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2402CA-CF4A-481B-9BB8-0958B2CB9063}"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304415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402CA-CF4A-481B-9BB8-0958B2CB9063}"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1965943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402CA-CF4A-481B-9BB8-0958B2CB9063}"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122520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2402CA-CF4A-481B-9BB8-0958B2CB9063}"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343621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2402CA-CF4A-481B-9BB8-0958B2CB9063}"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519421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2402CA-CF4A-481B-9BB8-0958B2CB9063}"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370243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2402CA-CF4A-481B-9BB8-0958B2CB9063}" type="datetimeFigureOut">
              <a:rPr lang="en-US" smtClean="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305098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2402CA-CF4A-481B-9BB8-0958B2CB9063}" type="datetimeFigureOut">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313945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402CA-CF4A-481B-9BB8-0958B2CB9063}" type="datetimeFigureOut">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354087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2402CA-CF4A-481B-9BB8-0958B2CB9063}"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415280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2402CA-CF4A-481B-9BB8-0958B2CB9063}"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ACAF-B29C-4851-98D7-CDADE95D6D07}" type="slidenum">
              <a:rPr lang="en-US" smtClean="0"/>
              <a:t>‹#›</a:t>
            </a:fld>
            <a:endParaRPr lang="en-US"/>
          </a:p>
        </p:txBody>
      </p:sp>
    </p:spTree>
    <p:extLst>
      <p:ext uri="{BB962C8B-B14F-4D97-AF65-F5344CB8AC3E}">
        <p14:creationId xmlns:p14="http://schemas.microsoft.com/office/powerpoint/2010/main" val="284562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2CA-CF4A-481B-9BB8-0958B2CB9063}" type="datetimeFigureOut">
              <a:rPr lang="en-US" smtClean="0"/>
              <a:t>2/21/2024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5ACAF-B29C-4851-98D7-CDADE95D6D07}" type="slidenum">
              <a:rPr lang="en-US" smtClean="0"/>
              <a:t>‹#›</a:t>
            </a:fld>
            <a:endParaRPr lang="en-US"/>
          </a:p>
        </p:txBody>
      </p:sp>
    </p:spTree>
    <p:extLst>
      <p:ext uri="{BB962C8B-B14F-4D97-AF65-F5344CB8AC3E}">
        <p14:creationId xmlns:p14="http://schemas.microsoft.com/office/powerpoint/2010/main" val="1275388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file:///E:\Giao%20an%20dien%20tu%20am%20nhac\6.%20BGDT%20Lop%206%20(Ket%20noi%20tri%20thuc)\Tiet%2019%20Chu%20de%205\Mua%20roi%20(Nhac).wav" TargetMode="External"/><Relationship Id="rId6" Type="http://schemas.openxmlformats.org/officeDocument/2006/relationships/image" Target="../media/image1.wmf"/><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file:///E:\Giao%20an%20dien%20tu%20am%20nhac\6.%20BGDT%20Lop%206%20(Ket%20noi%20tri%20thuc)\Tiet%2019%20Chu%20de%205\Mua%20roi%20(Nhac).wav" TargetMode="External"/><Relationship Id="rId6" Type="http://schemas.openxmlformats.org/officeDocument/2006/relationships/image" Target="../media/image16.png"/><Relationship Id="rId5" Type="http://schemas.openxmlformats.org/officeDocument/2006/relationships/image" Target="../media/image1.w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8" Type="http://schemas.openxmlformats.org/officeDocument/2006/relationships/hyperlink" Target="mung%20hoi%20hoa%20bong.Mp4" TargetMode="External"/><Relationship Id="rId3" Type="http://schemas.openxmlformats.org/officeDocument/2006/relationships/image" Target="../media/image2.png"/><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file:///E:\Giao%20an%20dien%20tu%20am%20nhac\6.%20BGDT%20Lop%206%20(Ket%20noi%20tri%20thuc)\Tiet%2019%20Chu%20de%205\mung%20hoi%20hoa%20bong.wav" TargetMode="External"/><Relationship Id="rId6" Type="http://schemas.openxmlformats.org/officeDocument/2006/relationships/image" Target="../media/image4.gif"/><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hyperlink" Target="mung%20hoi%20hoa%20bong.Mp4" TargetMode="External"/><Relationship Id="rId3" Type="http://schemas.openxmlformats.org/officeDocument/2006/relationships/image" Target="../media/image2.png"/><Relationship Id="rId7"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audio" Target="file:///E:\Giao%20an%20dien%20tu%20am%20nhac\6.%20BGDT%20Lop%206%20(Ket%20noi%20tri%20thuc)\Tiet%2019%20Chu%20de%205\mung%20hoi%20hoa%20bong.wav" TargetMode="External"/><Relationship Id="rId6" Type="http://schemas.openxmlformats.org/officeDocument/2006/relationships/image" Target="../media/image4.gif"/><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wmf"/><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image" Target="../media/image4.gif"/><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file:///E:\Giao%20an%20dien%20tu%20am%20nhac\6.%20BGDT%20Lop%206%20(Ket%20noi%20tri%20thuc)\Tiet%2019%20Chu%20de%205\Le%20hoi%20xuan%20kho%20mu.wav" TargetMode="External"/><Relationship Id="rId6" Type="http://schemas.openxmlformats.org/officeDocument/2006/relationships/image" Target="../media/image6.jpeg"/><Relationship Id="rId5" Type="http://schemas.openxmlformats.org/officeDocument/2006/relationships/hyperlink" Target="Le%20hoi%20xuan%20kho%20mu.Mp4" TargetMode="External"/><Relationship Id="rId4" Type="http://schemas.openxmlformats.org/officeDocument/2006/relationships/image" Target="../media/image5.gif"/><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audio" Target="file:///E:\Giao%20an%20dien%20tu%20am%20nhac\6.%20BGDT%20Lop%206%20(Ket%20noi%20tri%20thuc)\Tiet%2019%20Chu%20de%205\Mua%20roi%201(Loi).wav" TargetMode="Externa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hyperlink" Target="M&#432;a%20roi%20(Loi).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w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w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wmf"/><Relationship Id="rId5" Type="http://schemas.openxmlformats.org/officeDocument/2006/relationships/image" Target="../media/image9.png"/><Relationship Id="rId4" Type="http://schemas.openxmlformats.org/officeDocument/2006/relationships/image" Target="../media/image1.wmf"/></Relationships>
</file>

<file path=ppt/slides/_rels/slide8.xml.rels><?xml version="1.0" encoding="UTF-8" standalone="yes"?>
<Relationships xmlns="http://schemas.openxmlformats.org/package/2006/relationships"><Relationship Id="rId8" Type="http://schemas.openxmlformats.org/officeDocument/2006/relationships/audio" Target="file:///E:\Giao%20an%20dien%20tu%20am%20nhac\6.%20BGDT%20Lop%206%20(Ket%20noi%20tri%20thuc)\Tiet%209%20Chu%20de%203\LT8.wav" TargetMode="External"/><Relationship Id="rId13" Type="http://schemas.openxmlformats.org/officeDocument/2006/relationships/image" Target="../media/image7.png"/><Relationship Id="rId3" Type="http://schemas.openxmlformats.org/officeDocument/2006/relationships/audio" Target="file:///E:\Giao%20an%20dien%20tu%20am%20nhac\6.%20BGDT%20Lop%206%20(Ket%20noi%20tri%20thuc)\Tiet%209%20Chu%20de%203\LT3.wav" TargetMode="External"/><Relationship Id="rId7" Type="http://schemas.openxmlformats.org/officeDocument/2006/relationships/audio" Target="file:///E:\Giao%20an%20dien%20tu%20am%20nhac\6.%20BGDT%20Lop%206%20(Ket%20noi%20tri%20thuc)\Tiet%209%20Chu%20de%203\LT7.wav" TargetMode="External"/><Relationship Id="rId12" Type="http://schemas.openxmlformats.org/officeDocument/2006/relationships/image" Target="../media/image8.png"/><Relationship Id="rId2" Type="http://schemas.openxmlformats.org/officeDocument/2006/relationships/audio" Target="file:///E:\Giao%20an%20dien%20tu%20am%20nhac\6.%20BGDT%20Lop%206%20(Ket%20noi%20tri%20thuc)\Tiet%209%20Chu%20de%203\LT2.wav" TargetMode="External"/><Relationship Id="rId1" Type="http://schemas.openxmlformats.org/officeDocument/2006/relationships/audio" Target="file:///E:\Giao%20an%20dien%20tu%20am%20nhac\6.%20BGDT%20Lop%206%20(Ket%20noi%20tri%20thuc)\Tiet%209%20Chu%20de%203\LT1.wav" TargetMode="External"/><Relationship Id="rId6" Type="http://schemas.openxmlformats.org/officeDocument/2006/relationships/audio" Target="file:///E:\Giao%20an%20dien%20tu%20am%20nhac\6.%20BGDT%20Lop%206%20(Ket%20noi%20tri%20thuc)\Tiet%209%20Chu%20de%203\LT6.wav" TargetMode="External"/><Relationship Id="rId11" Type="http://schemas.openxmlformats.org/officeDocument/2006/relationships/image" Target="../media/image14.jpeg"/><Relationship Id="rId5" Type="http://schemas.openxmlformats.org/officeDocument/2006/relationships/audio" Target="file:///E:\Giao%20an%20dien%20tu%20am%20nhac\6.%20BGDT%20Lop%206%20(Ket%20noi%20tri%20thuc)\Tiet%209%20Chu%20de%203\LT5.wav" TargetMode="External"/><Relationship Id="rId15" Type="http://schemas.openxmlformats.org/officeDocument/2006/relationships/image" Target="../media/image1.wmf"/><Relationship Id="rId10" Type="http://schemas.openxmlformats.org/officeDocument/2006/relationships/image" Target="../media/image13.png"/><Relationship Id="rId4" Type="http://schemas.openxmlformats.org/officeDocument/2006/relationships/audio" Target="file:///E:\Giao%20an%20dien%20tu%20am%20nhac\6.%20BGDT%20Lop%206%20(Ket%20noi%20tri%20thuc)\Tiet%209%20Chu%20de%203\LT4.wav" TargetMode="External"/><Relationship Id="rId9" Type="http://schemas.openxmlformats.org/officeDocument/2006/relationships/slideLayout" Target="../slideLayouts/slideLayout6.xml"/><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9.png"/><Relationship Id="rId3" Type="http://schemas.openxmlformats.org/officeDocument/2006/relationships/audio" Target="file:///E:\Giao%20an%20dien%20tu%20am%20nhac\6.%20BGDT%20Lop%206%20(Ket%20noi%20tri%20thuc)\Tiet%2019%20Chu%20de%205\Cau3.wav" TargetMode="External"/><Relationship Id="rId7" Type="http://schemas.openxmlformats.org/officeDocument/2006/relationships/audio" Target="file:///E:\Giao%20an%20dien%20tu%20am%20nhac\6.%20BGDT%20Lop%206%20(Ket%20noi%20tri%20thuc)\Tiet%2019%20Chu%20de%205\Mua%20roi%20(Piano).wav" TargetMode="External"/><Relationship Id="rId12" Type="http://schemas.openxmlformats.org/officeDocument/2006/relationships/image" Target="../media/image1.wmf"/><Relationship Id="rId2" Type="http://schemas.openxmlformats.org/officeDocument/2006/relationships/audio" Target="file:///E:\Giao%20an%20dien%20tu%20am%20nhac\6.%20BGDT%20Lop%206%20(Ket%20noi%20tri%20thuc)\Tiet%2019%20Chu%20de%205\Cau%202.wav" TargetMode="External"/><Relationship Id="rId1" Type="http://schemas.openxmlformats.org/officeDocument/2006/relationships/audio" Target="file:///E:\Giao%20an%20dien%20tu%20am%20nhac\6.%20BGDT%20Lop%206%20(Ket%20noi%20tri%20thuc)\Tiet%2019%20Chu%20de%205\Cau1.wav" TargetMode="External"/><Relationship Id="rId6" Type="http://schemas.openxmlformats.org/officeDocument/2006/relationships/audio" Target="file:///E:\Giao%20an%20dien%20tu%20am%20nhac\6.%20BGDT%20Lop%206%20(Ket%20noi%20tri%20thuc)\Tiet%2019%20Chu%20de%205\Cau%203-4.wav" TargetMode="External"/><Relationship Id="rId11" Type="http://schemas.openxmlformats.org/officeDocument/2006/relationships/image" Target="../media/image2.png"/><Relationship Id="rId5" Type="http://schemas.openxmlformats.org/officeDocument/2006/relationships/audio" Target="file:///E:\Giao%20an%20dien%20tu%20am%20nhac\6.%20BGDT%20Lop%206%20(Ket%20noi%20tri%20thuc)\Tiet%2019%20Chu%20de%205\Cau%201-2.wav" TargetMode="External"/><Relationship Id="rId10" Type="http://schemas.openxmlformats.org/officeDocument/2006/relationships/image" Target="../media/image15.png"/><Relationship Id="rId4" Type="http://schemas.openxmlformats.org/officeDocument/2006/relationships/audio" Target="file:///E:\Giao%20an%20dien%20tu%20am%20nhac\6.%20BGDT%20Lop%206%20(Ket%20noi%20tri%20thuc)\Tiet%2019%20Chu%20de%205\Cau4.wav" TargetMode="External"/><Relationship Id="rId9" Type="http://schemas.openxmlformats.org/officeDocument/2006/relationships/image" Target="../media/image8.pn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Rectangle 14"/>
          <p:cNvSpPr>
            <a:spLocks/>
          </p:cNvSpPr>
          <p:nvPr/>
        </p:nvSpPr>
        <p:spPr bwMode="auto">
          <a:xfrm>
            <a:off x="1676400" y="1749426"/>
            <a:ext cx="8839200" cy="2498725"/>
          </a:xfrm>
          <a:prstGeom prst="rect">
            <a:avLst/>
          </a:prstGeom>
          <a:solidFill>
            <a:srgbClr val="EF3D41"/>
          </a:solidFill>
          <a:ln w="9525">
            <a:solidFill>
              <a:srgbClr val="66FF33"/>
            </a:solidFill>
            <a:miter lim="800000"/>
            <a:headEnd/>
            <a:tailEnd/>
          </a:ln>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5000" b="1">
                <a:solidFill>
                  <a:srgbClr val="FFFF00"/>
                </a:solidFill>
                <a:latin typeface="Times New Roman" panose="02020603050405020304" pitchFamily="18" charset="0"/>
              </a:rPr>
              <a:t>ÂM NHẠC LỚP 6</a:t>
            </a:r>
            <a:r>
              <a:rPr lang="en-US" altLang="en-US" sz="5000" b="1">
                <a:solidFill>
                  <a:srgbClr val="FFFF66"/>
                </a:solidFill>
                <a:latin typeface="Times New Roman" panose="02020603050405020304" pitchFamily="18" charset="0"/>
              </a:rPr>
              <a:t>  </a:t>
            </a:r>
            <a:r>
              <a:rPr lang="en-US" altLang="en-US" sz="3700" b="1">
                <a:solidFill>
                  <a:schemeClr val="bg1"/>
                </a:solidFill>
                <a:effectLst>
                  <a:outerShdw blurRad="38100" dist="38100" dir="2700000" algn="tl">
                    <a:srgbClr val="000000"/>
                  </a:outerShdw>
                </a:effectLst>
                <a:latin typeface="Times New Roman" panose="02020603050405020304" pitchFamily="18" charset="0"/>
              </a:rPr>
              <a:t/>
            </a:r>
            <a:br>
              <a:rPr lang="en-US" altLang="en-US" sz="3700" b="1">
                <a:solidFill>
                  <a:schemeClr val="bg1"/>
                </a:solidFill>
                <a:effectLst>
                  <a:outerShdw blurRad="38100" dist="38100" dir="2700000" algn="tl">
                    <a:srgbClr val="000000"/>
                  </a:outerShdw>
                </a:effectLst>
                <a:latin typeface="Times New Roman" panose="02020603050405020304" pitchFamily="18" charset="0"/>
              </a:rPr>
            </a:br>
            <a:r>
              <a:rPr lang="en-US" altLang="en-US" sz="3700" b="1">
                <a:solidFill>
                  <a:schemeClr val="bg1"/>
                </a:solidFill>
                <a:effectLst>
                  <a:outerShdw blurRad="38100" dist="38100" dir="2700000" algn="tl">
                    <a:srgbClr val="000000"/>
                  </a:outerShdw>
                </a:effectLst>
                <a:latin typeface="Times New Roman" panose="02020603050405020304" pitchFamily="18" charset="0"/>
              </a:rPr>
              <a:t> </a:t>
            </a:r>
            <a:r>
              <a:rPr lang="en-US" altLang="en-US" sz="3300" b="1">
                <a:solidFill>
                  <a:schemeClr val="bg1"/>
                </a:solidFill>
                <a:effectLst>
                  <a:outerShdw blurRad="38100" dist="38100" dir="2700000" algn="tl">
                    <a:srgbClr val="000000"/>
                  </a:outerShdw>
                </a:effectLst>
                <a:latin typeface="Times New Roman" panose="02020603050405020304" pitchFamily="18" charset="0"/>
              </a:rPr>
              <a:t>KẾT NỐI TRI THỨC VỚI CUỘC SỐNG</a:t>
            </a:r>
            <a:br>
              <a:rPr lang="en-US" altLang="en-US" sz="3300" b="1">
                <a:solidFill>
                  <a:schemeClr val="bg1"/>
                </a:solidFill>
                <a:effectLst>
                  <a:outerShdw blurRad="38100" dist="38100" dir="2700000" algn="tl">
                    <a:srgbClr val="000000"/>
                  </a:outerShdw>
                </a:effectLst>
                <a:latin typeface="Times New Roman" panose="02020603050405020304" pitchFamily="18" charset="0"/>
              </a:rPr>
            </a:br>
            <a:r>
              <a:rPr lang="en-US" altLang="en-US" sz="3300" b="1">
                <a:solidFill>
                  <a:srgbClr val="FFFF66"/>
                </a:solidFill>
                <a:latin typeface="Times New Roman" panose="02020603050405020304" pitchFamily="18" charset="0"/>
              </a:rPr>
              <a:t>CHỦ ĐỀ 5 - TIẾT 19</a:t>
            </a:r>
          </a:p>
        </p:txBody>
      </p:sp>
    </p:spTree>
    <p:extLst>
      <p:ext uri="{BB962C8B-B14F-4D97-AF65-F5344CB8AC3E}">
        <p14:creationId xmlns:p14="http://schemas.microsoft.com/office/powerpoint/2010/main" val="621190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2062"/>
                                        </p:tgtEl>
                                        <p:attrNameLst>
                                          <p:attrName>style.visibility</p:attrName>
                                        </p:attrNameLst>
                                      </p:cBhvr>
                                      <p:to>
                                        <p:strVal val="visible"/>
                                      </p:to>
                                    </p:set>
                                    <p:anim calcmode="lin" valueType="num">
                                      <p:cBhvr>
                                        <p:cTn id="7" dur="5000" fill="hold"/>
                                        <p:tgtEl>
                                          <p:spTgt spid="2062"/>
                                        </p:tgtEl>
                                        <p:attrNameLst>
                                          <p:attrName>ppt_w</p:attrName>
                                        </p:attrNameLst>
                                      </p:cBhvr>
                                      <p:tavLst>
                                        <p:tav tm="0">
                                          <p:val>
                                            <p:fltVal val="0"/>
                                          </p:val>
                                        </p:tav>
                                        <p:tav tm="100000">
                                          <p:val>
                                            <p:strVal val="#ppt_w"/>
                                          </p:val>
                                        </p:tav>
                                      </p:tavLst>
                                    </p:anim>
                                    <p:anim calcmode="lin" valueType="num">
                                      <p:cBhvr>
                                        <p:cTn id="8" dur="5000" fill="hold"/>
                                        <p:tgtEl>
                                          <p:spTgt spid="20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alade_Pour_Adel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Rectangle 10"/>
          <p:cNvSpPr>
            <a:spLocks noChangeArrowheads="1"/>
          </p:cNvSpPr>
          <p:nvPr/>
        </p:nvSpPr>
        <p:spPr bwMode="auto">
          <a:xfrm>
            <a:off x="1828800" y="1600200"/>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4" name="Rectangle 12"/>
          <p:cNvSpPr>
            <a:spLocks/>
          </p:cNvSpPr>
          <p:nvPr/>
        </p:nvSpPr>
        <p:spPr bwMode="auto">
          <a:xfrm>
            <a:off x="1752600" y="2079626"/>
            <a:ext cx="426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g. Hát cả bài với nhạc đệm</a:t>
            </a:r>
          </a:p>
        </p:txBody>
      </p:sp>
      <p:pic>
        <p:nvPicPr>
          <p:cNvPr id="2357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000126"/>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23595" name="Rectangle 43"/>
          <p:cNvSpPr>
            <a:spLocks/>
          </p:cNvSpPr>
          <p:nvPr/>
        </p:nvSpPr>
        <p:spPr bwMode="auto">
          <a:xfrm>
            <a:off x="1828800" y="1774826"/>
            <a:ext cx="6172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1. Học bài hát: Mưa rơi</a:t>
            </a:r>
          </a:p>
        </p:txBody>
      </p:sp>
      <p:pic>
        <p:nvPicPr>
          <p:cNvPr id="23606"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0"/>
            <a:ext cx="4267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3607" name="Rectangle 55"/>
          <p:cNvSpPr>
            <a:spLocks noChangeArrowheads="1"/>
          </p:cNvSpPr>
          <p:nvPr/>
        </p:nvSpPr>
        <p:spPr bwMode="auto">
          <a:xfrm>
            <a:off x="1752601" y="2895601"/>
            <a:ext cx="4462463"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2000" b="1">
                <a:solidFill>
                  <a:schemeClr val="accent2"/>
                </a:solidFill>
              </a:rPr>
              <a:t>Mưa rơi cho cây tốt tươi </a:t>
            </a:r>
          </a:p>
          <a:p>
            <a:r>
              <a:rPr lang="en-US" altLang="en-US" sz="2000" b="1">
                <a:solidFill>
                  <a:schemeClr val="accent2"/>
                </a:solidFill>
              </a:rPr>
              <a:t>búp chen lá trên cành.</a:t>
            </a:r>
          </a:p>
          <a:p>
            <a:r>
              <a:rPr lang="en-US" altLang="en-US" sz="2000" b="1">
                <a:solidFill>
                  <a:schemeClr val="accent2"/>
                </a:solidFill>
              </a:rPr>
              <a:t>Rừng đẹp trăm hoa rung rinh theo gió. </a:t>
            </a:r>
          </a:p>
          <a:p>
            <a:r>
              <a:rPr lang="en-US" altLang="en-US" sz="2000" b="1">
                <a:solidFill>
                  <a:schemeClr val="accent2"/>
                </a:solidFill>
              </a:rPr>
              <a:t>Bướm tung cánh bay vờn.</a:t>
            </a:r>
          </a:p>
          <a:p>
            <a:r>
              <a:rPr lang="en-US" altLang="en-US" sz="2000" b="1">
                <a:solidFill>
                  <a:schemeClr val="accent2"/>
                </a:solidFill>
              </a:rPr>
              <a:t>Trên nương ríu rít tiếng cười </a:t>
            </a:r>
          </a:p>
          <a:p>
            <a:r>
              <a:rPr lang="en-US" altLang="en-US" sz="2000" b="1">
                <a:solidFill>
                  <a:schemeClr val="accent2"/>
                </a:solidFill>
              </a:rPr>
              <a:t>bao trai gái đang nô đùa.</a:t>
            </a:r>
          </a:p>
          <a:p>
            <a:r>
              <a:rPr lang="en-US" altLang="en-US" sz="2000" b="1">
                <a:solidFill>
                  <a:schemeClr val="accent2"/>
                </a:solidFill>
              </a:rPr>
              <a:t>Đầu sàn có đôi chim cu đua nhau gáy. </a:t>
            </a:r>
          </a:p>
          <a:p>
            <a:r>
              <a:rPr lang="en-US" altLang="en-US" sz="2000" b="1">
                <a:solidFill>
                  <a:schemeClr val="accent2"/>
                </a:solidFill>
              </a:rPr>
              <a:t>Thách đôi én cùng múa vui.</a:t>
            </a:r>
            <a:r>
              <a:rPr lang="en-US" altLang="en-US" b="1">
                <a:solidFill>
                  <a:schemeClr val="accent2"/>
                </a:solidFill>
              </a:rPr>
              <a:t> </a:t>
            </a:r>
          </a:p>
        </p:txBody>
      </p:sp>
      <p:sp>
        <p:nvSpPr>
          <p:cNvPr id="23608" name="WordArt 56"/>
          <p:cNvSpPr>
            <a:spLocks noChangeArrowheads="1" noChangeShapeType="1" noTextEdit="1"/>
          </p:cNvSpPr>
          <p:nvPr/>
        </p:nvSpPr>
        <p:spPr bwMode="auto">
          <a:xfrm>
            <a:off x="2362200" y="657226"/>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23609" name="Picture 57"/>
          <p:cNvPicPr>
            <a:picLocks noChangeAspect="1" noChangeArrowheads="1"/>
          </p:cNvPicPr>
          <p:nvPr/>
        </p:nvPicPr>
        <p:blipFill>
          <a:blip r:embed="rId5">
            <a:extLst>
              <a:ext uri="{28A0092B-C50C-407E-A947-70E740481C1C}">
                <a14:useLocalDpi xmlns:a14="http://schemas.microsoft.com/office/drawing/2010/main" val="0"/>
              </a:ext>
            </a:extLst>
          </a:blip>
          <a:srcRect l="56145" t="40581" r="42392" b="57611"/>
          <a:stretch>
            <a:fillRect/>
          </a:stretch>
        </p:blipFill>
        <p:spPr bwMode="auto">
          <a:xfrm>
            <a:off x="3581400" y="558800"/>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10" name="Picture 58" descr="Picture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381000"/>
            <a:ext cx="677863" cy="814388"/>
          </a:xfrm>
          <a:prstGeom prst="rect">
            <a:avLst/>
          </a:prstGeom>
          <a:noFill/>
          <a:extLst>
            <a:ext uri="{909E8E84-426E-40DD-AFC4-6F175D3DCCD1}">
              <a14:hiddenFill xmlns:a14="http://schemas.microsoft.com/office/drawing/2010/main">
                <a:solidFill>
                  <a:srgbClr val="FFFFFF"/>
                </a:solidFill>
              </a14:hiddenFill>
            </a:ext>
          </a:extLst>
        </p:spPr>
      </p:pic>
      <p:sp>
        <p:nvSpPr>
          <p:cNvPr id="23611" name="Rectangle 59"/>
          <p:cNvSpPr>
            <a:spLocks/>
          </p:cNvSpPr>
          <p:nvPr/>
        </p:nvSpPr>
        <p:spPr bwMode="auto">
          <a:xfrm>
            <a:off x="3810000" y="4206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23612" name="Picture 60"/>
          <p:cNvPicPr>
            <a:picLocks noChangeAspect="1" noChangeArrowheads="1"/>
          </p:cNvPicPr>
          <p:nvPr/>
        </p:nvPicPr>
        <p:blipFill>
          <a:blip r:embed="rId5">
            <a:extLst>
              <a:ext uri="{28A0092B-C50C-407E-A947-70E740481C1C}">
                <a14:useLocalDpi xmlns:a14="http://schemas.microsoft.com/office/drawing/2010/main" val="0"/>
              </a:ext>
            </a:extLst>
          </a:blip>
          <a:srcRect l="56145" t="40581" r="42392" b="57611"/>
          <a:stretch>
            <a:fillRect/>
          </a:stretch>
        </p:blipFill>
        <p:spPr bwMode="auto">
          <a:xfrm>
            <a:off x="3589338" y="8032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13" name="Rectangle 61"/>
          <p:cNvSpPr>
            <a:spLocks noChangeArrowheads="1"/>
          </p:cNvSpPr>
          <p:nvPr/>
        </p:nvSpPr>
        <p:spPr bwMode="auto">
          <a:xfrm>
            <a:off x="3817938" y="6858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23614" name="WordArt 62"/>
          <p:cNvSpPr>
            <a:spLocks noChangeArrowheads="1" noChangeShapeType="1" noTextEdit="1"/>
          </p:cNvSpPr>
          <p:nvPr/>
        </p:nvSpPr>
        <p:spPr bwMode="auto">
          <a:xfrm>
            <a:off x="4038601" y="152400"/>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23615" name="Mua roi (Nhac).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0058400" y="61722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3616" name="Rectangle 64"/>
          <p:cNvSpPr>
            <a:spLocks/>
          </p:cNvSpPr>
          <p:nvPr/>
        </p:nvSpPr>
        <p:spPr bwMode="auto">
          <a:xfrm>
            <a:off x="2054226" y="1524001"/>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HÌNH THÀNH KIẾN THỨC MỚI</a:t>
            </a:r>
          </a:p>
        </p:txBody>
      </p:sp>
    </p:spTree>
    <p:extLst>
      <p:ext uri="{BB962C8B-B14F-4D97-AF65-F5344CB8AC3E}">
        <p14:creationId xmlns:p14="http://schemas.microsoft.com/office/powerpoint/2010/main" val="1197778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 calcmode="lin" valueType="num">
                                      <p:cBhvr>
                                        <p:cTn id="7" dur="1000" fill="hold"/>
                                        <p:tgtEl>
                                          <p:spTgt spid="23564"/>
                                        </p:tgtEl>
                                        <p:attrNameLst>
                                          <p:attrName>ppt_x</p:attrName>
                                        </p:attrNameLst>
                                      </p:cBhvr>
                                      <p:tavLst>
                                        <p:tav tm="0">
                                          <p:val>
                                            <p:strVal val="#ppt_x-.2"/>
                                          </p:val>
                                        </p:tav>
                                        <p:tav tm="100000">
                                          <p:val>
                                            <p:strVal val="#ppt_x"/>
                                          </p:val>
                                        </p:tav>
                                      </p:tavLst>
                                    </p:anim>
                                    <p:anim calcmode="lin" valueType="num">
                                      <p:cBhvr>
                                        <p:cTn id="8" dur="1000" fill="hold"/>
                                        <p:tgtEl>
                                          <p:spTgt spid="2356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6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3607"/>
                                        </p:tgtEl>
                                        <p:attrNameLst>
                                          <p:attrName>style.visibility</p:attrName>
                                        </p:attrNameLst>
                                      </p:cBhvr>
                                      <p:to>
                                        <p:strVal val="visible"/>
                                      </p:to>
                                    </p:set>
                                    <p:anim calcmode="lin" valueType="num">
                                      <p:cBhvr>
                                        <p:cTn id="12" dur="1000" fill="hold"/>
                                        <p:tgtEl>
                                          <p:spTgt spid="23607"/>
                                        </p:tgtEl>
                                        <p:attrNameLst>
                                          <p:attrName>ppt_x</p:attrName>
                                        </p:attrNameLst>
                                      </p:cBhvr>
                                      <p:tavLst>
                                        <p:tav tm="0">
                                          <p:val>
                                            <p:strVal val="#ppt_x-.2"/>
                                          </p:val>
                                        </p:tav>
                                        <p:tav tm="100000">
                                          <p:val>
                                            <p:strVal val="#ppt_x"/>
                                          </p:val>
                                        </p:tav>
                                      </p:tavLst>
                                    </p:anim>
                                    <p:anim calcmode="lin" valueType="num">
                                      <p:cBhvr>
                                        <p:cTn id="13" dur="1000" fill="hold"/>
                                        <p:tgtEl>
                                          <p:spTgt spid="2360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3607"/>
                                        </p:tgtEl>
                                      </p:cBhvr>
                                    </p:animEffect>
                                  </p:childTnLst>
                                </p:cTn>
                              </p:par>
                              <p:par>
                                <p:cTn id="15" presetID="29" presetClass="entr" presetSubtype="0" fill="hold" nodeType="withEffect">
                                  <p:stCondLst>
                                    <p:cond delay="0"/>
                                  </p:stCondLst>
                                  <p:childTnLst>
                                    <p:set>
                                      <p:cBhvr>
                                        <p:cTn id="16" dur="1" fill="hold">
                                          <p:stCondLst>
                                            <p:cond delay="0"/>
                                          </p:stCondLst>
                                        </p:cTn>
                                        <p:tgtEl>
                                          <p:spTgt spid="23606"/>
                                        </p:tgtEl>
                                        <p:attrNameLst>
                                          <p:attrName>style.visibility</p:attrName>
                                        </p:attrNameLst>
                                      </p:cBhvr>
                                      <p:to>
                                        <p:strVal val="visible"/>
                                      </p:to>
                                    </p:set>
                                    <p:anim calcmode="lin" valueType="num">
                                      <p:cBhvr>
                                        <p:cTn id="17" dur="1000" fill="hold"/>
                                        <p:tgtEl>
                                          <p:spTgt spid="23606"/>
                                        </p:tgtEl>
                                        <p:attrNameLst>
                                          <p:attrName>ppt_x</p:attrName>
                                        </p:attrNameLst>
                                      </p:cBhvr>
                                      <p:tavLst>
                                        <p:tav tm="0">
                                          <p:val>
                                            <p:strVal val="#ppt_x-.2"/>
                                          </p:val>
                                        </p:tav>
                                        <p:tav tm="100000">
                                          <p:val>
                                            <p:strVal val="#ppt_x"/>
                                          </p:val>
                                        </p:tav>
                                      </p:tavLst>
                                    </p:anim>
                                    <p:anim calcmode="lin" valueType="num">
                                      <p:cBhvr>
                                        <p:cTn id="18" dur="1000" fill="hold"/>
                                        <p:tgtEl>
                                          <p:spTgt spid="2360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60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23615"/>
                </p:tgtEl>
              </p:cMediaNode>
            </p:audio>
          </p:childTnLst>
        </p:cTn>
      </p:par>
    </p:tnLst>
    <p:bldLst>
      <p:bldP spid="23564" grpId="0"/>
      <p:bldP spid="236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Rectangle 8"/>
          <p:cNvSpPr>
            <a:spLocks/>
          </p:cNvSpPr>
          <p:nvPr/>
        </p:nvSpPr>
        <p:spPr bwMode="auto">
          <a:xfrm>
            <a:off x="1752600" y="1917701"/>
            <a:ext cx="6172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2. Hát theo các hình thức</a:t>
            </a:r>
          </a:p>
        </p:txBody>
      </p:sp>
      <p:sp>
        <p:nvSpPr>
          <p:cNvPr id="24585" name="Rectangle 9"/>
          <p:cNvSpPr>
            <a:spLocks/>
          </p:cNvSpPr>
          <p:nvPr/>
        </p:nvSpPr>
        <p:spPr bwMode="auto">
          <a:xfrm>
            <a:off x="2054226" y="1663701"/>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LUYỆN TẬP</a:t>
            </a:r>
          </a:p>
        </p:txBody>
      </p:sp>
      <p:sp>
        <p:nvSpPr>
          <p:cNvPr id="24586" name="Rectangle 10"/>
          <p:cNvSpPr>
            <a:spLocks noChangeArrowheads="1"/>
          </p:cNvSpPr>
          <p:nvPr/>
        </p:nvSpPr>
        <p:spPr bwMode="auto">
          <a:xfrm>
            <a:off x="1828800" y="1739900"/>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8" name="Rectangle 12"/>
          <p:cNvSpPr>
            <a:spLocks/>
          </p:cNvSpPr>
          <p:nvPr/>
        </p:nvSpPr>
        <p:spPr bwMode="auto">
          <a:xfrm>
            <a:off x="1752600" y="2222501"/>
            <a:ext cx="426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800000"/>
                </a:solidFill>
                <a:latin typeface="Times New Roman" panose="02020603050405020304" pitchFamily="18" charset="0"/>
              </a:rPr>
              <a:t>* Hát nối tiếp, hòa giọng</a:t>
            </a:r>
          </a:p>
        </p:txBody>
      </p:sp>
      <p:sp>
        <p:nvSpPr>
          <p:cNvPr id="24596" name="Rectangle 20"/>
          <p:cNvSpPr>
            <a:spLocks noChangeArrowheads="1"/>
          </p:cNvSpPr>
          <p:nvPr/>
        </p:nvSpPr>
        <p:spPr bwMode="auto">
          <a:xfrm>
            <a:off x="1828800" y="3581400"/>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600" b="1">
                <a:solidFill>
                  <a:schemeClr val="accent2"/>
                </a:solidFill>
              </a:rPr>
              <a:t>Cả 3 nhóm </a:t>
            </a:r>
          </a:p>
        </p:txBody>
      </p:sp>
      <p:sp>
        <p:nvSpPr>
          <p:cNvPr id="24597" name="Line 21"/>
          <p:cNvSpPr>
            <a:spLocks noChangeShapeType="1"/>
          </p:cNvSpPr>
          <p:nvPr/>
        </p:nvSpPr>
        <p:spPr bwMode="auto">
          <a:xfrm>
            <a:off x="3124200" y="3505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0" name="Line 24"/>
          <p:cNvSpPr>
            <a:spLocks noChangeShapeType="1"/>
          </p:cNvSpPr>
          <p:nvPr/>
        </p:nvSpPr>
        <p:spPr bwMode="auto">
          <a:xfrm>
            <a:off x="3124200" y="38100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601"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066801"/>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24625" name="Rectangle 49"/>
          <p:cNvSpPr>
            <a:spLocks noChangeArrowheads="1"/>
          </p:cNvSpPr>
          <p:nvPr/>
        </p:nvSpPr>
        <p:spPr bwMode="auto">
          <a:xfrm>
            <a:off x="2286000" y="332105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chemeClr val="accent2"/>
                </a:solidFill>
              </a:rPr>
              <a:t>Nhóm 3</a:t>
            </a:r>
          </a:p>
        </p:txBody>
      </p:sp>
      <p:sp>
        <p:nvSpPr>
          <p:cNvPr id="24642" name="Line 66"/>
          <p:cNvSpPr>
            <a:spLocks noChangeShapeType="1"/>
          </p:cNvSpPr>
          <p:nvPr/>
        </p:nvSpPr>
        <p:spPr bwMode="auto">
          <a:xfrm>
            <a:off x="3124200" y="292735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44" name="Line 68"/>
          <p:cNvSpPr>
            <a:spLocks noChangeShapeType="1"/>
          </p:cNvSpPr>
          <p:nvPr/>
        </p:nvSpPr>
        <p:spPr bwMode="auto">
          <a:xfrm>
            <a:off x="3124200" y="32004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9" name="Rectangle 83"/>
          <p:cNvSpPr>
            <a:spLocks noChangeArrowheads="1"/>
          </p:cNvSpPr>
          <p:nvPr/>
        </p:nvSpPr>
        <p:spPr bwMode="auto">
          <a:xfrm>
            <a:off x="2286000" y="30480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chemeClr val="accent2"/>
                </a:solidFill>
              </a:rPr>
              <a:t>Nhóm 2</a:t>
            </a:r>
          </a:p>
        </p:txBody>
      </p:sp>
      <p:sp>
        <p:nvSpPr>
          <p:cNvPr id="24660" name="Rectangle 84"/>
          <p:cNvSpPr>
            <a:spLocks noChangeArrowheads="1"/>
          </p:cNvSpPr>
          <p:nvPr/>
        </p:nvSpPr>
        <p:spPr bwMode="auto">
          <a:xfrm>
            <a:off x="2286000" y="27432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chemeClr val="accent2"/>
                </a:solidFill>
              </a:rPr>
              <a:t>Nhóm 1</a:t>
            </a:r>
          </a:p>
        </p:txBody>
      </p:sp>
      <p:sp>
        <p:nvSpPr>
          <p:cNvPr id="24664" name="WordArt 88"/>
          <p:cNvSpPr>
            <a:spLocks noChangeArrowheads="1" noChangeShapeType="1" noTextEdit="1"/>
          </p:cNvSpPr>
          <p:nvPr/>
        </p:nvSpPr>
        <p:spPr bwMode="auto">
          <a:xfrm>
            <a:off x="2362200" y="657226"/>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24665" name="Picture 89"/>
          <p:cNvPicPr>
            <a:picLocks noChangeAspect="1" noChangeArrowheads="1"/>
          </p:cNvPicPr>
          <p:nvPr/>
        </p:nvPicPr>
        <p:blipFill>
          <a:blip r:embed="rId4">
            <a:extLst>
              <a:ext uri="{28A0092B-C50C-407E-A947-70E740481C1C}">
                <a14:useLocalDpi xmlns:a14="http://schemas.microsoft.com/office/drawing/2010/main" val="0"/>
              </a:ext>
            </a:extLst>
          </a:blip>
          <a:srcRect l="56145" t="40581" r="42392" b="57611"/>
          <a:stretch>
            <a:fillRect/>
          </a:stretch>
        </p:blipFill>
        <p:spPr bwMode="auto">
          <a:xfrm>
            <a:off x="3581400" y="558800"/>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66" name="Picture 90" descr="Pict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81000"/>
            <a:ext cx="677863" cy="814388"/>
          </a:xfrm>
          <a:prstGeom prst="rect">
            <a:avLst/>
          </a:prstGeom>
          <a:noFill/>
          <a:extLst>
            <a:ext uri="{909E8E84-426E-40DD-AFC4-6F175D3DCCD1}">
              <a14:hiddenFill xmlns:a14="http://schemas.microsoft.com/office/drawing/2010/main">
                <a:solidFill>
                  <a:srgbClr val="FFFFFF"/>
                </a:solidFill>
              </a14:hiddenFill>
            </a:ext>
          </a:extLst>
        </p:spPr>
      </p:pic>
      <p:sp>
        <p:nvSpPr>
          <p:cNvPr id="24667" name="Rectangle 91"/>
          <p:cNvSpPr>
            <a:spLocks/>
          </p:cNvSpPr>
          <p:nvPr/>
        </p:nvSpPr>
        <p:spPr bwMode="auto">
          <a:xfrm>
            <a:off x="3810000" y="4206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24668" name="Picture 92"/>
          <p:cNvPicPr>
            <a:picLocks noChangeAspect="1" noChangeArrowheads="1"/>
          </p:cNvPicPr>
          <p:nvPr/>
        </p:nvPicPr>
        <p:blipFill>
          <a:blip r:embed="rId4">
            <a:extLst>
              <a:ext uri="{28A0092B-C50C-407E-A947-70E740481C1C}">
                <a14:useLocalDpi xmlns:a14="http://schemas.microsoft.com/office/drawing/2010/main" val="0"/>
              </a:ext>
            </a:extLst>
          </a:blip>
          <a:srcRect l="56145" t="40581" r="42392" b="57611"/>
          <a:stretch>
            <a:fillRect/>
          </a:stretch>
        </p:blipFill>
        <p:spPr bwMode="auto">
          <a:xfrm>
            <a:off x="3589338" y="8032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69" name="Rectangle 93"/>
          <p:cNvSpPr>
            <a:spLocks noChangeArrowheads="1"/>
          </p:cNvSpPr>
          <p:nvPr/>
        </p:nvSpPr>
        <p:spPr bwMode="auto">
          <a:xfrm>
            <a:off x="3817938" y="6858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24670" name="WordArt 94"/>
          <p:cNvSpPr>
            <a:spLocks noChangeArrowheads="1" noChangeShapeType="1" noTextEdit="1"/>
          </p:cNvSpPr>
          <p:nvPr/>
        </p:nvSpPr>
        <p:spPr bwMode="auto">
          <a:xfrm>
            <a:off x="4038601" y="152400"/>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sp>
        <p:nvSpPr>
          <p:cNvPr id="24678" name="Rectangle 102"/>
          <p:cNvSpPr>
            <a:spLocks noChangeArrowheads="1"/>
          </p:cNvSpPr>
          <p:nvPr/>
        </p:nvSpPr>
        <p:spPr bwMode="auto">
          <a:xfrm>
            <a:off x="3581400" y="2689226"/>
            <a:ext cx="73152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10000"/>
              </a:lnSpc>
            </a:pPr>
            <a:r>
              <a:rPr lang="en-US" altLang="en-US" b="1">
                <a:solidFill>
                  <a:schemeClr val="accent2"/>
                </a:solidFill>
              </a:rPr>
              <a:t>Mưa rơi cho cây tốt tươi búp chen lá trên cành.</a:t>
            </a:r>
          </a:p>
          <a:p>
            <a:pPr>
              <a:lnSpc>
                <a:spcPct val="110000"/>
              </a:lnSpc>
            </a:pPr>
            <a:r>
              <a:rPr lang="en-US" altLang="en-US" b="1">
                <a:solidFill>
                  <a:schemeClr val="accent2"/>
                </a:solidFill>
              </a:rPr>
              <a:t>Rừng đẹp trăm hoa rung rinh theo gió. Bướm tung cánh bay vờn.</a:t>
            </a:r>
          </a:p>
          <a:p>
            <a:pPr>
              <a:lnSpc>
                <a:spcPct val="110000"/>
              </a:lnSpc>
            </a:pPr>
            <a:r>
              <a:rPr lang="en-US" altLang="en-US" b="1">
                <a:solidFill>
                  <a:schemeClr val="accent2"/>
                </a:solidFill>
              </a:rPr>
              <a:t>Trên nương ríu rít tiếng cười bao trai gái đang nô đùa.</a:t>
            </a:r>
          </a:p>
          <a:p>
            <a:pPr>
              <a:lnSpc>
                <a:spcPct val="110000"/>
              </a:lnSpc>
            </a:pPr>
            <a:r>
              <a:rPr lang="en-US" altLang="en-US" b="1">
                <a:solidFill>
                  <a:schemeClr val="accent2"/>
                </a:solidFill>
              </a:rPr>
              <a:t>Đầu sàn có đôi chim cu đua nhau gáy. Thách đôi én cùng múa vui. </a:t>
            </a:r>
          </a:p>
        </p:txBody>
      </p:sp>
      <p:pic>
        <p:nvPicPr>
          <p:cNvPr id="24679" name="Picture 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343401"/>
            <a:ext cx="3352800" cy="1908175"/>
          </a:xfrm>
          <a:prstGeom prst="rect">
            <a:avLst/>
          </a:prstGeom>
          <a:noFill/>
          <a:extLst>
            <a:ext uri="{909E8E84-426E-40DD-AFC4-6F175D3DCCD1}">
              <a14:hiddenFill xmlns:a14="http://schemas.microsoft.com/office/drawing/2010/main">
                <a:solidFill>
                  <a:srgbClr val="FFFFFF"/>
                </a:solidFill>
              </a14:hiddenFill>
            </a:ext>
          </a:extLst>
        </p:spPr>
      </p:pic>
      <p:pic>
        <p:nvPicPr>
          <p:cNvPr id="24680" name="Picture 1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4343400"/>
            <a:ext cx="28956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4681" name="Mua roi (Nhac).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0058400" y="6096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17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4586"/>
                                        </p:tgtEl>
                                        <p:attrNameLst>
                                          <p:attrName>style.visibility</p:attrName>
                                        </p:attrNameLst>
                                      </p:cBhvr>
                                      <p:to>
                                        <p:strVal val="visible"/>
                                      </p:to>
                                    </p:set>
                                    <p:anim calcmode="lin" valueType="num">
                                      <p:cBhvr>
                                        <p:cTn id="7" dur="1000" fill="hold"/>
                                        <p:tgtEl>
                                          <p:spTgt spid="24586"/>
                                        </p:tgtEl>
                                        <p:attrNameLst>
                                          <p:attrName>ppt_x</p:attrName>
                                        </p:attrNameLst>
                                      </p:cBhvr>
                                      <p:tavLst>
                                        <p:tav tm="0">
                                          <p:val>
                                            <p:strVal val="#ppt_x-.2"/>
                                          </p:val>
                                        </p:tav>
                                        <p:tav tm="100000">
                                          <p:val>
                                            <p:strVal val="#ppt_x"/>
                                          </p:val>
                                        </p:tav>
                                      </p:tavLst>
                                    </p:anim>
                                    <p:anim calcmode="lin" valueType="num">
                                      <p:cBhvr>
                                        <p:cTn id="8" dur="1000" fill="hold"/>
                                        <p:tgtEl>
                                          <p:spTgt spid="245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8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4585"/>
                                        </p:tgtEl>
                                        <p:attrNameLst>
                                          <p:attrName>style.visibility</p:attrName>
                                        </p:attrNameLst>
                                      </p:cBhvr>
                                      <p:to>
                                        <p:strVal val="visible"/>
                                      </p:to>
                                    </p:set>
                                    <p:anim calcmode="lin" valueType="num">
                                      <p:cBhvr>
                                        <p:cTn id="12" dur="1000" fill="hold"/>
                                        <p:tgtEl>
                                          <p:spTgt spid="24585"/>
                                        </p:tgtEl>
                                        <p:attrNameLst>
                                          <p:attrName>ppt_x</p:attrName>
                                        </p:attrNameLst>
                                      </p:cBhvr>
                                      <p:tavLst>
                                        <p:tav tm="0">
                                          <p:val>
                                            <p:strVal val="#ppt_x-.2"/>
                                          </p:val>
                                        </p:tav>
                                        <p:tav tm="100000">
                                          <p:val>
                                            <p:strVal val="#ppt_x"/>
                                          </p:val>
                                        </p:tav>
                                      </p:tavLst>
                                    </p:anim>
                                    <p:anim calcmode="lin" valueType="num">
                                      <p:cBhvr>
                                        <p:cTn id="13" dur="1000" fill="hold"/>
                                        <p:tgtEl>
                                          <p:spTgt spid="2458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8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4584"/>
                                        </p:tgtEl>
                                        <p:attrNameLst>
                                          <p:attrName>style.visibility</p:attrName>
                                        </p:attrNameLst>
                                      </p:cBhvr>
                                      <p:to>
                                        <p:strVal val="visible"/>
                                      </p:to>
                                    </p:set>
                                    <p:anim calcmode="lin" valueType="num">
                                      <p:cBhvr>
                                        <p:cTn id="19" dur="1000" fill="hold"/>
                                        <p:tgtEl>
                                          <p:spTgt spid="24584"/>
                                        </p:tgtEl>
                                        <p:attrNameLst>
                                          <p:attrName>ppt_x</p:attrName>
                                        </p:attrNameLst>
                                      </p:cBhvr>
                                      <p:tavLst>
                                        <p:tav tm="0">
                                          <p:val>
                                            <p:strVal val="#ppt_x-.2"/>
                                          </p:val>
                                        </p:tav>
                                        <p:tav tm="100000">
                                          <p:val>
                                            <p:strVal val="#ppt_x"/>
                                          </p:val>
                                        </p:tav>
                                      </p:tavLst>
                                    </p:anim>
                                    <p:anim calcmode="lin" valueType="num">
                                      <p:cBhvr>
                                        <p:cTn id="20" dur="1000" fill="hold"/>
                                        <p:tgtEl>
                                          <p:spTgt spid="2458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458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24588"/>
                                        </p:tgtEl>
                                        <p:attrNameLst>
                                          <p:attrName>style.visibility</p:attrName>
                                        </p:attrNameLst>
                                      </p:cBhvr>
                                      <p:to>
                                        <p:strVal val="visible"/>
                                      </p:to>
                                    </p:set>
                                    <p:anim calcmode="lin" valueType="num">
                                      <p:cBhvr>
                                        <p:cTn id="26" dur="1000" fill="hold"/>
                                        <p:tgtEl>
                                          <p:spTgt spid="24588"/>
                                        </p:tgtEl>
                                        <p:attrNameLst>
                                          <p:attrName>ppt_x</p:attrName>
                                        </p:attrNameLst>
                                      </p:cBhvr>
                                      <p:tavLst>
                                        <p:tav tm="0">
                                          <p:val>
                                            <p:strVal val="#ppt_x-.2"/>
                                          </p:val>
                                        </p:tav>
                                        <p:tav tm="100000">
                                          <p:val>
                                            <p:strVal val="#ppt_x"/>
                                          </p:val>
                                        </p:tav>
                                      </p:tavLst>
                                    </p:anim>
                                    <p:anim calcmode="lin" valueType="num">
                                      <p:cBhvr>
                                        <p:cTn id="27" dur="1000" fill="hold"/>
                                        <p:tgtEl>
                                          <p:spTgt spid="2458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4588"/>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24678"/>
                                        </p:tgtEl>
                                        <p:attrNameLst>
                                          <p:attrName>style.visibility</p:attrName>
                                        </p:attrNameLst>
                                      </p:cBhvr>
                                      <p:to>
                                        <p:strVal val="visible"/>
                                      </p:to>
                                    </p:set>
                                    <p:anim calcmode="lin" valueType="num">
                                      <p:cBhvr>
                                        <p:cTn id="31" dur="1000" fill="hold"/>
                                        <p:tgtEl>
                                          <p:spTgt spid="24678"/>
                                        </p:tgtEl>
                                        <p:attrNameLst>
                                          <p:attrName>ppt_x</p:attrName>
                                        </p:attrNameLst>
                                      </p:cBhvr>
                                      <p:tavLst>
                                        <p:tav tm="0">
                                          <p:val>
                                            <p:strVal val="#ppt_x-.2"/>
                                          </p:val>
                                        </p:tav>
                                        <p:tav tm="100000">
                                          <p:val>
                                            <p:strVal val="#ppt_x"/>
                                          </p:val>
                                        </p:tav>
                                      </p:tavLst>
                                    </p:anim>
                                    <p:anim calcmode="lin" valueType="num">
                                      <p:cBhvr>
                                        <p:cTn id="32" dur="1000" fill="hold"/>
                                        <p:tgtEl>
                                          <p:spTgt spid="2467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4678"/>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24660"/>
                                        </p:tgtEl>
                                        <p:attrNameLst>
                                          <p:attrName>style.visibility</p:attrName>
                                        </p:attrNameLst>
                                      </p:cBhvr>
                                      <p:to>
                                        <p:strVal val="visible"/>
                                      </p:to>
                                    </p:set>
                                    <p:anim calcmode="lin" valueType="num">
                                      <p:cBhvr>
                                        <p:cTn id="36" dur="1000" fill="hold"/>
                                        <p:tgtEl>
                                          <p:spTgt spid="24660"/>
                                        </p:tgtEl>
                                        <p:attrNameLst>
                                          <p:attrName>ppt_x</p:attrName>
                                        </p:attrNameLst>
                                      </p:cBhvr>
                                      <p:tavLst>
                                        <p:tav tm="0">
                                          <p:val>
                                            <p:strVal val="#ppt_x-.2"/>
                                          </p:val>
                                        </p:tav>
                                        <p:tav tm="100000">
                                          <p:val>
                                            <p:strVal val="#ppt_x"/>
                                          </p:val>
                                        </p:tav>
                                      </p:tavLst>
                                    </p:anim>
                                    <p:anim calcmode="lin" valueType="num">
                                      <p:cBhvr>
                                        <p:cTn id="37" dur="1000" fill="hold"/>
                                        <p:tgtEl>
                                          <p:spTgt spid="2466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4660"/>
                                        </p:tgtEl>
                                      </p:cBhvr>
                                    </p:animEffect>
                                  </p:childTnLst>
                                </p:cTn>
                              </p:par>
                              <p:par>
                                <p:cTn id="39" presetID="29" presetClass="entr" presetSubtype="0" fill="hold" nodeType="withEffect">
                                  <p:stCondLst>
                                    <p:cond delay="0"/>
                                  </p:stCondLst>
                                  <p:childTnLst>
                                    <p:set>
                                      <p:cBhvr>
                                        <p:cTn id="40" dur="1" fill="hold">
                                          <p:stCondLst>
                                            <p:cond delay="0"/>
                                          </p:stCondLst>
                                        </p:cTn>
                                        <p:tgtEl>
                                          <p:spTgt spid="24642"/>
                                        </p:tgtEl>
                                        <p:attrNameLst>
                                          <p:attrName>style.visibility</p:attrName>
                                        </p:attrNameLst>
                                      </p:cBhvr>
                                      <p:to>
                                        <p:strVal val="visible"/>
                                      </p:to>
                                    </p:set>
                                    <p:anim calcmode="lin" valueType="num">
                                      <p:cBhvr>
                                        <p:cTn id="41" dur="1000" fill="hold"/>
                                        <p:tgtEl>
                                          <p:spTgt spid="24642"/>
                                        </p:tgtEl>
                                        <p:attrNameLst>
                                          <p:attrName>ppt_x</p:attrName>
                                        </p:attrNameLst>
                                      </p:cBhvr>
                                      <p:tavLst>
                                        <p:tav tm="0">
                                          <p:val>
                                            <p:strVal val="#ppt_x-.2"/>
                                          </p:val>
                                        </p:tav>
                                        <p:tav tm="100000">
                                          <p:val>
                                            <p:strVal val="#ppt_x"/>
                                          </p:val>
                                        </p:tav>
                                      </p:tavLst>
                                    </p:anim>
                                    <p:anim calcmode="lin" valueType="num">
                                      <p:cBhvr>
                                        <p:cTn id="42" dur="1000" fill="hold"/>
                                        <p:tgtEl>
                                          <p:spTgt spid="2464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4642"/>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24659"/>
                                        </p:tgtEl>
                                        <p:attrNameLst>
                                          <p:attrName>style.visibility</p:attrName>
                                        </p:attrNameLst>
                                      </p:cBhvr>
                                      <p:to>
                                        <p:strVal val="visible"/>
                                      </p:to>
                                    </p:set>
                                    <p:anim calcmode="lin" valueType="num">
                                      <p:cBhvr>
                                        <p:cTn id="46" dur="1000" fill="hold"/>
                                        <p:tgtEl>
                                          <p:spTgt spid="24659"/>
                                        </p:tgtEl>
                                        <p:attrNameLst>
                                          <p:attrName>ppt_x</p:attrName>
                                        </p:attrNameLst>
                                      </p:cBhvr>
                                      <p:tavLst>
                                        <p:tav tm="0">
                                          <p:val>
                                            <p:strVal val="#ppt_x-.2"/>
                                          </p:val>
                                        </p:tav>
                                        <p:tav tm="100000">
                                          <p:val>
                                            <p:strVal val="#ppt_x"/>
                                          </p:val>
                                        </p:tav>
                                      </p:tavLst>
                                    </p:anim>
                                    <p:anim calcmode="lin" valueType="num">
                                      <p:cBhvr>
                                        <p:cTn id="47" dur="1000" fill="hold"/>
                                        <p:tgtEl>
                                          <p:spTgt spid="2465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24659"/>
                                        </p:tgtEl>
                                      </p:cBhvr>
                                    </p:animEffect>
                                  </p:childTnLst>
                                </p:cTn>
                              </p:par>
                              <p:par>
                                <p:cTn id="49" presetID="29" presetClass="entr" presetSubtype="0" fill="hold" nodeType="withEffect">
                                  <p:stCondLst>
                                    <p:cond delay="0"/>
                                  </p:stCondLst>
                                  <p:childTnLst>
                                    <p:set>
                                      <p:cBhvr>
                                        <p:cTn id="50" dur="1" fill="hold">
                                          <p:stCondLst>
                                            <p:cond delay="0"/>
                                          </p:stCondLst>
                                        </p:cTn>
                                        <p:tgtEl>
                                          <p:spTgt spid="24644"/>
                                        </p:tgtEl>
                                        <p:attrNameLst>
                                          <p:attrName>style.visibility</p:attrName>
                                        </p:attrNameLst>
                                      </p:cBhvr>
                                      <p:to>
                                        <p:strVal val="visible"/>
                                      </p:to>
                                    </p:set>
                                    <p:anim calcmode="lin" valueType="num">
                                      <p:cBhvr>
                                        <p:cTn id="51" dur="1000" fill="hold"/>
                                        <p:tgtEl>
                                          <p:spTgt spid="24644"/>
                                        </p:tgtEl>
                                        <p:attrNameLst>
                                          <p:attrName>ppt_x</p:attrName>
                                        </p:attrNameLst>
                                      </p:cBhvr>
                                      <p:tavLst>
                                        <p:tav tm="0">
                                          <p:val>
                                            <p:strVal val="#ppt_x-.2"/>
                                          </p:val>
                                        </p:tav>
                                        <p:tav tm="100000">
                                          <p:val>
                                            <p:strVal val="#ppt_x"/>
                                          </p:val>
                                        </p:tav>
                                      </p:tavLst>
                                    </p:anim>
                                    <p:anim calcmode="lin" valueType="num">
                                      <p:cBhvr>
                                        <p:cTn id="52" dur="1000" fill="hold"/>
                                        <p:tgtEl>
                                          <p:spTgt spid="24644"/>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4644"/>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24625"/>
                                        </p:tgtEl>
                                        <p:attrNameLst>
                                          <p:attrName>style.visibility</p:attrName>
                                        </p:attrNameLst>
                                      </p:cBhvr>
                                      <p:to>
                                        <p:strVal val="visible"/>
                                      </p:to>
                                    </p:set>
                                    <p:anim calcmode="lin" valueType="num">
                                      <p:cBhvr>
                                        <p:cTn id="56" dur="1000" fill="hold"/>
                                        <p:tgtEl>
                                          <p:spTgt spid="24625"/>
                                        </p:tgtEl>
                                        <p:attrNameLst>
                                          <p:attrName>ppt_x</p:attrName>
                                        </p:attrNameLst>
                                      </p:cBhvr>
                                      <p:tavLst>
                                        <p:tav tm="0">
                                          <p:val>
                                            <p:strVal val="#ppt_x-.2"/>
                                          </p:val>
                                        </p:tav>
                                        <p:tav tm="100000">
                                          <p:val>
                                            <p:strVal val="#ppt_x"/>
                                          </p:val>
                                        </p:tav>
                                      </p:tavLst>
                                    </p:anim>
                                    <p:anim calcmode="lin" valueType="num">
                                      <p:cBhvr>
                                        <p:cTn id="57" dur="1000" fill="hold"/>
                                        <p:tgtEl>
                                          <p:spTgt spid="2462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4625"/>
                                        </p:tgtEl>
                                      </p:cBhvr>
                                    </p:animEffect>
                                  </p:childTnLst>
                                </p:cTn>
                              </p:par>
                              <p:par>
                                <p:cTn id="59" presetID="29" presetClass="entr" presetSubtype="0" fill="hold" nodeType="withEffect">
                                  <p:stCondLst>
                                    <p:cond delay="0"/>
                                  </p:stCondLst>
                                  <p:childTnLst>
                                    <p:set>
                                      <p:cBhvr>
                                        <p:cTn id="60" dur="1" fill="hold">
                                          <p:stCondLst>
                                            <p:cond delay="0"/>
                                          </p:stCondLst>
                                        </p:cTn>
                                        <p:tgtEl>
                                          <p:spTgt spid="24597"/>
                                        </p:tgtEl>
                                        <p:attrNameLst>
                                          <p:attrName>style.visibility</p:attrName>
                                        </p:attrNameLst>
                                      </p:cBhvr>
                                      <p:to>
                                        <p:strVal val="visible"/>
                                      </p:to>
                                    </p:set>
                                    <p:anim calcmode="lin" valueType="num">
                                      <p:cBhvr>
                                        <p:cTn id="61" dur="1000" fill="hold"/>
                                        <p:tgtEl>
                                          <p:spTgt spid="24597"/>
                                        </p:tgtEl>
                                        <p:attrNameLst>
                                          <p:attrName>ppt_x</p:attrName>
                                        </p:attrNameLst>
                                      </p:cBhvr>
                                      <p:tavLst>
                                        <p:tav tm="0">
                                          <p:val>
                                            <p:strVal val="#ppt_x-.2"/>
                                          </p:val>
                                        </p:tav>
                                        <p:tav tm="100000">
                                          <p:val>
                                            <p:strVal val="#ppt_x"/>
                                          </p:val>
                                        </p:tav>
                                      </p:tavLst>
                                    </p:anim>
                                    <p:anim calcmode="lin" valueType="num">
                                      <p:cBhvr>
                                        <p:cTn id="62" dur="1000" fill="hold"/>
                                        <p:tgtEl>
                                          <p:spTgt spid="24597"/>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4597"/>
                                        </p:tgtEl>
                                      </p:cBhvr>
                                    </p:animEffect>
                                  </p:childTnLst>
                                </p:cTn>
                              </p:par>
                              <p:par>
                                <p:cTn id="64" presetID="29" presetClass="entr" presetSubtype="0" fill="hold" grpId="0" nodeType="withEffect">
                                  <p:stCondLst>
                                    <p:cond delay="0"/>
                                  </p:stCondLst>
                                  <p:childTnLst>
                                    <p:set>
                                      <p:cBhvr>
                                        <p:cTn id="65" dur="1" fill="hold">
                                          <p:stCondLst>
                                            <p:cond delay="0"/>
                                          </p:stCondLst>
                                        </p:cTn>
                                        <p:tgtEl>
                                          <p:spTgt spid="24596"/>
                                        </p:tgtEl>
                                        <p:attrNameLst>
                                          <p:attrName>style.visibility</p:attrName>
                                        </p:attrNameLst>
                                      </p:cBhvr>
                                      <p:to>
                                        <p:strVal val="visible"/>
                                      </p:to>
                                    </p:set>
                                    <p:anim calcmode="lin" valueType="num">
                                      <p:cBhvr>
                                        <p:cTn id="66" dur="1000" fill="hold"/>
                                        <p:tgtEl>
                                          <p:spTgt spid="24596"/>
                                        </p:tgtEl>
                                        <p:attrNameLst>
                                          <p:attrName>ppt_x</p:attrName>
                                        </p:attrNameLst>
                                      </p:cBhvr>
                                      <p:tavLst>
                                        <p:tav tm="0">
                                          <p:val>
                                            <p:strVal val="#ppt_x-.2"/>
                                          </p:val>
                                        </p:tav>
                                        <p:tav tm="100000">
                                          <p:val>
                                            <p:strVal val="#ppt_x"/>
                                          </p:val>
                                        </p:tav>
                                      </p:tavLst>
                                    </p:anim>
                                    <p:anim calcmode="lin" valueType="num">
                                      <p:cBhvr>
                                        <p:cTn id="67" dur="1000" fill="hold"/>
                                        <p:tgtEl>
                                          <p:spTgt spid="24596"/>
                                        </p:tgtEl>
                                        <p:attrNameLst>
                                          <p:attrName>ppt_y</p:attrName>
                                        </p:attrNameLst>
                                      </p:cBhvr>
                                      <p:tavLst>
                                        <p:tav tm="0">
                                          <p:val>
                                            <p:strVal val="#ppt_y"/>
                                          </p:val>
                                        </p:tav>
                                        <p:tav tm="100000">
                                          <p:val>
                                            <p:strVal val="#ppt_y"/>
                                          </p:val>
                                        </p:tav>
                                      </p:tavLst>
                                    </p:anim>
                                    <p:animEffect transition="in" filter="wipe(right)" prLst="gradientSize: 0.1">
                                      <p:cBhvr>
                                        <p:cTn id="68" dur="1000"/>
                                        <p:tgtEl>
                                          <p:spTgt spid="24596"/>
                                        </p:tgtEl>
                                      </p:cBhvr>
                                    </p:animEffect>
                                  </p:childTnLst>
                                </p:cTn>
                              </p:par>
                              <p:par>
                                <p:cTn id="69" presetID="29" presetClass="entr" presetSubtype="0" fill="hold" nodeType="withEffect">
                                  <p:stCondLst>
                                    <p:cond delay="0"/>
                                  </p:stCondLst>
                                  <p:childTnLst>
                                    <p:set>
                                      <p:cBhvr>
                                        <p:cTn id="70" dur="1" fill="hold">
                                          <p:stCondLst>
                                            <p:cond delay="0"/>
                                          </p:stCondLst>
                                        </p:cTn>
                                        <p:tgtEl>
                                          <p:spTgt spid="24600"/>
                                        </p:tgtEl>
                                        <p:attrNameLst>
                                          <p:attrName>style.visibility</p:attrName>
                                        </p:attrNameLst>
                                      </p:cBhvr>
                                      <p:to>
                                        <p:strVal val="visible"/>
                                      </p:to>
                                    </p:set>
                                    <p:anim calcmode="lin" valueType="num">
                                      <p:cBhvr>
                                        <p:cTn id="71" dur="1000" fill="hold"/>
                                        <p:tgtEl>
                                          <p:spTgt spid="24600"/>
                                        </p:tgtEl>
                                        <p:attrNameLst>
                                          <p:attrName>ppt_x</p:attrName>
                                        </p:attrNameLst>
                                      </p:cBhvr>
                                      <p:tavLst>
                                        <p:tav tm="0">
                                          <p:val>
                                            <p:strVal val="#ppt_x-.2"/>
                                          </p:val>
                                        </p:tav>
                                        <p:tav tm="100000">
                                          <p:val>
                                            <p:strVal val="#ppt_x"/>
                                          </p:val>
                                        </p:tav>
                                      </p:tavLst>
                                    </p:anim>
                                    <p:anim calcmode="lin" valueType="num">
                                      <p:cBhvr>
                                        <p:cTn id="72" dur="1000" fill="hold"/>
                                        <p:tgtEl>
                                          <p:spTgt spid="24600"/>
                                        </p:tgtEl>
                                        <p:attrNameLst>
                                          <p:attrName>ppt_y</p:attrName>
                                        </p:attrNameLst>
                                      </p:cBhvr>
                                      <p:tavLst>
                                        <p:tav tm="0">
                                          <p:val>
                                            <p:strVal val="#ppt_y"/>
                                          </p:val>
                                        </p:tav>
                                        <p:tav tm="100000">
                                          <p:val>
                                            <p:strVal val="#ppt_y"/>
                                          </p:val>
                                        </p:tav>
                                      </p:tavLst>
                                    </p:anim>
                                    <p:animEffect transition="in" filter="wipe(right)" prLst="gradientSize: 0.1">
                                      <p:cBhvr>
                                        <p:cTn id="73" dur="1000"/>
                                        <p:tgtEl>
                                          <p:spTgt spid="24600"/>
                                        </p:tgtEl>
                                      </p:cBhvr>
                                    </p:animEffect>
                                  </p:childTnLst>
                                </p:cTn>
                              </p:par>
                              <p:par>
                                <p:cTn id="74" presetID="29" presetClass="entr" presetSubtype="0" fill="hold" nodeType="withEffect">
                                  <p:stCondLst>
                                    <p:cond delay="0"/>
                                  </p:stCondLst>
                                  <p:childTnLst>
                                    <p:set>
                                      <p:cBhvr>
                                        <p:cTn id="75" dur="1" fill="hold">
                                          <p:stCondLst>
                                            <p:cond delay="0"/>
                                          </p:stCondLst>
                                        </p:cTn>
                                        <p:tgtEl>
                                          <p:spTgt spid="24679"/>
                                        </p:tgtEl>
                                        <p:attrNameLst>
                                          <p:attrName>style.visibility</p:attrName>
                                        </p:attrNameLst>
                                      </p:cBhvr>
                                      <p:to>
                                        <p:strVal val="visible"/>
                                      </p:to>
                                    </p:set>
                                    <p:anim calcmode="lin" valueType="num">
                                      <p:cBhvr>
                                        <p:cTn id="76" dur="1000" fill="hold"/>
                                        <p:tgtEl>
                                          <p:spTgt spid="24679"/>
                                        </p:tgtEl>
                                        <p:attrNameLst>
                                          <p:attrName>ppt_x</p:attrName>
                                        </p:attrNameLst>
                                      </p:cBhvr>
                                      <p:tavLst>
                                        <p:tav tm="0">
                                          <p:val>
                                            <p:strVal val="#ppt_x-.2"/>
                                          </p:val>
                                        </p:tav>
                                        <p:tav tm="100000">
                                          <p:val>
                                            <p:strVal val="#ppt_x"/>
                                          </p:val>
                                        </p:tav>
                                      </p:tavLst>
                                    </p:anim>
                                    <p:anim calcmode="lin" valueType="num">
                                      <p:cBhvr>
                                        <p:cTn id="77" dur="1000" fill="hold"/>
                                        <p:tgtEl>
                                          <p:spTgt spid="24679"/>
                                        </p:tgtEl>
                                        <p:attrNameLst>
                                          <p:attrName>ppt_y</p:attrName>
                                        </p:attrNameLst>
                                      </p:cBhvr>
                                      <p:tavLst>
                                        <p:tav tm="0">
                                          <p:val>
                                            <p:strVal val="#ppt_y"/>
                                          </p:val>
                                        </p:tav>
                                        <p:tav tm="100000">
                                          <p:val>
                                            <p:strVal val="#ppt_y"/>
                                          </p:val>
                                        </p:tav>
                                      </p:tavLst>
                                    </p:anim>
                                    <p:animEffect transition="in" filter="wipe(right)" prLst="gradientSize: 0.1">
                                      <p:cBhvr>
                                        <p:cTn id="78" dur="1000"/>
                                        <p:tgtEl>
                                          <p:spTgt spid="24679"/>
                                        </p:tgtEl>
                                      </p:cBhvr>
                                    </p:animEffect>
                                  </p:childTnLst>
                                </p:cTn>
                              </p:par>
                              <p:par>
                                <p:cTn id="79" presetID="29" presetClass="entr" presetSubtype="0" fill="hold" nodeType="withEffect">
                                  <p:stCondLst>
                                    <p:cond delay="0"/>
                                  </p:stCondLst>
                                  <p:childTnLst>
                                    <p:set>
                                      <p:cBhvr>
                                        <p:cTn id="80" dur="1" fill="hold">
                                          <p:stCondLst>
                                            <p:cond delay="0"/>
                                          </p:stCondLst>
                                        </p:cTn>
                                        <p:tgtEl>
                                          <p:spTgt spid="24680"/>
                                        </p:tgtEl>
                                        <p:attrNameLst>
                                          <p:attrName>style.visibility</p:attrName>
                                        </p:attrNameLst>
                                      </p:cBhvr>
                                      <p:to>
                                        <p:strVal val="visible"/>
                                      </p:to>
                                    </p:set>
                                    <p:anim calcmode="lin" valueType="num">
                                      <p:cBhvr>
                                        <p:cTn id="81" dur="1000" fill="hold"/>
                                        <p:tgtEl>
                                          <p:spTgt spid="24680"/>
                                        </p:tgtEl>
                                        <p:attrNameLst>
                                          <p:attrName>ppt_x</p:attrName>
                                        </p:attrNameLst>
                                      </p:cBhvr>
                                      <p:tavLst>
                                        <p:tav tm="0">
                                          <p:val>
                                            <p:strVal val="#ppt_x-.2"/>
                                          </p:val>
                                        </p:tav>
                                        <p:tav tm="100000">
                                          <p:val>
                                            <p:strVal val="#ppt_x"/>
                                          </p:val>
                                        </p:tav>
                                      </p:tavLst>
                                    </p:anim>
                                    <p:anim calcmode="lin" valueType="num">
                                      <p:cBhvr>
                                        <p:cTn id="82" dur="1000" fill="hold"/>
                                        <p:tgtEl>
                                          <p:spTgt spid="24680"/>
                                        </p:tgtEl>
                                        <p:attrNameLst>
                                          <p:attrName>ppt_y</p:attrName>
                                        </p:attrNameLst>
                                      </p:cBhvr>
                                      <p:tavLst>
                                        <p:tav tm="0">
                                          <p:val>
                                            <p:strVal val="#ppt_y"/>
                                          </p:val>
                                        </p:tav>
                                        <p:tav tm="100000">
                                          <p:val>
                                            <p:strVal val="#ppt_y"/>
                                          </p:val>
                                        </p:tav>
                                      </p:tavLst>
                                    </p:anim>
                                    <p:animEffect transition="in" filter="wipe(right)" prLst="gradientSize: 0.1">
                                      <p:cBhvr>
                                        <p:cTn id="83" dur="1000"/>
                                        <p:tgtEl>
                                          <p:spTgt spid="24680"/>
                                        </p:tgtEl>
                                      </p:cBhvr>
                                    </p:animEffect>
                                  </p:childTnLst>
                                </p:cTn>
                              </p:par>
                              <p:par>
                                <p:cTn id="84" presetID="29" presetClass="entr" presetSubtype="0" fill="hold" nodeType="withEffect">
                                  <p:stCondLst>
                                    <p:cond delay="0"/>
                                  </p:stCondLst>
                                  <p:childTnLst>
                                    <p:set>
                                      <p:cBhvr>
                                        <p:cTn id="85" dur="1" fill="hold">
                                          <p:stCondLst>
                                            <p:cond delay="0"/>
                                          </p:stCondLst>
                                        </p:cTn>
                                        <p:tgtEl>
                                          <p:spTgt spid="24681"/>
                                        </p:tgtEl>
                                        <p:attrNameLst>
                                          <p:attrName>style.visibility</p:attrName>
                                        </p:attrNameLst>
                                      </p:cBhvr>
                                      <p:to>
                                        <p:strVal val="visible"/>
                                      </p:to>
                                    </p:set>
                                    <p:anim calcmode="lin" valueType="num">
                                      <p:cBhvr>
                                        <p:cTn id="86" dur="1000" fill="hold"/>
                                        <p:tgtEl>
                                          <p:spTgt spid="24681"/>
                                        </p:tgtEl>
                                        <p:attrNameLst>
                                          <p:attrName>ppt_x</p:attrName>
                                        </p:attrNameLst>
                                      </p:cBhvr>
                                      <p:tavLst>
                                        <p:tav tm="0">
                                          <p:val>
                                            <p:strVal val="#ppt_x-.2"/>
                                          </p:val>
                                        </p:tav>
                                        <p:tav tm="100000">
                                          <p:val>
                                            <p:strVal val="#ppt_x"/>
                                          </p:val>
                                        </p:tav>
                                      </p:tavLst>
                                    </p:anim>
                                    <p:anim calcmode="lin" valueType="num">
                                      <p:cBhvr>
                                        <p:cTn id="87" dur="1000" fill="hold"/>
                                        <p:tgtEl>
                                          <p:spTgt spid="24681"/>
                                        </p:tgtEl>
                                        <p:attrNameLst>
                                          <p:attrName>ppt_y</p:attrName>
                                        </p:attrNameLst>
                                      </p:cBhvr>
                                      <p:tavLst>
                                        <p:tav tm="0">
                                          <p:val>
                                            <p:strVal val="#ppt_y"/>
                                          </p:val>
                                        </p:tav>
                                        <p:tav tm="100000">
                                          <p:val>
                                            <p:strVal val="#ppt_y"/>
                                          </p:val>
                                        </p:tav>
                                      </p:tavLst>
                                    </p:anim>
                                    <p:animEffect transition="in" filter="wipe(right)" prLst="gradientSize: 0.1">
                                      <p:cBhvr>
                                        <p:cTn id="88" dur="1000"/>
                                        <p:tgtEl>
                                          <p:spTgt spid="246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24681"/>
                </p:tgtEl>
              </p:cMediaNode>
            </p:audio>
          </p:childTnLst>
        </p:cTn>
      </p:par>
    </p:tnLst>
    <p:bldLst>
      <p:bldP spid="24584" grpId="0"/>
      <p:bldP spid="24585" grpId="0"/>
      <p:bldP spid="24588" grpId="0"/>
      <p:bldP spid="24596" grpId="0"/>
      <p:bldP spid="24625" grpId="0"/>
      <p:bldP spid="24659" grpId="0"/>
      <p:bldP spid="24660" grpId="0"/>
      <p:bldP spid="246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828800" y="2079625"/>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99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479551"/>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39959" name="Rectangle 23"/>
          <p:cNvSpPr>
            <a:spLocks/>
          </p:cNvSpPr>
          <p:nvPr/>
        </p:nvSpPr>
        <p:spPr bwMode="auto">
          <a:xfrm>
            <a:off x="2054226" y="2003426"/>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VẬN DỤNG</a:t>
            </a:r>
          </a:p>
        </p:txBody>
      </p:sp>
      <p:sp>
        <p:nvSpPr>
          <p:cNvPr id="39962" name="WordArt 26"/>
          <p:cNvSpPr>
            <a:spLocks noChangeArrowheads="1" noChangeShapeType="1" noTextEdit="1"/>
          </p:cNvSpPr>
          <p:nvPr/>
        </p:nvSpPr>
        <p:spPr bwMode="auto">
          <a:xfrm>
            <a:off x="2362200" y="757239"/>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39963" name="Picture 27"/>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1400" y="6588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64" name="Picture 28" descr="Pict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481014"/>
            <a:ext cx="677863" cy="814387"/>
          </a:xfrm>
          <a:prstGeom prst="rect">
            <a:avLst/>
          </a:prstGeom>
          <a:noFill/>
          <a:extLst>
            <a:ext uri="{909E8E84-426E-40DD-AFC4-6F175D3DCCD1}">
              <a14:hiddenFill xmlns:a14="http://schemas.microsoft.com/office/drawing/2010/main">
                <a:solidFill>
                  <a:srgbClr val="FFFFFF"/>
                </a:solidFill>
              </a14:hiddenFill>
            </a:ext>
          </a:extLst>
        </p:spPr>
      </p:pic>
      <p:sp>
        <p:nvSpPr>
          <p:cNvPr id="39965" name="Rectangle 29"/>
          <p:cNvSpPr>
            <a:spLocks/>
          </p:cNvSpPr>
          <p:nvPr/>
        </p:nvSpPr>
        <p:spPr bwMode="auto">
          <a:xfrm>
            <a:off x="3810000" y="5207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39966" name="Picture 30"/>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9338" y="903288"/>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67" name="Rectangle 31"/>
          <p:cNvSpPr>
            <a:spLocks noChangeArrowheads="1"/>
          </p:cNvSpPr>
          <p:nvPr/>
        </p:nvSpPr>
        <p:spPr bwMode="auto">
          <a:xfrm>
            <a:off x="3817938" y="785814"/>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39968" name="WordArt 32"/>
          <p:cNvSpPr>
            <a:spLocks noChangeArrowheads="1" noChangeShapeType="1" noTextEdit="1"/>
          </p:cNvSpPr>
          <p:nvPr/>
        </p:nvSpPr>
        <p:spPr bwMode="auto">
          <a:xfrm>
            <a:off x="4038601" y="252413"/>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sp>
        <p:nvSpPr>
          <p:cNvPr id="39969" name="Rectangle 33"/>
          <p:cNvSpPr>
            <a:spLocks noChangeArrowheads="1"/>
          </p:cNvSpPr>
          <p:nvPr/>
        </p:nvSpPr>
        <p:spPr bwMode="auto">
          <a:xfrm>
            <a:off x="5105400" y="2743200"/>
            <a:ext cx="1828800" cy="406400"/>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800000"/>
                </a:solidFill>
              </a:rPr>
              <a:t>THẢO LUẬN</a:t>
            </a:r>
          </a:p>
        </p:txBody>
      </p:sp>
      <p:sp>
        <p:nvSpPr>
          <p:cNvPr id="39970" name="Rectangle 34"/>
          <p:cNvSpPr>
            <a:spLocks noChangeArrowheads="1"/>
          </p:cNvSpPr>
          <p:nvPr/>
        </p:nvSpPr>
        <p:spPr bwMode="auto">
          <a:xfrm>
            <a:off x="3352801" y="3581401"/>
            <a:ext cx="5249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 Bài hát mưa rơi gợi cho em những cảm xúc gì ?</a:t>
            </a:r>
          </a:p>
        </p:txBody>
      </p:sp>
      <p:sp>
        <p:nvSpPr>
          <p:cNvPr id="39971" name="Rectangle 35"/>
          <p:cNvSpPr>
            <a:spLocks noChangeArrowheads="1"/>
          </p:cNvSpPr>
          <p:nvPr/>
        </p:nvSpPr>
        <p:spPr bwMode="auto">
          <a:xfrm>
            <a:off x="3352801" y="4052888"/>
            <a:ext cx="52498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 Nhận xét của em về giai điệu ? Lời ca</a:t>
            </a:r>
          </a:p>
        </p:txBody>
      </p:sp>
      <p:sp>
        <p:nvSpPr>
          <p:cNvPr id="39972" name="Rectangle 36"/>
          <p:cNvSpPr>
            <a:spLocks noChangeArrowheads="1"/>
          </p:cNvSpPr>
          <p:nvPr/>
        </p:nvSpPr>
        <p:spPr bwMode="auto">
          <a:xfrm>
            <a:off x="3352800" y="4495801"/>
            <a:ext cx="5486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 Bài Hát Mưa rơi như một bức tranh thiên nhiên sinh động em hãy mô tả bằng hình vẽ về chủ đề đó ? Tiết 22 kết thúc chủ đề 5 các em đưa bức tranh vẽ ra cho mọi người cùng xem !</a:t>
            </a:r>
          </a:p>
        </p:txBody>
      </p:sp>
    </p:spTree>
    <p:extLst>
      <p:ext uri="{BB962C8B-B14F-4D97-AF65-F5344CB8AC3E}">
        <p14:creationId xmlns:p14="http://schemas.microsoft.com/office/powerpoint/2010/main" val="2553793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1000" fill="hold"/>
                                        <p:tgtEl>
                                          <p:spTgt spid="39938"/>
                                        </p:tgtEl>
                                        <p:attrNameLst>
                                          <p:attrName>ppt_x</p:attrName>
                                        </p:attrNameLst>
                                      </p:cBhvr>
                                      <p:tavLst>
                                        <p:tav tm="0">
                                          <p:val>
                                            <p:strVal val="#ppt_x-.2"/>
                                          </p:val>
                                        </p:tav>
                                        <p:tav tm="100000">
                                          <p:val>
                                            <p:strVal val="#ppt_x"/>
                                          </p:val>
                                        </p:tav>
                                      </p:tavLst>
                                    </p:anim>
                                    <p:anim calcmode="lin" valueType="num">
                                      <p:cBhvr>
                                        <p:cTn id="8" dur="1000" fill="hold"/>
                                        <p:tgtEl>
                                          <p:spTgt spid="399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3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9959"/>
                                        </p:tgtEl>
                                        <p:attrNameLst>
                                          <p:attrName>style.visibility</p:attrName>
                                        </p:attrNameLst>
                                      </p:cBhvr>
                                      <p:to>
                                        <p:strVal val="visible"/>
                                      </p:to>
                                    </p:set>
                                    <p:anim calcmode="lin" valueType="num">
                                      <p:cBhvr>
                                        <p:cTn id="12" dur="1000" fill="hold"/>
                                        <p:tgtEl>
                                          <p:spTgt spid="39959"/>
                                        </p:tgtEl>
                                        <p:attrNameLst>
                                          <p:attrName>ppt_x</p:attrName>
                                        </p:attrNameLst>
                                      </p:cBhvr>
                                      <p:tavLst>
                                        <p:tav tm="0">
                                          <p:val>
                                            <p:strVal val="#ppt_x-.2"/>
                                          </p:val>
                                        </p:tav>
                                        <p:tav tm="100000">
                                          <p:val>
                                            <p:strVal val="#ppt_x"/>
                                          </p:val>
                                        </p:tav>
                                      </p:tavLst>
                                    </p:anim>
                                    <p:anim calcmode="lin" valueType="num">
                                      <p:cBhvr>
                                        <p:cTn id="13" dur="1000" fill="hold"/>
                                        <p:tgtEl>
                                          <p:spTgt spid="3995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995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9969"/>
                                        </p:tgtEl>
                                        <p:attrNameLst>
                                          <p:attrName>style.visibility</p:attrName>
                                        </p:attrNameLst>
                                      </p:cBhvr>
                                      <p:to>
                                        <p:strVal val="visible"/>
                                      </p:to>
                                    </p:set>
                                    <p:anim calcmode="lin" valueType="num">
                                      <p:cBhvr>
                                        <p:cTn id="19" dur="1000" fill="hold"/>
                                        <p:tgtEl>
                                          <p:spTgt spid="39969"/>
                                        </p:tgtEl>
                                        <p:attrNameLst>
                                          <p:attrName>ppt_x</p:attrName>
                                        </p:attrNameLst>
                                      </p:cBhvr>
                                      <p:tavLst>
                                        <p:tav tm="0">
                                          <p:val>
                                            <p:strVal val="#ppt_x-.2"/>
                                          </p:val>
                                        </p:tav>
                                        <p:tav tm="100000">
                                          <p:val>
                                            <p:strVal val="#ppt_x"/>
                                          </p:val>
                                        </p:tav>
                                      </p:tavLst>
                                    </p:anim>
                                    <p:anim calcmode="lin" valueType="num">
                                      <p:cBhvr>
                                        <p:cTn id="20" dur="1000" fill="hold"/>
                                        <p:tgtEl>
                                          <p:spTgt spid="3996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996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39970"/>
                                        </p:tgtEl>
                                        <p:attrNameLst>
                                          <p:attrName>style.visibility</p:attrName>
                                        </p:attrNameLst>
                                      </p:cBhvr>
                                      <p:to>
                                        <p:strVal val="visible"/>
                                      </p:to>
                                    </p:set>
                                    <p:anim calcmode="lin" valueType="num">
                                      <p:cBhvr>
                                        <p:cTn id="26" dur="1000" fill="hold"/>
                                        <p:tgtEl>
                                          <p:spTgt spid="39970"/>
                                        </p:tgtEl>
                                        <p:attrNameLst>
                                          <p:attrName>ppt_x</p:attrName>
                                        </p:attrNameLst>
                                      </p:cBhvr>
                                      <p:tavLst>
                                        <p:tav tm="0">
                                          <p:val>
                                            <p:strVal val="#ppt_x-.2"/>
                                          </p:val>
                                        </p:tav>
                                        <p:tav tm="100000">
                                          <p:val>
                                            <p:strVal val="#ppt_x"/>
                                          </p:val>
                                        </p:tav>
                                      </p:tavLst>
                                    </p:anim>
                                    <p:anim calcmode="lin" valueType="num">
                                      <p:cBhvr>
                                        <p:cTn id="27" dur="1000" fill="hold"/>
                                        <p:tgtEl>
                                          <p:spTgt spid="3997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99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9971"/>
                                        </p:tgtEl>
                                        <p:attrNameLst>
                                          <p:attrName>style.visibility</p:attrName>
                                        </p:attrNameLst>
                                      </p:cBhvr>
                                      <p:to>
                                        <p:strVal val="visible"/>
                                      </p:to>
                                    </p:set>
                                    <p:anim calcmode="lin" valueType="num">
                                      <p:cBhvr>
                                        <p:cTn id="33" dur="1000" fill="hold"/>
                                        <p:tgtEl>
                                          <p:spTgt spid="39971"/>
                                        </p:tgtEl>
                                        <p:attrNameLst>
                                          <p:attrName>ppt_x</p:attrName>
                                        </p:attrNameLst>
                                      </p:cBhvr>
                                      <p:tavLst>
                                        <p:tav tm="0">
                                          <p:val>
                                            <p:strVal val="#ppt_x-.2"/>
                                          </p:val>
                                        </p:tav>
                                        <p:tav tm="100000">
                                          <p:val>
                                            <p:strVal val="#ppt_x"/>
                                          </p:val>
                                        </p:tav>
                                      </p:tavLst>
                                    </p:anim>
                                    <p:anim calcmode="lin" valueType="num">
                                      <p:cBhvr>
                                        <p:cTn id="34" dur="1000" fill="hold"/>
                                        <p:tgtEl>
                                          <p:spTgt spid="39971"/>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997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39972"/>
                                        </p:tgtEl>
                                        <p:attrNameLst>
                                          <p:attrName>style.visibility</p:attrName>
                                        </p:attrNameLst>
                                      </p:cBhvr>
                                      <p:to>
                                        <p:strVal val="visible"/>
                                      </p:to>
                                    </p:set>
                                    <p:anim calcmode="lin" valueType="num">
                                      <p:cBhvr>
                                        <p:cTn id="40" dur="1000" fill="hold"/>
                                        <p:tgtEl>
                                          <p:spTgt spid="39972"/>
                                        </p:tgtEl>
                                        <p:attrNameLst>
                                          <p:attrName>ppt_x</p:attrName>
                                        </p:attrNameLst>
                                      </p:cBhvr>
                                      <p:tavLst>
                                        <p:tav tm="0">
                                          <p:val>
                                            <p:strVal val="#ppt_x-.2"/>
                                          </p:val>
                                        </p:tav>
                                        <p:tav tm="100000">
                                          <p:val>
                                            <p:strVal val="#ppt_x"/>
                                          </p:val>
                                        </p:tav>
                                      </p:tavLst>
                                    </p:anim>
                                    <p:anim calcmode="lin" valueType="num">
                                      <p:cBhvr>
                                        <p:cTn id="41" dur="1000" fill="hold"/>
                                        <p:tgtEl>
                                          <p:spTgt spid="39972"/>
                                        </p:tgtEl>
                                        <p:attrNameLst>
                                          <p:attrName>ppt_y</p:attrName>
                                        </p:attrNameLst>
                                      </p:cBhvr>
                                      <p:tavLst>
                                        <p:tav tm="0">
                                          <p:val>
                                            <p:strVal val="#ppt_y"/>
                                          </p:val>
                                        </p:tav>
                                        <p:tav tm="100000">
                                          <p:val>
                                            <p:strVal val="#ppt_y"/>
                                          </p:val>
                                        </p:tav>
                                      </p:tavLst>
                                    </p:anim>
                                    <p:animEffect transition="in" filter="wipe(right)" prLst="gradientSize: 0.1">
                                      <p:cBhvr>
                                        <p:cTn id="42" dur="1000"/>
                                        <p:tgtEl>
                                          <p:spTgt spid="39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9" grpId="0"/>
      <p:bldP spid="39969" grpId="0" animBg="1"/>
      <p:bldP spid="39970" grpId="0"/>
      <p:bldP spid="39971" grpId="0"/>
      <p:bldP spid="399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WordArt 7"/>
          <p:cNvSpPr>
            <a:spLocks noChangeArrowheads="1" noChangeShapeType="1" noTextEdit="1"/>
          </p:cNvSpPr>
          <p:nvPr/>
        </p:nvSpPr>
        <p:spPr bwMode="auto">
          <a:xfrm>
            <a:off x="2362200" y="757239"/>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47112" name="Picture 8"/>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1400" y="6588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3" name="Picture 9" descr="Pict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481014"/>
            <a:ext cx="677863" cy="814387"/>
          </a:xfrm>
          <a:prstGeom prst="rect">
            <a:avLst/>
          </a:prstGeom>
          <a:noFill/>
          <a:extLst>
            <a:ext uri="{909E8E84-426E-40DD-AFC4-6F175D3DCCD1}">
              <a14:hiddenFill xmlns:a14="http://schemas.microsoft.com/office/drawing/2010/main">
                <a:solidFill>
                  <a:srgbClr val="FFFFFF"/>
                </a:solidFill>
              </a14:hiddenFill>
            </a:ext>
          </a:extLst>
        </p:spPr>
      </p:pic>
      <p:sp>
        <p:nvSpPr>
          <p:cNvPr id="47114" name="Rectangle 10"/>
          <p:cNvSpPr>
            <a:spLocks/>
          </p:cNvSpPr>
          <p:nvPr/>
        </p:nvSpPr>
        <p:spPr bwMode="auto">
          <a:xfrm>
            <a:off x="3810000" y="5207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47115" name="Picture 11"/>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9338" y="903288"/>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6" name="Rectangle 12"/>
          <p:cNvSpPr>
            <a:spLocks noChangeArrowheads="1"/>
          </p:cNvSpPr>
          <p:nvPr/>
        </p:nvSpPr>
        <p:spPr bwMode="auto">
          <a:xfrm>
            <a:off x="3817938" y="785814"/>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47117" name="WordArt 13"/>
          <p:cNvSpPr>
            <a:spLocks noChangeArrowheads="1" noChangeShapeType="1" noTextEdit="1"/>
          </p:cNvSpPr>
          <p:nvPr/>
        </p:nvSpPr>
        <p:spPr bwMode="auto">
          <a:xfrm>
            <a:off x="4038601" y="252413"/>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4711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323976"/>
            <a:ext cx="3057525" cy="657225"/>
          </a:xfrm>
          <a:prstGeom prst="rect">
            <a:avLst/>
          </a:prstGeom>
          <a:noFill/>
          <a:extLst>
            <a:ext uri="{909E8E84-426E-40DD-AFC4-6F175D3DCCD1}">
              <a14:hiddenFill xmlns:a14="http://schemas.microsoft.com/office/drawing/2010/main">
                <a:solidFill>
                  <a:srgbClr val="FFFFFF"/>
                </a:solidFill>
              </a14:hiddenFill>
            </a:ext>
          </a:extLst>
        </p:spPr>
      </p:pic>
      <p:sp>
        <p:nvSpPr>
          <p:cNvPr id="47120" name="Rectangle 16"/>
          <p:cNvSpPr>
            <a:spLocks noChangeArrowheads="1"/>
          </p:cNvSpPr>
          <p:nvPr/>
        </p:nvSpPr>
        <p:spPr bwMode="auto">
          <a:xfrm>
            <a:off x="1828801" y="1981201"/>
            <a:ext cx="7078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1. Nghe nhạc: Bản hòa tấu nhạc cụ dân tộc Mừng hội hoa bông</a:t>
            </a:r>
          </a:p>
        </p:txBody>
      </p:sp>
      <p:grpSp>
        <p:nvGrpSpPr>
          <p:cNvPr id="47121" name="Group 17"/>
          <p:cNvGrpSpPr>
            <a:grpSpLocks/>
          </p:cNvGrpSpPr>
          <p:nvPr/>
        </p:nvGrpSpPr>
        <p:grpSpPr bwMode="auto">
          <a:xfrm>
            <a:off x="7391400" y="3657600"/>
            <a:ext cx="1524000" cy="1600200"/>
            <a:chOff x="3696" y="2784"/>
            <a:chExt cx="1536" cy="1536"/>
          </a:xfrm>
        </p:grpSpPr>
        <p:pic>
          <p:nvPicPr>
            <p:cNvPr id="47122" name="Picture 18" descr="GOLDENC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68" y="3072"/>
              <a:ext cx="864" cy="864"/>
            </a:xfrm>
            <a:prstGeom prst="rect">
              <a:avLst/>
            </a:prstGeom>
            <a:noFill/>
            <a:extLst>
              <a:ext uri="{909E8E84-426E-40DD-AFC4-6F175D3DCCD1}">
                <a14:hiddenFill xmlns:a14="http://schemas.microsoft.com/office/drawing/2010/main">
                  <a:solidFill>
                    <a:srgbClr val="FFFFFF"/>
                  </a:solidFill>
                </a14:hiddenFill>
              </a:ext>
            </a:extLst>
          </p:spPr>
        </p:pic>
        <p:pic>
          <p:nvPicPr>
            <p:cNvPr id="47123" name="Picture 19" descr="WaterLily-0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96" y="2784"/>
              <a:ext cx="1409" cy="1536"/>
            </a:xfrm>
            <a:prstGeom prst="rect">
              <a:avLst/>
            </a:prstGeom>
            <a:noFill/>
            <a:extLst>
              <a:ext uri="{909E8E84-426E-40DD-AFC4-6F175D3DCCD1}">
                <a14:hiddenFill xmlns:a14="http://schemas.microsoft.com/office/drawing/2010/main">
                  <a:solidFill>
                    <a:srgbClr val="FFFFFF"/>
                  </a:solidFill>
                </a14:hiddenFill>
              </a:ext>
            </a:extLst>
          </p:spPr>
        </p:pic>
      </p:grpSp>
      <p:sp>
        <p:nvSpPr>
          <p:cNvPr id="47124" name="Oval 20">
            <a:hlinkClick r:id="rId8" action="ppaction://hlinkfile"/>
          </p:cNvPr>
          <p:cNvSpPr>
            <a:spLocks noChangeArrowheads="1"/>
          </p:cNvSpPr>
          <p:nvPr/>
        </p:nvSpPr>
        <p:spPr bwMode="auto">
          <a:xfrm>
            <a:off x="8686800" y="5105400"/>
            <a:ext cx="1143000" cy="914400"/>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solidFill>
                  <a:srgbClr val="FF0000"/>
                </a:solidFill>
              </a:rPr>
              <a:t>Video</a:t>
            </a:r>
          </a:p>
        </p:txBody>
      </p:sp>
      <p:sp>
        <p:nvSpPr>
          <p:cNvPr id="47125" name="Rectangle 21"/>
          <p:cNvSpPr>
            <a:spLocks/>
          </p:cNvSpPr>
          <p:nvPr/>
        </p:nvSpPr>
        <p:spPr bwMode="auto">
          <a:xfrm>
            <a:off x="7924800" y="2895601"/>
            <a:ext cx="990600" cy="434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000" b="1">
                <a:solidFill>
                  <a:srgbClr val="000099"/>
                </a:solidFill>
                <a:latin typeface="Times New Roman" panose="02020603050405020304" pitchFamily="18" charset="0"/>
              </a:rPr>
              <a:t>Nghe</a:t>
            </a:r>
          </a:p>
        </p:txBody>
      </p:sp>
      <p:sp>
        <p:nvSpPr>
          <p:cNvPr id="47126" name="Rectangle 22"/>
          <p:cNvSpPr>
            <a:spLocks/>
          </p:cNvSpPr>
          <p:nvPr/>
        </p:nvSpPr>
        <p:spPr bwMode="auto">
          <a:xfrm>
            <a:off x="6934200" y="5334001"/>
            <a:ext cx="914400" cy="434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000" b="1">
                <a:solidFill>
                  <a:srgbClr val="000099"/>
                </a:solidFill>
                <a:latin typeface="Times New Roman" panose="02020603050405020304" pitchFamily="18" charset="0"/>
              </a:rPr>
              <a:t>Xem</a:t>
            </a:r>
          </a:p>
        </p:txBody>
      </p:sp>
      <p:sp>
        <p:nvSpPr>
          <p:cNvPr id="47127" name="Line 23"/>
          <p:cNvSpPr>
            <a:spLocks noChangeShapeType="1"/>
          </p:cNvSpPr>
          <p:nvPr/>
        </p:nvSpPr>
        <p:spPr bwMode="auto">
          <a:xfrm>
            <a:off x="7848600" y="5540375"/>
            <a:ext cx="838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8" name="Line 24"/>
          <p:cNvSpPr>
            <a:spLocks noChangeShapeType="1"/>
          </p:cNvSpPr>
          <p:nvPr/>
        </p:nvSpPr>
        <p:spPr bwMode="auto">
          <a:xfrm>
            <a:off x="8458200" y="3352800"/>
            <a:ext cx="0" cy="685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7129" name="Picture 25" descr="21-09-2020-cuoc-thi-doc-tau-va-hoa-tau-nhac-cu-dan-toc-toan-quoc-2020-lan-dau-duoc-phat-truc-tiep-tren-youtube-1B7D9F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2895600"/>
            <a:ext cx="4495800" cy="28956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7130" name="mung hoi hoa bong.wav">
            <a:hlinkClick r:id="" action="ppaction://media"/>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8305800" y="4267200"/>
            <a:ext cx="381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843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7118"/>
                                        </p:tgtEl>
                                        <p:attrNameLst>
                                          <p:attrName>style.visibility</p:attrName>
                                        </p:attrNameLst>
                                      </p:cBhvr>
                                      <p:to>
                                        <p:strVal val="visible"/>
                                      </p:to>
                                    </p:set>
                                    <p:anim calcmode="lin" valueType="num">
                                      <p:cBhvr>
                                        <p:cTn id="7" dur="1000" fill="hold"/>
                                        <p:tgtEl>
                                          <p:spTgt spid="47118"/>
                                        </p:tgtEl>
                                        <p:attrNameLst>
                                          <p:attrName>ppt_x</p:attrName>
                                        </p:attrNameLst>
                                      </p:cBhvr>
                                      <p:tavLst>
                                        <p:tav tm="0">
                                          <p:val>
                                            <p:strVal val="#ppt_x-.2"/>
                                          </p:val>
                                        </p:tav>
                                        <p:tav tm="100000">
                                          <p:val>
                                            <p:strVal val="#ppt_x"/>
                                          </p:val>
                                        </p:tav>
                                      </p:tavLst>
                                    </p:anim>
                                    <p:anim calcmode="lin" valueType="num">
                                      <p:cBhvr>
                                        <p:cTn id="8" dur="1000" fill="hold"/>
                                        <p:tgtEl>
                                          <p:spTgt spid="471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1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7120"/>
                                        </p:tgtEl>
                                        <p:attrNameLst>
                                          <p:attrName>style.visibility</p:attrName>
                                        </p:attrNameLst>
                                      </p:cBhvr>
                                      <p:to>
                                        <p:strVal val="visible"/>
                                      </p:to>
                                    </p:set>
                                    <p:anim calcmode="lin" valueType="num">
                                      <p:cBhvr>
                                        <p:cTn id="14" dur="1000" fill="hold"/>
                                        <p:tgtEl>
                                          <p:spTgt spid="47120"/>
                                        </p:tgtEl>
                                        <p:attrNameLst>
                                          <p:attrName>ppt_x</p:attrName>
                                        </p:attrNameLst>
                                      </p:cBhvr>
                                      <p:tavLst>
                                        <p:tav tm="0">
                                          <p:val>
                                            <p:strVal val="#ppt_x-.2"/>
                                          </p:val>
                                        </p:tav>
                                        <p:tav tm="100000">
                                          <p:val>
                                            <p:strVal val="#ppt_x"/>
                                          </p:val>
                                        </p:tav>
                                      </p:tavLst>
                                    </p:anim>
                                    <p:anim calcmode="lin" valueType="num">
                                      <p:cBhvr>
                                        <p:cTn id="15" dur="1000" fill="hold"/>
                                        <p:tgtEl>
                                          <p:spTgt spid="4712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71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47129"/>
                                        </p:tgtEl>
                                        <p:attrNameLst>
                                          <p:attrName>style.visibility</p:attrName>
                                        </p:attrNameLst>
                                      </p:cBhvr>
                                      <p:to>
                                        <p:strVal val="visible"/>
                                      </p:to>
                                    </p:set>
                                    <p:anim calcmode="lin" valueType="num">
                                      <p:cBhvr>
                                        <p:cTn id="21" dur="1000" fill="hold"/>
                                        <p:tgtEl>
                                          <p:spTgt spid="47129"/>
                                        </p:tgtEl>
                                        <p:attrNameLst>
                                          <p:attrName>ppt_x</p:attrName>
                                        </p:attrNameLst>
                                      </p:cBhvr>
                                      <p:tavLst>
                                        <p:tav tm="0">
                                          <p:val>
                                            <p:strVal val="#ppt_x-.2"/>
                                          </p:val>
                                        </p:tav>
                                        <p:tav tm="100000">
                                          <p:val>
                                            <p:strVal val="#ppt_x"/>
                                          </p:val>
                                        </p:tav>
                                      </p:tavLst>
                                    </p:anim>
                                    <p:anim calcmode="lin" valueType="num">
                                      <p:cBhvr>
                                        <p:cTn id="22" dur="1000" fill="hold"/>
                                        <p:tgtEl>
                                          <p:spTgt spid="4712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7129"/>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47126"/>
                                        </p:tgtEl>
                                        <p:attrNameLst>
                                          <p:attrName>style.visibility</p:attrName>
                                        </p:attrNameLst>
                                      </p:cBhvr>
                                      <p:to>
                                        <p:strVal val="visible"/>
                                      </p:to>
                                    </p:set>
                                    <p:anim calcmode="lin" valueType="num">
                                      <p:cBhvr>
                                        <p:cTn id="26" dur="1000" fill="hold"/>
                                        <p:tgtEl>
                                          <p:spTgt spid="47126"/>
                                        </p:tgtEl>
                                        <p:attrNameLst>
                                          <p:attrName>ppt_x</p:attrName>
                                        </p:attrNameLst>
                                      </p:cBhvr>
                                      <p:tavLst>
                                        <p:tav tm="0">
                                          <p:val>
                                            <p:strVal val="#ppt_x-.2"/>
                                          </p:val>
                                        </p:tav>
                                        <p:tav tm="100000">
                                          <p:val>
                                            <p:strVal val="#ppt_x"/>
                                          </p:val>
                                        </p:tav>
                                      </p:tavLst>
                                    </p:anim>
                                    <p:anim calcmode="lin" valueType="num">
                                      <p:cBhvr>
                                        <p:cTn id="27" dur="1000" fill="hold"/>
                                        <p:tgtEl>
                                          <p:spTgt spid="4712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7126"/>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47124"/>
                                        </p:tgtEl>
                                        <p:attrNameLst>
                                          <p:attrName>style.visibility</p:attrName>
                                        </p:attrNameLst>
                                      </p:cBhvr>
                                      <p:to>
                                        <p:strVal val="visible"/>
                                      </p:to>
                                    </p:set>
                                    <p:anim calcmode="lin" valueType="num">
                                      <p:cBhvr>
                                        <p:cTn id="31" dur="1000" fill="hold"/>
                                        <p:tgtEl>
                                          <p:spTgt spid="47124"/>
                                        </p:tgtEl>
                                        <p:attrNameLst>
                                          <p:attrName>ppt_x</p:attrName>
                                        </p:attrNameLst>
                                      </p:cBhvr>
                                      <p:tavLst>
                                        <p:tav tm="0">
                                          <p:val>
                                            <p:strVal val="#ppt_x-.2"/>
                                          </p:val>
                                        </p:tav>
                                        <p:tav tm="100000">
                                          <p:val>
                                            <p:strVal val="#ppt_x"/>
                                          </p:val>
                                        </p:tav>
                                      </p:tavLst>
                                    </p:anim>
                                    <p:anim calcmode="lin" valueType="num">
                                      <p:cBhvr>
                                        <p:cTn id="32" dur="1000" fill="hold"/>
                                        <p:tgtEl>
                                          <p:spTgt spid="4712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7124"/>
                                        </p:tgtEl>
                                      </p:cBhvr>
                                    </p:animEffect>
                                  </p:childTnLst>
                                </p:cTn>
                              </p:par>
                              <p:par>
                                <p:cTn id="34" presetID="29" presetClass="entr" presetSubtype="0" fill="hold" nodeType="withEffect">
                                  <p:stCondLst>
                                    <p:cond delay="0"/>
                                  </p:stCondLst>
                                  <p:childTnLst>
                                    <p:set>
                                      <p:cBhvr>
                                        <p:cTn id="35" dur="1" fill="hold">
                                          <p:stCondLst>
                                            <p:cond delay="0"/>
                                          </p:stCondLst>
                                        </p:cTn>
                                        <p:tgtEl>
                                          <p:spTgt spid="47127"/>
                                        </p:tgtEl>
                                        <p:attrNameLst>
                                          <p:attrName>style.visibility</p:attrName>
                                        </p:attrNameLst>
                                      </p:cBhvr>
                                      <p:to>
                                        <p:strVal val="visible"/>
                                      </p:to>
                                    </p:set>
                                    <p:anim calcmode="lin" valueType="num">
                                      <p:cBhvr>
                                        <p:cTn id="36" dur="1000" fill="hold"/>
                                        <p:tgtEl>
                                          <p:spTgt spid="47127"/>
                                        </p:tgtEl>
                                        <p:attrNameLst>
                                          <p:attrName>ppt_x</p:attrName>
                                        </p:attrNameLst>
                                      </p:cBhvr>
                                      <p:tavLst>
                                        <p:tav tm="0">
                                          <p:val>
                                            <p:strVal val="#ppt_x-.2"/>
                                          </p:val>
                                        </p:tav>
                                        <p:tav tm="100000">
                                          <p:val>
                                            <p:strVal val="#ppt_x"/>
                                          </p:val>
                                        </p:tav>
                                      </p:tavLst>
                                    </p:anim>
                                    <p:anim calcmode="lin" valueType="num">
                                      <p:cBhvr>
                                        <p:cTn id="37" dur="1000" fill="hold"/>
                                        <p:tgtEl>
                                          <p:spTgt spid="47127"/>
                                        </p:tgtEl>
                                        <p:attrNameLst>
                                          <p:attrName>ppt_y</p:attrName>
                                        </p:attrNameLst>
                                      </p:cBhvr>
                                      <p:tavLst>
                                        <p:tav tm="0">
                                          <p:val>
                                            <p:strVal val="#ppt_y"/>
                                          </p:val>
                                        </p:tav>
                                        <p:tav tm="100000">
                                          <p:val>
                                            <p:strVal val="#ppt_y"/>
                                          </p:val>
                                        </p:tav>
                                      </p:tavLst>
                                    </p:anim>
                                    <p:animEffect transition="in" filter="wipe(right)" prLst="gradientSize: 0.1">
                                      <p:cBhvr>
                                        <p:cTn id="38" dur="1000"/>
                                        <p:tgtEl>
                                          <p:spTgt spid="47127"/>
                                        </p:tgtEl>
                                      </p:cBhvr>
                                    </p:animEffect>
                                  </p:childTnLst>
                                </p:cTn>
                              </p:par>
                              <p:par>
                                <p:cTn id="39" presetID="29" presetClass="entr" presetSubtype="0" fill="hold" nodeType="withEffect">
                                  <p:stCondLst>
                                    <p:cond delay="0"/>
                                  </p:stCondLst>
                                  <p:childTnLst>
                                    <p:set>
                                      <p:cBhvr>
                                        <p:cTn id="40" dur="1" fill="hold">
                                          <p:stCondLst>
                                            <p:cond delay="0"/>
                                          </p:stCondLst>
                                        </p:cTn>
                                        <p:tgtEl>
                                          <p:spTgt spid="47121"/>
                                        </p:tgtEl>
                                        <p:attrNameLst>
                                          <p:attrName>style.visibility</p:attrName>
                                        </p:attrNameLst>
                                      </p:cBhvr>
                                      <p:to>
                                        <p:strVal val="visible"/>
                                      </p:to>
                                    </p:set>
                                    <p:anim calcmode="lin" valueType="num">
                                      <p:cBhvr>
                                        <p:cTn id="41" dur="1000" fill="hold"/>
                                        <p:tgtEl>
                                          <p:spTgt spid="47121"/>
                                        </p:tgtEl>
                                        <p:attrNameLst>
                                          <p:attrName>ppt_x</p:attrName>
                                        </p:attrNameLst>
                                      </p:cBhvr>
                                      <p:tavLst>
                                        <p:tav tm="0">
                                          <p:val>
                                            <p:strVal val="#ppt_x-.2"/>
                                          </p:val>
                                        </p:tav>
                                        <p:tav tm="100000">
                                          <p:val>
                                            <p:strVal val="#ppt_x"/>
                                          </p:val>
                                        </p:tav>
                                      </p:tavLst>
                                    </p:anim>
                                    <p:anim calcmode="lin" valueType="num">
                                      <p:cBhvr>
                                        <p:cTn id="42" dur="1000" fill="hold"/>
                                        <p:tgtEl>
                                          <p:spTgt spid="47121"/>
                                        </p:tgtEl>
                                        <p:attrNameLst>
                                          <p:attrName>ppt_y</p:attrName>
                                        </p:attrNameLst>
                                      </p:cBhvr>
                                      <p:tavLst>
                                        <p:tav tm="0">
                                          <p:val>
                                            <p:strVal val="#ppt_y"/>
                                          </p:val>
                                        </p:tav>
                                        <p:tav tm="100000">
                                          <p:val>
                                            <p:strVal val="#ppt_y"/>
                                          </p:val>
                                        </p:tav>
                                      </p:tavLst>
                                    </p:anim>
                                    <p:animEffect transition="in" filter="wipe(right)" prLst="gradientSize: 0.1">
                                      <p:cBhvr>
                                        <p:cTn id="43" dur="1000"/>
                                        <p:tgtEl>
                                          <p:spTgt spid="47121"/>
                                        </p:tgtEl>
                                      </p:cBhvr>
                                    </p:animEffect>
                                  </p:childTnLst>
                                </p:cTn>
                              </p:par>
                              <p:par>
                                <p:cTn id="44" presetID="29" presetClass="entr" presetSubtype="0" fill="hold" nodeType="withEffect">
                                  <p:stCondLst>
                                    <p:cond delay="0"/>
                                  </p:stCondLst>
                                  <p:childTnLst>
                                    <p:set>
                                      <p:cBhvr>
                                        <p:cTn id="45" dur="1" fill="hold">
                                          <p:stCondLst>
                                            <p:cond delay="0"/>
                                          </p:stCondLst>
                                        </p:cTn>
                                        <p:tgtEl>
                                          <p:spTgt spid="47130"/>
                                        </p:tgtEl>
                                        <p:attrNameLst>
                                          <p:attrName>style.visibility</p:attrName>
                                        </p:attrNameLst>
                                      </p:cBhvr>
                                      <p:to>
                                        <p:strVal val="visible"/>
                                      </p:to>
                                    </p:set>
                                    <p:anim calcmode="lin" valueType="num">
                                      <p:cBhvr>
                                        <p:cTn id="46" dur="1000" fill="hold"/>
                                        <p:tgtEl>
                                          <p:spTgt spid="47130"/>
                                        </p:tgtEl>
                                        <p:attrNameLst>
                                          <p:attrName>ppt_x</p:attrName>
                                        </p:attrNameLst>
                                      </p:cBhvr>
                                      <p:tavLst>
                                        <p:tav tm="0">
                                          <p:val>
                                            <p:strVal val="#ppt_x-.2"/>
                                          </p:val>
                                        </p:tav>
                                        <p:tav tm="100000">
                                          <p:val>
                                            <p:strVal val="#ppt_x"/>
                                          </p:val>
                                        </p:tav>
                                      </p:tavLst>
                                    </p:anim>
                                    <p:anim calcmode="lin" valueType="num">
                                      <p:cBhvr>
                                        <p:cTn id="47" dur="1000" fill="hold"/>
                                        <p:tgtEl>
                                          <p:spTgt spid="47130"/>
                                        </p:tgtEl>
                                        <p:attrNameLst>
                                          <p:attrName>ppt_y</p:attrName>
                                        </p:attrNameLst>
                                      </p:cBhvr>
                                      <p:tavLst>
                                        <p:tav tm="0">
                                          <p:val>
                                            <p:strVal val="#ppt_y"/>
                                          </p:val>
                                        </p:tav>
                                        <p:tav tm="100000">
                                          <p:val>
                                            <p:strVal val="#ppt_y"/>
                                          </p:val>
                                        </p:tav>
                                      </p:tavLst>
                                    </p:anim>
                                    <p:animEffect transition="in" filter="wipe(right)" prLst="gradientSize: 0.1">
                                      <p:cBhvr>
                                        <p:cTn id="48" dur="1000"/>
                                        <p:tgtEl>
                                          <p:spTgt spid="47130"/>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47125"/>
                                        </p:tgtEl>
                                        <p:attrNameLst>
                                          <p:attrName>style.visibility</p:attrName>
                                        </p:attrNameLst>
                                      </p:cBhvr>
                                      <p:to>
                                        <p:strVal val="visible"/>
                                      </p:to>
                                    </p:set>
                                    <p:anim calcmode="lin" valueType="num">
                                      <p:cBhvr>
                                        <p:cTn id="51" dur="1000" fill="hold"/>
                                        <p:tgtEl>
                                          <p:spTgt spid="47125"/>
                                        </p:tgtEl>
                                        <p:attrNameLst>
                                          <p:attrName>ppt_x</p:attrName>
                                        </p:attrNameLst>
                                      </p:cBhvr>
                                      <p:tavLst>
                                        <p:tav tm="0">
                                          <p:val>
                                            <p:strVal val="#ppt_x-.2"/>
                                          </p:val>
                                        </p:tav>
                                        <p:tav tm="100000">
                                          <p:val>
                                            <p:strVal val="#ppt_x"/>
                                          </p:val>
                                        </p:tav>
                                      </p:tavLst>
                                    </p:anim>
                                    <p:anim calcmode="lin" valueType="num">
                                      <p:cBhvr>
                                        <p:cTn id="52" dur="1000" fill="hold"/>
                                        <p:tgtEl>
                                          <p:spTgt spid="4712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47125"/>
                                        </p:tgtEl>
                                      </p:cBhvr>
                                    </p:animEffect>
                                  </p:childTnLst>
                                </p:cTn>
                              </p:par>
                              <p:par>
                                <p:cTn id="54" presetID="29" presetClass="entr" presetSubtype="0" fill="hold" nodeType="withEffect">
                                  <p:stCondLst>
                                    <p:cond delay="0"/>
                                  </p:stCondLst>
                                  <p:childTnLst>
                                    <p:set>
                                      <p:cBhvr>
                                        <p:cTn id="55" dur="1" fill="hold">
                                          <p:stCondLst>
                                            <p:cond delay="0"/>
                                          </p:stCondLst>
                                        </p:cTn>
                                        <p:tgtEl>
                                          <p:spTgt spid="47128"/>
                                        </p:tgtEl>
                                        <p:attrNameLst>
                                          <p:attrName>style.visibility</p:attrName>
                                        </p:attrNameLst>
                                      </p:cBhvr>
                                      <p:to>
                                        <p:strVal val="visible"/>
                                      </p:to>
                                    </p:set>
                                    <p:anim calcmode="lin" valueType="num">
                                      <p:cBhvr>
                                        <p:cTn id="56" dur="1000" fill="hold"/>
                                        <p:tgtEl>
                                          <p:spTgt spid="47128"/>
                                        </p:tgtEl>
                                        <p:attrNameLst>
                                          <p:attrName>ppt_x</p:attrName>
                                        </p:attrNameLst>
                                      </p:cBhvr>
                                      <p:tavLst>
                                        <p:tav tm="0">
                                          <p:val>
                                            <p:strVal val="#ppt_x-.2"/>
                                          </p:val>
                                        </p:tav>
                                        <p:tav tm="100000">
                                          <p:val>
                                            <p:strVal val="#ppt_x"/>
                                          </p:val>
                                        </p:tav>
                                      </p:tavLst>
                                    </p:anim>
                                    <p:anim calcmode="lin" valueType="num">
                                      <p:cBhvr>
                                        <p:cTn id="57" dur="1000" fill="hold"/>
                                        <p:tgtEl>
                                          <p:spTgt spid="47128"/>
                                        </p:tgtEl>
                                        <p:attrNameLst>
                                          <p:attrName>ppt_y</p:attrName>
                                        </p:attrNameLst>
                                      </p:cBhvr>
                                      <p:tavLst>
                                        <p:tav tm="0">
                                          <p:val>
                                            <p:strVal val="#ppt_y"/>
                                          </p:val>
                                        </p:tav>
                                        <p:tav tm="100000">
                                          <p:val>
                                            <p:strVal val="#ppt_y"/>
                                          </p:val>
                                        </p:tav>
                                      </p:tavLst>
                                    </p:anim>
                                    <p:animEffect transition="in" filter="wipe(right)" prLst="gradientSize: 0.1">
                                      <p:cBhvr>
                                        <p:cTn id="58" dur="1000"/>
                                        <p:tgtEl>
                                          <p:spTgt spid="471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9" fill="hold" display="0">
                  <p:stCondLst>
                    <p:cond delay="indefinite"/>
                  </p:stCondLst>
                  <p:endCondLst>
                    <p:cond evt="onNext" delay="0">
                      <p:tgtEl>
                        <p:sldTgt/>
                      </p:tgtEl>
                    </p:cond>
                    <p:cond evt="onPrev" delay="0">
                      <p:tgtEl>
                        <p:sldTgt/>
                      </p:tgtEl>
                    </p:cond>
                    <p:cond evt="onStopAudio" delay="0">
                      <p:tgtEl>
                        <p:sldTgt/>
                      </p:tgtEl>
                    </p:cond>
                  </p:endCondLst>
                </p:cTn>
                <p:tgtEl>
                  <p:spTgt spid="47130"/>
                </p:tgtEl>
              </p:cMediaNode>
            </p:audio>
          </p:childTnLst>
        </p:cTn>
      </p:par>
    </p:tnLst>
    <p:bldLst>
      <p:bldP spid="47120" grpId="0"/>
      <p:bldP spid="47124" grpId="0" animBg="1"/>
      <p:bldP spid="47125" grpId="0" animBg="1"/>
      <p:bldP spid="471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WordArt 2"/>
          <p:cNvSpPr>
            <a:spLocks noChangeArrowheads="1" noChangeShapeType="1" noTextEdit="1"/>
          </p:cNvSpPr>
          <p:nvPr/>
        </p:nvSpPr>
        <p:spPr bwMode="auto">
          <a:xfrm>
            <a:off x="2362200" y="757239"/>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l="56145" t="40581" r="42392" b="57611"/>
          <a:stretch>
            <a:fillRect/>
          </a:stretch>
        </p:blipFill>
        <p:spPr bwMode="auto">
          <a:xfrm>
            <a:off x="3581400" y="6588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descr="Pictu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81014"/>
            <a:ext cx="677863" cy="814387"/>
          </a:xfrm>
          <a:prstGeom prst="rect">
            <a:avLst/>
          </a:prstGeom>
          <a:noFill/>
          <a:extLst>
            <a:ext uri="{909E8E84-426E-40DD-AFC4-6F175D3DCCD1}">
              <a14:hiddenFill xmlns:a14="http://schemas.microsoft.com/office/drawing/2010/main">
                <a:solidFill>
                  <a:srgbClr val="FFFFFF"/>
                </a:solidFill>
              </a14:hiddenFill>
            </a:ext>
          </a:extLst>
        </p:spPr>
      </p:pic>
      <p:sp>
        <p:nvSpPr>
          <p:cNvPr id="49157" name="Rectangle 5"/>
          <p:cNvSpPr>
            <a:spLocks/>
          </p:cNvSpPr>
          <p:nvPr/>
        </p:nvSpPr>
        <p:spPr bwMode="auto">
          <a:xfrm>
            <a:off x="3810000" y="5207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49158" name="Picture 6"/>
          <p:cNvPicPr>
            <a:picLocks noChangeAspect="1" noChangeArrowheads="1"/>
          </p:cNvPicPr>
          <p:nvPr/>
        </p:nvPicPr>
        <p:blipFill>
          <a:blip r:embed="rId2">
            <a:extLst>
              <a:ext uri="{28A0092B-C50C-407E-A947-70E740481C1C}">
                <a14:useLocalDpi xmlns:a14="http://schemas.microsoft.com/office/drawing/2010/main" val="0"/>
              </a:ext>
            </a:extLst>
          </a:blip>
          <a:srcRect l="56145" t="40581" r="42392" b="57611"/>
          <a:stretch>
            <a:fillRect/>
          </a:stretch>
        </p:blipFill>
        <p:spPr bwMode="auto">
          <a:xfrm>
            <a:off x="3589338" y="903288"/>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Rectangle 7"/>
          <p:cNvSpPr>
            <a:spLocks noChangeArrowheads="1"/>
          </p:cNvSpPr>
          <p:nvPr/>
        </p:nvSpPr>
        <p:spPr bwMode="auto">
          <a:xfrm>
            <a:off x="3817938" y="785814"/>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49160" name="WordArt 8"/>
          <p:cNvSpPr>
            <a:spLocks noChangeArrowheads="1" noChangeShapeType="1" noTextEdit="1"/>
          </p:cNvSpPr>
          <p:nvPr/>
        </p:nvSpPr>
        <p:spPr bwMode="auto">
          <a:xfrm>
            <a:off x="4038601" y="252413"/>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4916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1143001"/>
            <a:ext cx="3057525" cy="657225"/>
          </a:xfrm>
          <a:prstGeom prst="rect">
            <a:avLst/>
          </a:prstGeom>
          <a:noFill/>
          <a:extLst>
            <a:ext uri="{909E8E84-426E-40DD-AFC4-6F175D3DCCD1}">
              <a14:hiddenFill xmlns:a14="http://schemas.microsoft.com/office/drawing/2010/main">
                <a:solidFill>
                  <a:srgbClr val="FFFFFF"/>
                </a:solidFill>
              </a14:hiddenFill>
            </a:ext>
          </a:extLst>
        </p:spPr>
      </p:pic>
      <p:sp>
        <p:nvSpPr>
          <p:cNvPr id="49162" name="Rectangle 10"/>
          <p:cNvSpPr>
            <a:spLocks noChangeArrowheads="1"/>
          </p:cNvSpPr>
          <p:nvPr/>
        </p:nvSpPr>
        <p:spPr bwMode="auto">
          <a:xfrm>
            <a:off x="1828801" y="1752601"/>
            <a:ext cx="7078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1. Nghe nhạc: Bản hòa tấu nhạc cụ dân tộc Mừng hội hoa bông</a:t>
            </a:r>
          </a:p>
        </p:txBody>
      </p:sp>
      <p:sp>
        <p:nvSpPr>
          <p:cNvPr id="49173" name="Rectangle 21"/>
          <p:cNvSpPr>
            <a:spLocks noChangeArrowheads="1"/>
          </p:cNvSpPr>
          <p:nvPr/>
        </p:nvSpPr>
        <p:spPr bwMode="auto">
          <a:xfrm>
            <a:off x="1905000" y="3381375"/>
            <a:ext cx="4191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         Bản hòa tấu nhạc cụ dân tộc Mừng hội hoa bông do nghệ sĩ ưu tú Nguyễn Hồng Thái trên cơ sở làn điệu Chèo Tứ Quý. Tác giả lấy tiêu đề là Mừng hội hoa bông thể hiện không khí vui tươi, nhộn nhịp, tưng bừng của ngày lễ hội mang đậm đà bản sắc dân tộc. </a:t>
            </a:r>
          </a:p>
        </p:txBody>
      </p:sp>
      <p:sp>
        <p:nvSpPr>
          <p:cNvPr id="49174" name="Rectangle 22"/>
          <p:cNvSpPr>
            <a:spLocks noChangeArrowheads="1"/>
          </p:cNvSpPr>
          <p:nvPr/>
        </p:nvSpPr>
        <p:spPr bwMode="auto">
          <a:xfrm>
            <a:off x="1981200" y="5591176"/>
            <a:ext cx="830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         Các lễ hội truyền thống của cư dân một số vùng ven sông Hồng thuộc đồng bằng Bắc Bộ thường được tổ chức vào dịp đầu xuân để cầu cho mưa thuận gió hòa cuộc sống ấm no. Theo quan niệm dân gian, trong lễ hội nếu ai lấy được vật dâng tế như bông lúa, bông hoa thì quanh năm sẽ gặp may mắn làm ăn tấn tới.</a:t>
            </a:r>
          </a:p>
        </p:txBody>
      </p:sp>
      <p:pic>
        <p:nvPicPr>
          <p:cNvPr id="4917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352801"/>
            <a:ext cx="37338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4917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057400"/>
            <a:ext cx="5486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766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9176"/>
                                        </p:tgtEl>
                                        <p:attrNameLst>
                                          <p:attrName>style.visibility</p:attrName>
                                        </p:attrNameLst>
                                      </p:cBhvr>
                                      <p:to>
                                        <p:strVal val="visible"/>
                                      </p:to>
                                    </p:set>
                                    <p:anim calcmode="lin" valueType="num">
                                      <p:cBhvr>
                                        <p:cTn id="7" dur="1000" fill="hold"/>
                                        <p:tgtEl>
                                          <p:spTgt spid="49176"/>
                                        </p:tgtEl>
                                        <p:attrNameLst>
                                          <p:attrName>ppt_x</p:attrName>
                                        </p:attrNameLst>
                                      </p:cBhvr>
                                      <p:tavLst>
                                        <p:tav tm="0">
                                          <p:val>
                                            <p:strVal val="#ppt_x-.2"/>
                                          </p:val>
                                        </p:tav>
                                        <p:tav tm="100000">
                                          <p:val>
                                            <p:strVal val="#ppt_x"/>
                                          </p:val>
                                        </p:tav>
                                      </p:tavLst>
                                    </p:anim>
                                    <p:anim calcmode="lin" valueType="num">
                                      <p:cBhvr>
                                        <p:cTn id="8" dur="1000" fill="hold"/>
                                        <p:tgtEl>
                                          <p:spTgt spid="4917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917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9173"/>
                                        </p:tgtEl>
                                        <p:attrNameLst>
                                          <p:attrName>style.visibility</p:attrName>
                                        </p:attrNameLst>
                                      </p:cBhvr>
                                      <p:to>
                                        <p:strVal val="visible"/>
                                      </p:to>
                                    </p:set>
                                    <p:anim calcmode="lin" valueType="num">
                                      <p:cBhvr>
                                        <p:cTn id="12" dur="1000" fill="hold"/>
                                        <p:tgtEl>
                                          <p:spTgt spid="49173"/>
                                        </p:tgtEl>
                                        <p:attrNameLst>
                                          <p:attrName>ppt_x</p:attrName>
                                        </p:attrNameLst>
                                      </p:cBhvr>
                                      <p:tavLst>
                                        <p:tav tm="0">
                                          <p:val>
                                            <p:strVal val="#ppt_x-.2"/>
                                          </p:val>
                                        </p:tav>
                                        <p:tav tm="100000">
                                          <p:val>
                                            <p:strVal val="#ppt_x"/>
                                          </p:val>
                                        </p:tav>
                                      </p:tavLst>
                                    </p:anim>
                                    <p:anim calcmode="lin" valueType="num">
                                      <p:cBhvr>
                                        <p:cTn id="13" dur="1000" fill="hold"/>
                                        <p:tgtEl>
                                          <p:spTgt spid="4917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17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49175"/>
                                        </p:tgtEl>
                                        <p:attrNameLst>
                                          <p:attrName>style.visibility</p:attrName>
                                        </p:attrNameLst>
                                      </p:cBhvr>
                                      <p:to>
                                        <p:strVal val="visible"/>
                                      </p:to>
                                    </p:set>
                                    <p:anim calcmode="lin" valueType="num">
                                      <p:cBhvr>
                                        <p:cTn id="19" dur="1000" fill="hold"/>
                                        <p:tgtEl>
                                          <p:spTgt spid="49175"/>
                                        </p:tgtEl>
                                        <p:attrNameLst>
                                          <p:attrName>ppt_x</p:attrName>
                                        </p:attrNameLst>
                                      </p:cBhvr>
                                      <p:tavLst>
                                        <p:tav tm="0">
                                          <p:val>
                                            <p:strVal val="#ppt_x-.2"/>
                                          </p:val>
                                        </p:tav>
                                        <p:tav tm="100000">
                                          <p:val>
                                            <p:strVal val="#ppt_x"/>
                                          </p:val>
                                        </p:tav>
                                      </p:tavLst>
                                    </p:anim>
                                    <p:anim calcmode="lin" valueType="num">
                                      <p:cBhvr>
                                        <p:cTn id="20" dur="1000" fill="hold"/>
                                        <p:tgtEl>
                                          <p:spTgt spid="4917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917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49174"/>
                                        </p:tgtEl>
                                        <p:attrNameLst>
                                          <p:attrName>style.visibility</p:attrName>
                                        </p:attrNameLst>
                                      </p:cBhvr>
                                      <p:to>
                                        <p:strVal val="visible"/>
                                      </p:to>
                                    </p:set>
                                    <p:anim calcmode="lin" valueType="num">
                                      <p:cBhvr>
                                        <p:cTn id="24" dur="1000" fill="hold"/>
                                        <p:tgtEl>
                                          <p:spTgt spid="49174"/>
                                        </p:tgtEl>
                                        <p:attrNameLst>
                                          <p:attrName>ppt_x</p:attrName>
                                        </p:attrNameLst>
                                      </p:cBhvr>
                                      <p:tavLst>
                                        <p:tav tm="0">
                                          <p:val>
                                            <p:strVal val="#ppt_x-.2"/>
                                          </p:val>
                                        </p:tav>
                                        <p:tav tm="100000">
                                          <p:val>
                                            <p:strVal val="#ppt_x"/>
                                          </p:val>
                                        </p:tav>
                                      </p:tavLst>
                                    </p:anim>
                                    <p:anim calcmode="lin" valueType="num">
                                      <p:cBhvr>
                                        <p:cTn id="25" dur="1000" fill="hold"/>
                                        <p:tgtEl>
                                          <p:spTgt spid="4917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9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3" grpId="0"/>
      <p:bldP spid="491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WordArt 2"/>
          <p:cNvSpPr>
            <a:spLocks noChangeArrowheads="1" noChangeShapeType="1" noTextEdit="1"/>
          </p:cNvSpPr>
          <p:nvPr/>
        </p:nvSpPr>
        <p:spPr bwMode="auto">
          <a:xfrm>
            <a:off x="2362200" y="757239"/>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l="56145" t="40581" r="42392" b="57611"/>
          <a:stretch>
            <a:fillRect/>
          </a:stretch>
        </p:blipFill>
        <p:spPr bwMode="auto">
          <a:xfrm>
            <a:off x="3581400" y="6588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descr="Pictu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81014"/>
            <a:ext cx="677863" cy="814387"/>
          </a:xfrm>
          <a:prstGeom prst="rect">
            <a:avLst/>
          </a:prstGeom>
          <a:noFill/>
          <a:extLst>
            <a:ext uri="{909E8E84-426E-40DD-AFC4-6F175D3DCCD1}">
              <a14:hiddenFill xmlns:a14="http://schemas.microsoft.com/office/drawing/2010/main">
                <a:solidFill>
                  <a:srgbClr val="FFFFFF"/>
                </a:solidFill>
              </a14:hiddenFill>
            </a:ext>
          </a:extLst>
        </p:spPr>
      </p:pic>
      <p:sp>
        <p:nvSpPr>
          <p:cNvPr id="48133" name="Rectangle 5"/>
          <p:cNvSpPr>
            <a:spLocks/>
          </p:cNvSpPr>
          <p:nvPr/>
        </p:nvSpPr>
        <p:spPr bwMode="auto">
          <a:xfrm>
            <a:off x="3810000" y="5207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48134" name="Picture 6"/>
          <p:cNvPicPr>
            <a:picLocks noChangeAspect="1" noChangeArrowheads="1"/>
          </p:cNvPicPr>
          <p:nvPr/>
        </p:nvPicPr>
        <p:blipFill>
          <a:blip r:embed="rId2">
            <a:extLst>
              <a:ext uri="{28A0092B-C50C-407E-A947-70E740481C1C}">
                <a14:useLocalDpi xmlns:a14="http://schemas.microsoft.com/office/drawing/2010/main" val="0"/>
              </a:ext>
            </a:extLst>
          </a:blip>
          <a:srcRect l="56145" t="40581" r="42392" b="57611"/>
          <a:stretch>
            <a:fillRect/>
          </a:stretch>
        </p:blipFill>
        <p:spPr bwMode="auto">
          <a:xfrm>
            <a:off x="3589338" y="903288"/>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5" name="Rectangle 7"/>
          <p:cNvSpPr>
            <a:spLocks noChangeArrowheads="1"/>
          </p:cNvSpPr>
          <p:nvPr/>
        </p:nvSpPr>
        <p:spPr bwMode="auto">
          <a:xfrm>
            <a:off x="3817938" y="785814"/>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48136" name="WordArt 8"/>
          <p:cNvSpPr>
            <a:spLocks noChangeArrowheads="1" noChangeShapeType="1" noTextEdit="1"/>
          </p:cNvSpPr>
          <p:nvPr/>
        </p:nvSpPr>
        <p:spPr bwMode="auto">
          <a:xfrm>
            <a:off x="4038601" y="252413"/>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481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1295400"/>
            <a:ext cx="3057525" cy="685800"/>
          </a:xfrm>
          <a:prstGeom prst="rect">
            <a:avLst/>
          </a:prstGeom>
          <a:noFill/>
          <a:extLst>
            <a:ext uri="{909E8E84-426E-40DD-AFC4-6F175D3DCCD1}">
              <a14:hiddenFill xmlns:a14="http://schemas.microsoft.com/office/drawing/2010/main">
                <a:solidFill>
                  <a:srgbClr val="FFFFFF"/>
                </a:solidFill>
              </a14:hiddenFill>
            </a:ext>
          </a:extLst>
        </p:spPr>
      </p:pic>
      <p:sp>
        <p:nvSpPr>
          <p:cNvPr id="48138" name="Rectangle 10"/>
          <p:cNvSpPr>
            <a:spLocks noChangeArrowheads="1"/>
          </p:cNvSpPr>
          <p:nvPr/>
        </p:nvSpPr>
        <p:spPr bwMode="auto">
          <a:xfrm>
            <a:off x="1828801" y="1981201"/>
            <a:ext cx="7078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1. Nghe nhạc: Bản hòa tấu nhạc cụ dân tộc Mừng hội hoa bông</a:t>
            </a:r>
          </a:p>
        </p:txBody>
      </p:sp>
      <p:sp>
        <p:nvSpPr>
          <p:cNvPr id="48149" name="Rectangle 21"/>
          <p:cNvSpPr>
            <a:spLocks noChangeArrowheads="1"/>
          </p:cNvSpPr>
          <p:nvPr/>
        </p:nvSpPr>
        <p:spPr bwMode="auto">
          <a:xfrm>
            <a:off x="4876800" y="2743200"/>
            <a:ext cx="1828800" cy="406400"/>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800000"/>
                </a:solidFill>
              </a:rPr>
              <a:t>THẢO LUẬN</a:t>
            </a:r>
          </a:p>
        </p:txBody>
      </p:sp>
      <p:sp>
        <p:nvSpPr>
          <p:cNvPr id="48150" name="Rectangle 22"/>
          <p:cNvSpPr>
            <a:spLocks noChangeArrowheads="1"/>
          </p:cNvSpPr>
          <p:nvPr/>
        </p:nvSpPr>
        <p:spPr bwMode="auto">
          <a:xfrm>
            <a:off x="2674938" y="3505201"/>
            <a:ext cx="5859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 Em nghe hoặc nhìn thấy các nhạc cụ dân tộc nào ?</a:t>
            </a:r>
          </a:p>
        </p:txBody>
      </p:sp>
      <p:sp>
        <p:nvSpPr>
          <p:cNvPr id="48151" name="Rectangle 23"/>
          <p:cNvSpPr>
            <a:spLocks noChangeArrowheads="1"/>
          </p:cNvSpPr>
          <p:nvPr/>
        </p:nvSpPr>
        <p:spPr bwMode="auto">
          <a:xfrm>
            <a:off x="2667000" y="3886201"/>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 Cảm nhận của em về âm thanh, âm sắc của các loại nhạc cụ dân tộc ?</a:t>
            </a:r>
          </a:p>
        </p:txBody>
      </p:sp>
    </p:spTree>
    <p:extLst>
      <p:ext uri="{BB962C8B-B14F-4D97-AF65-F5344CB8AC3E}">
        <p14:creationId xmlns:p14="http://schemas.microsoft.com/office/powerpoint/2010/main" val="1176242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149"/>
                                        </p:tgtEl>
                                        <p:attrNameLst>
                                          <p:attrName>style.visibility</p:attrName>
                                        </p:attrNameLst>
                                      </p:cBhvr>
                                      <p:to>
                                        <p:strVal val="visible"/>
                                      </p:to>
                                    </p:set>
                                    <p:anim calcmode="lin" valueType="num">
                                      <p:cBhvr>
                                        <p:cTn id="7" dur="1000" fill="hold"/>
                                        <p:tgtEl>
                                          <p:spTgt spid="48149"/>
                                        </p:tgtEl>
                                        <p:attrNameLst>
                                          <p:attrName>ppt_x</p:attrName>
                                        </p:attrNameLst>
                                      </p:cBhvr>
                                      <p:tavLst>
                                        <p:tav tm="0">
                                          <p:val>
                                            <p:strVal val="#ppt_x-.2"/>
                                          </p:val>
                                        </p:tav>
                                        <p:tav tm="100000">
                                          <p:val>
                                            <p:strVal val="#ppt_x"/>
                                          </p:val>
                                        </p:tav>
                                      </p:tavLst>
                                    </p:anim>
                                    <p:anim calcmode="lin" valueType="num">
                                      <p:cBhvr>
                                        <p:cTn id="8" dur="1000" fill="hold"/>
                                        <p:tgtEl>
                                          <p:spTgt spid="48149"/>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14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8150"/>
                                        </p:tgtEl>
                                        <p:attrNameLst>
                                          <p:attrName>style.visibility</p:attrName>
                                        </p:attrNameLst>
                                      </p:cBhvr>
                                      <p:to>
                                        <p:strVal val="visible"/>
                                      </p:to>
                                    </p:set>
                                    <p:anim calcmode="lin" valueType="num">
                                      <p:cBhvr>
                                        <p:cTn id="14" dur="1000" fill="hold"/>
                                        <p:tgtEl>
                                          <p:spTgt spid="48150"/>
                                        </p:tgtEl>
                                        <p:attrNameLst>
                                          <p:attrName>ppt_x</p:attrName>
                                        </p:attrNameLst>
                                      </p:cBhvr>
                                      <p:tavLst>
                                        <p:tav tm="0">
                                          <p:val>
                                            <p:strVal val="#ppt_x-.2"/>
                                          </p:val>
                                        </p:tav>
                                        <p:tav tm="100000">
                                          <p:val>
                                            <p:strVal val="#ppt_x"/>
                                          </p:val>
                                        </p:tav>
                                      </p:tavLst>
                                    </p:anim>
                                    <p:anim calcmode="lin" valueType="num">
                                      <p:cBhvr>
                                        <p:cTn id="15" dur="1000" fill="hold"/>
                                        <p:tgtEl>
                                          <p:spTgt spid="4815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1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48151"/>
                                        </p:tgtEl>
                                        <p:attrNameLst>
                                          <p:attrName>style.visibility</p:attrName>
                                        </p:attrNameLst>
                                      </p:cBhvr>
                                      <p:to>
                                        <p:strVal val="visible"/>
                                      </p:to>
                                    </p:set>
                                    <p:anim calcmode="lin" valueType="num">
                                      <p:cBhvr>
                                        <p:cTn id="21" dur="1000" fill="hold"/>
                                        <p:tgtEl>
                                          <p:spTgt spid="48151"/>
                                        </p:tgtEl>
                                        <p:attrNameLst>
                                          <p:attrName>ppt_x</p:attrName>
                                        </p:attrNameLst>
                                      </p:cBhvr>
                                      <p:tavLst>
                                        <p:tav tm="0">
                                          <p:val>
                                            <p:strVal val="#ppt_x-.2"/>
                                          </p:val>
                                        </p:tav>
                                        <p:tav tm="100000">
                                          <p:val>
                                            <p:strVal val="#ppt_x"/>
                                          </p:val>
                                        </p:tav>
                                      </p:tavLst>
                                    </p:anim>
                                    <p:anim calcmode="lin" valueType="num">
                                      <p:cBhvr>
                                        <p:cTn id="22" dur="1000" fill="hold"/>
                                        <p:tgtEl>
                                          <p:spTgt spid="4815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8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animBg="1"/>
      <p:bldP spid="48150" grpId="0"/>
      <p:bldP spid="481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WordArt 2"/>
          <p:cNvSpPr>
            <a:spLocks noChangeArrowheads="1" noChangeShapeType="1" noTextEdit="1"/>
          </p:cNvSpPr>
          <p:nvPr/>
        </p:nvSpPr>
        <p:spPr bwMode="auto">
          <a:xfrm>
            <a:off x="2362200" y="757239"/>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1400" y="6588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descr="Pict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481014"/>
            <a:ext cx="677863" cy="814387"/>
          </a:xfrm>
          <a:prstGeom prst="rect">
            <a:avLst/>
          </a:prstGeom>
          <a:noFill/>
          <a:extLst>
            <a:ext uri="{909E8E84-426E-40DD-AFC4-6F175D3DCCD1}">
              <a14:hiddenFill xmlns:a14="http://schemas.microsoft.com/office/drawing/2010/main">
                <a:solidFill>
                  <a:srgbClr val="FFFFFF"/>
                </a:solidFill>
              </a14:hiddenFill>
            </a:ext>
          </a:extLst>
        </p:spPr>
      </p:pic>
      <p:sp>
        <p:nvSpPr>
          <p:cNvPr id="51205" name="Rectangle 5"/>
          <p:cNvSpPr>
            <a:spLocks/>
          </p:cNvSpPr>
          <p:nvPr/>
        </p:nvSpPr>
        <p:spPr bwMode="auto">
          <a:xfrm>
            <a:off x="3810000" y="5207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51206" name="Picture 6"/>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9338" y="903288"/>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Rectangle 7"/>
          <p:cNvSpPr>
            <a:spLocks noChangeArrowheads="1"/>
          </p:cNvSpPr>
          <p:nvPr/>
        </p:nvSpPr>
        <p:spPr bwMode="auto">
          <a:xfrm>
            <a:off x="3817938" y="785814"/>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51208" name="WordArt 8"/>
          <p:cNvSpPr>
            <a:spLocks noChangeArrowheads="1" noChangeShapeType="1" noTextEdit="1"/>
          </p:cNvSpPr>
          <p:nvPr/>
        </p:nvSpPr>
        <p:spPr bwMode="auto">
          <a:xfrm>
            <a:off x="4038601" y="252413"/>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512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219201"/>
            <a:ext cx="3057525" cy="657225"/>
          </a:xfrm>
          <a:prstGeom prst="rect">
            <a:avLst/>
          </a:prstGeom>
          <a:noFill/>
          <a:extLst>
            <a:ext uri="{909E8E84-426E-40DD-AFC4-6F175D3DCCD1}">
              <a14:hiddenFill xmlns:a14="http://schemas.microsoft.com/office/drawing/2010/main">
                <a:solidFill>
                  <a:srgbClr val="FFFFFF"/>
                </a:solidFill>
              </a14:hiddenFill>
            </a:ext>
          </a:extLst>
        </p:spPr>
      </p:pic>
      <p:sp>
        <p:nvSpPr>
          <p:cNvPr id="51210" name="Rectangle 10"/>
          <p:cNvSpPr>
            <a:spLocks noChangeArrowheads="1"/>
          </p:cNvSpPr>
          <p:nvPr/>
        </p:nvSpPr>
        <p:spPr bwMode="auto">
          <a:xfrm>
            <a:off x="1828801" y="1981201"/>
            <a:ext cx="7078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2. Nghe lại: Bản hòa tấu nhạc cụ dân tộc Mừng hội hoa bông</a:t>
            </a:r>
          </a:p>
        </p:txBody>
      </p:sp>
      <p:grpSp>
        <p:nvGrpSpPr>
          <p:cNvPr id="51211" name="Group 11"/>
          <p:cNvGrpSpPr>
            <a:grpSpLocks/>
          </p:cNvGrpSpPr>
          <p:nvPr/>
        </p:nvGrpSpPr>
        <p:grpSpPr bwMode="auto">
          <a:xfrm>
            <a:off x="7391400" y="3657600"/>
            <a:ext cx="1524000" cy="1600200"/>
            <a:chOff x="3696" y="2784"/>
            <a:chExt cx="1536" cy="1536"/>
          </a:xfrm>
        </p:grpSpPr>
        <p:pic>
          <p:nvPicPr>
            <p:cNvPr id="51212" name="Picture 12" descr="GOLDENC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68" y="3072"/>
              <a:ext cx="864" cy="864"/>
            </a:xfrm>
            <a:prstGeom prst="rect">
              <a:avLst/>
            </a:prstGeom>
            <a:noFill/>
            <a:extLst>
              <a:ext uri="{909E8E84-426E-40DD-AFC4-6F175D3DCCD1}">
                <a14:hiddenFill xmlns:a14="http://schemas.microsoft.com/office/drawing/2010/main">
                  <a:solidFill>
                    <a:srgbClr val="FFFFFF"/>
                  </a:solidFill>
                </a14:hiddenFill>
              </a:ext>
            </a:extLst>
          </p:spPr>
        </p:pic>
        <p:pic>
          <p:nvPicPr>
            <p:cNvPr id="51213" name="Picture 13" descr="WaterLily-0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96" y="2784"/>
              <a:ext cx="1409" cy="1536"/>
            </a:xfrm>
            <a:prstGeom prst="rect">
              <a:avLst/>
            </a:prstGeom>
            <a:noFill/>
            <a:extLst>
              <a:ext uri="{909E8E84-426E-40DD-AFC4-6F175D3DCCD1}">
                <a14:hiddenFill xmlns:a14="http://schemas.microsoft.com/office/drawing/2010/main">
                  <a:solidFill>
                    <a:srgbClr val="FFFFFF"/>
                  </a:solidFill>
                </a14:hiddenFill>
              </a:ext>
            </a:extLst>
          </p:spPr>
        </p:pic>
      </p:grpSp>
      <p:sp>
        <p:nvSpPr>
          <p:cNvPr id="51214" name="Oval 14">
            <a:hlinkClick r:id="rId8" action="ppaction://hlinkfile"/>
          </p:cNvPr>
          <p:cNvSpPr>
            <a:spLocks noChangeArrowheads="1"/>
          </p:cNvSpPr>
          <p:nvPr/>
        </p:nvSpPr>
        <p:spPr bwMode="auto">
          <a:xfrm>
            <a:off x="8686800" y="5105400"/>
            <a:ext cx="1143000" cy="914400"/>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solidFill>
                  <a:srgbClr val="FF0000"/>
                </a:solidFill>
              </a:rPr>
              <a:t>Video</a:t>
            </a:r>
          </a:p>
        </p:txBody>
      </p:sp>
      <p:sp>
        <p:nvSpPr>
          <p:cNvPr id="51215" name="Rectangle 15"/>
          <p:cNvSpPr>
            <a:spLocks/>
          </p:cNvSpPr>
          <p:nvPr/>
        </p:nvSpPr>
        <p:spPr bwMode="auto">
          <a:xfrm>
            <a:off x="7924800" y="2895601"/>
            <a:ext cx="990600" cy="434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000" b="1">
                <a:solidFill>
                  <a:srgbClr val="000099"/>
                </a:solidFill>
                <a:latin typeface="Times New Roman" panose="02020603050405020304" pitchFamily="18" charset="0"/>
              </a:rPr>
              <a:t>Nghe</a:t>
            </a:r>
          </a:p>
        </p:txBody>
      </p:sp>
      <p:sp>
        <p:nvSpPr>
          <p:cNvPr id="51216" name="Rectangle 16"/>
          <p:cNvSpPr>
            <a:spLocks/>
          </p:cNvSpPr>
          <p:nvPr/>
        </p:nvSpPr>
        <p:spPr bwMode="auto">
          <a:xfrm>
            <a:off x="6934200" y="5334001"/>
            <a:ext cx="914400" cy="434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000" b="1">
                <a:solidFill>
                  <a:srgbClr val="000099"/>
                </a:solidFill>
                <a:latin typeface="Times New Roman" panose="02020603050405020304" pitchFamily="18" charset="0"/>
              </a:rPr>
              <a:t>Xem</a:t>
            </a:r>
          </a:p>
        </p:txBody>
      </p:sp>
      <p:sp>
        <p:nvSpPr>
          <p:cNvPr id="51217" name="Line 17"/>
          <p:cNvSpPr>
            <a:spLocks noChangeShapeType="1"/>
          </p:cNvSpPr>
          <p:nvPr/>
        </p:nvSpPr>
        <p:spPr bwMode="auto">
          <a:xfrm>
            <a:off x="7848600" y="5540375"/>
            <a:ext cx="838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8" name="Line 18"/>
          <p:cNvSpPr>
            <a:spLocks noChangeShapeType="1"/>
          </p:cNvSpPr>
          <p:nvPr/>
        </p:nvSpPr>
        <p:spPr bwMode="auto">
          <a:xfrm>
            <a:off x="8458200" y="3352800"/>
            <a:ext cx="0" cy="685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1220" name="mung hoi hoa bong.wav">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8305800" y="42672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1221"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2743200"/>
            <a:ext cx="48006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707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1210"/>
                                        </p:tgtEl>
                                        <p:attrNameLst>
                                          <p:attrName>style.visibility</p:attrName>
                                        </p:attrNameLst>
                                      </p:cBhvr>
                                      <p:to>
                                        <p:strVal val="visible"/>
                                      </p:to>
                                    </p:set>
                                    <p:anim calcmode="lin" valueType="num">
                                      <p:cBhvr>
                                        <p:cTn id="7" dur="1000" fill="hold"/>
                                        <p:tgtEl>
                                          <p:spTgt spid="51210"/>
                                        </p:tgtEl>
                                        <p:attrNameLst>
                                          <p:attrName>ppt_x</p:attrName>
                                        </p:attrNameLst>
                                      </p:cBhvr>
                                      <p:tavLst>
                                        <p:tav tm="0">
                                          <p:val>
                                            <p:strVal val="#ppt_x-.2"/>
                                          </p:val>
                                        </p:tav>
                                        <p:tav tm="100000">
                                          <p:val>
                                            <p:strVal val="#ppt_x"/>
                                          </p:val>
                                        </p:tav>
                                      </p:tavLst>
                                    </p:anim>
                                    <p:anim calcmode="lin" valueType="num">
                                      <p:cBhvr>
                                        <p:cTn id="8" dur="1000" fill="hold"/>
                                        <p:tgtEl>
                                          <p:spTgt spid="512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10"/>
                                        </p:tgtEl>
                                      </p:cBhvr>
                                    </p:animEffect>
                                  </p:childTnLst>
                                </p:cTn>
                              </p:par>
                              <p:par>
                                <p:cTn id="10" presetID="29" presetClass="entr" presetSubtype="0" fill="hold" nodeType="withEffect">
                                  <p:stCondLst>
                                    <p:cond delay="0"/>
                                  </p:stCondLst>
                                  <p:childTnLst>
                                    <p:set>
                                      <p:cBhvr>
                                        <p:cTn id="11" dur="1" fill="hold">
                                          <p:stCondLst>
                                            <p:cond delay="0"/>
                                          </p:stCondLst>
                                        </p:cTn>
                                        <p:tgtEl>
                                          <p:spTgt spid="51221"/>
                                        </p:tgtEl>
                                        <p:attrNameLst>
                                          <p:attrName>style.visibility</p:attrName>
                                        </p:attrNameLst>
                                      </p:cBhvr>
                                      <p:to>
                                        <p:strVal val="visible"/>
                                      </p:to>
                                    </p:set>
                                    <p:anim calcmode="lin" valueType="num">
                                      <p:cBhvr>
                                        <p:cTn id="12" dur="1000" fill="hold"/>
                                        <p:tgtEl>
                                          <p:spTgt spid="51221"/>
                                        </p:tgtEl>
                                        <p:attrNameLst>
                                          <p:attrName>ppt_x</p:attrName>
                                        </p:attrNameLst>
                                      </p:cBhvr>
                                      <p:tavLst>
                                        <p:tav tm="0">
                                          <p:val>
                                            <p:strVal val="#ppt_x-.2"/>
                                          </p:val>
                                        </p:tav>
                                        <p:tav tm="100000">
                                          <p:val>
                                            <p:strVal val="#ppt_x"/>
                                          </p:val>
                                        </p:tav>
                                      </p:tavLst>
                                    </p:anim>
                                    <p:anim calcmode="lin" valueType="num">
                                      <p:cBhvr>
                                        <p:cTn id="13" dur="1000" fill="hold"/>
                                        <p:tgtEl>
                                          <p:spTgt spid="5122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1221"/>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51215"/>
                                        </p:tgtEl>
                                        <p:attrNameLst>
                                          <p:attrName>style.visibility</p:attrName>
                                        </p:attrNameLst>
                                      </p:cBhvr>
                                      <p:to>
                                        <p:strVal val="visible"/>
                                      </p:to>
                                    </p:set>
                                    <p:anim calcmode="lin" valueType="num">
                                      <p:cBhvr>
                                        <p:cTn id="17" dur="1000" fill="hold"/>
                                        <p:tgtEl>
                                          <p:spTgt spid="51215"/>
                                        </p:tgtEl>
                                        <p:attrNameLst>
                                          <p:attrName>ppt_x</p:attrName>
                                        </p:attrNameLst>
                                      </p:cBhvr>
                                      <p:tavLst>
                                        <p:tav tm="0">
                                          <p:val>
                                            <p:strVal val="#ppt_x-.2"/>
                                          </p:val>
                                        </p:tav>
                                        <p:tav tm="100000">
                                          <p:val>
                                            <p:strVal val="#ppt_x"/>
                                          </p:val>
                                        </p:tav>
                                      </p:tavLst>
                                    </p:anim>
                                    <p:anim calcmode="lin" valueType="num">
                                      <p:cBhvr>
                                        <p:cTn id="18" dur="1000" fill="hold"/>
                                        <p:tgtEl>
                                          <p:spTgt spid="512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1215"/>
                                        </p:tgtEl>
                                      </p:cBhvr>
                                    </p:animEffect>
                                  </p:childTnLst>
                                </p:cTn>
                              </p:par>
                              <p:par>
                                <p:cTn id="20" presetID="29" presetClass="entr" presetSubtype="0" fill="hold" nodeType="withEffect">
                                  <p:stCondLst>
                                    <p:cond delay="0"/>
                                  </p:stCondLst>
                                  <p:childTnLst>
                                    <p:set>
                                      <p:cBhvr>
                                        <p:cTn id="21" dur="1" fill="hold">
                                          <p:stCondLst>
                                            <p:cond delay="0"/>
                                          </p:stCondLst>
                                        </p:cTn>
                                        <p:tgtEl>
                                          <p:spTgt spid="51218"/>
                                        </p:tgtEl>
                                        <p:attrNameLst>
                                          <p:attrName>style.visibility</p:attrName>
                                        </p:attrNameLst>
                                      </p:cBhvr>
                                      <p:to>
                                        <p:strVal val="visible"/>
                                      </p:to>
                                    </p:set>
                                    <p:anim calcmode="lin" valueType="num">
                                      <p:cBhvr>
                                        <p:cTn id="22" dur="1000" fill="hold"/>
                                        <p:tgtEl>
                                          <p:spTgt spid="51218"/>
                                        </p:tgtEl>
                                        <p:attrNameLst>
                                          <p:attrName>ppt_x</p:attrName>
                                        </p:attrNameLst>
                                      </p:cBhvr>
                                      <p:tavLst>
                                        <p:tav tm="0">
                                          <p:val>
                                            <p:strVal val="#ppt_x-.2"/>
                                          </p:val>
                                        </p:tav>
                                        <p:tav tm="100000">
                                          <p:val>
                                            <p:strVal val="#ppt_x"/>
                                          </p:val>
                                        </p:tav>
                                      </p:tavLst>
                                    </p:anim>
                                    <p:anim calcmode="lin" valueType="num">
                                      <p:cBhvr>
                                        <p:cTn id="23" dur="1000" fill="hold"/>
                                        <p:tgtEl>
                                          <p:spTgt spid="5121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1218"/>
                                        </p:tgtEl>
                                      </p:cBhvr>
                                    </p:animEffect>
                                  </p:childTnLst>
                                </p:cTn>
                              </p:par>
                              <p:par>
                                <p:cTn id="25" presetID="29" presetClass="entr" presetSubtype="0" fill="hold" nodeType="withEffect">
                                  <p:stCondLst>
                                    <p:cond delay="0"/>
                                  </p:stCondLst>
                                  <p:childTnLst>
                                    <p:set>
                                      <p:cBhvr>
                                        <p:cTn id="26" dur="1" fill="hold">
                                          <p:stCondLst>
                                            <p:cond delay="0"/>
                                          </p:stCondLst>
                                        </p:cTn>
                                        <p:tgtEl>
                                          <p:spTgt spid="51211"/>
                                        </p:tgtEl>
                                        <p:attrNameLst>
                                          <p:attrName>style.visibility</p:attrName>
                                        </p:attrNameLst>
                                      </p:cBhvr>
                                      <p:to>
                                        <p:strVal val="visible"/>
                                      </p:to>
                                    </p:set>
                                    <p:anim calcmode="lin" valueType="num">
                                      <p:cBhvr>
                                        <p:cTn id="27" dur="1000" fill="hold"/>
                                        <p:tgtEl>
                                          <p:spTgt spid="51211"/>
                                        </p:tgtEl>
                                        <p:attrNameLst>
                                          <p:attrName>ppt_x</p:attrName>
                                        </p:attrNameLst>
                                      </p:cBhvr>
                                      <p:tavLst>
                                        <p:tav tm="0">
                                          <p:val>
                                            <p:strVal val="#ppt_x-.2"/>
                                          </p:val>
                                        </p:tav>
                                        <p:tav tm="100000">
                                          <p:val>
                                            <p:strVal val="#ppt_x"/>
                                          </p:val>
                                        </p:tav>
                                      </p:tavLst>
                                    </p:anim>
                                    <p:anim calcmode="lin" valueType="num">
                                      <p:cBhvr>
                                        <p:cTn id="28" dur="1000" fill="hold"/>
                                        <p:tgtEl>
                                          <p:spTgt spid="5121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1211"/>
                                        </p:tgtEl>
                                      </p:cBhvr>
                                    </p:animEffect>
                                  </p:childTnLst>
                                </p:cTn>
                              </p:par>
                              <p:par>
                                <p:cTn id="30" presetID="29" presetClass="entr" presetSubtype="0" fill="hold" nodeType="withEffect">
                                  <p:stCondLst>
                                    <p:cond delay="0"/>
                                  </p:stCondLst>
                                  <p:childTnLst>
                                    <p:set>
                                      <p:cBhvr>
                                        <p:cTn id="31" dur="1" fill="hold">
                                          <p:stCondLst>
                                            <p:cond delay="0"/>
                                          </p:stCondLst>
                                        </p:cTn>
                                        <p:tgtEl>
                                          <p:spTgt spid="51220"/>
                                        </p:tgtEl>
                                        <p:attrNameLst>
                                          <p:attrName>style.visibility</p:attrName>
                                        </p:attrNameLst>
                                      </p:cBhvr>
                                      <p:to>
                                        <p:strVal val="visible"/>
                                      </p:to>
                                    </p:set>
                                    <p:anim calcmode="lin" valueType="num">
                                      <p:cBhvr>
                                        <p:cTn id="32" dur="1000" fill="hold"/>
                                        <p:tgtEl>
                                          <p:spTgt spid="51220"/>
                                        </p:tgtEl>
                                        <p:attrNameLst>
                                          <p:attrName>ppt_x</p:attrName>
                                        </p:attrNameLst>
                                      </p:cBhvr>
                                      <p:tavLst>
                                        <p:tav tm="0">
                                          <p:val>
                                            <p:strVal val="#ppt_x-.2"/>
                                          </p:val>
                                        </p:tav>
                                        <p:tav tm="100000">
                                          <p:val>
                                            <p:strVal val="#ppt_x"/>
                                          </p:val>
                                        </p:tav>
                                      </p:tavLst>
                                    </p:anim>
                                    <p:anim calcmode="lin" valueType="num">
                                      <p:cBhvr>
                                        <p:cTn id="33" dur="1000" fill="hold"/>
                                        <p:tgtEl>
                                          <p:spTgt spid="5122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5122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51216"/>
                                        </p:tgtEl>
                                        <p:attrNameLst>
                                          <p:attrName>style.visibility</p:attrName>
                                        </p:attrNameLst>
                                      </p:cBhvr>
                                      <p:to>
                                        <p:strVal val="visible"/>
                                      </p:to>
                                    </p:set>
                                    <p:anim calcmode="lin" valueType="num">
                                      <p:cBhvr>
                                        <p:cTn id="37" dur="1000" fill="hold"/>
                                        <p:tgtEl>
                                          <p:spTgt spid="51216"/>
                                        </p:tgtEl>
                                        <p:attrNameLst>
                                          <p:attrName>ppt_x</p:attrName>
                                        </p:attrNameLst>
                                      </p:cBhvr>
                                      <p:tavLst>
                                        <p:tav tm="0">
                                          <p:val>
                                            <p:strVal val="#ppt_x-.2"/>
                                          </p:val>
                                        </p:tav>
                                        <p:tav tm="100000">
                                          <p:val>
                                            <p:strVal val="#ppt_x"/>
                                          </p:val>
                                        </p:tav>
                                      </p:tavLst>
                                    </p:anim>
                                    <p:anim calcmode="lin" valueType="num">
                                      <p:cBhvr>
                                        <p:cTn id="38" dur="1000" fill="hold"/>
                                        <p:tgtEl>
                                          <p:spTgt spid="51216"/>
                                        </p:tgtEl>
                                        <p:attrNameLst>
                                          <p:attrName>ppt_y</p:attrName>
                                        </p:attrNameLst>
                                      </p:cBhvr>
                                      <p:tavLst>
                                        <p:tav tm="0">
                                          <p:val>
                                            <p:strVal val="#ppt_y"/>
                                          </p:val>
                                        </p:tav>
                                        <p:tav tm="100000">
                                          <p:val>
                                            <p:strVal val="#ppt_y"/>
                                          </p:val>
                                        </p:tav>
                                      </p:tavLst>
                                    </p:anim>
                                    <p:animEffect transition="in" filter="wipe(right)" prLst="gradientSize: 0.1">
                                      <p:cBhvr>
                                        <p:cTn id="39" dur="1000"/>
                                        <p:tgtEl>
                                          <p:spTgt spid="51216"/>
                                        </p:tgtEl>
                                      </p:cBhvr>
                                    </p:animEffect>
                                  </p:childTnLst>
                                </p:cTn>
                              </p:par>
                              <p:par>
                                <p:cTn id="40" presetID="29" presetClass="entr" presetSubtype="0" fill="hold" nodeType="withEffect">
                                  <p:stCondLst>
                                    <p:cond delay="0"/>
                                  </p:stCondLst>
                                  <p:childTnLst>
                                    <p:set>
                                      <p:cBhvr>
                                        <p:cTn id="41" dur="1" fill="hold">
                                          <p:stCondLst>
                                            <p:cond delay="0"/>
                                          </p:stCondLst>
                                        </p:cTn>
                                        <p:tgtEl>
                                          <p:spTgt spid="51217"/>
                                        </p:tgtEl>
                                        <p:attrNameLst>
                                          <p:attrName>style.visibility</p:attrName>
                                        </p:attrNameLst>
                                      </p:cBhvr>
                                      <p:to>
                                        <p:strVal val="visible"/>
                                      </p:to>
                                    </p:set>
                                    <p:anim calcmode="lin" valueType="num">
                                      <p:cBhvr>
                                        <p:cTn id="42" dur="1000" fill="hold"/>
                                        <p:tgtEl>
                                          <p:spTgt spid="51217"/>
                                        </p:tgtEl>
                                        <p:attrNameLst>
                                          <p:attrName>ppt_x</p:attrName>
                                        </p:attrNameLst>
                                      </p:cBhvr>
                                      <p:tavLst>
                                        <p:tav tm="0">
                                          <p:val>
                                            <p:strVal val="#ppt_x-.2"/>
                                          </p:val>
                                        </p:tav>
                                        <p:tav tm="100000">
                                          <p:val>
                                            <p:strVal val="#ppt_x"/>
                                          </p:val>
                                        </p:tav>
                                      </p:tavLst>
                                    </p:anim>
                                    <p:anim calcmode="lin" valueType="num">
                                      <p:cBhvr>
                                        <p:cTn id="43" dur="1000" fill="hold"/>
                                        <p:tgtEl>
                                          <p:spTgt spid="51217"/>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1217"/>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51214"/>
                                        </p:tgtEl>
                                        <p:attrNameLst>
                                          <p:attrName>style.visibility</p:attrName>
                                        </p:attrNameLst>
                                      </p:cBhvr>
                                      <p:to>
                                        <p:strVal val="visible"/>
                                      </p:to>
                                    </p:set>
                                    <p:anim calcmode="lin" valueType="num">
                                      <p:cBhvr>
                                        <p:cTn id="47" dur="1000" fill="hold"/>
                                        <p:tgtEl>
                                          <p:spTgt spid="51214"/>
                                        </p:tgtEl>
                                        <p:attrNameLst>
                                          <p:attrName>ppt_x</p:attrName>
                                        </p:attrNameLst>
                                      </p:cBhvr>
                                      <p:tavLst>
                                        <p:tav tm="0">
                                          <p:val>
                                            <p:strVal val="#ppt_x-.2"/>
                                          </p:val>
                                        </p:tav>
                                        <p:tav tm="100000">
                                          <p:val>
                                            <p:strVal val="#ppt_x"/>
                                          </p:val>
                                        </p:tav>
                                      </p:tavLst>
                                    </p:anim>
                                    <p:anim calcmode="lin" valueType="num">
                                      <p:cBhvr>
                                        <p:cTn id="48" dur="1000" fill="hold"/>
                                        <p:tgtEl>
                                          <p:spTgt spid="51214"/>
                                        </p:tgtEl>
                                        <p:attrNameLst>
                                          <p:attrName>ppt_y</p:attrName>
                                        </p:attrNameLst>
                                      </p:cBhvr>
                                      <p:tavLst>
                                        <p:tav tm="0">
                                          <p:val>
                                            <p:strVal val="#ppt_y"/>
                                          </p:val>
                                        </p:tav>
                                        <p:tav tm="100000">
                                          <p:val>
                                            <p:strVal val="#ppt_y"/>
                                          </p:val>
                                        </p:tav>
                                      </p:tavLst>
                                    </p:anim>
                                    <p:animEffect transition="in" filter="wipe(right)" prLst="gradientSize: 0.1">
                                      <p:cBhvr>
                                        <p:cTn id="49" dur="1000"/>
                                        <p:tgtEl>
                                          <p:spTgt spid="512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51220"/>
                </p:tgtEl>
              </p:cMediaNode>
            </p:audio>
          </p:childTnLst>
        </p:cTn>
      </p:par>
    </p:tnLst>
    <p:bldLst>
      <p:bldP spid="51210" grpId="0"/>
      <p:bldP spid="51214" grpId="0" animBg="1"/>
      <p:bldP spid="51215" grpId="0" animBg="1"/>
      <p:bldP spid="512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951" y="4346575"/>
            <a:ext cx="4295775" cy="187960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sun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47101" y="230188"/>
            <a:ext cx="189071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WordArt 4"/>
          <p:cNvSpPr>
            <a:spLocks noChangeArrowheads="1" noChangeShapeType="1" noTextEdit="1"/>
          </p:cNvSpPr>
          <p:nvPr/>
        </p:nvSpPr>
        <p:spPr bwMode="auto">
          <a:xfrm>
            <a:off x="2124075" y="1395414"/>
            <a:ext cx="8261350" cy="3013075"/>
          </a:xfrm>
          <a:prstGeom prst="rect">
            <a:avLst/>
          </a:prstGeom>
          <a:extLst>
            <a:ext uri="{AF507438-7753-43E0-B8FC-AC1667EBCBE1}">
              <a14:hiddenEffects xmlns:a14="http://schemas.microsoft.com/office/drawing/2010/main">
                <a:effectLst/>
              </a14:hiddenEffects>
            </a:ext>
          </a:extLst>
        </p:spPr>
        <p:txBody>
          <a:bodyPr wrap="none" fromWordArt="1">
            <a:prstTxWarp prst="textWave2">
              <a:avLst>
                <a:gd name="adj1" fmla="val 13005"/>
                <a:gd name="adj2" fmla="val 0"/>
              </a:avLst>
            </a:prstTxWarp>
          </a:bodyPr>
          <a:lstStyle/>
          <a:p>
            <a:pPr algn="ctr"/>
            <a:r>
              <a:rPr lang="en-US" sz="3600" b="1" kern="10" dirty="0" err="1">
                <a:ln w="9525">
                  <a:solidFill>
                    <a:srgbClr val="000000"/>
                  </a:solidFill>
                  <a:round/>
                  <a:headEnd/>
                  <a:tailEnd/>
                </a:ln>
                <a:solidFill>
                  <a:srgbClr val="FF3300"/>
                </a:solidFill>
                <a:cs typeface="Times New Roman" panose="02020603050405020304" pitchFamily="18" charset="0"/>
              </a:rPr>
              <a:t>Giờ</a:t>
            </a:r>
            <a:r>
              <a:rPr lang="en-US" sz="3600" b="1" kern="10" dirty="0">
                <a:ln w="9525">
                  <a:solidFill>
                    <a:srgbClr val="000000"/>
                  </a:solidFill>
                  <a:round/>
                  <a:headEnd/>
                  <a:tailEnd/>
                </a:ln>
                <a:solidFill>
                  <a:srgbClr val="FF3300"/>
                </a:solidFill>
                <a:cs typeface="Times New Roman" panose="02020603050405020304" pitchFamily="18" charset="0"/>
              </a:rPr>
              <a:t> </a:t>
            </a:r>
            <a:r>
              <a:rPr lang="en-US" sz="3600" b="1" kern="10" dirty="0" err="1">
                <a:ln w="9525">
                  <a:solidFill>
                    <a:srgbClr val="000000"/>
                  </a:solidFill>
                  <a:round/>
                  <a:headEnd/>
                  <a:tailEnd/>
                </a:ln>
                <a:solidFill>
                  <a:srgbClr val="FF3300"/>
                </a:solidFill>
                <a:cs typeface="Times New Roman" panose="02020603050405020304" pitchFamily="18" charset="0"/>
              </a:rPr>
              <a:t>học</a:t>
            </a:r>
            <a:r>
              <a:rPr lang="en-US" sz="3600" b="1" kern="10" dirty="0">
                <a:ln w="9525">
                  <a:solidFill>
                    <a:srgbClr val="000000"/>
                  </a:solidFill>
                  <a:round/>
                  <a:headEnd/>
                  <a:tailEnd/>
                </a:ln>
                <a:solidFill>
                  <a:srgbClr val="FF3300"/>
                </a:solidFill>
                <a:cs typeface="Times New Roman" panose="02020603050405020304" pitchFamily="18" charset="0"/>
              </a:rPr>
              <a:t> </a:t>
            </a:r>
            <a:r>
              <a:rPr lang="en-US" sz="3600" b="1" kern="10" dirty="0" err="1">
                <a:ln w="9525">
                  <a:solidFill>
                    <a:srgbClr val="000000"/>
                  </a:solidFill>
                  <a:round/>
                  <a:headEnd/>
                  <a:tailEnd/>
                </a:ln>
                <a:solidFill>
                  <a:srgbClr val="FF3300"/>
                </a:solidFill>
                <a:cs typeface="Times New Roman" panose="02020603050405020304" pitchFamily="18" charset="0"/>
              </a:rPr>
              <a:t>kết</a:t>
            </a:r>
            <a:r>
              <a:rPr lang="en-US" sz="3600" b="1" kern="10" dirty="0">
                <a:ln w="9525">
                  <a:solidFill>
                    <a:srgbClr val="000000"/>
                  </a:solidFill>
                  <a:round/>
                  <a:headEnd/>
                  <a:tailEnd/>
                </a:ln>
                <a:solidFill>
                  <a:srgbClr val="FF3300"/>
                </a:solidFill>
                <a:cs typeface="Times New Roman" panose="02020603050405020304" pitchFamily="18" charset="0"/>
              </a:rPr>
              <a:t> </a:t>
            </a:r>
            <a:r>
              <a:rPr lang="en-US" sz="3600" b="1" kern="10" dirty="0" err="1" smtClean="0">
                <a:ln w="9525">
                  <a:solidFill>
                    <a:srgbClr val="000000"/>
                  </a:solidFill>
                  <a:round/>
                  <a:headEnd/>
                  <a:tailEnd/>
                </a:ln>
                <a:solidFill>
                  <a:srgbClr val="FF3300"/>
                </a:solidFill>
                <a:cs typeface="Times New Roman" panose="02020603050405020304" pitchFamily="18" charset="0"/>
              </a:rPr>
              <a:t>thúc</a:t>
            </a:r>
            <a:endParaRPr lang="en-US" sz="3600" b="1" kern="10" dirty="0">
              <a:ln w="9525">
                <a:solidFill>
                  <a:srgbClr val="000000"/>
                </a:solidFill>
                <a:round/>
                <a:headEnd/>
                <a:tailEnd/>
              </a:ln>
              <a:solidFill>
                <a:srgbClr val="FF3300"/>
              </a:solidFill>
              <a:cs typeface="Times New Roman" panose="02020603050405020304" pitchFamily="18" charset="0"/>
            </a:endParaRPr>
          </a:p>
        </p:txBody>
      </p:sp>
    </p:spTree>
    <p:extLst>
      <p:ext uri="{BB962C8B-B14F-4D97-AF65-F5344CB8AC3E}">
        <p14:creationId xmlns:p14="http://schemas.microsoft.com/office/powerpoint/2010/main" val="18882960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ppt_x</p:attrName>
                                        </p:attrNameLst>
                                      </p:cBhvr>
                                      <p:tavLst>
                                        <p:tav tm="0">
                                          <p:val>
                                            <p:strVal val="#ppt_x-.2"/>
                                          </p:val>
                                        </p:tav>
                                        <p:tav tm="100000">
                                          <p:val>
                                            <p:strVal val="#ppt_x"/>
                                          </p:val>
                                        </p:tav>
                                      </p:tavLst>
                                    </p:anim>
                                    <p:anim calcmode="lin" valueType="num">
                                      <p:cBhvr>
                                        <p:cTn id="8" dur="1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4"/>
                                        </p:tgtEl>
                                      </p:cBhvr>
                                    </p:animEffect>
                                  </p:childTnLst>
                                  <p:subTnLst>
                                    <p:audio>
                                      <p:cMediaNode>
                                        <p:cTn display="0" masterRel="sameClick">
                                          <p:stCondLst>
                                            <p:cond evt="begin" delay="0">
                                              <p:tn val="5"/>
                                            </p:cond>
                                          </p:stCondLst>
                                          <p:endCondLst>
                                            <p:cond evt="onStopAudio" delay="0">
                                              <p:tgtEl>
                                                <p:sldTgt/>
                                              </p:tgtEl>
                                            </p:cond>
                                          </p:endCondLst>
                                        </p:cTn>
                                        <p:tgtEl>
                                          <p:sndTgt r:embed="rId2" name="Rich chat.wav"/>
                                        </p:tgtEl>
                                      </p:cMediaNode>
                                    </p:audio>
                                  </p:subTnLst>
                                </p:cTn>
                              </p:par>
                              <p:par>
                                <p:cTn id="10" presetID="27" presetClass="emph" presetSubtype="0" repeatCount="indefinite" fill="hold" nodeType="withEffect">
                                  <p:stCondLst>
                                    <p:cond delay="0"/>
                                  </p:stCondLst>
                                  <p:childTnLst>
                                    <p:animClr clrSpc="rgb" dir="cw">
                                      <p:cBhvr override="childStyle">
                                        <p:cTn id="11" dur="250" autoRev="1" fill="hold"/>
                                        <p:tgtEl>
                                          <p:spTgt spid="30724"/>
                                        </p:tgtEl>
                                        <p:attrNameLst>
                                          <p:attrName>style.color</p:attrName>
                                        </p:attrNameLst>
                                      </p:cBhvr>
                                      <p:to>
                                        <a:schemeClr val="bg1"/>
                                      </p:to>
                                    </p:animClr>
                                    <p:animClr clrSpc="rgb" dir="cw">
                                      <p:cBhvr>
                                        <p:cTn id="12" dur="250" autoRev="1" fill="hold"/>
                                        <p:tgtEl>
                                          <p:spTgt spid="30724"/>
                                        </p:tgtEl>
                                        <p:attrNameLst>
                                          <p:attrName>fillcolor</p:attrName>
                                        </p:attrNameLst>
                                      </p:cBhvr>
                                      <p:to>
                                        <a:schemeClr val="bg1"/>
                                      </p:to>
                                    </p:animClr>
                                    <p:set>
                                      <p:cBhvr>
                                        <p:cTn id="13" dur="250" autoRev="1" fill="hold"/>
                                        <p:tgtEl>
                                          <p:spTgt spid="30724"/>
                                        </p:tgtEl>
                                        <p:attrNameLst>
                                          <p:attrName>fill.type</p:attrName>
                                        </p:attrNameLst>
                                      </p:cBhvr>
                                      <p:to>
                                        <p:strVal val="solid"/>
                                      </p:to>
                                    </p:set>
                                    <p:set>
                                      <p:cBhvr>
                                        <p:cTn id="14" dur="250" autoRev="1" fill="hold"/>
                                        <p:tgtEl>
                                          <p:spTgt spid="30724"/>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Ri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4038601" y="228600"/>
            <a:ext cx="4202113"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sp>
        <p:nvSpPr>
          <p:cNvPr id="5126" name="WordArt 6"/>
          <p:cNvSpPr>
            <a:spLocks noChangeArrowheads="1" noChangeShapeType="1" noTextEdit="1"/>
          </p:cNvSpPr>
          <p:nvPr/>
        </p:nvSpPr>
        <p:spPr bwMode="auto">
          <a:xfrm>
            <a:off x="2278063" y="838200"/>
            <a:ext cx="1295400"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5127" name="Picture 7" descr="Pictu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609600"/>
            <a:ext cx="677863" cy="8143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657600" y="746126"/>
            <a:ext cx="2921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Rectangle 10"/>
          <p:cNvSpPr>
            <a:spLocks/>
          </p:cNvSpPr>
          <p:nvPr/>
        </p:nvSpPr>
        <p:spPr bwMode="auto">
          <a:xfrm>
            <a:off x="3954463" y="6238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400" b="1">
                <a:solidFill>
                  <a:srgbClr val="000099"/>
                </a:solidFill>
                <a:latin typeface="Times New Roman" panose="02020603050405020304" pitchFamily="18" charset="0"/>
              </a:rPr>
              <a:t>Học bài hát: Mưa rơi</a:t>
            </a:r>
          </a:p>
        </p:txBody>
      </p:sp>
      <p:pic>
        <p:nvPicPr>
          <p:cNvPr id="513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905000"/>
            <a:ext cx="8534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657600" y="1058863"/>
            <a:ext cx="292100"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9" name="Rectangle 19"/>
          <p:cNvSpPr>
            <a:spLocks/>
          </p:cNvSpPr>
          <p:nvPr/>
        </p:nvSpPr>
        <p:spPr bwMode="auto">
          <a:xfrm>
            <a:off x="3954464" y="1089026"/>
            <a:ext cx="70183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lnSpc>
                <a:spcPct val="80000"/>
              </a:lnSpc>
            </a:pPr>
            <a:r>
              <a:rPr lang="en-US" altLang="en-US" sz="2400" b="1">
                <a:solidFill>
                  <a:srgbClr val="000099"/>
                </a:solidFill>
                <a:latin typeface="Times New Roman" panose="02020603050405020304" pitchFamily="18" charset="0"/>
              </a:rPr>
              <a:t>Nghe nhạc: </a:t>
            </a:r>
            <a:br>
              <a:rPr lang="en-US" altLang="en-US" sz="2400" b="1">
                <a:solidFill>
                  <a:srgbClr val="000099"/>
                </a:solidFill>
                <a:latin typeface="Times New Roman" panose="02020603050405020304" pitchFamily="18" charset="0"/>
              </a:rPr>
            </a:br>
            <a:r>
              <a:rPr lang="en-US" altLang="en-US" sz="2400" b="1">
                <a:solidFill>
                  <a:srgbClr val="000099"/>
                </a:solidFill>
                <a:latin typeface="Times New Roman" panose="02020603050405020304" pitchFamily="18" charset="0"/>
              </a:rPr>
              <a:t>Bản hòa tấu nhạc cụ dân tộc Mừng hội hoa bông</a:t>
            </a:r>
          </a:p>
        </p:txBody>
      </p:sp>
    </p:spTree>
    <p:extLst>
      <p:ext uri="{BB962C8B-B14F-4D97-AF65-F5344CB8AC3E}">
        <p14:creationId xmlns:p14="http://schemas.microsoft.com/office/powerpoint/2010/main" val="1171234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1000" fill="hold"/>
                                        <p:tgtEl>
                                          <p:spTgt spid="5124"/>
                                        </p:tgtEl>
                                        <p:attrNameLst>
                                          <p:attrName>ppt_x</p:attrName>
                                        </p:attrNameLst>
                                      </p:cBhvr>
                                      <p:tavLst>
                                        <p:tav tm="0">
                                          <p:val>
                                            <p:strVal val="#ppt_x-.2"/>
                                          </p:val>
                                        </p:tav>
                                        <p:tav tm="100000">
                                          <p:val>
                                            <p:strVal val="#ppt_x"/>
                                          </p:val>
                                        </p:tav>
                                      </p:tavLst>
                                    </p:anim>
                                    <p:anim calcmode="lin" valueType="num">
                                      <p:cBhvr>
                                        <p:cTn id="8" dur="1000" fill="hold"/>
                                        <p:tgtEl>
                                          <p:spTgt spid="51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4"/>
                                        </p:tgtEl>
                                      </p:cBhvr>
                                    </p:animEffect>
                                  </p:childTnLst>
                                </p:cTn>
                              </p:par>
                              <p:par>
                                <p:cTn id="10" presetID="29" presetClass="entr" presetSubtype="0" fill="hold" nodeType="withEffect">
                                  <p:stCondLst>
                                    <p:cond delay="0"/>
                                  </p:stCondLst>
                                  <p:childTnLst>
                                    <p:set>
                                      <p:cBhvr>
                                        <p:cTn id="11" dur="1" fill="hold">
                                          <p:stCondLst>
                                            <p:cond delay="0"/>
                                          </p:stCondLst>
                                        </p:cTn>
                                        <p:tgtEl>
                                          <p:spTgt spid="5137"/>
                                        </p:tgtEl>
                                        <p:attrNameLst>
                                          <p:attrName>style.visibility</p:attrName>
                                        </p:attrNameLst>
                                      </p:cBhvr>
                                      <p:to>
                                        <p:strVal val="visible"/>
                                      </p:to>
                                    </p:set>
                                    <p:anim calcmode="lin" valueType="num">
                                      <p:cBhvr>
                                        <p:cTn id="12" dur="1000" fill="hold"/>
                                        <p:tgtEl>
                                          <p:spTgt spid="5137"/>
                                        </p:tgtEl>
                                        <p:attrNameLst>
                                          <p:attrName>ppt_x</p:attrName>
                                        </p:attrNameLst>
                                      </p:cBhvr>
                                      <p:tavLst>
                                        <p:tav tm="0">
                                          <p:val>
                                            <p:strVal val="#ppt_x-.2"/>
                                          </p:val>
                                        </p:tav>
                                        <p:tav tm="100000">
                                          <p:val>
                                            <p:strVal val="#ppt_x"/>
                                          </p:val>
                                        </p:tav>
                                      </p:tavLst>
                                    </p:anim>
                                    <p:anim calcmode="lin" valueType="num">
                                      <p:cBhvr>
                                        <p:cTn id="13" dur="1000" fill="hold"/>
                                        <p:tgtEl>
                                          <p:spTgt spid="513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1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5127"/>
                                        </p:tgtEl>
                                        <p:attrNameLst>
                                          <p:attrName>style.visibility</p:attrName>
                                        </p:attrNameLst>
                                      </p:cBhvr>
                                      <p:to>
                                        <p:strVal val="visible"/>
                                      </p:to>
                                    </p:set>
                                    <p:anim calcmode="lin" valueType="num">
                                      <p:cBhvr>
                                        <p:cTn id="19" dur="1000" fill="hold"/>
                                        <p:tgtEl>
                                          <p:spTgt spid="5127"/>
                                        </p:tgtEl>
                                        <p:attrNameLst>
                                          <p:attrName>ppt_x</p:attrName>
                                        </p:attrNameLst>
                                      </p:cBhvr>
                                      <p:tavLst>
                                        <p:tav tm="0">
                                          <p:val>
                                            <p:strVal val="#ppt_x-.2"/>
                                          </p:val>
                                        </p:tav>
                                        <p:tav tm="100000">
                                          <p:val>
                                            <p:strVal val="#ppt_x"/>
                                          </p:val>
                                        </p:tav>
                                      </p:tavLst>
                                    </p:anim>
                                    <p:anim calcmode="lin" valueType="num">
                                      <p:cBhvr>
                                        <p:cTn id="20" dur="1000" fill="hold"/>
                                        <p:tgtEl>
                                          <p:spTgt spid="512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127"/>
                                        </p:tgtEl>
                                      </p:cBhvr>
                                    </p:animEffect>
                                  </p:childTnLst>
                                </p:cTn>
                              </p:par>
                              <p:par>
                                <p:cTn id="22" presetID="29" presetClass="entr" presetSubtype="0"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 calcmode="lin" valueType="num">
                                      <p:cBhvr>
                                        <p:cTn id="24" dur="1000" fill="hold"/>
                                        <p:tgtEl>
                                          <p:spTgt spid="5126"/>
                                        </p:tgtEl>
                                        <p:attrNameLst>
                                          <p:attrName>ppt_x</p:attrName>
                                        </p:attrNameLst>
                                      </p:cBhvr>
                                      <p:tavLst>
                                        <p:tav tm="0">
                                          <p:val>
                                            <p:strVal val="#ppt_x-.2"/>
                                          </p:val>
                                        </p:tav>
                                        <p:tav tm="100000">
                                          <p:val>
                                            <p:strVal val="#ppt_x"/>
                                          </p:val>
                                        </p:tav>
                                      </p:tavLst>
                                    </p:anim>
                                    <p:anim calcmode="lin" valueType="num">
                                      <p:cBhvr>
                                        <p:cTn id="25"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126"/>
                                        </p:tgtEl>
                                      </p:cBhvr>
                                    </p:animEffect>
                                  </p:childTnLst>
                                </p:cTn>
                              </p:par>
                              <p:par>
                                <p:cTn id="27" presetID="29" presetClass="entr" presetSubtype="0" fill="hold" nodeType="withEffect">
                                  <p:stCondLst>
                                    <p:cond delay="0"/>
                                  </p:stCondLst>
                                  <p:childTnLst>
                                    <p:set>
                                      <p:cBhvr>
                                        <p:cTn id="28" dur="1" fill="hold">
                                          <p:stCondLst>
                                            <p:cond delay="0"/>
                                          </p:stCondLst>
                                        </p:cTn>
                                        <p:tgtEl>
                                          <p:spTgt spid="5128"/>
                                        </p:tgtEl>
                                        <p:attrNameLst>
                                          <p:attrName>style.visibility</p:attrName>
                                        </p:attrNameLst>
                                      </p:cBhvr>
                                      <p:to>
                                        <p:strVal val="visible"/>
                                      </p:to>
                                    </p:set>
                                    <p:anim calcmode="lin" valueType="num">
                                      <p:cBhvr>
                                        <p:cTn id="29" dur="1000" fill="hold"/>
                                        <p:tgtEl>
                                          <p:spTgt spid="5128"/>
                                        </p:tgtEl>
                                        <p:attrNameLst>
                                          <p:attrName>ppt_x</p:attrName>
                                        </p:attrNameLst>
                                      </p:cBhvr>
                                      <p:tavLst>
                                        <p:tav tm="0">
                                          <p:val>
                                            <p:strVal val="#ppt_x-.2"/>
                                          </p:val>
                                        </p:tav>
                                        <p:tav tm="100000">
                                          <p:val>
                                            <p:strVal val="#ppt_x"/>
                                          </p:val>
                                        </p:tav>
                                      </p:tavLst>
                                    </p:anim>
                                    <p:anim calcmode="lin" valueType="num">
                                      <p:cBhvr>
                                        <p:cTn id="30" dur="1000" fill="hold"/>
                                        <p:tgtEl>
                                          <p:spTgt spid="512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5128"/>
                                        </p:tgtEl>
                                      </p:cBhvr>
                                    </p:animEffect>
                                  </p:childTnLst>
                                </p:cTn>
                              </p:par>
                              <p:par>
                                <p:cTn id="32" presetID="29" presetClass="entr" presetSubtype="0" fill="hold" nodeType="withEffect">
                                  <p:stCondLst>
                                    <p:cond delay="0"/>
                                  </p:stCondLst>
                                  <p:childTnLst>
                                    <p:set>
                                      <p:cBhvr>
                                        <p:cTn id="33" dur="1" fill="hold">
                                          <p:stCondLst>
                                            <p:cond delay="0"/>
                                          </p:stCondLst>
                                        </p:cTn>
                                        <p:tgtEl>
                                          <p:spTgt spid="5138"/>
                                        </p:tgtEl>
                                        <p:attrNameLst>
                                          <p:attrName>style.visibility</p:attrName>
                                        </p:attrNameLst>
                                      </p:cBhvr>
                                      <p:to>
                                        <p:strVal val="visible"/>
                                      </p:to>
                                    </p:set>
                                    <p:anim calcmode="lin" valueType="num">
                                      <p:cBhvr>
                                        <p:cTn id="34" dur="1000" fill="hold"/>
                                        <p:tgtEl>
                                          <p:spTgt spid="5138"/>
                                        </p:tgtEl>
                                        <p:attrNameLst>
                                          <p:attrName>ppt_x</p:attrName>
                                        </p:attrNameLst>
                                      </p:cBhvr>
                                      <p:tavLst>
                                        <p:tav tm="0">
                                          <p:val>
                                            <p:strVal val="#ppt_x-.2"/>
                                          </p:val>
                                        </p:tav>
                                        <p:tav tm="100000">
                                          <p:val>
                                            <p:strVal val="#ppt_x"/>
                                          </p:val>
                                        </p:tav>
                                      </p:tavLst>
                                    </p:anim>
                                    <p:anim calcmode="lin" valueType="num">
                                      <p:cBhvr>
                                        <p:cTn id="35" dur="1000" fill="hold"/>
                                        <p:tgtEl>
                                          <p:spTgt spid="513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5138"/>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5130"/>
                                        </p:tgtEl>
                                        <p:attrNameLst>
                                          <p:attrName>style.visibility</p:attrName>
                                        </p:attrNameLst>
                                      </p:cBhvr>
                                      <p:to>
                                        <p:strVal val="visible"/>
                                      </p:to>
                                    </p:set>
                                    <p:anim calcmode="lin" valueType="num">
                                      <p:cBhvr>
                                        <p:cTn id="39" dur="1000" fill="hold"/>
                                        <p:tgtEl>
                                          <p:spTgt spid="5130"/>
                                        </p:tgtEl>
                                        <p:attrNameLst>
                                          <p:attrName>ppt_x</p:attrName>
                                        </p:attrNameLst>
                                      </p:cBhvr>
                                      <p:tavLst>
                                        <p:tav tm="0">
                                          <p:val>
                                            <p:strVal val="#ppt_x-.2"/>
                                          </p:val>
                                        </p:tav>
                                        <p:tav tm="100000">
                                          <p:val>
                                            <p:strVal val="#ppt_x"/>
                                          </p:val>
                                        </p:tav>
                                      </p:tavLst>
                                    </p:anim>
                                    <p:anim calcmode="lin" valueType="num">
                                      <p:cBhvr>
                                        <p:cTn id="40" dur="1000" fill="hold"/>
                                        <p:tgtEl>
                                          <p:spTgt spid="5130"/>
                                        </p:tgtEl>
                                        <p:attrNameLst>
                                          <p:attrName>ppt_y</p:attrName>
                                        </p:attrNameLst>
                                      </p:cBhvr>
                                      <p:tavLst>
                                        <p:tav tm="0">
                                          <p:val>
                                            <p:strVal val="#ppt_y"/>
                                          </p:val>
                                        </p:tav>
                                        <p:tav tm="100000">
                                          <p:val>
                                            <p:strVal val="#ppt_y"/>
                                          </p:val>
                                        </p:tav>
                                      </p:tavLst>
                                    </p:anim>
                                    <p:animEffect transition="in" filter="wipe(right)" prLst="gradientSize: 0.1">
                                      <p:cBhvr>
                                        <p:cTn id="41" dur="1000"/>
                                        <p:tgtEl>
                                          <p:spTgt spid="5130"/>
                                        </p:tgtEl>
                                      </p:cBhvr>
                                    </p:animEffect>
                                  </p:childTnLst>
                                </p:cTn>
                              </p:par>
                              <p:par>
                                <p:cTn id="42" presetID="29" presetClass="entr" presetSubtype="0" fill="hold" grpId="0" nodeType="withEffect">
                                  <p:stCondLst>
                                    <p:cond delay="0"/>
                                  </p:stCondLst>
                                  <p:childTnLst>
                                    <p:set>
                                      <p:cBhvr>
                                        <p:cTn id="43" dur="1" fill="hold">
                                          <p:stCondLst>
                                            <p:cond delay="0"/>
                                          </p:stCondLst>
                                        </p:cTn>
                                        <p:tgtEl>
                                          <p:spTgt spid="5139"/>
                                        </p:tgtEl>
                                        <p:attrNameLst>
                                          <p:attrName>style.visibility</p:attrName>
                                        </p:attrNameLst>
                                      </p:cBhvr>
                                      <p:to>
                                        <p:strVal val="visible"/>
                                      </p:to>
                                    </p:set>
                                    <p:anim calcmode="lin" valueType="num">
                                      <p:cBhvr>
                                        <p:cTn id="44" dur="1000" fill="hold"/>
                                        <p:tgtEl>
                                          <p:spTgt spid="5139"/>
                                        </p:tgtEl>
                                        <p:attrNameLst>
                                          <p:attrName>ppt_x</p:attrName>
                                        </p:attrNameLst>
                                      </p:cBhvr>
                                      <p:tavLst>
                                        <p:tav tm="0">
                                          <p:val>
                                            <p:strVal val="#ppt_x-.2"/>
                                          </p:val>
                                        </p:tav>
                                        <p:tav tm="100000">
                                          <p:val>
                                            <p:strVal val="#ppt_x"/>
                                          </p:val>
                                        </p:tav>
                                      </p:tavLst>
                                    </p:anim>
                                    <p:anim calcmode="lin" valueType="num">
                                      <p:cBhvr>
                                        <p:cTn id="45" dur="1000" fill="hold"/>
                                        <p:tgtEl>
                                          <p:spTgt spid="5139"/>
                                        </p:tgtEl>
                                        <p:attrNameLst>
                                          <p:attrName>ppt_y</p:attrName>
                                        </p:attrNameLst>
                                      </p:cBhvr>
                                      <p:tavLst>
                                        <p:tav tm="0">
                                          <p:val>
                                            <p:strVal val="#ppt_y"/>
                                          </p:val>
                                        </p:tav>
                                        <p:tav tm="100000">
                                          <p:val>
                                            <p:strVal val="#ppt_y"/>
                                          </p:val>
                                        </p:tav>
                                      </p:tavLst>
                                    </p:anim>
                                    <p:animEffect transition="in" filter="wipe(right)" prLst="gradientSize: 0.1">
                                      <p:cBhvr>
                                        <p:cTn id="46" dur="1000"/>
                                        <p:tgtEl>
                                          <p:spTgt spid="5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P spid="51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24" name="Rectangle 68"/>
          <p:cNvSpPr>
            <a:spLocks/>
          </p:cNvSpPr>
          <p:nvPr/>
        </p:nvSpPr>
        <p:spPr bwMode="auto">
          <a:xfrm>
            <a:off x="2286000" y="1828801"/>
            <a:ext cx="312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KHỞI ĐỘNG</a:t>
            </a:r>
          </a:p>
        </p:txBody>
      </p:sp>
      <p:sp>
        <p:nvSpPr>
          <p:cNvPr id="45134" name="Rectangle 78"/>
          <p:cNvSpPr>
            <a:spLocks/>
          </p:cNvSpPr>
          <p:nvPr/>
        </p:nvSpPr>
        <p:spPr bwMode="auto">
          <a:xfrm>
            <a:off x="5105400" y="9906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endParaRPr lang="en-US" altLang="en-US" sz="2000" b="1">
              <a:solidFill>
                <a:srgbClr val="000099"/>
              </a:solidFill>
              <a:latin typeface="Times New Roman" panose="02020603050405020304" pitchFamily="18" charset="0"/>
            </a:endParaRPr>
          </a:p>
        </p:txBody>
      </p:sp>
      <p:sp>
        <p:nvSpPr>
          <p:cNvPr id="45137" name="Rectangle 81"/>
          <p:cNvSpPr>
            <a:spLocks noChangeArrowheads="1"/>
          </p:cNvSpPr>
          <p:nvPr/>
        </p:nvSpPr>
        <p:spPr bwMode="auto">
          <a:xfrm>
            <a:off x="1981200" y="1828800"/>
            <a:ext cx="304800" cy="304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5138" name="Group 82"/>
          <p:cNvGrpSpPr>
            <a:grpSpLocks/>
          </p:cNvGrpSpPr>
          <p:nvPr/>
        </p:nvGrpSpPr>
        <p:grpSpPr bwMode="auto">
          <a:xfrm>
            <a:off x="6858000" y="3733800"/>
            <a:ext cx="1524000" cy="1600200"/>
            <a:chOff x="3696" y="2784"/>
            <a:chExt cx="1536" cy="1536"/>
          </a:xfrm>
        </p:grpSpPr>
        <p:pic>
          <p:nvPicPr>
            <p:cNvPr id="45139" name="Picture 83" descr="GOLDENC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8" y="3072"/>
              <a:ext cx="864" cy="864"/>
            </a:xfrm>
            <a:prstGeom prst="rect">
              <a:avLst/>
            </a:prstGeom>
            <a:noFill/>
            <a:extLst>
              <a:ext uri="{909E8E84-426E-40DD-AFC4-6F175D3DCCD1}">
                <a14:hiddenFill xmlns:a14="http://schemas.microsoft.com/office/drawing/2010/main">
                  <a:solidFill>
                    <a:srgbClr val="FFFFFF"/>
                  </a:solidFill>
                </a14:hiddenFill>
              </a:ext>
            </a:extLst>
          </p:spPr>
        </p:pic>
        <p:pic>
          <p:nvPicPr>
            <p:cNvPr id="45140" name="Picture 84" descr="WaterLily-0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6" y="2784"/>
              <a:ext cx="1409" cy="1536"/>
            </a:xfrm>
            <a:prstGeom prst="rect">
              <a:avLst/>
            </a:prstGeom>
            <a:noFill/>
            <a:extLst>
              <a:ext uri="{909E8E84-426E-40DD-AFC4-6F175D3DCCD1}">
                <a14:hiddenFill xmlns:a14="http://schemas.microsoft.com/office/drawing/2010/main">
                  <a:solidFill>
                    <a:srgbClr val="FFFFFF"/>
                  </a:solidFill>
                </a14:hiddenFill>
              </a:ext>
            </a:extLst>
          </p:spPr>
        </p:pic>
      </p:grpSp>
      <p:sp>
        <p:nvSpPr>
          <p:cNvPr id="45141" name="Oval 85">
            <a:hlinkClick r:id="rId5" action="ppaction://hlinkfile"/>
          </p:cNvPr>
          <p:cNvSpPr>
            <a:spLocks noChangeArrowheads="1"/>
          </p:cNvSpPr>
          <p:nvPr/>
        </p:nvSpPr>
        <p:spPr bwMode="auto">
          <a:xfrm>
            <a:off x="8153400" y="5181600"/>
            <a:ext cx="1143000" cy="914400"/>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b="1">
                <a:solidFill>
                  <a:srgbClr val="FF0000"/>
                </a:solidFill>
              </a:rPr>
              <a:t>Video</a:t>
            </a:r>
          </a:p>
        </p:txBody>
      </p:sp>
      <p:sp>
        <p:nvSpPr>
          <p:cNvPr id="45142" name="Rectangle 86"/>
          <p:cNvSpPr>
            <a:spLocks/>
          </p:cNvSpPr>
          <p:nvPr/>
        </p:nvSpPr>
        <p:spPr bwMode="auto">
          <a:xfrm>
            <a:off x="7391400" y="2971801"/>
            <a:ext cx="990600" cy="434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000" b="1">
                <a:solidFill>
                  <a:srgbClr val="000099"/>
                </a:solidFill>
                <a:latin typeface="Times New Roman" panose="02020603050405020304" pitchFamily="18" charset="0"/>
              </a:rPr>
              <a:t>Nghe</a:t>
            </a:r>
          </a:p>
        </p:txBody>
      </p:sp>
      <p:sp>
        <p:nvSpPr>
          <p:cNvPr id="45143" name="Rectangle 87"/>
          <p:cNvSpPr>
            <a:spLocks/>
          </p:cNvSpPr>
          <p:nvPr/>
        </p:nvSpPr>
        <p:spPr bwMode="auto">
          <a:xfrm>
            <a:off x="6400800" y="5410201"/>
            <a:ext cx="914400" cy="434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en-US" sz="2000" b="1">
                <a:solidFill>
                  <a:srgbClr val="000099"/>
                </a:solidFill>
                <a:latin typeface="Times New Roman" panose="02020603050405020304" pitchFamily="18" charset="0"/>
              </a:rPr>
              <a:t>Xem</a:t>
            </a:r>
          </a:p>
        </p:txBody>
      </p:sp>
      <p:sp>
        <p:nvSpPr>
          <p:cNvPr id="45144" name="Line 88"/>
          <p:cNvSpPr>
            <a:spLocks noChangeShapeType="1"/>
          </p:cNvSpPr>
          <p:nvPr/>
        </p:nvSpPr>
        <p:spPr bwMode="auto">
          <a:xfrm>
            <a:off x="7315200" y="5616575"/>
            <a:ext cx="838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45" name="Line 89"/>
          <p:cNvSpPr>
            <a:spLocks noChangeShapeType="1"/>
          </p:cNvSpPr>
          <p:nvPr/>
        </p:nvSpPr>
        <p:spPr bwMode="auto">
          <a:xfrm>
            <a:off x="7924800" y="3429000"/>
            <a:ext cx="0" cy="685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46" name="Rectangle 90"/>
          <p:cNvSpPr>
            <a:spLocks/>
          </p:cNvSpPr>
          <p:nvPr/>
        </p:nvSpPr>
        <p:spPr bwMode="auto">
          <a:xfrm>
            <a:off x="2362200" y="2209801"/>
            <a:ext cx="75438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800000"/>
                </a:solidFill>
                <a:latin typeface="Times New Roman" panose="02020603050405020304" pitchFamily="18" charset="0"/>
              </a:rPr>
              <a:t>Nghe-Xem Clip về sinh hoạt văn hóa của đồng bào dân tộc Khơ-mú</a:t>
            </a:r>
          </a:p>
        </p:txBody>
      </p:sp>
      <p:pic>
        <p:nvPicPr>
          <p:cNvPr id="45147" name="Picture 91" descr="241016-kho-mu-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95600"/>
            <a:ext cx="3810000" cy="3187700"/>
          </a:xfrm>
          <a:prstGeom prst="rect">
            <a:avLst/>
          </a:prstGeom>
          <a:noFill/>
          <a:extLst>
            <a:ext uri="{909E8E84-426E-40DD-AFC4-6F175D3DCCD1}">
              <a14:hiddenFill xmlns:a14="http://schemas.microsoft.com/office/drawing/2010/main">
                <a:solidFill>
                  <a:srgbClr val="FFFFFF"/>
                </a:solidFill>
              </a14:hiddenFill>
            </a:ext>
          </a:extLst>
        </p:spPr>
      </p:pic>
      <p:sp>
        <p:nvSpPr>
          <p:cNvPr id="45148" name="WordArt 92"/>
          <p:cNvSpPr>
            <a:spLocks noChangeArrowheads="1" noChangeShapeType="1" noTextEdit="1"/>
          </p:cNvSpPr>
          <p:nvPr/>
        </p:nvSpPr>
        <p:spPr bwMode="auto">
          <a:xfrm>
            <a:off x="2362200" y="909639"/>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45149" name="Picture 93"/>
          <p:cNvPicPr>
            <a:picLocks noChangeAspect="1" noChangeArrowheads="1"/>
          </p:cNvPicPr>
          <p:nvPr/>
        </p:nvPicPr>
        <p:blipFill>
          <a:blip r:embed="rId7">
            <a:extLst>
              <a:ext uri="{28A0092B-C50C-407E-A947-70E740481C1C}">
                <a14:useLocalDpi xmlns:a14="http://schemas.microsoft.com/office/drawing/2010/main" val="0"/>
              </a:ext>
            </a:extLst>
          </a:blip>
          <a:srcRect l="56145" t="40581" r="42392" b="57611"/>
          <a:stretch>
            <a:fillRect/>
          </a:stretch>
        </p:blipFill>
        <p:spPr bwMode="auto">
          <a:xfrm>
            <a:off x="3581400" y="8112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150" name="Picture 94" descr="Picture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1" y="633414"/>
            <a:ext cx="677863" cy="814387"/>
          </a:xfrm>
          <a:prstGeom prst="rect">
            <a:avLst/>
          </a:prstGeom>
          <a:noFill/>
          <a:extLst>
            <a:ext uri="{909E8E84-426E-40DD-AFC4-6F175D3DCCD1}">
              <a14:hiddenFill xmlns:a14="http://schemas.microsoft.com/office/drawing/2010/main">
                <a:solidFill>
                  <a:srgbClr val="FFFFFF"/>
                </a:solidFill>
              </a14:hiddenFill>
            </a:ext>
          </a:extLst>
        </p:spPr>
      </p:pic>
      <p:sp>
        <p:nvSpPr>
          <p:cNvPr id="45151" name="Rectangle 95"/>
          <p:cNvSpPr>
            <a:spLocks/>
          </p:cNvSpPr>
          <p:nvPr/>
        </p:nvSpPr>
        <p:spPr bwMode="auto">
          <a:xfrm>
            <a:off x="3810000" y="6731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45152" name="Picture 96"/>
          <p:cNvPicPr>
            <a:picLocks noChangeAspect="1" noChangeArrowheads="1"/>
          </p:cNvPicPr>
          <p:nvPr/>
        </p:nvPicPr>
        <p:blipFill>
          <a:blip r:embed="rId7">
            <a:extLst>
              <a:ext uri="{28A0092B-C50C-407E-A947-70E740481C1C}">
                <a14:useLocalDpi xmlns:a14="http://schemas.microsoft.com/office/drawing/2010/main" val="0"/>
              </a:ext>
            </a:extLst>
          </a:blip>
          <a:srcRect l="56145" t="40581" r="42392" b="57611"/>
          <a:stretch>
            <a:fillRect/>
          </a:stretch>
        </p:blipFill>
        <p:spPr bwMode="auto">
          <a:xfrm>
            <a:off x="3589338" y="11160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153" name="Rectangle 97"/>
          <p:cNvSpPr>
            <a:spLocks noChangeArrowheads="1"/>
          </p:cNvSpPr>
          <p:nvPr/>
        </p:nvSpPr>
        <p:spPr bwMode="auto">
          <a:xfrm>
            <a:off x="3817938" y="998539"/>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45154" name="WordArt 98"/>
          <p:cNvSpPr>
            <a:spLocks noChangeArrowheads="1" noChangeShapeType="1" noTextEdit="1"/>
          </p:cNvSpPr>
          <p:nvPr/>
        </p:nvSpPr>
        <p:spPr bwMode="auto">
          <a:xfrm>
            <a:off x="4038601" y="404813"/>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45155" name="Le hoi xuan kho mu.wav">
            <a:hlinkClick r:id="" action="ppaction://media"/>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7772400" y="4267200"/>
            <a:ext cx="381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19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5137"/>
                                        </p:tgtEl>
                                        <p:attrNameLst>
                                          <p:attrName>style.visibility</p:attrName>
                                        </p:attrNameLst>
                                      </p:cBhvr>
                                      <p:to>
                                        <p:strVal val="visible"/>
                                      </p:to>
                                    </p:set>
                                    <p:anim calcmode="lin" valueType="num">
                                      <p:cBhvr>
                                        <p:cTn id="7" dur="1000" fill="hold"/>
                                        <p:tgtEl>
                                          <p:spTgt spid="45137"/>
                                        </p:tgtEl>
                                        <p:attrNameLst>
                                          <p:attrName>ppt_x</p:attrName>
                                        </p:attrNameLst>
                                      </p:cBhvr>
                                      <p:tavLst>
                                        <p:tav tm="0">
                                          <p:val>
                                            <p:strVal val="#ppt_x-.2"/>
                                          </p:val>
                                        </p:tav>
                                        <p:tav tm="100000">
                                          <p:val>
                                            <p:strVal val="#ppt_x"/>
                                          </p:val>
                                        </p:tav>
                                      </p:tavLst>
                                    </p:anim>
                                    <p:anim calcmode="lin" valueType="num">
                                      <p:cBhvr>
                                        <p:cTn id="8" dur="1000" fill="hold"/>
                                        <p:tgtEl>
                                          <p:spTgt spid="45137"/>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13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5124"/>
                                        </p:tgtEl>
                                        <p:attrNameLst>
                                          <p:attrName>style.visibility</p:attrName>
                                        </p:attrNameLst>
                                      </p:cBhvr>
                                      <p:to>
                                        <p:strVal val="visible"/>
                                      </p:to>
                                    </p:set>
                                    <p:anim calcmode="lin" valueType="num">
                                      <p:cBhvr>
                                        <p:cTn id="12" dur="1000" fill="hold"/>
                                        <p:tgtEl>
                                          <p:spTgt spid="45124"/>
                                        </p:tgtEl>
                                        <p:attrNameLst>
                                          <p:attrName>ppt_x</p:attrName>
                                        </p:attrNameLst>
                                      </p:cBhvr>
                                      <p:tavLst>
                                        <p:tav tm="0">
                                          <p:val>
                                            <p:strVal val="#ppt_x-.2"/>
                                          </p:val>
                                        </p:tav>
                                        <p:tav tm="100000">
                                          <p:val>
                                            <p:strVal val="#ppt_x"/>
                                          </p:val>
                                        </p:tav>
                                      </p:tavLst>
                                    </p:anim>
                                    <p:anim calcmode="lin" valueType="num">
                                      <p:cBhvr>
                                        <p:cTn id="13" dur="1000" fill="hold"/>
                                        <p:tgtEl>
                                          <p:spTgt spid="4512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51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5146"/>
                                        </p:tgtEl>
                                        <p:attrNameLst>
                                          <p:attrName>style.visibility</p:attrName>
                                        </p:attrNameLst>
                                      </p:cBhvr>
                                      <p:to>
                                        <p:strVal val="visible"/>
                                      </p:to>
                                    </p:set>
                                    <p:anim calcmode="lin" valueType="num">
                                      <p:cBhvr>
                                        <p:cTn id="19" dur="1000" fill="hold"/>
                                        <p:tgtEl>
                                          <p:spTgt spid="45146"/>
                                        </p:tgtEl>
                                        <p:attrNameLst>
                                          <p:attrName>ppt_x</p:attrName>
                                        </p:attrNameLst>
                                      </p:cBhvr>
                                      <p:tavLst>
                                        <p:tav tm="0">
                                          <p:val>
                                            <p:strVal val="#ppt_x-.2"/>
                                          </p:val>
                                        </p:tav>
                                        <p:tav tm="100000">
                                          <p:val>
                                            <p:strVal val="#ppt_x"/>
                                          </p:val>
                                        </p:tav>
                                      </p:tavLst>
                                    </p:anim>
                                    <p:anim calcmode="lin" valueType="num">
                                      <p:cBhvr>
                                        <p:cTn id="20" dur="1000" fill="hold"/>
                                        <p:tgtEl>
                                          <p:spTgt spid="4514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5146"/>
                                        </p:tgtEl>
                                      </p:cBhvr>
                                    </p:animEffect>
                                  </p:childTnLst>
                                </p:cTn>
                              </p:par>
                              <p:par>
                                <p:cTn id="22" presetID="29" presetClass="entr" presetSubtype="0" fill="hold" nodeType="withEffect">
                                  <p:stCondLst>
                                    <p:cond delay="0"/>
                                  </p:stCondLst>
                                  <p:childTnLst>
                                    <p:set>
                                      <p:cBhvr>
                                        <p:cTn id="23" dur="1" fill="hold">
                                          <p:stCondLst>
                                            <p:cond delay="0"/>
                                          </p:stCondLst>
                                        </p:cTn>
                                        <p:tgtEl>
                                          <p:spTgt spid="45147"/>
                                        </p:tgtEl>
                                        <p:attrNameLst>
                                          <p:attrName>style.visibility</p:attrName>
                                        </p:attrNameLst>
                                      </p:cBhvr>
                                      <p:to>
                                        <p:strVal val="visible"/>
                                      </p:to>
                                    </p:set>
                                    <p:anim calcmode="lin" valueType="num">
                                      <p:cBhvr>
                                        <p:cTn id="24" dur="1000" fill="hold"/>
                                        <p:tgtEl>
                                          <p:spTgt spid="45147"/>
                                        </p:tgtEl>
                                        <p:attrNameLst>
                                          <p:attrName>ppt_x</p:attrName>
                                        </p:attrNameLst>
                                      </p:cBhvr>
                                      <p:tavLst>
                                        <p:tav tm="0">
                                          <p:val>
                                            <p:strVal val="#ppt_x-.2"/>
                                          </p:val>
                                        </p:tav>
                                        <p:tav tm="100000">
                                          <p:val>
                                            <p:strVal val="#ppt_x"/>
                                          </p:val>
                                        </p:tav>
                                      </p:tavLst>
                                    </p:anim>
                                    <p:anim calcmode="lin" valueType="num">
                                      <p:cBhvr>
                                        <p:cTn id="25" dur="1000" fill="hold"/>
                                        <p:tgtEl>
                                          <p:spTgt spid="4514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514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45142"/>
                                        </p:tgtEl>
                                        <p:attrNameLst>
                                          <p:attrName>style.visibility</p:attrName>
                                        </p:attrNameLst>
                                      </p:cBhvr>
                                      <p:to>
                                        <p:strVal val="visible"/>
                                      </p:to>
                                    </p:set>
                                    <p:anim calcmode="lin" valueType="num">
                                      <p:cBhvr>
                                        <p:cTn id="29" dur="1000" fill="hold"/>
                                        <p:tgtEl>
                                          <p:spTgt spid="45142"/>
                                        </p:tgtEl>
                                        <p:attrNameLst>
                                          <p:attrName>ppt_x</p:attrName>
                                        </p:attrNameLst>
                                      </p:cBhvr>
                                      <p:tavLst>
                                        <p:tav tm="0">
                                          <p:val>
                                            <p:strVal val="#ppt_x-.2"/>
                                          </p:val>
                                        </p:tav>
                                        <p:tav tm="100000">
                                          <p:val>
                                            <p:strVal val="#ppt_x"/>
                                          </p:val>
                                        </p:tav>
                                      </p:tavLst>
                                    </p:anim>
                                    <p:anim calcmode="lin" valueType="num">
                                      <p:cBhvr>
                                        <p:cTn id="30" dur="1000" fill="hold"/>
                                        <p:tgtEl>
                                          <p:spTgt spid="4514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5142"/>
                                        </p:tgtEl>
                                      </p:cBhvr>
                                    </p:animEffect>
                                  </p:childTnLst>
                                </p:cTn>
                              </p:par>
                              <p:par>
                                <p:cTn id="32" presetID="29" presetClass="entr" presetSubtype="0" fill="hold" nodeType="withEffect">
                                  <p:stCondLst>
                                    <p:cond delay="0"/>
                                  </p:stCondLst>
                                  <p:childTnLst>
                                    <p:set>
                                      <p:cBhvr>
                                        <p:cTn id="33" dur="1" fill="hold">
                                          <p:stCondLst>
                                            <p:cond delay="0"/>
                                          </p:stCondLst>
                                        </p:cTn>
                                        <p:tgtEl>
                                          <p:spTgt spid="45145"/>
                                        </p:tgtEl>
                                        <p:attrNameLst>
                                          <p:attrName>style.visibility</p:attrName>
                                        </p:attrNameLst>
                                      </p:cBhvr>
                                      <p:to>
                                        <p:strVal val="visible"/>
                                      </p:to>
                                    </p:set>
                                    <p:anim calcmode="lin" valueType="num">
                                      <p:cBhvr>
                                        <p:cTn id="34" dur="1000" fill="hold"/>
                                        <p:tgtEl>
                                          <p:spTgt spid="45145"/>
                                        </p:tgtEl>
                                        <p:attrNameLst>
                                          <p:attrName>ppt_x</p:attrName>
                                        </p:attrNameLst>
                                      </p:cBhvr>
                                      <p:tavLst>
                                        <p:tav tm="0">
                                          <p:val>
                                            <p:strVal val="#ppt_x-.2"/>
                                          </p:val>
                                        </p:tav>
                                        <p:tav tm="100000">
                                          <p:val>
                                            <p:strVal val="#ppt_x"/>
                                          </p:val>
                                        </p:tav>
                                      </p:tavLst>
                                    </p:anim>
                                    <p:anim calcmode="lin" valueType="num">
                                      <p:cBhvr>
                                        <p:cTn id="35" dur="1000" fill="hold"/>
                                        <p:tgtEl>
                                          <p:spTgt spid="4514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45145"/>
                                        </p:tgtEl>
                                      </p:cBhvr>
                                    </p:animEffect>
                                  </p:childTnLst>
                                </p:cTn>
                              </p:par>
                              <p:par>
                                <p:cTn id="37" presetID="29" presetClass="entr" presetSubtype="0" fill="hold" nodeType="withEffect">
                                  <p:stCondLst>
                                    <p:cond delay="0"/>
                                  </p:stCondLst>
                                  <p:childTnLst>
                                    <p:set>
                                      <p:cBhvr>
                                        <p:cTn id="38" dur="1" fill="hold">
                                          <p:stCondLst>
                                            <p:cond delay="0"/>
                                          </p:stCondLst>
                                        </p:cTn>
                                        <p:tgtEl>
                                          <p:spTgt spid="45155"/>
                                        </p:tgtEl>
                                        <p:attrNameLst>
                                          <p:attrName>style.visibility</p:attrName>
                                        </p:attrNameLst>
                                      </p:cBhvr>
                                      <p:to>
                                        <p:strVal val="visible"/>
                                      </p:to>
                                    </p:set>
                                    <p:anim calcmode="lin" valueType="num">
                                      <p:cBhvr>
                                        <p:cTn id="39" dur="1000" fill="hold"/>
                                        <p:tgtEl>
                                          <p:spTgt spid="45155"/>
                                        </p:tgtEl>
                                        <p:attrNameLst>
                                          <p:attrName>ppt_x</p:attrName>
                                        </p:attrNameLst>
                                      </p:cBhvr>
                                      <p:tavLst>
                                        <p:tav tm="0">
                                          <p:val>
                                            <p:strVal val="#ppt_x-.2"/>
                                          </p:val>
                                        </p:tav>
                                        <p:tav tm="100000">
                                          <p:val>
                                            <p:strVal val="#ppt_x"/>
                                          </p:val>
                                        </p:tav>
                                      </p:tavLst>
                                    </p:anim>
                                    <p:anim calcmode="lin" valueType="num">
                                      <p:cBhvr>
                                        <p:cTn id="40" dur="1000" fill="hold"/>
                                        <p:tgtEl>
                                          <p:spTgt spid="45155"/>
                                        </p:tgtEl>
                                        <p:attrNameLst>
                                          <p:attrName>ppt_y</p:attrName>
                                        </p:attrNameLst>
                                      </p:cBhvr>
                                      <p:tavLst>
                                        <p:tav tm="0">
                                          <p:val>
                                            <p:strVal val="#ppt_y"/>
                                          </p:val>
                                        </p:tav>
                                        <p:tav tm="100000">
                                          <p:val>
                                            <p:strVal val="#ppt_y"/>
                                          </p:val>
                                        </p:tav>
                                      </p:tavLst>
                                    </p:anim>
                                    <p:animEffect transition="in" filter="wipe(right)" prLst="gradientSize: 0.1">
                                      <p:cBhvr>
                                        <p:cTn id="41" dur="1000"/>
                                        <p:tgtEl>
                                          <p:spTgt spid="45155"/>
                                        </p:tgtEl>
                                      </p:cBhvr>
                                    </p:animEffect>
                                  </p:childTnLst>
                                </p:cTn>
                              </p:par>
                              <p:par>
                                <p:cTn id="42" presetID="29" presetClass="entr" presetSubtype="0" fill="hold" nodeType="withEffect">
                                  <p:stCondLst>
                                    <p:cond delay="0"/>
                                  </p:stCondLst>
                                  <p:childTnLst>
                                    <p:set>
                                      <p:cBhvr>
                                        <p:cTn id="43" dur="1" fill="hold">
                                          <p:stCondLst>
                                            <p:cond delay="0"/>
                                          </p:stCondLst>
                                        </p:cTn>
                                        <p:tgtEl>
                                          <p:spTgt spid="45138"/>
                                        </p:tgtEl>
                                        <p:attrNameLst>
                                          <p:attrName>style.visibility</p:attrName>
                                        </p:attrNameLst>
                                      </p:cBhvr>
                                      <p:to>
                                        <p:strVal val="visible"/>
                                      </p:to>
                                    </p:set>
                                    <p:anim calcmode="lin" valueType="num">
                                      <p:cBhvr>
                                        <p:cTn id="44" dur="1000" fill="hold"/>
                                        <p:tgtEl>
                                          <p:spTgt spid="45138"/>
                                        </p:tgtEl>
                                        <p:attrNameLst>
                                          <p:attrName>ppt_x</p:attrName>
                                        </p:attrNameLst>
                                      </p:cBhvr>
                                      <p:tavLst>
                                        <p:tav tm="0">
                                          <p:val>
                                            <p:strVal val="#ppt_x-.2"/>
                                          </p:val>
                                        </p:tav>
                                        <p:tav tm="100000">
                                          <p:val>
                                            <p:strVal val="#ppt_x"/>
                                          </p:val>
                                        </p:tav>
                                      </p:tavLst>
                                    </p:anim>
                                    <p:anim calcmode="lin" valueType="num">
                                      <p:cBhvr>
                                        <p:cTn id="45" dur="1000" fill="hold"/>
                                        <p:tgtEl>
                                          <p:spTgt spid="45138"/>
                                        </p:tgtEl>
                                        <p:attrNameLst>
                                          <p:attrName>ppt_y</p:attrName>
                                        </p:attrNameLst>
                                      </p:cBhvr>
                                      <p:tavLst>
                                        <p:tav tm="0">
                                          <p:val>
                                            <p:strVal val="#ppt_y"/>
                                          </p:val>
                                        </p:tav>
                                        <p:tav tm="100000">
                                          <p:val>
                                            <p:strVal val="#ppt_y"/>
                                          </p:val>
                                        </p:tav>
                                      </p:tavLst>
                                    </p:anim>
                                    <p:animEffect transition="in" filter="wipe(right)" prLst="gradientSize: 0.1">
                                      <p:cBhvr>
                                        <p:cTn id="46" dur="1000"/>
                                        <p:tgtEl>
                                          <p:spTgt spid="45138"/>
                                        </p:tgtEl>
                                      </p:cBhvr>
                                    </p:animEffect>
                                  </p:childTnLst>
                                </p:cTn>
                              </p:par>
                              <p:par>
                                <p:cTn id="47" presetID="29" presetClass="entr" presetSubtype="0" fill="hold" grpId="0" nodeType="withEffect">
                                  <p:stCondLst>
                                    <p:cond delay="0"/>
                                  </p:stCondLst>
                                  <p:childTnLst>
                                    <p:set>
                                      <p:cBhvr>
                                        <p:cTn id="48" dur="1" fill="hold">
                                          <p:stCondLst>
                                            <p:cond delay="0"/>
                                          </p:stCondLst>
                                        </p:cTn>
                                        <p:tgtEl>
                                          <p:spTgt spid="45143"/>
                                        </p:tgtEl>
                                        <p:attrNameLst>
                                          <p:attrName>style.visibility</p:attrName>
                                        </p:attrNameLst>
                                      </p:cBhvr>
                                      <p:to>
                                        <p:strVal val="visible"/>
                                      </p:to>
                                    </p:set>
                                    <p:anim calcmode="lin" valueType="num">
                                      <p:cBhvr>
                                        <p:cTn id="49" dur="1000" fill="hold"/>
                                        <p:tgtEl>
                                          <p:spTgt spid="45143"/>
                                        </p:tgtEl>
                                        <p:attrNameLst>
                                          <p:attrName>ppt_x</p:attrName>
                                        </p:attrNameLst>
                                      </p:cBhvr>
                                      <p:tavLst>
                                        <p:tav tm="0">
                                          <p:val>
                                            <p:strVal val="#ppt_x-.2"/>
                                          </p:val>
                                        </p:tav>
                                        <p:tav tm="100000">
                                          <p:val>
                                            <p:strVal val="#ppt_x"/>
                                          </p:val>
                                        </p:tav>
                                      </p:tavLst>
                                    </p:anim>
                                    <p:anim calcmode="lin" valueType="num">
                                      <p:cBhvr>
                                        <p:cTn id="50" dur="1000" fill="hold"/>
                                        <p:tgtEl>
                                          <p:spTgt spid="4514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45143"/>
                                        </p:tgtEl>
                                      </p:cBhvr>
                                    </p:animEffect>
                                  </p:childTnLst>
                                </p:cTn>
                              </p:par>
                              <p:par>
                                <p:cTn id="52" presetID="29" presetClass="entr" presetSubtype="0" fill="hold" nodeType="withEffect">
                                  <p:stCondLst>
                                    <p:cond delay="0"/>
                                  </p:stCondLst>
                                  <p:childTnLst>
                                    <p:set>
                                      <p:cBhvr>
                                        <p:cTn id="53" dur="1" fill="hold">
                                          <p:stCondLst>
                                            <p:cond delay="0"/>
                                          </p:stCondLst>
                                        </p:cTn>
                                        <p:tgtEl>
                                          <p:spTgt spid="45144"/>
                                        </p:tgtEl>
                                        <p:attrNameLst>
                                          <p:attrName>style.visibility</p:attrName>
                                        </p:attrNameLst>
                                      </p:cBhvr>
                                      <p:to>
                                        <p:strVal val="visible"/>
                                      </p:to>
                                    </p:set>
                                    <p:anim calcmode="lin" valueType="num">
                                      <p:cBhvr>
                                        <p:cTn id="54" dur="1000" fill="hold"/>
                                        <p:tgtEl>
                                          <p:spTgt spid="45144"/>
                                        </p:tgtEl>
                                        <p:attrNameLst>
                                          <p:attrName>ppt_x</p:attrName>
                                        </p:attrNameLst>
                                      </p:cBhvr>
                                      <p:tavLst>
                                        <p:tav tm="0">
                                          <p:val>
                                            <p:strVal val="#ppt_x-.2"/>
                                          </p:val>
                                        </p:tav>
                                        <p:tav tm="100000">
                                          <p:val>
                                            <p:strVal val="#ppt_x"/>
                                          </p:val>
                                        </p:tav>
                                      </p:tavLst>
                                    </p:anim>
                                    <p:anim calcmode="lin" valueType="num">
                                      <p:cBhvr>
                                        <p:cTn id="55" dur="1000" fill="hold"/>
                                        <p:tgtEl>
                                          <p:spTgt spid="45144"/>
                                        </p:tgtEl>
                                        <p:attrNameLst>
                                          <p:attrName>ppt_y</p:attrName>
                                        </p:attrNameLst>
                                      </p:cBhvr>
                                      <p:tavLst>
                                        <p:tav tm="0">
                                          <p:val>
                                            <p:strVal val="#ppt_y"/>
                                          </p:val>
                                        </p:tav>
                                        <p:tav tm="100000">
                                          <p:val>
                                            <p:strVal val="#ppt_y"/>
                                          </p:val>
                                        </p:tav>
                                      </p:tavLst>
                                    </p:anim>
                                    <p:animEffect transition="in" filter="wipe(right)" prLst="gradientSize: 0.1">
                                      <p:cBhvr>
                                        <p:cTn id="56" dur="1000"/>
                                        <p:tgtEl>
                                          <p:spTgt spid="45144"/>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45141"/>
                                        </p:tgtEl>
                                        <p:attrNameLst>
                                          <p:attrName>style.visibility</p:attrName>
                                        </p:attrNameLst>
                                      </p:cBhvr>
                                      <p:to>
                                        <p:strVal val="visible"/>
                                      </p:to>
                                    </p:set>
                                    <p:anim calcmode="lin" valueType="num">
                                      <p:cBhvr>
                                        <p:cTn id="59" dur="1000" fill="hold"/>
                                        <p:tgtEl>
                                          <p:spTgt spid="45141"/>
                                        </p:tgtEl>
                                        <p:attrNameLst>
                                          <p:attrName>ppt_x</p:attrName>
                                        </p:attrNameLst>
                                      </p:cBhvr>
                                      <p:tavLst>
                                        <p:tav tm="0">
                                          <p:val>
                                            <p:strVal val="#ppt_x-.2"/>
                                          </p:val>
                                        </p:tav>
                                        <p:tav tm="100000">
                                          <p:val>
                                            <p:strVal val="#ppt_x"/>
                                          </p:val>
                                        </p:tav>
                                      </p:tavLst>
                                    </p:anim>
                                    <p:anim calcmode="lin" valueType="num">
                                      <p:cBhvr>
                                        <p:cTn id="60" dur="1000" fill="hold"/>
                                        <p:tgtEl>
                                          <p:spTgt spid="45141"/>
                                        </p:tgtEl>
                                        <p:attrNameLst>
                                          <p:attrName>ppt_y</p:attrName>
                                        </p:attrNameLst>
                                      </p:cBhvr>
                                      <p:tavLst>
                                        <p:tav tm="0">
                                          <p:val>
                                            <p:strVal val="#ppt_y"/>
                                          </p:val>
                                        </p:tav>
                                        <p:tav tm="100000">
                                          <p:val>
                                            <p:strVal val="#ppt_y"/>
                                          </p:val>
                                        </p:tav>
                                      </p:tavLst>
                                    </p:anim>
                                    <p:animEffect transition="in" filter="wipe(right)" prLst="gradientSize: 0.1">
                                      <p:cBhvr>
                                        <p:cTn id="61" dur="1000"/>
                                        <p:tgtEl>
                                          <p:spTgt spid="451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4515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11688" fill="hold"/>
                                        <p:tgtEl>
                                          <p:spTgt spid="45155"/>
                                        </p:tgtEl>
                                      </p:cBhvr>
                                    </p:cmd>
                                  </p:childTnLst>
                                </p:cTn>
                              </p:par>
                            </p:childTnLst>
                          </p:cTn>
                        </p:par>
                      </p:childTnLst>
                    </p:cTn>
                  </p:par>
                </p:childTnLst>
              </p:cTn>
              <p:nextCondLst>
                <p:cond evt="onClick" delay="0">
                  <p:tgtEl>
                    <p:spTgt spid="4515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45155"/>
                </p:tgtEl>
              </p:cMediaNode>
            </p:audio>
          </p:childTnLst>
        </p:cTn>
      </p:par>
    </p:tnLst>
    <p:bldLst>
      <p:bldP spid="45124" grpId="0"/>
      <p:bldP spid="45141" grpId="0" animBg="1"/>
      <p:bldP spid="45142" grpId="0" animBg="1"/>
      <p:bldP spid="45143" grpId="0" animBg="1"/>
      <p:bldP spid="451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Rectangle 10"/>
          <p:cNvSpPr>
            <a:spLocks noChangeArrowheads="1"/>
          </p:cNvSpPr>
          <p:nvPr/>
        </p:nvSpPr>
        <p:spPr bwMode="auto">
          <a:xfrm>
            <a:off x="1828800" y="2003425"/>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Rectangle 12"/>
          <p:cNvSpPr>
            <a:spLocks/>
          </p:cNvSpPr>
          <p:nvPr/>
        </p:nvSpPr>
        <p:spPr bwMode="auto">
          <a:xfrm>
            <a:off x="1752600" y="2460626"/>
            <a:ext cx="426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a. Nghe hát mẫu, cảm thụ âm nhạc</a:t>
            </a:r>
          </a:p>
        </p:txBody>
      </p:sp>
      <p:pic>
        <p:nvPicPr>
          <p:cNvPr id="1332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6" y="1381126"/>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13350" name="Rectangle 38"/>
          <p:cNvSpPr>
            <a:spLocks/>
          </p:cNvSpPr>
          <p:nvPr/>
        </p:nvSpPr>
        <p:spPr bwMode="auto">
          <a:xfrm>
            <a:off x="1752600" y="2155826"/>
            <a:ext cx="6172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1. Học bài hát: Mưa rơi</a:t>
            </a:r>
          </a:p>
        </p:txBody>
      </p:sp>
      <p:sp>
        <p:nvSpPr>
          <p:cNvPr id="13373" name="Rectangle 61"/>
          <p:cNvSpPr>
            <a:spLocks/>
          </p:cNvSpPr>
          <p:nvPr/>
        </p:nvSpPr>
        <p:spPr bwMode="auto">
          <a:xfrm>
            <a:off x="2054226" y="1927226"/>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HÌNH THÀNH KIẾN THỨC MỚI</a:t>
            </a:r>
          </a:p>
        </p:txBody>
      </p:sp>
      <p:pic>
        <p:nvPicPr>
          <p:cNvPr id="13381"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209800"/>
            <a:ext cx="4648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384" name="Picture 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429001"/>
            <a:ext cx="3657600" cy="2405063"/>
          </a:xfrm>
          <a:prstGeom prst="rect">
            <a:avLst/>
          </a:prstGeom>
          <a:noFill/>
          <a:extLst>
            <a:ext uri="{909E8E84-426E-40DD-AFC4-6F175D3DCCD1}">
              <a14:hiddenFill xmlns:a14="http://schemas.microsoft.com/office/drawing/2010/main">
                <a:solidFill>
                  <a:srgbClr val="FFFFFF"/>
                </a:solidFill>
              </a14:hiddenFill>
            </a:ext>
          </a:extLst>
        </p:spPr>
      </p:pic>
      <p:sp>
        <p:nvSpPr>
          <p:cNvPr id="13385" name="WordArt 73"/>
          <p:cNvSpPr>
            <a:spLocks noChangeArrowheads="1" noChangeShapeType="1" noTextEdit="1"/>
          </p:cNvSpPr>
          <p:nvPr/>
        </p:nvSpPr>
        <p:spPr bwMode="auto">
          <a:xfrm>
            <a:off x="2362200" y="809626"/>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13386" name="Picture 74"/>
          <p:cNvPicPr>
            <a:picLocks noChangeAspect="1" noChangeArrowheads="1"/>
          </p:cNvPicPr>
          <p:nvPr/>
        </p:nvPicPr>
        <p:blipFill>
          <a:blip r:embed="rId6">
            <a:extLst>
              <a:ext uri="{28A0092B-C50C-407E-A947-70E740481C1C}">
                <a14:useLocalDpi xmlns:a14="http://schemas.microsoft.com/office/drawing/2010/main" val="0"/>
              </a:ext>
            </a:extLst>
          </a:blip>
          <a:srcRect l="56145" t="40581" r="42392" b="57611"/>
          <a:stretch>
            <a:fillRect/>
          </a:stretch>
        </p:blipFill>
        <p:spPr bwMode="auto">
          <a:xfrm>
            <a:off x="3581400" y="711200"/>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87" name="Picture 75" descr="Picture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1" y="533400"/>
            <a:ext cx="677863" cy="814388"/>
          </a:xfrm>
          <a:prstGeom prst="rect">
            <a:avLst/>
          </a:prstGeom>
          <a:noFill/>
          <a:extLst>
            <a:ext uri="{909E8E84-426E-40DD-AFC4-6F175D3DCCD1}">
              <a14:hiddenFill xmlns:a14="http://schemas.microsoft.com/office/drawing/2010/main">
                <a:solidFill>
                  <a:srgbClr val="FFFFFF"/>
                </a:solidFill>
              </a14:hiddenFill>
            </a:ext>
          </a:extLst>
        </p:spPr>
      </p:pic>
      <p:sp>
        <p:nvSpPr>
          <p:cNvPr id="13388" name="Rectangle 76"/>
          <p:cNvSpPr>
            <a:spLocks/>
          </p:cNvSpPr>
          <p:nvPr/>
        </p:nvSpPr>
        <p:spPr bwMode="auto">
          <a:xfrm>
            <a:off x="3810000" y="5730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13389" name="Picture 77"/>
          <p:cNvPicPr>
            <a:picLocks noChangeAspect="1" noChangeArrowheads="1"/>
          </p:cNvPicPr>
          <p:nvPr/>
        </p:nvPicPr>
        <p:blipFill>
          <a:blip r:embed="rId6">
            <a:extLst>
              <a:ext uri="{28A0092B-C50C-407E-A947-70E740481C1C}">
                <a14:useLocalDpi xmlns:a14="http://schemas.microsoft.com/office/drawing/2010/main" val="0"/>
              </a:ext>
            </a:extLst>
          </a:blip>
          <a:srcRect l="56145" t="40581" r="42392" b="57611"/>
          <a:stretch>
            <a:fillRect/>
          </a:stretch>
        </p:blipFill>
        <p:spPr bwMode="auto">
          <a:xfrm>
            <a:off x="3589338" y="9556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90" name="Rectangle 78"/>
          <p:cNvSpPr>
            <a:spLocks noChangeArrowheads="1"/>
          </p:cNvSpPr>
          <p:nvPr/>
        </p:nvSpPr>
        <p:spPr bwMode="auto">
          <a:xfrm>
            <a:off x="3817938" y="8382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13391" name="WordArt 79"/>
          <p:cNvSpPr>
            <a:spLocks noChangeArrowheads="1" noChangeShapeType="1" noTextEdit="1"/>
          </p:cNvSpPr>
          <p:nvPr/>
        </p:nvSpPr>
        <p:spPr bwMode="auto">
          <a:xfrm>
            <a:off x="4038601" y="304800"/>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13393" name="Mua roi 1(Loi).wav">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9982200" y="61722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13394" name="Oval 82">
            <a:hlinkClick r:id="rId9" action="ppaction://hlinkfile"/>
          </p:cNvPr>
          <p:cNvSpPr>
            <a:spLocks noChangeArrowheads="1"/>
          </p:cNvSpPr>
          <p:nvPr/>
        </p:nvSpPr>
        <p:spPr bwMode="auto">
          <a:xfrm>
            <a:off x="9448800" y="152400"/>
            <a:ext cx="838200" cy="609600"/>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FF0000"/>
                </a:solidFill>
              </a:rPr>
              <a:t>Video</a:t>
            </a:r>
          </a:p>
        </p:txBody>
      </p:sp>
    </p:spTree>
    <p:extLst>
      <p:ext uri="{BB962C8B-B14F-4D97-AF65-F5344CB8AC3E}">
        <p14:creationId xmlns:p14="http://schemas.microsoft.com/office/powerpoint/2010/main" val="2650361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28"/>
                                        </p:tgtEl>
                                        <p:attrNameLst>
                                          <p:attrName>style.visibility</p:attrName>
                                        </p:attrNameLst>
                                      </p:cBhvr>
                                      <p:to>
                                        <p:strVal val="visible"/>
                                      </p:to>
                                    </p:set>
                                    <p:anim calcmode="lin" valueType="num">
                                      <p:cBhvr>
                                        <p:cTn id="7" dur="1000" fill="hold"/>
                                        <p:tgtEl>
                                          <p:spTgt spid="13328"/>
                                        </p:tgtEl>
                                        <p:attrNameLst>
                                          <p:attrName>ppt_x</p:attrName>
                                        </p:attrNameLst>
                                      </p:cBhvr>
                                      <p:tavLst>
                                        <p:tav tm="0">
                                          <p:val>
                                            <p:strVal val="#ppt_x-.2"/>
                                          </p:val>
                                        </p:tav>
                                        <p:tav tm="100000">
                                          <p:val>
                                            <p:strVal val="#ppt_x"/>
                                          </p:val>
                                        </p:tav>
                                      </p:tavLst>
                                    </p:anim>
                                    <p:anim calcmode="lin" valueType="num">
                                      <p:cBhvr>
                                        <p:cTn id="8" dur="1000" fill="hold"/>
                                        <p:tgtEl>
                                          <p:spTgt spid="133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3322"/>
                                        </p:tgtEl>
                                        <p:attrNameLst>
                                          <p:attrName>style.visibility</p:attrName>
                                        </p:attrNameLst>
                                      </p:cBhvr>
                                      <p:to>
                                        <p:strVal val="visible"/>
                                      </p:to>
                                    </p:set>
                                    <p:anim calcmode="lin" valueType="num">
                                      <p:cBhvr>
                                        <p:cTn id="14" dur="1000" fill="hold"/>
                                        <p:tgtEl>
                                          <p:spTgt spid="13322"/>
                                        </p:tgtEl>
                                        <p:attrNameLst>
                                          <p:attrName>ppt_x</p:attrName>
                                        </p:attrNameLst>
                                      </p:cBhvr>
                                      <p:tavLst>
                                        <p:tav tm="0">
                                          <p:val>
                                            <p:strVal val="#ppt_x-.2"/>
                                          </p:val>
                                        </p:tav>
                                        <p:tav tm="100000">
                                          <p:val>
                                            <p:strVal val="#ppt_x"/>
                                          </p:val>
                                        </p:tav>
                                      </p:tavLst>
                                    </p:anim>
                                    <p:anim calcmode="lin" valueType="num">
                                      <p:cBhvr>
                                        <p:cTn id="15" dur="1000" fill="hold"/>
                                        <p:tgtEl>
                                          <p:spTgt spid="1332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322"/>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3373"/>
                                        </p:tgtEl>
                                        <p:attrNameLst>
                                          <p:attrName>style.visibility</p:attrName>
                                        </p:attrNameLst>
                                      </p:cBhvr>
                                      <p:to>
                                        <p:strVal val="visible"/>
                                      </p:to>
                                    </p:set>
                                    <p:anim calcmode="lin" valueType="num">
                                      <p:cBhvr>
                                        <p:cTn id="19" dur="1000" fill="hold"/>
                                        <p:tgtEl>
                                          <p:spTgt spid="13373"/>
                                        </p:tgtEl>
                                        <p:attrNameLst>
                                          <p:attrName>ppt_x</p:attrName>
                                        </p:attrNameLst>
                                      </p:cBhvr>
                                      <p:tavLst>
                                        <p:tav tm="0">
                                          <p:val>
                                            <p:strVal val="#ppt_x-.2"/>
                                          </p:val>
                                        </p:tav>
                                        <p:tav tm="100000">
                                          <p:val>
                                            <p:strVal val="#ppt_x"/>
                                          </p:val>
                                        </p:tav>
                                      </p:tavLst>
                                    </p:anim>
                                    <p:anim calcmode="lin" valueType="num">
                                      <p:cBhvr>
                                        <p:cTn id="20" dur="1000" fill="hold"/>
                                        <p:tgtEl>
                                          <p:spTgt spid="1337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337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3350"/>
                                        </p:tgtEl>
                                        <p:attrNameLst>
                                          <p:attrName>style.visibility</p:attrName>
                                        </p:attrNameLst>
                                      </p:cBhvr>
                                      <p:to>
                                        <p:strVal val="visible"/>
                                      </p:to>
                                    </p:set>
                                    <p:anim calcmode="lin" valueType="num">
                                      <p:cBhvr>
                                        <p:cTn id="26" dur="1000" fill="hold"/>
                                        <p:tgtEl>
                                          <p:spTgt spid="13350"/>
                                        </p:tgtEl>
                                        <p:attrNameLst>
                                          <p:attrName>ppt_x</p:attrName>
                                        </p:attrNameLst>
                                      </p:cBhvr>
                                      <p:tavLst>
                                        <p:tav tm="0">
                                          <p:val>
                                            <p:strVal val="#ppt_x-.2"/>
                                          </p:val>
                                        </p:tav>
                                        <p:tav tm="100000">
                                          <p:val>
                                            <p:strVal val="#ppt_x"/>
                                          </p:val>
                                        </p:tav>
                                      </p:tavLst>
                                    </p:anim>
                                    <p:anim calcmode="lin" valueType="num">
                                      <p:cBhvr>
                                        <p:cTn id="27" dur="1000" fill="hold"/>
                                        <p:tgtEl>
                                          <p:spTgt spid="1335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335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13324"/>
                                        </p:tgtEl>
                                        <p:attrNameLst>
                                          <p:attrName>style.visibility</p:attrName>
                                        </p:attrNameLst>
                                      </p:cBhvr>
                                      <p:to>
                                        <p:strVal val="visible"/>
                                      </p:to>
                                    </p:set>
                                    <p:anim calcmode="lin" valueType="num">
                                      <p:cBhvr>
                                        <p:cTn id="33" dur="1000" fill="hold"/>
                                        <p:tgtEl>
                                          <p:spTgt spid="13324"/>
                                        </p:tgtEl>
                                        <p:attrNameLst>
                                          <p:attrName>ppt_x</p:attrName>
                                        </p:attrNameLst>
                                      </p:cBhvr>
                                      <p:tavLst>
                                        <p:tav tm="0">
                                          <p:val>
                                            <p:strVal val="#ppt_x-.2"/>
                                          </p:val>
                                        </p:tav>
                                        <p:tav tm="100000">
                                          <p:val>
                                            <p:strVal val="#ppt_x"/>
                                          </p:val>
                                        </p:tav>
                                      </p:tavLst>
                                    </p:anim>
                                    <p:anim calcmode="lin" valueType="num">
                                      <p:cBhvr>
                                        <p:cTn id="34" dur="1000" fill="hold"/>
                                        <p:tgtEl>
                                          <p:spTgt spid="13324"/>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3324"/>
                                        </p:tgtEl>
                                      </p:cBhvr>
                                    </p:animEffect>
                                  </p:childTnLst>
                                </p:cTn>
                              </p:par>
                              <p:par>
                                <p:cTn id="36" presetID="29" presetClass="entr" presetSubtype="0" fill="hold" nodeType="withEffect">
                                  <p:stCondLst>
                                    <p:cond delay="0"/>
                                  </p:stCondLst>
                                  <p:childTnLst>
                                    <p:set>
                                      <p:cBhvr>
                                        <p:cTn id="37" dur="1" fill="hold">
                                          <p:stCondLst>
                                            <p:cond delay="0"/>
                                          </p:stCondLst>
                                        </p:cTn>
                                        <p:tgtEl>
                                          <p:spTgt spid="13384"/>
                                        </p:tgtEl>
                                        <p:attrNameLst>
                                          <p:attrName>style.visibility</p:attrName>
                                        </p:attrNameLst>
                                      </p:cBhvr>
                                      <p:to>
                                        <p:strVal val="visible"/>
                                      </p:to>
                                    </p:set>
                                    <p:anim calcmode="lin" valueType="num">
                                      <p:cBhvr>
                                        <p:cTn id="38" dur="1000" fill="hold"/>
                                        <p:tgtEl>
                                          <p:spTgt spid="13384"/>
                                        </p:tgtEl>
                                        <p:attrNameLst>
                                          <p:attrName>ppt_x</p:attrName>
                                        </p:attrNameLst>
                                      </p:cBhvr>
                                      <p:tavLst>
                                        <p:tav tm="0">
                                          <p:val>
                                            <p:strVal val="#ppt_x-.2"/>
                                          </p:val>
                                        </p:tav>
                                        <p:tav tm="100000">
                                          <p:val>
                                            <p:strVal val="#ppt_x"/>
                                          </p:val>
                                        </p:tav>
                                      </p:tavLst>
                                    </p:anim>
                                    <p:anim calcmode="lin" valueType="num">
                                      <p:cBhvr>
                                        <p:cTn id="39" dur="1000" fill="hold"/>
                                        <p:tgtEl>
                                          <p:spTgt spid="1338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384"/>
                                        </p:tgtEl>
                                      </p:cBhvr>
                                    </p:animEffect>
                                  </p:childTnLst>
                                </p:cTn>
                              </p:par>
                              <p:par>
                                <p:cTn id="41" presetID="29" presetClass="entr" presetSubtype="0" fill="hold" nodeType="withEffect">
                                  <p:stCondLst>
                                    <p:cond delay="0"/>
                                  </p:stCondLst>
                                  <p:childTnLst>
                                    <p:set>
                                      <p:cBhvr>
                                        <p:cTn id="42" dur="1" fill="hold">
                                          <p:stCondLst>
                                            <p:cond delay="0"/>
                                          </p:stCondLst>
                                        </p:cTn>
                                        <p:tgtEl>
                                          <p:spTgt spid="13381"/>
                                        </p:tgtEl>
                                        <p:attrNameLst>
                                          <p:attrName>style.visibility</p:attrName>
                                        </p:attrNameLst>
                                      </p:cBhvr>
                                      <p:to>
                                        <p:strVal val="visible"/>
                                      </p:to>
                                    </p:set>
                                    <p:anim calcmode="lin" valueType="num">
                                      <p:cBhvr>
                                        <p:cTn id="43" dur="1000" fill="hold"/>
                                        <p:tgtEl>
                                          <p:spTgt spid="13381"/>
                                        </p:tgtEl>
                                        <p:attrNameLst>
                                          <p:attrName>ppt_x</p:attrName>
                                        </p:attrNameLst>
                                      </p:cBhvr>
                                      <p:tavLst>
                                        <p:tav tm="0">
                                          <p:val>
                                            <p:strVal val="#ppt_x-.2"/>
                                          </p:val>
                                        </p:tav>
                                        <p:tav tm="100000">
                                          <p:val>
                                            <p:strVal val="#ppt_x"/>
                                          </p:val>
                                        </p:tav>
                                      </p:tavLst>
                                    </p:anim>
                                    <p:anim calcmode="lin" valueType="num">
                                      <p:cBhvr>
                                        <p:cTn id="44" dur="1000" fill="hold"/>
                                        <p:tgtEl>
                                          <p:spTgt spid="13381"/>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3381"/>
                                        </p:tgtEl>
                                      </p:cBhvr>
                                    </p:animEffect>
                                  </p:childTnLst>
                                </p:cTn>
                              </p:par>
                              <p:par>
                                <p:cTn id="46" presetID="29" presetClass="entr" presetSubtype="0" fill="hold" nodeType="withEffect">
                                  <p:stCondLst>
                                    <p:cond delay="0"/>
                                  </p:stCondLst>
                                  <p:childTnLst>
                                    <p:set>
                                      <p:cBhvr>
                                        <p:cTn id="47" dur="1" fill="hold">
                                          <p:stCondLst>
                                            <p:cond delay="0"/>
                                          </p:stCondLst>
                                        </p:cTn>
                                        <p:tgtEl>
                                          <p:spTgt spid="13393"/>
                                        </p:tgtEl>
                                        <p:attrNameLst>
                                          <p:attrName>style.visibility</p:attrName>
                                        </p:attrNameLst>
                                      </p:cBhvr>
                                      <p:to>
                                        <p:strVal val="visible"/>
                                      </p:to>
                                    </p:set>
                                    <p:anim calcmode="lin" valueType="num">
                                      <p:cBhvr>
                                        <p:cTn id="48" dur="1000" fill="hold"/>
                                        <p:tgtEl>
                                          <p:spTgt spid="13393"/>
                                        </p:tgtEl>
                                        <p:attrNameLst>
                                          <p:attrName>ppt_x</p:attrName>
                                        </p:attrNameLst>
                                      </p:cBhvr>
                                      <p:tavLst>
                                        <p:tav tm="0">
                                          <p:val>
                                            <p:strVal val="#ppt_x-.2"/>
                                          </p:val>
                                        </p:tav>
                                        <p:tav tm="100000">
                                          <p:val>
                                            <p:strVal val="#ppt_x"/>
                                          </p:val>
                                        </p:tav>
                                      </p:tavLst>
                                    </p:anim>
                                    <p:anim calcmode="lin" valueType="num">
                                      <p:cBhvr>
                                        <p:cTn id="49" dur="1000" fill="hold"/>
                                        <p:tgtEl>
                                          <p:spTgt spid="13393"/>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3393"/>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13394"/>
                                        </p:tgtEl>
                                        <p:attrNameLst>
                                          <p:attrName>style.visibility</p:attrName>
                                        </p:attrNameLst>
                                      </p:cBhvr>
                                      <p:to>
                                        <p:strVal val="visible"/>
                                      </p:to>
                                    </p:set>
                                    <p:anim calcmode="lin" valueType="num">
                                      <p:cBhvr>
                                        <p:cTn id="53" dur="1000" fill="hold"/>
                                        <p:tgtEl>
                                          <p:spTgt spid="13394"/>
                                        </p:tgtEl>
                                        <p:attrNameLst>
                                          <p:attrName>ppt_x</p:attrName>
                                        </p:attrNameLst>
                                      </p:cBhvr>
                                      <p:tavLst>
                                        <p:tav tm="0">
                                          <p:val>
                                            <p:strVal val="#ppt_x-.2"/>
                                          </p:val>
                                        </p:tav>
                                        <p:tav tm="100000">
                                          <p:val>
                                            <p:strVal val="#ppt_x"/>
                                          </p:val>
                                        </p:tav>
                                      </p:tavLst>
                                    </p:anim>
                                    <p:anim calcmode="lin" valueType="num">
                                      <p:cBhvr>
                                        <p:cTn id="54" dur="1000" fill="hold"/>
                                        <p:tgtEl>
                                          <p:spTgt spid="13394"/>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33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6" fill="hold" display="0">
                  <p:stCondLst>
                    <p:cond delay="indefinite"/>
                  </p:stCondLst>
                  <p:endCondLst>
                    <p:cond evt="onNext" delay="0">
                      <p:tgtEl>
                        <p:sldTgt/>
                      </p:tgtEl>
                    </p:cond>
                    <p:cond evt="onPrev" delay="0">
                      <p:tgtEl>
                        <p:sldTgt/>
                      </p:tgtEl>
                    </p:cond>
                    <p:cond evt="onStopAudio" delay="0">
                      <p:tgtEl>
                        <p:sldTgt/>
                      </p:tgtEl>
                    </p:cond>
                  </p:endCondLst>
                </p:cTn>
                <p:tgtEl>
                  <p:spTgt spid="13393"/>
                </p:tgtEl>
              </p:cMediaNode>
            </p:audio>
          </p:childTnLst>
        </p:cTn>
      </p:par>
    </p:tnLst>
    <p:bldLst>
      <p:bldP spid="13324" grpId="0"/>
      <p:bldP spid="13350" grpId="0"/>
      <p:bldP spid="13373" grpId="0"/>
      <p:bldP spid="133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9"/>
          <p:cNvSpPr>
            <a:spLocks/>
          </p:cNvSpPr>
          <p:nvPr/>
        </p:nvSpPr>
        <p:spPr bwMode="auto">
          <a:xfrm>
            <a:off x="2054226" y="1825626"/>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HÌNH THÀNH KIẾN THỨC MỚI</a:t>
            </a:r>
          </a:p>
        </p:txBody>
      </p:sp>
      <p:sp>
        <p:nvSpPr>
          <p:cNvPr id="14346" name="Rectangle 10"/>
          <p:cNvSpPr>
            <a:spLocks noChangeArrowheads="1"/>
          </p:cNvSpPr>
          <p:nvPr/>
        </p:nvSpPr>
        <p:spPr bwMode="auto">
          <a:xfrm>
            <a:off x="1828800" y="1841500"/>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Rectangle 12"/>
          <p:cNvSpPr>
            <a:spLocks/>
          </p:cNvSpPr>
          <p:nvPr/>
        </p:nvSpPr>
        <p:spPr bwMode="auto">
          <a:xfrm>
            <a:off x="1828800" y="2362201"/>
            <a:ext cx="426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b. Giới thiệu vài nét về dân tộc Khơ-mú:</a:t>
            </a:r>
          </a:p>
        </p:txBody>
      </p:sp>
      <p:pic>
        <p:nvPicPr>
          <p:cNvPr id="14363"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228726"/>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14369" name="Rectangle 33"/>
          <p:cNvSpPr>
            <a:spLocks/>
          </p:cNvSpPr>
          <p:nvPr/>
        </p:nvSpPr>
        <p:spPr bwMode="auto">
          <a:xfrm>
            <a:off x="1828800" y="2057401"/>
            <a:ext cx="6172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1. Học bài hát: Mưa rơi</a:t>
            </a:r>
          </a:p>
        </p:txBody>
      </p:sp>
      <p:sp>
        <p:nvSpPr>
          <p:cNvPr id="14394" name="Rectangle 58"/>
          <p:cNvSpPr>
            <a:spLocks/>
          </p:cNvSpPr>
          <p:nvPr/>
        </p:nvSpPr>
        <p:spPr bwMode="auto">
          <a:xfrm>
            <a:off x="2057400" y="5410201"/>
            <a:ext cx="7848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endParaRPr lang="en-US" altLang="en-US" sz="1800" b="1">
              <a:solidFill>
                <a:srgbClr val="000099"/>
              </a:solidFill>
              <a:latin typeface="Times New Roman" panose="02020603050405020304" pitchFamily="18" charset="0"/>
            </a:endParaRPr>
          </a:p>
        </p:txBody>
      </p:sp>
      <p:sp>
        <p:nvSpPr>
          <p:cNvPr id="14398" name="Rectangle 62"/>
          <p:cNvSpPr>
            <a:spLocks noChangeArrowheads="1"/>
          </p:cNvSpPr>
          <p:nvPr/>
        </p:nvSpPr>
        <p:spPr bwMode="auto">
          <a:xfrm>
            <a:off x="1828800" y="2832100"/>
            <a:ext cx="5029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a:t>            </a:t>
            </a:r>
            <a:r>
              <a:rPr lang="en-US" altLang="en-US" b="1">
                <a:solidFill>
                  <a:schemeClr val="accent2"/>
                </a:solidFill>
              </a:rPr>
              <a:t>Người Khơ Mú là một dân tộc trong số 54 dân tộc tại</a:t>
            </a:r>
            <a:r>
              <a:rPr lang="en-US" altLang="en-US" b="1" u="sng">
                <a:solidFill>
                  <a:schemeClr val="accent2"/>
                </a:solidFill>
              </a:rPr>
              <a:t> </a:t>
            </a:r>
            <a:r>
              <a:rPr lang="en-US" altLang="en-US" b="1">
                <a:solidFill>
                  <a:schemeClr val="accent2"/>
                </a:solidFill>
              </a:rPr>
              <a:t>Việt Nam họ sống tập trung chủ yếu ở các tỉnh phía Bắc và Bắc Trung Bộ như Nghệ An, Sơn La, Lai Châu, Lào Cai, Yên Bái với số dân theo điều tra dân số năm 2019 có 90.612 người, năm 1999 khoảng 56.542 người. </a:t>
            </a:r>
          </a:p>
        </p:txBody>
      </p:sp>
      <p:pic>
        <p:nvPicPr>
          <p:cNvPr id="14399" name="Picture 63" descr="84_kho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362200"/>
            <a:ext cx="35052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4401" name="Rectangle 65"/>
          <p:cNvSpPr>
            <a:spLocks noChangeArrowheads="1"/>
          </p:cNvSpPr>
          <p:nvPr/>
        </p:nvSpPr>
        <p:spPr bwMode="auto">
          <a:xfrm>
            <a:off x="1828800" y="4724400"/>
            <a:ext cx="8458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chemeClr val="accent2"/>
                </a:solidFill>
              </a:rPr>
              <a:t>         Người Khơ-mú sống chủ yếu bằng kinh tế nương rẫy. Cây trồng chính là ngô, khoai, sắn. Trong canh tác, người Khơ Mú dùng dao, rìu, gậy chọc hốc là chính. Hái lượm săn bắn giữ vị trí quan trọng, nhất là lúc giáp hạt. Người Khơ-mú nuôi gia súc, gia cầm chỉ để phục vụ dịp lễ lạt, tiếp khách. Nghề đan lát phát triển. Họ đan các đồ dùng để vận chuyển, chứa lương thực... Người Khơ-mú không phát triển nghề dệt vải, nên thường mua quần áo, váy của người Thái để mặc.</a:t>
            </a:r>
            <a:r>
              <a:rPr lang="en-US" altLang="en-US"/>
              <a:t> </a:t>
            </a:r>
          </a:p>
        </p:txBody>
      </p:sp>
      <p:sp>
        <p:nvSpPr>
          <p:cNvPr id="14409" name="WordArt 73"/>
          <p:cNvSpPr>
            <a:spLocks noChangeArrowheads="1" noChangeShapeType="1" noTextEdit="1"/>
          </p:cNvSpPr>
          <p:nvPr/>
        </p:nvSpPr>
        <p:spPr bwMode="auto">
          <a:xfrm>
            <a:off x="2362200" y="809626"/>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14410" name="Picture 74"/>
          <p:cNvPicPr>
            <a:picLocks noChangeAspect="1" noChangeArrowheads="1"/>
          </p:cNvPicPr>
          <p:nvPr/>
        </p:nvPicPr>
        <p:blipFill>
          <a:blip r:embed="rId4">
            <a:extLst>
              <a:ext uri="{28A0092B-C50C-407E-A947-70E740481C1C}">
                <a14:useLocalDpi xmlns:a14="http://schemas.microsoft.com/office/drawing/2010/main" val="0"/>
              </a:ext>
            </a:extLst>
          </a:blip>
          <a:srcRect l="56145" t="40581" r="42392" b="57611"/>
          <a:stretch>
            <a:fillRect/>
          </a:stretch>
        </p:blipFill>
        <p:spPr bwMode="auto">
          <a:xfrm>
            <a:off x="3581400" y="711200"/>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11" name="Picture 75" descr="Pict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533400"/>
            <a:ext cx="677863" cy="814388"/>
          </a:xfrm>
          <a:prstGeom prst="rect">
            <a:avLst/>
          </a:prstGeom>
          <a:noFill/>
          <a:extLst>
            <a:ext uri="{909E8E84-426E-40DD-AFC4-6F175D3DCCD1}">
              <a14:hiddenFill xmlns:a14="http://schemas.microsoft.com/office/drawing/2010/main">
                <a:solidFill>
                  <a:srgbClr val="FFFFFF"/>
                </a:solidFill>
              </a14:hiddenFill>
            </a:ext>
          </a:extLst>
        </p:spPr>
      </p:pic>
      <p:sp>
        <p:nvSpPr>
          <p:cNvPr id="14412" name="Rectangle 76"/>
          <p:cNvSpPr>
            <a:spLocks/>
          </p:cNvSpPr>
          <p:nvPr/>
        </p:nvSpPr>
        <p:spPr bwMode="auto">
          <a:xfrm>
            <a:off x="3810000" y="5730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14413" name="Picture 77"/>
          <p:cNvPicPr>
            <a:picLocks noChangeAspect="1" noChangeArrowheads="1"/>
          </p:cNvPicPr>
          <p:nvPr/>
        </p:nvPicPr>
        <p:blipFill>
          <a:blip r:embed="rId4">
            <a:extLst>
              <a:ext uri="{28A0092B-C50C-407E-A947-70E740481C1C}">
                <a14:useLocalDpi xmlns:a14="http://schemas.microsoft.com/office/drawing/2010/main" val="0"/>
              </a:ext>
            </a:extLst>
          </a:blip>
          <a:srcRect l="56145" t="40581" r="42392" b="57611"/>
          <a:stretch>
            <a:fillRect/>
          </a:stretch>
        </p:blipFill>
        <p:spPr bwMode="auto">
          <a:xfrm>
            <a:off x="3589338" y="9556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14" name="Rectangle 78"/>
          <p:cNvSpPr>
            <a:spLocks noChangeArrowheads="1"/>
          </p:cNvSpPr>
          <p:nvPr/>
        </p:nvSpPr>
        <p:spPr bwMode="auto">
          <a:xfrm>
            <a:off x="3817938" y="8382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14415" name="WordArt 79"/>
          <p:cNvSpPr>
            <a:spLocks noChangeArrowheads="1" noChangeShapeType="1" noTextEdit="1"/>
          </p:cNvSpPr>
          <p:nvPr/>
        </p:nvSpPr>
        <p:spPr bwMode="auto">
          <a:xfrm>
            <a:off x="4038601" y="304800"/>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spTree>
    <p:extLst>
      <p:ext uri="{BB962C8B-B14F-4D97-AF65-F5344CB8AC3E}">
        <p14:creationId xmlns:p14="http://schemas.microsoft.com/office/powerpoint/2010/main" val="3080742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p:cTn id="7" dur="1000" fill="hold"/>
                                        <p:tgtEl>
                                          <p:spTgt spid="14348"/>
                                        </p:tgtEl>
                                        <p:attrNameLst>
                                          <p:attrName>ppt_x</p:attrName>
                                        </p:attrNameLst>
                                      </p:cBhvr>
                                      <p:tavLst>
                                        <p:tav tm="0">
                                          <p:val>
                                            <p:strVal val="#ppt_x-.2"/>
                                          </p:val>
                                        </p:tav>
                                        <p:tav tm="100000">
                                          <p:val>
                                            <p:strVal val="#ppt_x"/>
                                          </p:val>
                                        </p:tav>
                                      </p:tavLst>
                                    </p:anim>
                                    <p:anim calcmode="lin" valueType="num">
                                      <p:cBhvr>
                                        <p:cTn id="8" dur="1000" fill="hold"/>
                                        <p:tgtEl>
                                          <p:spTgt spid="143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348"/>
                                        </p:tgtEl>
                                      </p:cBhvr>
                                    </p:animEffect>
                                  </p:childTnLst>
                                </p:cTn>
                              </p:par>
                              <p:par>
                                <p:cTn id="10" presetID="29" presetClass="entr" presetSubtype="0" fill="hold" nodeType="withEffect">
                                  <p:stCondLst>
                                    <p:cond delay="0"/>
                                  </p:stCondLst>
                                  <p:childTnLst>
                                    <p:set>
                                      <p:cBhvr>
                                        <p:cTn id="11" dur="1" fill="hold">
                                          <p:stCondLst>
                                            <p:cond delay="0"/>
                                          </p:stCondLst>
                                        </p:cTn>
                                        <p:tgtEl>
                                          <p:spTgt spid="14399"/>
                                        </p:tgtEl>
                                        <p:attrNameLst>
                                          <p:attrName>style.visibility</p:attrName>
                                        </p:attrNameLst>
                                      </p:cBhvr>
                                      <p:to>
                                        <p:strVal val="visible"/>
                                      </p:to>
                                    </p:set>
                                    <p:anim calcmode="lin" valueType="num">
                                      <p:cBhvr>
                                        <p:cTn id="12" dur="1000" fill="hold"/>
                                        <p:tgtEl>
                                          <p:spTgt spid="14399"/>
                                        </p:tgtEl>
                                        <p:attrNameLst>
                                          <p:attrName>ppt_x</p:attrName>
                                        </p:attrNameLst>
                                      </p:cBhvr>
                                      <p:tavLst>
                                        <p:tav tm="0">
                                          <p:val>
                                            <p:strVal val="#ppt_x-.2"/>
                                          </p:val>
                                        </p:tav>
                                        <p:tav tm="100000">
                                          <p:val>
                                            <p:strVal val="#ppt_x"/>
                                          </p:val>
                                        </p:tav>
                                      </p:tavLst>
                                    </p:anim>
                                    <p:anim calcmode="lin" valueType="num">
                                      <p:cBhvr>
                                        <p:cTn id="13" dur="1000" fill="hold"/>
                                        <p:tgtEl>
                                          <p:spTgt spid="1439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3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398"/>
                                        </p:tgtEl>
                                        <p:attrNameLst>
                                          <p:attrName>style.visibility</p:attrName>
                                        </p:attrNameLst>
                                      </p:cBhvr>
                                      <p:to>
                                        <p:strVal val="visible"/>
                                      </p:to>
                                    </p:set>
                                    <p:anim calcmode="lin" valueType="num">
                                      <p:cBhvr>
                                        <p:cTn id="19" dur="1000" fill="hold"/>
                                        <p:tgtEl>
                                          <p:spTgt spid="14398"/>
                                        </p:tgtEl>
                                        <p:attrNameLst>
                                          <p:attrName>ppt_x</p:attrName>
                                        </p:attrNameLst>
                                      </p:cBhvr>
                                      <p:tavLst>
                                        <p:tav tm="0">
                                          <p:val>
                                            <p:strVal val="#ppt_x-.2"/>
                                          </p:val>
                                        </p:tav>
                                        <p:tav tm="100000">
                                          <p:val>
                                            <p:strVal val="#ppt_x"/>
                                          </p:val>
                                        </p:tav>
                                      </p:tavLst>
                                    </p:anim>
                                    <p:anim calcmode="lin" valueType="num">
                                      <p:cBhvr>
                                        <p:cTn id="20" dur="1000" fill="hold"/>
                                        <p:tgtEl>
                                          <p:spTgt spid="1439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3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4401">
                                            <p:txEl>
                                              <p:pRg st="0" end="0"/>
                                            </p:txEl>
                                          </p:spTgt>
                                        </p:tgtEl>
                                        <p:attrNameLst>
                                          <p:attrName>style.visibility</p:attrName>
                                        </p:attrNameLst>
                                      </p:cBhvr>
                                      <p:to>
                                        <p:strVal val="visible"/>
                                      </p:to>
                                    </p:set>
                                    <p:anim calcmode="discrete" valueType="clr">
                                      <p:cBhvr override="childStyle">
                                        <p:cTn id="26" dur="80"/>
                                        <p:tgtEl>
                                          <p:spTgt spid="144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4401">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440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p:bldP spid="143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8" name="Rectangle 10"/>
          <p:cNvSpPr>
            <a:spLocks noChangeArrowheads="1"/>
          </p:cNvSpPr>
          <p:nvPr/>
        </p:nvSpPr>
        <p:spPr bwMode="auto">
          <a:xfrm>
            <a:off x="1828800" y="1978025"/>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6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381126"/>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27667" name="Rectangle 19"/>
          <p:cNvSpPr>
            <a:spLocks/>
          </p:cNvSpPr>
          <p:nvPr/>
        </p:nvSpPr>
        <p:spPr bwMode="auto">
          <a:xfrm>
            <a:off x="2054226" y="1901826"/>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HÌNH THÀNH KIẾN THỨC MỚI</a:t>
            </a:r>
          </a:p>
        </p:txBody>
      </p:sp>
      <p:sp>
        <p:nvSpPr>
          <p:cNvPr id="27674" name="Rectangle 26"/>
          <p:cNvSpPr>
            <a:spLocks/>
          </p:cNvSpPr>
          <p:nvPr/>
        </p:nvSpPr>
        <p:spPr bwMode="auto">
          <a:xfrm>
            <a:off x="1752600" y="2514601"/>
            <a:ext cx="426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 Nội dung bài hát:</a:t>
            </a:r>
          </a:p>
        </p:txBody>
      </p:sp>
      <p:sp>
        <p:nvSpPr>
          <p:cNvPr id="27684" name="Rectangle 36"/>
          <p:cNvSpPr>
            <a:spLocks/>
          </p:cNvSpPr>
          <p:nvPr/>
        </p:nvSpPr>
        <p:spPr bwMode="auto">
          <a:xfrm>
            <a:off x="1752600" y="2209801"/>
            <a:ext cx="6172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1. Học bài hát: Mưa rơi</a:t>
            </a:r>
          </a:p>
        </p:txBody>
      </p:sp>
      <p:pic>
        <p:nvPicPr>
          <p:cNvPr id="27702"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86000"/>
            <a:ext cx="4495800" cy="4495800"/>
          </a:xfrm>
          <a:prstGeom prst="rect">
            <a:avLst/>
          </a:prstGeom>
          <a:noFill/>
          <a:extLst>
            <a:ext uri="{909E8E84-426E-40DD-AFC4-6F175D3DCCD1}">
              <a14:hiddenFill xmlns:a14="http://schemas.microsoft.com/office/drawing/2010/main">
                <a:solidFill>
                  <a:srgbClr val="FFFFFF"/>
                </a:solidFill>
              </a14:hiddenFill>
            </a:ext>
          </a:extLst>
        </p:spPr>
      </p:pic>
      <p:sp>
        <p:nvSpPr>
          <p:cNvPr id="27703" name="AutoShape 55"/>
          <p:cNvSpPr>
            <a:spLocks noChangeArrowheads="1"/>
          </p:cNvSpPr>
          <p:nvPr/>
        </p:nvSpPr>
        <p:spPr bwMode="auto">
          <a:xfrm>
            <a:off x="1524000" y="3048000"/>
            <a:ext cx="4038600" cy="3581400"/>
          </a:xfrm>
          <a:prstGeom prst="cloudCallout">
            <a:avLst>
              <a:gd name="adj1" fmla="val 70676"/>
              <a:gd name="adj2" fmla="val -60773"/>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50000"/>
              </a:spcBef>
            </a:pPr>
            <a:r>
              <a:rPr lang="en-US" altLang="en-US" b="1">
                <a:solidFill>
                  <a:srgbClr val="FFFF00"/>
                </a:solidFill>
              </a:rPr>
              <a:t>         Mưa rơi  là bài dân ca của dân tộc Khơ-mú  một dân tộc ít người sống chủ yếu ở vùng Tây Bắc  Việt Nam. Bài hát có giai điệu vui tươi, lạc quan, thể hiện không gian tươi đẹp và thanh bình của núi rừng quê hương.</a:t>
            </a:r>
            <a:endParaRPr lang="en-US" altLang="en-US" b="1">
              <a:solidFill>
                <a:srgbClr val="FFFF00"/>
              </a:solidFill>
              <a:latin typeface=".VnTime" pitchFamily="34" charset="0"/>
            </a:endParaRPr>
          </a:p>
        </p:txBody>
      </p:sp>
      <p:sp>
        <p:nvSpPr>
          <p:cNvPr id="27704" name="WordArt 56"/>
          <p:cNvSpPr>
            <a:spLocks noChangeArrowheads="1" noChangeShapeType="1" noTextEdit="1"/>
          </p:cNvSpPr>
          <p:nvPr/>
        </p:nvSpPr>
        <p:spPr bwMode="auto">
          <a:xfrm>
            <a:off x="2362200" y="809626"/>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27705" name="Picture 57"/>
          <p:cNvPicPr>
            <a:picLocks noChangeAspect="1" noChangeArrowheads="1"/>
          </p:cNvPicPr>
          <p:nvPr/>
        </p:nvPicPr>
        <p:blipFill>
          <a:blip r:embed="rId4">
            <a:extLst>
              <a:ext uri="{28A0092B-C50C-407E-A947-70E740481C1C}">
                <a14:useLocalDpi xmlns:a14="http://schemas.microsoft.com/office/drawing/2010/main" val="0"/>
              </a:ext>
            </a:extLst>
          </a:blip>
          <a:srcRect l="56145" t="40581" r="42392" b="57611"/>
          <a:stretch>
            <a:fillRect/>
          </a:stretch>
        </p:blipFill>
        <p:spPr bwMode="auto">
          <a:xfrm>
            <a:off x="3581400" y="711200"/>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706" name="Picture 58" descr="Pict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533400"/>
            <a:ext cx="677863" cy="814388"/>
          </a:xfrm>
          <a:prstGeom prst="rect">
            <a:avLst/>
          </a:prstGeom>
          <a:noFill/>
          <a:extLst>
            <a:ext uri="{909E8E84-426E-40DD-AFC4-6F175D3DCCD1}">
              <a14:hiddenFill xmlns:a14="http://schemas.microsoft.com/office/drawing/2010/main">
                <a:solidFill>
                  <a:srgbClr val="FFFFFF"/>
                </a:solidFill>
              </a14:hiddenFill>
            </a:ext>
          </a:extLst>
        </p:spPr>
      </p:pic>
      <p:sp>
        <p:nvSpPr>
          <p:cNvPr id="27707" name="Rectangle 59"/>
          <p:cNvSpPr>
            <a:spLocks/>
          </p:cNvSpPr>
          <p:nvPr/>
        </p:nvSpPr>
        <p:spPr bwMode="auto">
          <a:xfrm>
            <a:off x="3810000" y="5730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27708" name="Picture 60"/>
          <p:cNvPicPr>
            <a:picLocks noChangeAspect="1" noChangeArrowheads="1"/>
          </p:cNvPicPr>
          <p:nvPr/>
        </p:nvPicPr>
        <p:blipFill>
          <a:blip r:embed="rId4">
            <a:extLst>
              <a:ext uri="{28A0092B-C50C-407E-A947-70E740481C1C}">
                <a14:useLocalDpi xmlns:a14="http://schemas.microsoft.com/office/drawing/2010/main" val="0"/>
              </a:ext>
            </a:extLst>
          </a:blip>
          <a:srcRect l="56145" t="40581" r="42392" b="57611"/>
          <a:stretch>
            <a:fillRect/>
          </a:stretch>
        </p:blipFill>
        <p:spPr bwMode="auto">
          <a:xfrm>
            <a:off x="3589338" y="9556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709" name="Rectangle 61"/>
          <p:cNvSpPr>
            <a:spLocks noChangeArrowheads="1"/>
          </p:cNvSpPr>
          <p:nvPr/>
        </p:nvSpPr>
        <p:spPr bwMode="auto">
          <a:xfrm>
            <a:off x="3817938" y="8382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27710" name="WordArt 62"/>
          <p:cNvSpPr>
            <a:spLocks noChangeArrowheads="1" noChangeShapeType="1" noTextEdit="1"/>
          </p:cNvSpPr>
          <p:nvPr/>
        </p:nvSpPr>
        <p:spPr bwMode="auto">
          <a:xfrm>
            <a:off x="4038601" y="304800"/>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spTree>
    <p:extLst>
      <p:ext uri="{BB962C8B-B14F-4D97-AF65-F5344CB8AC3E}">
        <p14:creationId xmlns:p14="http://schemas.microsoft.com/office/powerpoint/2010/main" val="3513703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674"/>
                                        </p:tgtEl>
                                        <p:attrNameLst>
                                          <p:attrName>style.visibility</p:attrName>
                                        </p:attrNameLst>
                                      </p:cBhvr>
                                      <p:to>
                                        <p:strVal val="visible"/>
                                      </p:to>
                                    </p:set>
                                    <p:anim calcmode="lin" valueType="num">
                                      <p:cBhvr>
                                        <p:cTn id="7" dur="1000" fill="hold"/>
                                        <p:tgtEl>
                                          <p:spTgt spid="27674"/>
                                        </p:tgtEl>
                                        <p:attrNameLst>
                                          <p:attrName>ppt_x</p:attrName>
                                        </p:attrNameLst>
                                      </p:cBhvr>
                                      <p:tavLst>
                                        <p:tav tm="0">
                                          <p:val>
                                            <p:strVal val="#ppt_x-.2"/>
                                          </p:val>
                                        </p:tav>
                                        <p:tav tm="100000">
                                          <p:val>
                                            <p:strVal val="#ppt_x"/>
                                          </p:val>
                                        </p:tav>
                                      </p:tavLst>
                                    </p:anim>
                                    <p:anim calcmode="lin" valueType="num">
                                      <p:cBhvr>
                                        <p:cTn id="8" dur="1000" fill="hold"/>
                                        <p:tgtEl>
                                          <p:spTgt spid="276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7703"/>
                                        </p:tgtEl>
                                        <p:attrNameLst>
                                          <p:attrName>style.visibility</p:attrName>
                                        </p:attrNameLst>
                                      </p:cBhvr>
                                      <p:to>
                                        <p:strVal val="visible"/>
                                      </p:to>
                                    </p:set>
                                    <p:anim calcmode="lin" valueType="num">
                                      <p:cBhvr>
                                        <p:cTn id="14" dur="500" fill="hold"/>
                                        <p:tgtEl>
                                          <p:spTgt spid="2770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703"/>
                                        </p:tgtEl>
                                        <p:attrNameLst>
                                          <p:attrName>ppt_y</p:attrName>
                                        </p:attrNameLst>
                                      </p:cBhvr>
                                      <p:tavLst>
                                        <p:tav tm="0">
                                          <p:val>
                                            <p:strVal val="#ppt_y"/>
                                          </p:val>
                                        </p:tav>
                                        <p:tav tm="100000">
                                          <p:val>
                                            <p:strVal val="#ppt_y"/>
                                          </p:val>
                                        </p:tav>
                                      </p:tavLst>
                                    </p:anim>
                                    <p:anim calcmode="lin" valueType="num">
                                      <p:cBhvr>
                                        <p:cTn id="16" dur="500" fill="hold"/>
                                        <p:tgtEl>
                                          <p:spTgt spid="2770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70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4" grpId="0"/>
      <p:bldP spid="277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 name="Rectangle 10"/>
          <p:cNvSpPr>
            <a:spLocks noChangeArrowheads="1"/>
          </p:cNvSpPr>
          <p:nvPr/>
        </p:nvSpPr>
        <p:spPr bwMode="auto">
          <a:xfrm>
            <a:off x="1828800" y="1597025"/>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Rectangle 12"/>
          <p:cNvSpPr>
            <a:spLocks/>
          </p:cNvSpPr>
          <p:nvPr/>
        </p:nvSpPr>
        <p:spPr bwMode="auto">
          <a:xfrm>
            <a:off x="1752600" y="2079626"/>
            <a:ext cx="426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c. Tìm hiểu bài hát</a:t>
            </a:r>
          </a:p>
        </p:txBody>
      </p:sp>
      <p:sp>
        <p:nvSpPr>
          <p:cNvPr id="18450" name="Rectangle 18"/>
          <p:cNvSpPr>
            <a:spLocks noGrp="1" noChangeArrowheads="1"/>
          </p:cNvSpPr>
          <p:nvPr>
            <p:ph type="title"/>
          </p:nvPr>
        </p:nvSpPr>
        <p:spPr>
          <a:xfrm>
            <a:off x="1828800" y="2438400"/>
            <a:ext cx="3962400" cy="762000"/>
          </a:xfrm>
        </p:spPr>
        <p:txBody>
          <a:bodyPr/>
          <a:lstStyle/>
          <a:p>
            <a:pPr algn="l"/>
            <a:r>
              <a:rPr lang="en-US" altLang="en-US" sz="1800" b="1">
                <a:solidFill>
                  <a:srgbClr val="000099"/>
                </a:solidFill>
                <a:latin typeface="Times New Roman" panose="02020603050405020304" pitchFamily="18" charset="0"/>
              </a:rPr>
              <a:t>- Cấu trúc của bài hát ở thể 1 đoạn đơn. Chia làm 4 câu hát</a:t>
            </a:r>
          </a:p>
        </p:txBody>
      </p:sp>
      <p:sp>
        <p:nvSpPr>
          <p:cNvPr id="18453" name="Rectangle 21"/>
          <p:cNvSpPr>
            <a:spLocks noChangeArrowheads="1"/>
          </p:cNvSpPr>
          <p:nvPr/>
        </p:nvSpPr>
        <p:spPr bwMode="auto">
          <a:xfrm>
            <a:off x="1828800" y="3200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FF0000"/>
                </a:solidFill>
                <a:latin typeface="Times New Roman" panose="02020603050405020304" pitchFamily="18" charset="0"/>
              </a:rPr>
              <a:t>- Một số chú ý trong bài</a:t>
            </a:r>
          </a:p>
        </p:txBody>
      </p:sp>
      <p:sp>
        <p:nvSpPr>
          <p:cNvPr id="18454" name="Rectangle 22"/>
          <p:cNvSpPr>
            <a:spLocks noChangeArrowheads="1"/>
          </p:cNvSpPr>
          <p:nvPr/>
        </p:nvSpPr>
        <p:spPr bwMode="auto">
          <a:xfrm>
            <a:off x="1828800" y="3657600"/>
            <a:ext cx="3962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600" b="1">
                <a:solidFill>
                  <a:srgbClr val="000099"/>
                </a:solidFill>
                <a:latin typeface="Times New Roman" panose="02020603050405020304" pitchFamily="18" charset="0"/>
              </a:rPr>
              <a:t>+ Hình tiết tấu đảo phách</a:t>
            </a:r>
          </a:p>
        </p:txBody>
      </p:sp>
      <p:sp>
        <p:nvSpPr>
          <p:cNvPr id="18456" name="Rectangle 24"/>
          <p:cNvSpPr>
            <a:spLocks noChangeArrowheads="1"/>
          </p:cNvSpPr>
          <p:nvPr/>
        </p:nvSpPr>
        <p:spPr bwMode="auto">
          <a:xfrm>
            <a:off x="1828800" y="48768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 Chia câu hát</a:t>
            </a:r>
          </a:p>
        </p:txBody>
      </p:sp>
      <p:pic>
        <p:nvPicPr>
          <p:cNvPr id="18465"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6" y="1000126"/>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18482" name="Rectangle 50"/>
          <p:cNvSpPr>
            <a:spLocks noChangeArrowheads="1"/>
          </p:cNvSpPr>
          <p:nvPr/>
        </p:nvSpPr>
        <p:spPr bwMode="auto">
          <a:xfrm>
            <a:off x="1828800" y="4114800"/>
            <a:ext cx="1371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600" b="1">
                <a:solidFill>
                  <a:srgbClr val="000099"/>
                </a:solidFill>
                <a:latin typeface="Times New Roman" panose="02020603050405020304" pitchFamily="18" charset="0"/>
              </a:rPr>
              <a:t>+ Dấu luyến</a:t>
            </a:r>
          </a:p>
        </p:txBody>
      </p:sp>
      <p:sp>
        <p:nvSpPr>
          <p:cNvPr id="18526" name="Rectangle 94"/>
          <p:cNvSpPr>
            <a:spLocks/>
          </p:cNvSpPr>
          <p:nvPr/>
        </p:nvSpPr>
        <p:spPr bwMode="auto">
          <a:xfrm>
            <a:off x="1752600" y="1752601"/>
            <a:ext cx="6172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1. Học bài hát: Mưa rơi</a:t>
            </a:r>
          </a:p>
        </p:txBody>
      </p:sp>
      <p:sp>
        <p:nvSpPr>
          <p:cNvPr id="18602" name="Rectangle 170"/>
          <p:cNvSpPr>
            <a:spLocks/>
          </p:cNvSpPr>
          <p:nvPr/>
        </p:nvSpPr>
        <p:spPr bwMode="auto">
          <a:xfrm>
            <a:off x="2054226" y="1524001"/>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HÌNH THÀNH KIẾN THỨC MỚI</a:t>
            </a:r>
          </a:p>
        </p:txBody>
      </p:sp>
      <p:sp>
        <p:nvSpPr>
          <p:cNvPr id="18604" name="WordArt 172"/>
          <p:cNvSpPr>
            <a:spLocks noChangeArrowheads="1" noChangeShapeType="1" noTextEdit="1"/>
          </p:cNvSpPr>
          <p:nvPr/>
        </p:nvSpPr>
        <p:spPr bwMode="auto">
          <a:xfrm>
            <a:off x="2362200" y="657226"/>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18605" name="Picture 173"/>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1400" y="558800"/>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06" name="Picture 174" descr="Pictu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381000"/>
            <a:ext cx="677863" cy="814388"/>
          </a:xfrm>
          <a:prstGeom prst="rect">
            <a:avLst/>
          </a:prstGeom>
          <a:noFill/>
          <a:extLst>
            <a:ext uri="{909E8E84-426E-40DD-AFC4-6F175D3DCCD1}">
              <a14:hiddenFill xmlns:a14="http://schemas.microsoft.com/office/drawing/2010/main">
                <a:solidFill>
                  <a:srgbClr val="FFFFFF"/>
                </a:solidFill>
              </a14:hiddenFill>
            </a:ext>
          </a:extLst>
        </p:spPr>
      </p:pic>
      <p:sp>
        <p:nvSpPr>
          <p:cNvPr id="18607" name="Rectangle 175"/>
          <p:cNvSpPr>
            <a:spLocks/>
          </p:cNvSpPr>
          <p:nvPr/>
        </p:nvSpPr>
        <p:spPr bwMode="auto">
          <a:xfrm>
            <a:off x="3810000" y="4206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18608" name="Picture 176"/>
          <p:cNvPicPr>
            <a:picLocks noChangeAspect="1" noChangeArrowheads="1"/>
          </p:cNvPicPr>
          <p:nvPr/>
        </p:nvPicPr>
        <p:blipFill>
          <a:blip r:embed="rId3">
            <a:extLst>
              <a:ext uri="{28A0092B-C50C-407E-A947-70E740481C1C}">
                <a14:useLocalDpi xmlns:a14="http://schemas.microsoft.com/office/drawing/2010/main" val="0"/>
              </a:ext>
            </a:extLst>
          </a:blip>
          <a:srcRect l="56145" t="40581" r="42392" b="57611"/>
          <a:stretch>
            <a:fillRect/>
          </a:stretch>
        </p:blipFill>
        <p:spPr bwMode="auto">
          <a:xfrm>
            <a:off x="3589338" y="8032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09" name="Rectangle 177"/>
          <p:cNvSpPr>
            <a:spLocks noChangeArrowheads="1"/>
          </p:cNvSpPr>
          <p:nvPr/>
        </p:nvSpPr>
        <p:spPr bwMode="auto">
          <a:xfrm>
            <a:off x="3817938" y="6858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18610" name="WordArt 178"/>
          <p:cNvSpPr>
            <a:spLocks noChangeArrowheads="1" noChangeShapeType="1" noTextEdit="1"/>
          </p:cNvSpPr>
          <p:nvPr/>
        </p:nvSpPr>
        <p:spPr bwMode="auto">
          <a:xfrm>
            <a:off x="4038601" y="152400"/>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pic>
        <p:nvPicPr>
          <p:cNvPr id="18611" name="Picture 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905000"/>
            <a:ext cx="4648200" cy="4724400"/>
          </a:xfrm>
          <a:prstGeom prst="rect">
            <a:avLst/>
          </a:prstGeom>
          <a:noFill/>
          <a:extLst>
            <a:ext uri="{909E8E84-426E-40DD-AFC4-6F175D3DCCD1}">
              <a14:hiddenFill xmlns:a14="http://schemas.microsoft.com/office/drawing/2010/main">
                <a:solidFill>
                  <a:srgbClr val="FFFFFF"/>
                </a:solidFill>
              </a14:hiddenFill>
            </a:ext>
          </a:extLst>
        </p:spPr>
      </p:pic>
      <p:sp>
        <p:nvSpPr>
          <p:cNvPr id="18612" name="Rectangle 180"/>
          <p:cNvSpPr>
            <a:spLocks noChangeArrowheads="1"/>
          </p:cNvSpPr>
          <p:nvPr/>
        </p:nvSpPr>
        <p:spPr bwMode="auto">
          <a:xfrm>
            <a:off x="1828800" y="44958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600" b="1">
                <a:solidFill>
                  <a:srgbClr val="000099"/>
                </a:solidFill>
                <a:latin typeface="Times New Roman" panose="02020603050405020304" pitchFamily="18" charset="0"/>
              </a:rPr>
              <a:t>+ Nốt hoa mỹ (Âm tô điểm)</a:t>
            </a:r>
          </a:p>
        </p:txBody>
      </p:sp>
      <p:sp>
        <p:nvSpPr>
          <p:cNvPr id="18613" name="Oval 181"/>
          <p:cNvSpPr>
            <a:spLocks noChangeArrowheads="1"/>
          </p:cNvSpPr>
          <p:nvPr/>
        </p:nvSpPr>
        <p:spPr bwMode="auto">
          <a:xfrm>
            <a:off x="8915400" y="3505200"/>
            <a:ext cx="609600" cy="5334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14" name="Oval 182"/>
          <p:cNvSpPr>
            <a:spLocks noChangeArrowheads="1"/>
          </p:cNvSpPr>
          <p:nvPr/>
        </p:nvSpPr>
        <p:spPr bwMode="auto">
          <a:xfrm>
            <a:off x="6934200" y="5715000"/>
            <a:ext cx="609600" cy="5334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15" name="Oval 183"/>
          <p:cNvSpPr>
            <a:spLocks noChangeArrowheads="1"/>
          </p:cNvSpPr>
          <p:nvPr/>
        </p:nvSpPr>
        <p:spPr bwMode="auto">
          <a:xfrm>
            <a:off x="9144000" y="5791200"/>
            <a:ext cx="914400" cy="533400"/>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17" name="Oval 185"/>
          <p:cNvSpPr>
            <a:spLocks noChangeArrowheads="1"/>
          </p:cNvSpPr>
          <p:nvPr/>
        </p:nvSpPr>
        <p:spPr bwMode="auto">
          <a:xfrm>
            <a:off x="9525000" y="2819400"/>
            <a:ext cx="3810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18" name="Oval 186"/>
          <p:cNvSpPr>
            <a:spLocks noChangeArrowheads="1"/>
          </p:cNvSpPr>
          <p:nvPr/>
        </p:nvSpPr>
        <p:spPr bwMode="auto">
          <a:xfrm>
            <a:off x="8763000" y="3505200"/>
            <a:ext cx="3810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19" name="Oval 187"/>
          <p:cNvSpPr>
            <a:spLocks noChangeArrowheads="1"/>
          </p:cNvSpPr>
          <p:nvPr/>
        </p:nvSpPr>
        <p:spPr bwMode="auto">
          <a:xfrm>
            <a:off x="6324600" y="4191000"/>
            <a:ext cx="3810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20" name="Oval 188"/>
          <p:cNvSpPr>
            <a:spLocks noChangeArrowheads="1"/>
          </p:cNvSpPr>
          <p:nvPr/>
        </p:nvSpPr>
        <p:spPr bwMode="auto">
          <a:xfrm>
            <a:off x="6324600" y="4953000"/>
            <a:ext cx="10668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21" name="Oval 189"/>
          <p:cNvSpPr>
            <a:spLocks noChangeArrowheads="1"/>
          </p:cNvSpPr>
          <p:nvPr/>
        </p:nvSpPr>
        <p:spPr bwMode="auto">
          <a:xfrm>
            <a:off x="9448800" y="4191000"/>
            <a:ext cx="8382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622" name="Picture 190" descr="CHECKM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88214">
            <a:off x="10134601" y="2667001"/>
            <a:ext cx="1682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8623" name="Picture 191" descr="CHECKM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88214">
            <a:off x="7010401" y="4114801"/>
            <a:ext cx="1682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8624" name="Picture 192" descr="CHECKM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88214">
            <a:off x="7772401" y="4800601"/>
            <a:ext cx="16827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8625" name="Picture 193" descr="CHECKM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88214">
            <a:off x="9982201" y="5562601"/>
            <a:ext cx="168275" cy="428625"/>
          </a:xfrm>
          <a:prstGeom prst="rect">
            <a:avLst/>
          </a:prstGeom>
          <a:noFill/>
          <a:extLst>
            <a:ext uri="{909E8E84-426E-40DD-AFC4-6F175D3DCCD1}">
              <a14:hiddenFill xmlns:a14="http://schemas.microsoft.com/office/drawing/2010/main">
                <a:solidFill>
                  <a:srgbClr val="FFFFFF"/>
                </a:solidFill>
              </a14:hiddenFill>
            </a:ext>
          </a:extLst>
        </p:spPr>
      </p:pic>
      <p:sp>
        <p:nvSpPr>
          <p:cNvPr id="18626" name="Oval 194"/>
          <p:cNvSpPr>
            <a:spLocks noChangeArrowheads="1"/>
          </p:cNvSpPr>
          <p:nvPr/>
        </p:nvSpPr>
        <p:spPr bwMode="auto">
          <a:xfrm>
            <a:off x="8153400" y="2819400"/>
            <a:ext cx="381000" cy="533400"/>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65379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8444"/>
                                        </p:tgtEl>
                                        <p:attrNameLst>
                                          <p:attrName>style.visibility</p:attrName>
                                        </p:attrNameLst>
                                      </p:cBhvr>
                                      <p:to>
                                        <p:strVal val="visible"/>
                                      </p:to>
                                    </p:set>
                                    <p:anim calcmode="lin" valueType="num">
                                      <p:cBhvr>
                                        <p:cTn id="7" dur="1000" fill="hold"/>
                                        <p:tgtEl>
                                          <p:spTgt spid="18444"/>
                                        </p:tgtEl>
                                        <p:attrNameLst>
                                          <p:attrName>ppt_x</p:attrName>
                                        </p:attrNameLst>
                                      </p:cBhvr>
                                      <p:tavLst>
                                        <p:tav tm="0">
                                          <p:val>
                                            <p:strVal val="#ppt_x-.2"/>
                                          </p:val>
                                        </p:tav>
                                        <p:tav tm="100000">
                                          <p:val>
                                            <p:strVal val="#ppt_x"/>
                                          </p:val>
                                        </p:tav>
                                      </p:tavLst>
                                    </p:anim>
                                    <p:anim calcmode="lin" valueType="num">
                                      <p:cBhvr>
                                        <p:cTn id="8" dur="1000" fill="hold"/>
                                        <p:tgtEl>
                                          <p:spTgt spid="184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4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8450"/>
                                        </p:tgtEl>
                                        <p:attrNameLst>
                                          <p:attrName>style.visibility</p:attrName>
                                        </p:attrNameLst>
                                      </p:cBhvr>
                                      <p:to>
                                        <p:strVal val="visible"/>
                                      </p:to>
                                    </p:set>
                                    <p:anim calcmode="lin" valueType="num">
                                      <p:cBhvr>
                                        <p:cTn id="14" dur="1000" fill="hold"/>
                                        <p:tgtEl>
                                          <p:spTgt spid="18450"/>
                                        </p:tgtEl>
                                        <p:attrNameLst>
                                          <p:attrName>ppt_x</p:attrName>
                                        </p:attrNameLst>
                                      </p:cBhvr>
                                      <p:tavLst>
                                        <p:tav tm="0">
                                          <p:val>
                                            <p:strVal val="#ppt_x-.2"/>
                                          </p:val>
                                        </p:tav>
                                        <p:tav tm="100000">
                                          <p:val>
                                            <p:strVal val="#ppt_x"/>
                                          </p:val>
                                        </p:tav>
                                      </p:tavLst>
                                    </p:anim>
                                    <p:anim calcmode="lin" valueType="num">
                                      <p:cBhvr>
                                        <p:cTn id="15" dur="1000" fill="hold"/>
                                        <p:tgtEl>
                                          <p:spTgt spid="1845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4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8453"/>
                                        </p:tgtEl>
                                        <p:attrNameLst>
                                          <p:attrName>style.visibility</p:attrName>
                                        </p:attrNameLst>
                                      </p:cBhvr>
                                      <p:to>
                                        <p:strVal val="visible"/>
                                      </p:to>
                                    </p:set>
                                    <p:anim calcmode="lin" valueType="num">
                                      <p:cBhvr>
                                        <p:cTn id="21" dur="1000" fill="hold"/>
                                        <p:tgtEl>
                                          <p:spTgt spid="18453"/>
                                        </p:tgtEl>
                                        <p:attrNameLst>
                                          <p:attrName>ppt_x</p:attrName>
                                        </p:attrNameLst>
                                      </p:cBhvr>
                                      <p:tavLst>
                                        <p:tav tm="0">
                                          <p:val>
                                            <p:strVal val="#ppt_x-.2"/>
                                          </p:val>
                                        </p:tav>
                                        <p:tav tm="100000">
                                          <p:val>
                                            <p:strVal val="#ppt_x"/>
                                          </p:val>
                                        </p:tav>
                                      </p:tavLst>
                                    </p:anim>
                                    <p:anim calcmode="lin" valueType="num">
                                      <p:cBhvr>
                                        <p:cTn id="22" dur="1000" fill="hold"/>
                                        <p:tgtEl>
                                          <p:spTgt spid="1845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45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8454"/>
                                        </p:tgtEl>
                                        <p:attrNameLst>
                                          <p:attrName>style.visibility</p:attrName>
                                        </p:attrNameLst>
                                      </p:cBhvr>
                                      <p:to>
                                        <p:strVal val="visible"/>
                                      </p:to>
                                    </p:set>
                                    <p:anim calcmode="lin" valueType="num">
                                      <p:cBhvr>
                                        <p:cTn id="28" dur="1000" fill="hold"/>
                                        <p:tgtEl>
                                          <p:spTgt spid="18454"/>
                                        </p:tgtEl>
                                        <p:attrNameLst>
                                          <p:attrName>ppt_x</p:attrName>
                                        </p:attrNameLst>
                                      </p:cBhvr>
                                      <p:tavLst>
                                        <p:tav tm="0">
                                          <p:val>
                                            <p:strVal val="#ppt_x-.2"/>
                                          </p:val>
                                        </p:tav>
                                        <p:tav tm="100000">
                                          <p:val>
                                            <p:strVal val="#ppt_x"/>
                                          </p:val>
                                        </p:tav>
                                      </p:tavLst>
                                    </p:anim>
                                    <p:anim calcmode="lin" valueType="num">
                                      <p:cBhvr>
                                        <p:cTn id="29" dur="1000" fill="hold"/>
                                        <p:tgtEl>
                                          <p:spTgt spid="1845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84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18613"/>
                                        </p:tgtEl>
                                        <p:attrNameLst>
                                          <p:attrName>style.visibility</p:attrName>
                                        </p:attrNameLst>
                                      </p:cBhvr>
                                      <p:to>
                                        <p:strVal val="visible"/>
                                      </p:to>
                                    </p:set>
                                    <p:anim calcmode="lin" valueType="num">
                                      <p:cBhvr>
                                        <p:cTn id="35" dur="1000" fill="hold"/>
                                        <p:tgtEl>
                                          <p:spTgt spid="18613"/>
                                        </p:tgtEl>
                                        <p:attrNameLst>
                                          <p:attrName>ppt_x</p:attrName>
                                        </p:attrNameLst>
                                      </p:cBhvr>
                                      <p:tavLst>
                                        <p:tav tm="0">
                                          <p:val>
                                            <p:strVal val="#ppt_x-.2"/>
                                          </p:val>
                                        </p:tav>
                                        <p:tav tm="100000">
                                          <p:val>
                                            <p:strVal val="#ppt_x"/>
                                          </p:val>
                                        </p:tav>
                                      </p:tavLst>
                                    </p:anim>
                                    <p:anim calcmode="lin" valueType="num">
                                      <p:cBhvr>
                                        <p:cTn id="36" dur="1000" fill="hold"/>
                                        <p:tgtEl>
                                          <p:spTgt spid="1861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8613"/>
                                        </p:tgtEl>
                                      </p:cBhvr>
                                    </p:animEffect>
                                  </p:childTnLst>
                                </p:cTn>
                              </p:par>
                              <p:par>
                                <p:cTn id="38" presetID="29" presetClass="entr" presetSubtype="0" fill="hold" nodeType="withEffect">
                                  <p:stCondLst>
                                    <p:cond delay="0"/>
                                  </p:stCondLst>
                                  <p:childTnLst>
                                    <p:set>
                                      <p:cBhvr>
                                        <p:cTn id="39" dur="1" fill="hold">
                                          <p:stCondLst>
                                            <p:cond delay="0"/>
                                          </p:stCondLst>
                                        </p:cTn>
                                        <p:tgtEl>
                                          <p:spTgt spid="18614"/>
                                        </p:tgtEl>
                                        <p:attrNameLst>
                                          <p:attrName>style.visibility</p:attrName>
                                        </p:attrNameLst>
                                      </p:cBhvr>
                                      <p:to>
                                        <p:strVal val="visible"/>
                                      </p:to>
                                    </p:set>
                                    <p:anim calcmode="lin" valueType="num">
                                      <p:cBhvr>
                                        <p:cTn id="40" dur="1000" fill="hold"/>
                                        <p:tgtEl>
                                          <p:spTgt spid="18614"/>
                                        </p:tgtEl>
                                        <p:attrNameLst>
                                          <p:attrName>ppt_x</p:attrName>
                                        </p:attrNameLst>
                                      </p:cBhvr>
                                      <p:tavLst>
                                        <p:tav tm="0">
                                          <p:val>
                                            <p:strVal val="#ppt_x-.2"/>
                                          </p:val>
                                        </p:tav>
                                        <p:tav tm="100000">
                                          <p:val>
                                            <p:strVal val="#ppt_x"/>
                                          </p:val>
                                        </p:tav>
                                      </p:tavLst>
                                    </p:anim>
                                    <p:anim calcmode="lin" valueType="num">
                                      <p:cBhvr>
                                        <p:cTn id="41" dur="1000" fill="hold"/>
                                        <p:tgtEl>
                                          <p:spTgt spid="18614"/>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8614"/>
                                        </p:tgtEl>
                                      </p:cBhvr>
                                    </p:animEffect>
                                  </p:childTnLst>
                                </p:cTn>
                              </p:par>
                              <p:par>
                                <p:cTn id="43" presetID="29" presetClass="entr" presetSubtype="0" fill="hold" nodeType="withEffect">
                                  <p:stCondLst>
                                    <p:cond delay="0"/>
                                  </p:stCondLst>
                                  <p:childTnLst>
                                    <p:set>
                                      <p:cBhvr>
                                        <p:cTn id="44" dur="1" fill="hold">
                                          <p:stCondLst>
                                            <p:cond delay="0"/>
                                          </p:stCondLst>
                                        </p:cTn>
                                        <p:tgtEl>
                                          <p:spTgt spid="18615"/>
                                        </p:tgtEl>
                                        <p:attrNameLst>
                                          <p:attrName>style.visibility</p:attrName>
                                        </p:attrNameLst>
                                      </p:cBhvr>
                                      <p:to>
                                        <p:strVal val="visible"/>
                                      </p:to>
                                    </p:set>
                                    <p:anim calcmode="lin" valueType="num">
                                      <p:cBhvr>
                                        <p:cTn id="45" dur="1000" fill="hold"/>
                                        <p:tgtEl>
                                          <p:spTgt spid="18615"/>
                                        </p:tgtEl>
                                        <p:attrNameLst>
                                          <p:attrName>ppt_x</p:attrName>
                                        </p:attrNameLst>
                                      </p:cBhvr>
                                      <p:tavLst>
                                        <p:tav tm="0">
                                          <p:val>
                                            <p:strVal val="#ppt_x-.2"/>
                                          </p:val>
                                        </p:tav>
                                        <p:tav tm="100000">
                                          <p:val>
                                            <p:strVal val="#ppt_x"/>
                                          </p:val>
                                        </p:tav>
                                      </p:tavLst>
                                    </p:anim>
                                    <p:anim calcmode="lin" valueType="num">
                                      <p:cBhvr>
                                        <p:cTn id="46" dur="1000" fill="hold"/>
                                        <p:tgtEl>
                                          <p:spTgt spid="1861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86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xit" presetSubtype="4" fill="hold" nodeType="clickEffect">
                                  <p:stCondLst>
                                    <p:cond delay="0"/>
                                  </p:stCondLst>
                                  <p:childTnLst>
                                    <p:anim calcmode="lin" valueType="num">
                                      <p:cBhvr additive="base">
                                        <p:cTn id="51" dur="500"/>
                                        <p:tgtEl>
                                          <p:spTgt spid="18613"/>
                                        </p:tgtEl>
                                        <p:attrNameLst>
                                          <p:attrName>ppt_x</p:attrName>
                                        </p:attrNameLst>
                                      </p:cBhvr>
                                      <p:tavLst>
                                        <p:tav tm="0">
                                          <p:val>
                                            <p:strVal val="ppt_x"/>
                                          </p:val>
                                        </p:tav>
                                        <p:tav tm="100000">
                                          <p:val>
                                            <p:strVal val="ppt_x"/>
                                          </p:val>
                                        </p:tav>
                                      </p:tavLst>
                                    </p:anim>
                                    <p:anim calcmode="lin" valueType="num">
                                      <p:cBhvr additive="base">
                                        <p:cTn id="52" dur="500"/>
                                        <p:tgtEl>
                                          <p:spTgt spid="18613"/>
                                        </p:tgtEl>
                                        <p:attrNameLst>
                                          <p:attrName>ppt_y</p:attrName>
                                        </p:attrNameLst>
                                      </p:cBhvr>
                                      <p:tavLst>
                                        <p:tav tm="0">
                                          <p:val>
                                            <p:strVal val="ppt_y"/>
                                          </p:val>
                                        </p:tav>
                                        <p:tav tm="100000">
                                          <p:val>
                                            <p:strVal val="1+ppt_h/2"/>
                                          </p:val>
                                        </p:tav>
                                      </p:tavLst>
                                    </p:anim>
                                    <p:set>
                                      <p:cBhvr>
                                        <p:cTn id="53" dur="1" fill="hold">
                                          <p:stCondLst>
                                            <p:cond delay="499"/>
                                          </p:stCondLst>
                                        </p:cTn>
                                        <p:tgtEl>
                                          <p:spTgt spid="1861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18614"/>
                                        </p:tgtEl>
                                        <p:attrNameLst>
                                          <p:attrName>ppt_x</p:attrName>
                                        </p:attrNameLst>
                                      </p:cBhvr>
                                      <p:tavLst>
                                        <p:tav tm="0">
                                          <p:val>
                                            <p:strVal val="ppt_x"/>
                                          </p:val>
                                        </p:tav>
                                        <p:tav tm="100000">
                                          <p:val>
                                            <p:strVal val="ppt_x"/>
                                          </p:val>
                                        </p:tav>
                                      </p:tavLst>
                                    </p:anim>
                                    <p:anim calcmode="lin" valueType="num">
                                      <p:cBhvr additive="base">
                                        <p:cTn id="56" dur="500"/>
                                        <p:tgtEl>
                                          <p:spTgt spid="18614"/>
                                        </p:tgtEl>
                                        <p:attrNameLst>
                                          <p:attrName>ppt_y</p:attrName>
                                        </p:attrNameLst>
                                      </p:cBhvr>
                                      <p:tavLst>
                                        <p:tav tm="0">
                                          <p:val>
                                            <p:strVal val="ppt_y"/>
                                          </p:val>
                                        </p:tav>
                                        <p:tav tm="100000">
                                          <p:val>
                                            <p:strVal val="1+ppt_h/2"/>
                                          </p:val>
                                        </p:tav>
                                      </p:tavLst>
                                    </p:anim>
                                    <p:set>
                                      <p:cBhvr>
                                        <p:cTn id="57" dur="1" fill="hold">
                                          <p:stCondLst>
                                            <p:cond delay="499"/>
                                          </p:stCondLst>
                                        </p:cTn>
                                        <p:tgtEl>
                                          <p:spTgt spid="18614"/>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8615"/>
                                        </p:tgtEl>
                                        <p:attrNameLst>
                                          <p:attrName>ppt_x</p:attrName>
                                        </p:attrNameLst>
                                      </p:cBhvr>
                                      <p:tavLst>
                                        <p:tav tm="0">
                                          <p:val>
                                            <p:strVal val="ppt_x"/>
                                          </p:val>
                                        </p:tav>
                                        <p:tav tm="100000">
                                          <p:val>
                                            <p:strVal val="ppt_x"/>
                                          </p:val>
                                        </p:tav>
                                      </p:tavLst>
                                    </p:anim>
                                    <p:anim calcmode="lin" valueType="num">
                                      <p:cBhvr additive="base">
                                        <p:cTn id="60" dur="500"/>
                                        <p:tgtEl>
                                          <p:spTgt spid="18615"/>
                                        </p:tgtEl>
                                        <p:attrNameLst>
                                          <p:attrName>ppt_y</p:attrName>
                                        </p:attrNameLst>
                                      </p:cBhvr>
                                      <p:tavLst>
                                        <p:tav tm="0">
                                          <p:val>
                                            <p:strVal val="ppt_y"/>
                                          </p:val>
                                        </p:tav>
                                        <p:tav tm="100000">
                                          <p:val>
                                            <p:strVal val="1+ppt_h/2"/>
                                          </p:val>
                                        </p:tav>
                                      </p:tavLst>
                                    </p:anim>
                                    <p:set>
                                      <p:cBhvr>
                                        <p:cTn id="61" dur="1" fill="hold">
                                          <p:stCondLst>
                                            <p:cond delay="499"/>
                                          </p:stCondLst>
                                        </p:cTn>
                                        <p:tgtEl>
                                          <p:spTgt spid="18615"/>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18482"/>
                                        </p:tgtEl>
                                        <p:attrNameLst>
                                          <p:attrName>style.visibility</p:attrName>
                                        </p:attrNameLst>
                                      </p:cBhvr>
                                      <p:to>
                                        <p:strVal val="visible"/>
                                      </p:to>
                                    </p:set>
                                    <p:anim calcmode="lin" valueType="num">
                                      <p:cBhvr>
                                        <p:cTn id="66" dur="1000" fill="hold"/>
                                        <p:tgtEl>
                                          <p:spTgt spid="18482"/>
                                        </p:tgtEl>
                                        <p:attrNameLst>
                                          <p:attrName>ppt_x</p:attrName>
                                        </p:attrNameLst>
                                      </p:cBhvr>
                                      <p:tavLst>
                                        <p:tav tm="0">
                                          <p:val>
                                            <p:strVal val="#ppt_x-.2"/>
                                          </p:val>
                                        </p:tav>
                                        <p:tav tm="100000">
                                          <p:val>
                                            <p:strVal val="#ppt_x"/>
                                          </p:val>
                                        </p:tav>
                                      </p:tavLst>
                                    </p:anim>
                                    <p:anim calcmode="lin" valueType="num">
                                      <p:cBhvr>
                                        <p:cTn id="67" dur="1000" fill="hold"/>
                                        <p:tgtEl>
                                          <p:spTgt spid="18482"/>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848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9" presetClass="entr" presetSubtype="0" fill="hold" nodeType="clickEffect">
                                  <p:stCondLst>
                                    <p:cond delay="0"/>
                                  </p:stCondLst>
                                  <p:childTnLst>
                                    <p:set>
                                      <p:cBhvr>
                                        <p:cTn id="72" dur="1" fill="hold">
                                          <p:stCondLst>
                                            <p:cond delay="0"/>
                                          </p:stCondLst>
                                        </p:cTn>
                                        <p:tgtEl>
                                          <p:spTgt spid="18617"/>
                                        </p:tgtEl>
                                        <p:attrNameLst>
                                          <p:attrName>style.visibility</p:attrName>
                                        </p:attrNameLst>
                                      </p:cBhvr>
                                      <p:to>
                                        <p:strVal val="visible"/>
                                      </p:to>
                                    </p:set>
                                    <p:anim calcmode="lin" valueType="num">
                                      <p:cBhvr>
                                        <p:cTn id="73" dur="1000" fill="hold"/>
                                        <p:tgtEl>
                                          <p:spTgt spid="18617"/>
                                        </p:tgtEl>
                                        <p:attrNameLst>
                                          <p:attrName>ppt_x</p:attrName>
                                        </p:attrNameLst>
                                      </p:cBhvr>
                                      <p:tavLst>
                                        <p:tav tm="0">
                                          <p:val>
                                            <p:strVal val="#ppt_x-.2"/>
                                          </p:val>
                                        </p:tav>
                                        <p:tav tm="100000">
                                          <p:val>
                                            <p:strVal val="#ppt_x"/>
                                          </p:val>
                                        </p:tav>
                                      </p:tavLst>
                                    </p:anim>
                                    <p:anim calcmode="lin" valueType="num">
                                      <p:cBhvr>
                                        <p:cTn id="74" dur="1000" fill="hold"/>
                                        <p:tgtEl>
                                          <p:spTgt spid="18617"/>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8617"/>
                                        </p:tgtEl>
                                      </p:cBhvr>
                                    </p:animEffect>
                                  </p:childTnLst>
                                </p:cTn>
                              </p:par>
                              <p:par>
                                <p:cTn id="76" presetID="29" presetClass="entr" presetSubtype="0" fill="hold" nodeType="withEffect">
                                  <p:stCondLst>
                                    <p:cond delay="0"/>
                                  </p:stCondLst>
                                  <p:childTnLst>
                                    <p:set>
                                      <p:cBhvr>
                                        <p:cTn id="77" dur="1" fill="hold">
                                          <p:stCondLst>
                                            <p:cond delay="0"/>
                                          </p:stCondLst>
                                        </p:cTn>
                                        <p:tgtEl>
                                          <p:spTgt spid="18618"/>
                                        </p:tgtEl>
                                        <p:attrNameLst>
                                          <p:attrName>style.visibility</p:attrName>
                                        </p:attrNameLst>
                                      </p:cBhvr>
                                      <p:to>
                                        <p:strVal val="visible"/>
                                      </p:to>
                                    </p:set>
                                    <p:anim calcmode="lin" valueType="num">
                                      <p:cBhvr>
                                        <p:cTn id="78" dur="1000" fill="hold"/>
                                        <p:tgtEl>
                                          <p:spTgt spid="18618"/>
                                        </p:tgtEl>
                                        <p:attrNameLst>
                                          <p:attrName>ppt_x</p:attrName>
                                        </p:attrNameLst>
                                      </p:cBhvr>
                                      <p:tavLst>
                                        <p:tav tm="0">
                                          <p:val>
                                            <p:strVal val="#ppt_x-.2"/>
                                          </p:val>
                                        </p:tav>
                                        <p:tav tm="100000">
                                          <p:val>
                                            <p:strVal val="#ppt_x"/>
                                          </p:val>
                                        </p:tav>
                                      </p:tavLst>
                                    </p:anim>
                                    <p:anim calcmode="lin" valueType="num">
                                      <p:cBhvr>
                                        <p:cTn id="79" dur="1000" fill="hold"/>
                                        <p:tgtEl>
                                          <p:spTgt spid="18618"/>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8618"/>
                                        </p:tgtEl>
                                      </p:cBhvr>
                                    </p:animEffect>
                                  </p:childTnLst>
                                </p:cTn>
                              </p:par>
                              <p:par>
                                <p:cTn id="81" presetID="29" presetClass="entr" presetSubtype="0" fill="hold" nodeType="withEffect">
                                  <p:stCondLst>
                                    <p:cond delay="0"/>
                                  </p:stCondLst>
                                  <p:childTnLst>
                                    <p:set>
                                      <p:cBhvr>
                                        <p:cTn id="82" dur="1" fill="hold">
                                          <p:stCondLst>
                                            <p:cond delay="0"/>
                                          </p:stCondLst>
                                        </p:cTn>
                                        <p:tgtEl>
                                          <p:spTgt spid="18621"/>
                                        </p:tgtEl>
                                        <p:attrNameLst>
                                          <p:attrName>style.visibility</p:attrName>
                                        </p:attrNameLst>
                                      </p:cBhvr>
                                      <p:to>
                                        <p:strVal val="visible"/>
                                      </p:to>
                                    </p:set>
                                    <p:anim calcmode="lin" valueType="num">
                                      <p:cBhvr>
                                        <p:cTn id="83" dur="1000" fill="hold"/>
                                        <p:tgtEl>
                                          <p:spTgt spid="18621"/>
                                        </p:tgtEl>
                                        <p:attrNameLst>
                                          <p:attrName>ppt_x</p:attrName>
                                        </p:attrNameLst>
                                      </p:cBhvr>
                                      <p:tavLst>
                                        <p:tav tm="0">
                                          <p:val>
                                            <p:strVal val="#ppt_x-.2"/>
                                          </p:val>
                                        </p:tav>
                                        <p:tav tm="100000">
                                          <p:val>
                                            <p:strVal val="#ppt_x"/>
                                          </p:val>
                                        </p:tav>
                                      </p:tavLst>
                                    </p:anim>
                                    <p:anim calcmode="lin" valueType="num">
                                      <p:cBhvr>
                                        <p:cTn id="84" dur="1000" fill="hold"/>
                                        <p:tgtEl>
                                          <p:spTgt spid="18621"/>
                                        </p:tgtEl>
                                        <p:attrNameLst>
                                          <p:attrName>ppt_y</p:attrName>
                                        </p:attrNameLst>
                                      </p:cBhvr>
                                      <p:tavLst>
                                        <p:tav tm="0">
                                          <p:val>
                                            <p:strVal val="#ppt_y"/>
                                          </p:val>
                                        </p:tav>
                                        <p:tav tm="100000">
                                          <p:val>
                                            <p:strVal val="#ppt_y"/>
                                          </p:val>
                                        </p:tav>
                                      </p:tavLst>
                                    </p:anim>
                                    <p:animEffect transition="in" filter="wipe(right)" prLst="gradientSize: 0.1">
                                      <p:cBhvr>
                                        <p:cTn id="85" dur="1000"/>
                                        <p:tgtEl>
                                          <p:spTgt spid="18621"/>
                                        </p:tgtEl>
                                      </p:cBhvr>
                                    </p:animEffect>
                                  </p:childTnLst>
                                </p:cTn>
                              </p:par>
                              <p:par>
                                <p:cTn id="86" presetID="29" presetClass="entr" presetSubtype="0" fill="hold" nodeType="withEffect">
                                  <p:stCondLst>
                                    <p:cond delay="0"/>
                                  </p:stCondLst>
                                  <p:childTnLst>
                                    <p:set>
                                      <p:cBhvr>
                                        <p:cTn id="87" dur="1" fill="hold">
                                          <p:stCondLst>
                                            <p:cond delay="0"/>
                                          </p:stCondLst>
                                        </p:cTn>
                                        <p:tgtEl>
                                          <p:spTgt spid="18620"/>
                                        </p:tgtEl>
                                        <p:attrNameLst>
                                          <p:attrName>style.visibility</p:attrName>
                                        </p:attrNameLst>
                                      </p:cBhvr>
                                      <p:to>
                                        <p:strVal val="visible"/>
                                      </p:to>
                                    </p:set>
                                    <p:anim calcmode="lin" valueType="num">
                                      <p:cBhvr>
                                        <p:cTn id="88" dur="1000" fill="hold"/>
                                        <p:tgtEl>
                                          <p:spTgt spid="18620"/>
                                        </p:tgtEl>
                                        <p:attrNameLst>
                                          <p:attrName>ppt_x</p:attrName>
                                        </p:attrNameLst>
                                      </p:cBhvr>
                                      <p:tavLst>
                                        <p:tav tm="0">
                                          <p:val>
                                            <p:strVal val="#ppt_x-.2"/>
                                          </p:val>
                                        </p:tav>
                                        <p:tav tm="100000">
                                          <p:val>
                                            <p:strVal val="#ppt_x"/>
                                          </p:val>
                                        </p:tav>
                                      </p:tavLst>
                                    </p:anim>
                                    <p:anim calcmode="lin" valueType="num">
                                      <p:cBhvr>
                                        <p:cTn id="89" dur="1000" fill="hold"/>
                                        <p:tgtEl>
                                          <p:spTgt spid="18620"/>
                                        </p:tgtEl>
                                        <p:attrNameLst>
                                          <p:attrName>ppt_y</p:attrName>
                                        </p:attrNameLst>
                                      </p:cBhvr>
                                      <p:tavLst>
                                        <p:tav tm="0">
                                          <p:val>
                                            <p:strVal val="#ppt_y"/>
                                          </p:val>
                                        </p:tav>
                                        <p:tav tm="100000">
                                          <p:val>
                                            <p:strVal val="#ppt_y"/>
                                          </p:val>
                                        </p:tav>
                                      </p:tavLst>
                                    </p:anim>
                                    <p:animEffect transition="in" filter="wipe(right)" prLst="gradientSize: 0.1">
                                      <p:cBhvr>
                                        <p:cTn id="90" dur="1000"/>
                                        <p:tgtEl>
                                          <p:spTgt spid="18620"/>
                                        </p:tgtEl>
                                      </p:cBhvr>
                                    </p:animEffect>
                                  </p:childTnLst>
                                </p:cTn>
                              </p:par>
                              <p:par>
                                <p:cTn id="91" presetID="29" presetClass="entr" presetSubtype="0" fill="hold" nodeType="withEffect">
                                  <p:stCondLst>
                                    <p:cond delay="0"/>
                                  </p:stCondLst>
                                  <p:childTnLst>
                                    <p:set>
                                      <p:cBhvr>
                                        <p:cTn id="92" dur="1" fill="hold">
                                          <p:stCondLst>
                                            <p:cond delay="0"/>
                                          </p:stCondLst>
                                        </p:cTn>
                                        <p:tgtEl>
                                          <p:spTgt spid="18619"/>
                                        </p:tgtEl>
                                        <p:attrNameLst>
                                          <p:attrName>style.visibility</p:attrName>
                                        </p:attrNameLst>
                                      </p:cBhvr>
                                      <p:to>
                                        <p:strVal val="visible"/>
                                      </p:to>
                                    </p:set>
                                    <p:anim calcmode="lin" valueType="num">
                                      <p:cBhvr>
                                        <p:cTn id="93" dur="1000" fill="hold"/>
                                        <p:tgtEl>
                                          <p:spTgt spid="18619"/>
                                        </p:tgtEl>
                                        <p:attrNameLst>
                                          <p:attrName>ppt_x</p:attrName>
                                        </p:attrNameLst>
                                      </p:cBhvr>
                                      <p:tavLst>
                                        <p:tav tm="0">
                                          <p:val>
                                            <p:strVal val="#ppt_x-.2"/>
                                          </p:val>
                                        </p:tav>
                                        <p:tav tm="100000">
                                          <p:val>
                                            <p:strVal val="#ppt_x"/>
                                          </p:val>
                                        </p:tav>
                                      </p:tavLst>
                                    </p:anim>
                                    <p:anim calcmode="lin" valueType="num">
                                      <p:cBhvr>
                                        <p:cTn id="94" dur="1000" fill="hold"/>
                                        <p:tgtEl>
                                          <p:spTgt spid="18619"/>
                                        </p:tgtEl>
                                        <p:attrNameLst>
                                          <p:attrName>ppt_y</p:attrName>
                                        </p:attrNameLst>
                                      </p:cBhvr>
                                      <p:tavLst>
                                        <p:tav tm="0">
                                          <p:val>
                                            <p:strVal val="#ppt_y"/>
                                          </p:val>
                                        </p:tav>
                                        <p:tav tm="100000">
                                          <p:val>
                                            <p:strVal val="#ppt_y"/>
                                          </p:val>
                                        </p:tav>
                                      </p:tavLst>
                                    </p:anim>
                                    <p:animEffect transition="in" filter="wipe(right)" prLst="gradientSize: 0.1">
                                      <p:cBhvr>
                                        <p:cTn id="95" dur="1000"/>
                                        <p:tgtEl>
                                          <p:spTgt spid="1861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xit" presetSubtype="4" fill="hold" nodeType="clickEffect">
                                  <p:stCondLst>
                                    <p:cond delay="0"/>
                                  </p:stCondLst>
                                  <p:childTnLst>
                                    <p:anim calcmode="lin" valueType="num">
                                      <p:cBhvr additive="base">
                                        <p:cTn id="99" dur="500"/>
                                        <p:tgtEl>
                                          <p:spTgt spid="18617"/>
                                        </p:tgtEl>
                                        <p:attrNameLst>
                                          <p:attrName>ppt_x</p:attrName>
                                        </p:attrNameLst>
                                      </p:cBhvr>
                                      <p:tavLst>
                                        <p:tav tm="0">
                                          <p:val>
                                            <p:strVal val="ppt_x"/>
                                          </p:val>
                                        </p:tav>
                                        <p:tav tm="100000">
                                          <p:val>
                                            <p:strVal val="ppt_x"/>
                                          </p:val>
                                        </p:tav>
                                      </p:tavLst>
                                    </p:anim>
                                    <p:anim calcmode="lin" valueType="num">
                                      <p:cBhvr additive="base">
                                        <p:cTn id="100" dur="500"/>
                                        <p:tgtEl>
                                          <p:spTgt spid="18617"/>
                                        </p:tgtEl>
                                        <p:attrNameLst>
                                          <p:attrName>ppt_y</p:attrName>
                                        </p:attrNameLst>
                                      </p:cBhvr>
                                      <p:tavLst>
                                        <p:tav tm="0">
                                          <p:val>
                                            <p:strVal val="ppt_y"/>
                                          </p:val>
                                        </p:tav>
                                        <p:tav tm="100000">
                                          <p:val>
                                            <p:strVal val="1+ppt_h/2"/>
                                          </p:val>
                                        </p:tav>
                                      </p:tavLst>
                                    </p:anim>
                                    <p:set>
                                      <p:cBhvr>
                                        <p:cTn id="101" dur="1" fill="hold">
                                          <p:stCondLst>
                                            <p:cond delay="499"/>
                                          </p:stCondLst>
                                        </p:cTn>
                                        <p:tgtEl>
                                          <p:spTgt spid="18617"/>
                                        </p:tgtEl>
                                        <p:attrNameLst>
                                          <p:attrName>style.visibility</p:attrName>
                                        </p:attrNameLst>
                                      </p:cBhvr>
                                      <p:to>
                                        <p:strVal val="hidden"/>
                                      </p:to>
                                    </p:set>
                                  </p:childTnLst>
                                </p:cTn>
                              </p:par>
                              <p:par>
                                <p:cTn id="102" presetID="2" presetClass="exit" presetSubtype="4" fill="hold" nodeType="withEffect">
                                  <p:stCondLst>
                                    <p:cond delay="0"/>
                                  </p:stCondLst>
                                  <p:childTnLst>
                                    <p:anim calcmode="lin" valueType="num">
                                      <p:cBhvr additive="base">
                                        <p:cTn id="103" dur="500"/>
                                        <p:tgtEl>
                                          <p:spTgt spid="18618"/>
                                        </p:tgtEl>
                                        <p:attrNameLst>
                                          <p:attrName>ppt_x</p:attrName>
                                        </p:attrNameLst>
                                      </p:cBhvr>
                                      <p:tavLst>
                                        <p:tav tm="0">
                                          <p:val>
                                            <p:strVal val="ppt_x"/>
                                          </p:val>
                                        </p:tav>
                                        <p:tav tm="100000">
                                          <p:val>
                                            <p:strVal val="ppt_x"/>
                                          </p:val>
                                        </p:tav>
                                      </p:tavLst>
                                    </p:anim>
                                    <p:anim calcmode="lin" valueType="num">
                                      <p:cBhvr additive="base">
                                        <p:cTn id="104" dur="500"/>
                                        <p:tgtEl>
                                          <p:spTgt spid="18618"/>
                                        </p:tgtEl>
                                        <p:attrNameLst>
                                          <p:attrName>ppt_y</p:attrName>
                                        </p:attrNameLst>
                                      </p:cBhvr>
                                      <p:tavLst>
                                        <p:tav tm="0">
                                          <p:val>
                                            <p:strVal val="ppt_y"/>
                                          </p:val>
                                        </p:tav>
                                        <p:tav tm="100000">
                                          <p:val>
                                            <p:strVal val="1+ppt_h/2"/>
                                          </p:val>
                                        </p:tav>
                                      </p:tavLst>
                                    </p:anim>
                                    <p:set>
                                      <p:cBhvr>
                                        <p:cTn id="105" dur="1" fill="hold">
                                          <p:stCondLst>
                                            <p:cond delay="499"/>
                                          </p:stCondLst>
                                        </p:cTn>
                                        <p:tgtEl>
                                          <p:spTgt spid="18618"/>
                                        </p:tgtEl>
                                        <p:attrNameLst>
                                          <p:attrName>style.visibility</p:attrName>
                                        </p:attrNameLst>
                                      </p:cBhvr>
                                      <p:to>
                                        <p:strVal val="hidden"/>
                                      </p:to>
                                    </p:set>
                                  </p:childTnLst>
                                </p:cTn>
                              </p:par>
                              <p:par>
                                <p:cTn id="106" presetID="2" presetClass="exit" presetSubtype="4" fill="hold" nodeType="withEffect">
                                  <p:stCondLst>
                                    <p:cond delay="0"/>
                                  </p:stCondLst>
                                  <p:childTnLst>
                                    <p:anim calcmode="lin" valueType="num">
                                      <p:cBhvr additive="base">
                                        <p:cTn id="107" dur="500"/>
                                        <p:tgtEl>
                                          <p:spTgt spid="18621"/>
                                        </p:tgtEl>
                                        <p:attrNameLst>
                                          <p:attrName>ppt_x</p:attrName>
                                        </p:attrNameLst>
                                      </p:cBhvr>
                                      <p:tavLst>
                                        <p:tav tm="0">
                                          <p:val>
                                            <p:strVal val="ppt_x"/>
                                          </p:val>
                                        </p:tav>
                                        <p:tav tm="100000">
                                          <p:val>
                                            <p:strVal val="ppt_x"/>
                                          </p:val>
                                        </p:tav>
                                      </p:tavLst>
                                    </p:anim>
                                    <p:anim calcmode="lin" valueType="num">
                                      <p:cBhvr additive="base">
                                        <p:cTn id="108" dur="500"/>
                                        <p:tgtEl>
                                          <p:spTgt spid="18621"/>
                                        </p:tgtEl>
                                        <p:attrNameLst>
                                          <p:attrName>ppt_y</p:attrName>
                                        </p:attrNameLst>
                                      </p:cBhvr>
                                      <p:tavLst>
                                        <p:tav tm="0">
                                          <p:val>
                                            <p:strVal val="ppt_y"/>
                                          </p:val>
                                        </p:tav>
                                        <p:tav tm="100000">
                                          <p:val>
                                            <p:strVal val="1+ppt_h/2"/>
                                          </p:val>
                                        </p:tav>
                                      </p:tavLst>
                                    </p:anim>
                                    <p:set>
                                      <p:cBhvr>
                                        <p:cTn id="109" dur="1" fill="hold">
                                          <p:stCondLst>
                                            <p:cond delay="499"/>
                                          </p:stCondLst>
                                        </p:cTn>
                                        <p:tgtEl>
                                          <p:spTgt spid="18621"/>
                                        </p:tgtEl>
                                        <p:attrNameLst>
                                          <p:attrName>style.visibility</p:attrName>
                                        </p:attrNameLst>
                                      </p:cBhvr>
                                      <p:to>
                                        <p:strVal val="hidden"/>
                                      </p:to>
                                    </p:set>
                                  </p:childTnLst>
                                </p:cTn>
                              </p:par>
                              <p:par>
                                <p:cTn id="110" presetID="2" presetClass="exit" presetSubtype="4" fill="hold" nodeType="withEffect">
                                  <p:stCondLst>
                                    <p:cond delay="0"/>
                                  </p:stCondLst>
                                  <p:childTnLst>
                                    <p:anim calcmode="lin" valueType="num">
                                      <p:cBhvr additive="base">
                                        <p:cTn id="111" dur="500"/>
                                        <p:tgtEl>
                                          <p:spTgt spid="18620"/>
                                        </p:tgtEl>
                                        <p:attrNameLst>
                                          <p:attrName>ppt_x</p:attrName>
                                        </p:attrNameLst>
                                      </p:cBhvr>
                                      <p:tavLst>
                                        <p:tav tm="0">
                                          <p:val>
                                            <p:strVal val="ppt_x"/>
                                          </p:val>
                                        </p:tav>
                                        <p:tav tm="100000">
                                          <p:val>
                                            <p:strVal val="ppt_x"/>
                                          </p:val>
                                        </p:tav>
                                      </p:tavLst>
                                    </p:anim>
                                    <p:anim calcmode="lin" valueType="num">
                                      <p:cBhvr additive="base">
                                        <p:cTn id="112" dur="500"/>
                                        <p:tgtEl>
                                          <p:spTgt spid="18620"/>
                                        </p:tgtEl>
                                        <p:attrNameLst>
                                          <p:attrName>ppt_y</p:attrName>
                                        </p:attrNameLst>
                                      </p:cBhvr>
                                      <p:tavLst>
                                        <p:tav tm="0">
                                          <p:val>
                                            <p:strVal val="ppt_y"/>
                                          </p:val>
                                        </p:tav>
                                        <p:tav tm="100000">
                                          <p:val>
                                            <p:strVal val="1+ppt_h/2"/>
                                          </p:val>
                                        </p:tav>
                                      </p:tavLst>
                                    </p:anim>
                                    <p:set>
                                      <p:cBhvr>
                                        <p:cTn id="113" dur="1" fill="hold">
                                          <p:stCondLst>
                                            <p:cond delay="499"/>
                                          </p:stCondLst>
                                        </p:cTn>
                                        <p:tgtEl>
                                          <p:spTgt spid="18620"/>
                                        </p:tgtEl>
                                        <p:attrNameLst>
                                          <p:attrName>style.visibility</p:attrName>
                                        </p:attrNameLst>
                                      </p:cBhvr>
                                      <p:to>
                                        <p:strVal val="hidden"/>
                                      </p:to>
                                    </p:set>
                                  </p:childTnLst>
                                </p:cTn>
                              </p:par>
                              <p:par>
                                <p:cTn id="114" presetID="2" presetClass="exit" presetSubtype="4" fill="hold" nodeType="withEffect">
                                  <p:stCondLst>
                                    <p:cond delay="0"/>
                                  </p:stCondLst>
                                  <p:childTnLst>
                                    <p:anim calcmode="lin" valueType="num">
                                      <p:cBhvr additive="base">
                                        <p:cTn id="115" dur="500"/>
                                        <p:tgtEl>
                                          <p:spTgt spid="18619"/>
                                        </p:tgtEl>
                                        <p:attrNameLst>
                                          <p:attrName>ppt_x</p:attrName>
                                        </p:attrNameLst>
                                      </p:cBhvr>
                                      <p:tavLst>
                                        <p:tav tm="0">
                                          <p:val>
                                            <p:strVal val="ppt_x"/>
                                          </p:val>
                                        </p:tav>
                                        <p:tav tm="100000">
                                          <p:val>
                                            <p:strVal val="ppt_x"/>
                                          </p:val>
                                        </p:tav>
                                      </p:tavLst>
                                    </p:anim>
                                    <p:anim calcmode="lin" valueType="num">
                                      <p:cBhvr additive="base">
                                        <p:cTn id="116" dur="500"/>
                                        <p:tgtEl>
                                          <p:spTgt spid="18619"/>
                                        </p:tgtEl>
                                        <p:attrNameLst>
                                          <p:attrName>ppt_y</p:attrName>
                                        </p:attrNameLst>
                                      </p:cBhvr>
                                      <p:tavLst>
                                        <p:tav tm="0">
                                          <p:val>
                                            <p:strVal val="ppt_y"/>
                                          </p:val>
                                        </p:tav>
                                        <p:tav tm="100000">
                                          <p:val>
                                            <p:strVal val="1+ppt_h/2"/>
                                          </p:val>
                                        </p:tav>
                                      </p:tavLst>
                                    </p:anim>
                                    <p:set>
                                      <p:cBhvr>
                                        <p:cTn id="117" dur="1" fill="hold">
                                          <p:stCondLst>
                                            <p:cond delay="499"/>
                                          </p:stCondLst>
                                        </p:cTn>
                                        <p:tgtEl>
                                          <p:spTgt spid="18619"/>
                                        </p:tgtEl>
                                        <p:attrNameLst>
                                          <p:attrName>style.visibility</p:attrName>
                                        </p:attrNameLst>
                                      </p:cBhvr>
                                      <p:to>
                                        <p:strVal val="hidden"/>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9" presetClass="entr" presetSubtype="0" fill="hold" grpId="0" nodeType="clickEffect">
                                  <p:stCondLst>
                                    <p:cond delay="0"/>
                                  </p:stCondLst>
                                  <p:childTnLst>
                                    <p:set>
                                      <p:cBhvr>
                                        <p:cTn id="121" dur="1" fill="hold">
                                          <p:stCondLst>
                                            <p:cond delay="0"/>
                                          </p:stCondLst>
                                        </p:cTn>
                                        <p:tgtEl>
                                          <p:spTgt spid="18612"/>
                                        </p:tgtEl>
                                        <p:attrNameLst>
                                          <p:attrName>style.visibility</p:attrName>
                                        </p:attrNameLst>
                                      </p:cBhvr>
                                      <p:to>
                                        <p:strVal val="visible"/>
                                      </p:to>
                                    </p:set>
                                    <p:anim calcmode="lin" valueType="num">
                                      <p:cBhvr>
                                        <p:cTn id="122" dur="1000" fill="hold"/>
                                        <p:tgtEl>
                                          <p:spTgt spid="18612"/>
                                        </p:tgtEl>
                                        <p:attrNameLst>
                                          <p:attrName>ppt_x</p:attrName>
                                        </p:attrNameLst>
                                      </p:cBhvr>
                                      <p:tavLst>
                                        <p:tav tm="0">
                                          <p:val>
                                            <p:strVal val="#ppt_x-.2"/>
                                          </p:val>
                                        </p:tav>
                                        <p:tav tm="100000">
                                          <p:val>
                                            <p:strVal val="#ppt_x"/>
                                          </p:val>
                                        </p:tav>
                                      </p:tavLst>
                                    </p:anim>
                                    <p:anim calcmode="lin" valueType="num">
                                      <p:cBhvr>
                                        <p:cTn id="123" dur="1000" fill="hold"/>
                                        <p:tgtEl>
                                          <p:spTgt spid="18612"/>
                                        </p:tgtEl>
                                        <p:attrNameLst>
                                          <p:attrName>ppt_y</p:attrName>
                                        </p:attrNameLst>
                                      </p:cBhvr>
                                      <p:tavLst>
                                        <p:tav tm="0">
                                          <p:val>
                                            <p:strVal val="#ppt_y"/>
                                          </p:val>
                                        </p:tav>
                                        <p:tav tm="100000">
                                          <p:val>
                                            <p:strVal val="#ppt_y"/>
                                          </p:val>
                                        </p:tav>
                                      </p:tavLst>
                                    </p:anim>
                                    <p:animEffect transition="in" filter="wipe(right)" prLst="gradientSize: 0.1">
                                      <p:cBhvr>
                                        <p:cTn id="124" dur="1000"/>
                                        <p:tgtEl>
                                          <p:spTgt spid="18612"/>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9" presetClass="entr" presetSubtype="0" fill="hold" nodeType="clickEffect">
                                  <p:stCondLst>
                                    <p:cond delay="0"/>
                                  </p:stCondLst>
                                  <p:childTnLst>
                                    <p:set>
                                      <p:cBhvr>
                                        <p:cTn id="128" dur="1" fill="hold">
                                          <p:stCondLst>
                                            <p:cond delay="0"/>
                                          </p:stCondLst>
                                        </p:cTn>
                                        <p:tgtEl>
                                          <p:spTgt spid="18626"/>
                                        </p:tgtEl>
                                        <p:attrNameLst>
                                          <p:attrName>style.visibility</p:attrName>
                                        </p:attrNameLst>
                                      </p:cBhvr>
                                      <p:to>
                                        <p:strVal val="visible"/>
                                      </p:to>
                                    </p:set>
                                    <p:anim calcmode="lin" valueType="num">
                                      <p:cBhvr>
                                        <p:cTn id="129" dur="1000" fill="hold"/>
                                        <p:tgtEl>
                                          <p:spTgt spid="18626"/>
                                        </p:tgtEl>
                                        <p:attrNameLst>
                                          <p:attrName>ppt_x</p:attrName>
                                        </p:attrNameLst>
                                      </p:cBhvr>
                                      <p:tavLst>
                                        <p:tav tm="0">
                                          <p:val>
                                            <p:strVal val="#ppt_x-.2"/>
                                          </p:val>
                                        </p:tav>
                                        <p:tav tm="100000">
                                          <p:val>
                                            <p:strVal val="#ppt_x"/>
                                          </p:val>
                                        </p:tav>
                                      </p:tavLst>
                                    </p:anim>
                                    <p:anim calcmode="lin" valueType="num">
                                      <p:cBhvr>
                                        <p:cTn id="130" dur="1000" fill="hold"/>
                                        <p:tgtEl>
                                          <p:spTgt spid="18626"/>
                                        </p:tgtEl>
                                        <p:attrNameLst>
                                          <p:attrName>ppt_y</p:attrName>
                                        </p:attrNameLst>
                                      </p:cBhvr>
                                      <p:tavLst>
                                        <p:tav tm="0">
                                          <p:val>
                                            <p:strVal val="#ppt_y"/>
                                          </p:val>
                                        </p:tav>
                                        <p:tav tm="100000">
                                          <p:val>
                                            <p:strVal val="#ppt_y"/>
                                          </p:val>
                                        </p:tav>
                                      </p:tavLst>
                                    </p:anim>
                                    <p:animEffect transition="in" filter="wipe(right)" prLst="gradientSize: 0.1">
                                      <p:cBhvr>
                                        <p:cTn id="131" dur="1000"/>
                                        <p:tgtEl>
                                          <p:spTgt spid="18626"/>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4" fill="hold" nodeType="clickEffect">
                                  <p:stCondLst>
                                    <p:cond delay="0"/>
                                  </p:stCondLst>
                                  <p:childTnLst>
                                    <p:anim calcmode="lin" valueType="num">
                                      <p:cBhvr additive="base">
                                        <p:cTn id="135" dur="500"/>
                                        <p:tgtEl>
                                          <p:spTgt spid="18626"/>
                                        </p:tgtEl>
                                        <p:attrNameLst>
                                          <p:attrName>ppt_x</p:attrName>
                                        </p:attrNameLst>
                                      </p:cBhvr>
                                      <p:tavLst>
                                        <p:tav tm="0">
                                          <p:val>
                                            <p:strVal val="ppt_x"/>
                                          </p:val>
                                        </p:tav>
                                        <p:tav tm="100000">
                                          <p:val>
                                            <p:strVal val="ppt_x"/>
                                          </p:val>
                                        </p:tav>
                                      </p:tavLst>
                                    </p:anim>
                                    <p:anim calcmode="lin" valueType="num">
                                      <p:cBhvr additive="base">
                                        <p:cTn id="136" dur="500"/>
                                        <p:tgtEl>
                                          <p:spTgt spid="18626"/>
                                        </p:tgtEl>
                                        <p:attrNameLst>
                                          <p:attrName>ppt_y</p:attrName>
                                        </p:attrNameLst>
                                      </p:cBhvr>
                                      <p:tavLst>
                                        <p:tav tm="0">
                                          <p:val>
                                            <p:strVal val="ppt_y"/>
                                          </p:val>
                                        </p:tav>
                                        <p:tav tm="100000">
                                          <p:val>
                                            <p:strVal val="1+ppt_h/2"/>
                                          </p:val>
                                        </p:tav>
                                      </p:tavLst>
                                    </p:anim>
                                    <p:set>
                                      <p:cBhvr>
                                        <p:cTn id="137" dur="1" fill="hold">
                                          <p:stCondLst>
                                            <p:cond delay="499"/>
                                          </p:stCondLst>
                                        </p:cTn>
                                        <p:tgtEl>
                                          <p:spTgt spid="18626"/>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9" presetClass="entr" presetSubtype="0" fill="hold" grpId="0" nodeType="clickEffect">
                                  <p:stCondLst>
                                    <p:cond delay="0"/>
                                  </p:stCondLst>
                                  <p:childTnLst>
                                    <p:set>
                                      <p:cBhvr>
                                        <p:cTn id="141" dur="1" fill="hold">
                                          <p:stCondLst>
                                            <p:cond delay="0"/>
                                          </p:stCondLst>
                                        </p:cTn>
                                        <p:tgtEl>
                                          <p:spTgt spid="18456"/>
                                        </p:tgtEl>
                                        <p:attrNameLst>
                                          <p:attrName>style.visibility</p:attrName>
                                        </p:attrNameLst>
                                      </p:cBhvr>
                                      <p:to>
                                        <p:strVal val="visible"/>
                                      </p:to>
                                    </p:set>
                                    <p:anim calcmode="lin" valueType="num">
                                      <p:cBhvr>
                                        <p:cTn id="142" dur="1000" fill="hold"/>
                                        <p:tgtEl>
                                          <p:spTgt spid="18456"/>
                                        </p:tgtEl>
                                        <p:attrNameLst>
                                          <p:attrName>ppt_x</p:attrName>
                                        </p:attrNameLst>
                                      </p:cBhvr>
                                      <p:tavLst>
                                        <p:tav tm="0">
                                          <p:val>
                                            <p:strVal val="#ppt_x-.2"/>
                                          </p:val>
                                        </p:tav>
                                        <p:tav tm="100000">
                                          <p:val>
                                            <p:strVal val="#ppt_x"/>
                                          </p:val>
                                        </p:tav>
                                      </p:tavLst>
                                    </p:anim>
                                    <p:anim calcmode="lin" valueType="num">
                                      <p:cBhvr>
                                        <p:cTn id="143" dur="1000" fill="hold"/>
                                        <p:tgtEl>
                                          <p:spTgt spid="18456"/>
                                        </p:tgtEl>
                                        <p:attrNameLst>
                                          <p:attrName>ppt_y</p:attrName>
                                        </p:attrNameLst>
                                      </p:cBhvr>
                                      <p:tavLst>
                                        <p:tav tm="0">
                                          <p:val>
                                            <p:strVal val="#ppt_y"/>
                                          </p:val>
                                        </p:tav>
                                        <p:tav tm="100000">
                                          <p:val>
                                            <p:strVal val="#ppt_y"/>
                                          </p:val>
                                        </p:tav>
                                      </p:tavLst>
                                    </p:anim>
                                    <p:animEffect transition="in" filter="wipe(right)" prLst="gradientSize: 0.1">
                                      <p:cBhvr>
                                        <p:cTn id="144" dur="1000"/>
                                        <p:tgtEl>
                                          <p:spTgt spid="18456"/>
                                        </p:tgtEl>
                                      </p:cBhvr>
                                    </p:animEffec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29" presetClass="entr" presetSubtype="0" fill="hold" nodeType="clickEffect">
                                  <p:stCondLst>
                                    <p:cond delay="0"/>
                                  </p:stCondLst>
                                  <p:childTnLst>
                                    <p:set>
                                      <p:cBhvr>
                                        <p:cTn id="148" dur="1" fill="hold">
                                          <p:stCondLst>
                                            <p:cond delay="0"/>
                                          </p:stCondLst>
                                        </p:cTn>
                                        <p:tgtEl>
                                          <p:spTgt spid="18622"/>
                                        </p:tgtEl>
                                        <p:attrNameLst>
                                          <p:attrName>style.visibility</p:attrName>
                                        </p:attrNameLst>
                                      </p:cBhvr>
                                      <p:to>
                                        <p:strVal val="visible"/>
                                      </p:to>
                                    </p:set>
                                    <p:anim calcmode="lin" valueType="num">
                                      <p:cBhvr>
                                        <p:cTn id="149" dur="1000" fill="hold"/>
                                        <p:tgtEl>
                                          <p:spTgt spid="18622"/>
                                        </p:tgtEl>
                                        <p:attrNameLst>
                                          <p:attrName>ppt_x</p:attrName>
                                        </p:attrNameLst>
                                      </p:cBhvr>
                                      <p:tavLst>
                                        <p:tav tm="0">
                                          <p:val>
                                            <p:strVal val="#ppt_x-.2"/>
                                          </p:val>
                                        </p:tav>
                                        <p:tav tm="100000">
                                          <p:val>
                                            <p:strVal val="#ppt_x"/>
                                          </p:val>
                                        </p:tav>
                                      </p:tavLst>
                                    </p:anim>
                                    <p:anim calcmode="lin" valueType="num">
                                      <p:cBhvr>
                                        <p:cTn id="150" dur="1000" fill="hold"/>
                                        <p:tgtEl>
                                          <p:spTgt spid="18622"/>
                                        </p:tgtEl>
                                        <p:attrNameLst>
                                          <p:attrName>ppt_y</p:attrName>
                                        </p:attrNameLst>
                                      </p:cBhvr>
                                      <p:tavLst>
                                        <p:tav tm="0">
                                          <p:val>
                                            <p:strVal val="#ppt_y"/>
                                          </p:val>
                                        </p:tav>
                                        <p:tav tm="100000">
                                          <p:val>
                                            <p:strVal val="#ppt_y"/>
                                          </p:val>
                                        </p:tav>
                                      </p:tavLst>
                                    </p:anim>
                                    <p:animEffect transition="in" filter="wipe(right)" prLst="gradientSize: 0.1">
                                      <p:cBhvr>
                                        <p:cTn id="151" dur="1000"/>
                                        <p:tgtEl>
                                          <p:spTgt spid="18622"/>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9" presetClass="entr" presetSubtype="0" fill="hold" nodeType="clickEffect">
                                  <p:stCondLst>
                                    <p:cond delay="0"/>
                                  </p:stCondLst>
                                  <p:childTnLst>
                                    <p:set>
                                      <p:cBhvr>
                                        <p:cTn id="155" dur="1" fill="hold">
                                          <p:stCondLst>
                                            <p:cond delay="0"/>
                                          </p:stCondLst>
                                        </p:cTn>
                                        <p:tgtEl>
                                          <p:spTgt spid="18623"/>
                                        </p:tgtEl>
                                        <p:attrNameLst>
                                          <p:attrName>style.visibility</p:attrName>
                                        </p:attrNameLst>
                                      </p:cBhvr>
                                      <p:to>
                                        <p:strVal val="visible"/>
                                      </p:to>
                                    </p:set>
                                    <p:anim calcmode="lin" valueType="num">
                                      <p:cBhvr>
                                        <p:cTn id="156" dur="1000" fill="hold"/>
                                        <p:tgtEl>
                                          <p:spTgt spid="18623"/>
                                        </p:tgtEl>
                                        <p:attrNameLst>
                                          <p:attrName>ppt_x</p:attrName>
                                        </p:attrNameLst>
                                      </p:cBhvr>
                                      <p:tavLst>
                                        <p:tav tm="0">
                                          <p:val>
                                            <p:strVal val="#ppt_x-.2"/>
                                          </p:val>
                                        </p:tav>
                                        <p:tav tm="100000">
                                          <p:val>
                                            <p:strVal val="#ppt_x"/>
                                          </p:val>
                                        </p:tav>
                                      </p:tavLst>
                                    </p:anim>
                                    <p:anim calcmode="lin" valueType="num">
                                      <p:cBhvr>
                                        <p:cTn id="157" dur="1000" fill="hold"/>
                                        <p:tgtEl>
                                          <p:spTgt spid="18623"/>
                                        </p:tgtEl>
                                        <p:attrNameLst>
                                          <p:attrName>ppt_y</p:attrName>
                                        </p:attrNameLst>
                                      </p:cBhvr>
                                      <p:tavLst>
                                        <p:tav tm="0">
                                          <p:val>
                                            <p:strVal val="#ppt_y"/>
                                          </p:val>
                                        </p:tav>
                                        <p:tav tm="100000">
                                          <p:val>
                                            <p:strVal val="#ppt_y"/>
                                          </p:val>
                                        </p:tav>
                                      </p:tavLst>
                                    </p:anim>
                                    <p:animEffect transition="in" filter="wipe(right)" prLst="gradientSize: 0.1">
                                      <p:cBhvr>
                                        <p:cTn id="158" dur="1000"/>
                                        <p:tgtEl>
                                          <p:spTgt spid="18623"/>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9" presetClass="entr" presetSubtype="0" fill="hold" nodeType="clickEffect">
                                  <p:stCondLst>
                                    <p:cond delay="0"/>
                                  </p:stCondLst>
                                  <p:childTnLst>
                                    <p:set>
                                      <p:cBhvr>
                                        <p:cTn id="162" dur="1" fill="hold">
                                          <p:stCondLst>
                                            <p:cond delay="0"/>
                                          </p:stCondLst>
                                        </p:cTn>
                                        <p:tgtEl>
                                          <p:spTgt spid="18624"/>
                                        </p:tgtEl>
                                        <p:attrNameLst>
                                          <p:attrName>style.visibility</p:attrName>
                                        </p:attrNameLst>
                                      </p:cBhvr>
                                      <p:to>
                                        <p:strVal val="visible"/>
                                      </p:to>
                                    </p:set>
                                    <p:anim calcmode="lin" valueType="num">
                                      <p:cBhvr>
                                        <p:cTn id="163" dur="1000" fill="hold"/>
                                        <p:tgtEl>
                                          <p:spTgt spid="18624"/>
                                        </p:tgtEl>
                                        <p:attrNameLst>
                                          <p:attrName>ppt_x</p:attrName>
                                        </p:attrNameLst>
                                      </p:cBhvr>
                                      <p:tavLst>
                                        <p:tav tm="0">
                                          <p:val>
                                            <p:strVal val="#ppt_x-.2"/>
                                          </p:val>
                                        </p:tav>
                                        <p:tav tm="100000">
                                          <p:val>
                                            <p:strVal val="#ppt_x"/>
                                          </p:val>
                                        </p:tav>
                                      </p:tavLst>
                                    </p:anim>
                                    <p:anim calcmode="lin" valueType="num">
                                      <p:cBhvr>
                                        <p:cTn id="164" dur="1000" fill="hold"/>
                                        <p:tgtEl>
                                          <p:spTgt spid="18624"/>
                                        </p:tgtEl>
                                        <p:attrNameLst>
                                          <p:attrName>ppt_y</p:attrName>
                                        </p:attrNameLst>
                                      </p:cBhvr>
                                      <p:tavLst>
                                        <p:tav tm="0">
                                          <p:val>
                                            <p:strVal val="#ppt_y"/>
                                          </p:val>
                                        </p:tav>
                                        <p:tav tm="100000">
                                          <p:val>
                                            <p:strVal val="#ppt_y"/>
                                          </p:val>
                                        </p:tav>
                                      </p:tavLst>
                                    </p:anim>
                                    <p:animEffect transition="in" filter="wipe(right)" prLst="gradientSize: 0.1">
                                      <p:cBhvr>
                                        <p:cTn id="165" dur="1000"/>
                                        <p:tgtEl>
                                          <p:spTgt spid="18624"/>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9" presetClass="entr" presetSubtype="0" fill="hold" nodeType="clickEffect">
                                  <p:stCondLst>
                                    <p:cond delay="0"/>
                                  </p:stCondLst>
                                  <p:childTnLst>
                                    <p:set>
                                      <p:cBhvr>
                                        <p:cTn id="169" dur="1" fill="hold">
                                          <p:stCondLst>
                                            <p:cond delay="0"/>
                                          </p:stCondLst>
                                        </p:cTn>
                                        <p:tgtEl>
                                          <p:spTgt spid="18625"/>
                                        </p:tgtEl>
                                        <p:attrNameLst>
                                          <p:attrName>style.visibility</p:attrName>
                                        </p:attrNameLst>
                                      </p:cBhvr>
                                      <p:to>
                                        <p:strVal val="visible"/>
                                      </p:to>
                                    </p:set>
                                    <p:anim calcmode="lin" valueType="num">
                                      <p:cBhvr>
                                        <p:cTn id="170" dur="1000" fill="hold"/>
                                        <p:tgtEl>
                                          <p:spTgt spid="18625"/>
                                        </p:tgtEl>
                                        <p:attrNameLst>
                                          <p:attrName>ppt_x</p:attrName>
                                        </p:attrNameLst>
                                      </p:cBhvr>
                                      <p:tavLst>
                                        <p:tav tm="0">
                                          <p:val>
                                            <p:strVal val="#ppt_x-.2"/>
                                          </p:val>
                                        </p:tav>
                                        <p:tav tm="100000">
                                          <p:val>
                                            <p:strVal val="#ppt_x"/>
                                          </p:val>
                                        </p:tav>
                                      </p:tavLst>
                                    </p:anim>
                                    <p:anim calcmode="lin" valueType="num">
                                      <p:cBhvr>
                                        <p:cTn id="171" dur="1000" fill="hold"/>
                                        <p:tgtEl>
                                          <p:spTgt spid="18625"/>
                                        </p:tgtEl>
                                        <p:attrNameLst>
                                          <p:attrName>ppt_y</p:attrName>
                                        </p:attrNameLst>
                                      </p:cBhvr>
                                      <p:tavLst>
                                        <p:tav tm="0">
                                          <p:val>
                                            <p:strVal val="#ppt_y"/>
                                          </p:val>
                                        </p:tav>
                                        <p:tav tm="100000">
                                          <p:val>
                                            <p:strVal val="#ppt_y"/>
                                          </p:val>
                                        </p:tav>
                                      </p:tavLst>
                                    </p:anim>
                                    <p:animEffect transition="in" filter="wipe(right)" prLst="gradientSize: 0.1">
                                      <p:cBhvr>
                                        <p:cTn id="172" dur="1000"/>
                                        <p:tgtEl>
                                          <p:spTgt spid="18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4" grpId="0"/>
      <p:bldP spid="18450" grpId="0"/>
      <p:bldP spid="18453" grpId="0"/>
      <p:bldP spid="18454" grpId="0"/>
      <p:bldP spid="18456" grpId="0"/>
      <p:bldP spid="18482" grpId="0"/>
      <p:bldP spid="186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9"/>
          <p:cNvSpPr>
            <a:spLocks/>
          </p:cNvSpPr>
          <p:nvPr/>
        </p:nvSpPr>
        <p:spPr bwMode="auto">
          <a:xfrm>
            <a:off x="2054226" y="1774826"/>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HÌNH THÀNH KIẾN THỨC MỚI</a:t>
            </a:r>
          </a:p>
        </p:txBody>
      </p:sp>
      <p:sp>
        <p:nvSpPr>
          <p:cNvPr id="21514" name="Rectangle 10"/>
          <p:cNvSpPr>
            <a:spLocks noChangeArrowheads="1"/>
          </p:cNvSpPr>
          <p:nvPr/>
        </p:nvSpPr>
        <p:spPr bwMode="auto">
          <a:xfrm>
            <a:off x="1828800" y="1851025"/>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Rectangle 12"/>
          <p:cNvSpPr>
            <a:spLocks/>
          </p:cNvSpPr>
          <p:nvPr/>
        </p:nvSpPr>
        <p:spPr bwMode="auto">
          <a:xfrm>
            <a:off x="1905000" y="2384426"/>
            <a:ext cx="4267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lgn="ctr">
              <a:defRPr sz="4400">
                <a:solidFill>
                  <a:schemeClr val="tx2"/>
                </a:solidFill>
                <a:latin typeface="Arial" panose="020B0604020202020204" pitchFamily="34" charset="0"/>
              </a:defRPr>
            </a:lvl1pPr>
            <a:lvl2pPr marL="838200" indent="-838200" algn="ctr">
              <a:defRPr sz="4400">
                <a:solidFill>
                  <a:schemeClr val="tx2"/>
                </a:solidFill>
                <a:latin typeface="Arial" panose="020B0604020202020204" pitchFamily="34" charset="0"/>
              </a:defRPr>
            </a:lvl2pPr>
            <a:lvl3pPr marL="838200" indent="-838200" algn="ctr">
              <a:defRPr sz="4400">
                <a:solidFill>
                  <a:schemeClr val="tx2"/>
                </a:solidFill>
                <a:latin typeface="Arial" panose="020B0604020202020204" pitchFamily="34" charset="0"/>
              </a:defRPr>
            </a:lvl3pPr>
            <a:lvl4pPr marL="838200" indent="-838200" algn="ctr">
              <a:defRPr sz="4400">
                <a:solidFill>
                  <a:schemeClr val="tx2"/>
                </a:solidFill>
                <a:latin typeface="Arial" panose="020B0604020202020204" pitchFamily="34" charset="0"/>
              </a:defRPr>
            </a:lvl4pPr>
            <a:lvl5pPr marL="838200" indent="-838200" algn="ctr">
              <a:defRPr sz="4400">
                <a:solidFill>
                  <a:schemeClr val="tx2"/>
                </a:solidFill>
                <a:latin typeface="Arial" panose="020B0604020202020204" pitchFamily="34" charset="0"/>
              </a:defRPr>
            </a:lvl5pPr>
            <a:lvl6pPr marL="1295400" indent="-838200" algn="ctr" fontAlgn="base">
              <a:spcBef>
                <a:spcPct val="0"/>
              </a:spcBef>
              <a:spcAft>
                <a:spcPct val="0"/>
              </a:spcAft>
              <a:defRPr sz="4400">
                <a:solidFill>
                  <a:schemeClr val="tx2"/>
                </a:solidFill>
                <a:latin typeface="Arial" panose="020B0604020202020204" pitchFamily="34" charset="0"/>
              </a:defRPr>
            </a:lvl6pPr>
            <a:lvl7pPr marL="1752600" indent="-838200" algn="ctr" fontAlgn="base">
              <a:spcBef>
                <a:spcPct val="0"/>
              </a:spcBef>
              <a:spcAft>
                <a:spcPct val="0"/>
              </a:spcAft>
              <a:defRPr sz="4400">
                <a:solidFill>
                  <a:schemeClr val="tx2"/>
                </a:solidFill>
                <a:latin typeface="Arial" panose="020B0604020202020204" pitchFamily="34" charset="0"/>
              </a:defRPr>
            </a:lvl7pPr>
            <a:lvl8pPr marL="2209800" indent="-838200" algn="ctr" fontAlgn="base">
              <a:spcBef>
                <a:spcPct val="0"/>
              </a:spcBef>
              <a:spcAft>
                <a:spcPct val="0"/>
              </a:spcAft>
              <a:defRPr sz="4400">
                <a:solidFill>
                  <a:schemeClr val="tx2"/>
                </a:solidFill>
                <a:latin typeface="Arial" panose="020B0604020202020204" pitchFamily="34" charset="0"/>
              </a:defRPr>
            </a:lvl8pPr>
            <a:lvl9pPr marL="2667000" indent="-8382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d. Khởi động giọng</a:t>
            </a:r>
          </a:p>
        </p:txBody>
      </p:sp>
      <p:pic>
        <p:nvPicPr>
          <p:cNvPr id="21523"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4648201"/>
            <a:ext cx="4229100" cy="1217613"/>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untitl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8601" y="2514600"/>
            <a:ext cx="4868863" cy="2184400"/>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1" y="1152526"/>
            <a:ext cx="3705225" cy="600075"/>
          </a:xfrm>
          <a:prstGeom prst="rect">
            <a:avLst/>
          </a:prstGeom>
          <a:noFill/>
          <a:extLst>
            <a:ext uri="{909E8E84-426E-40DD-AFC4-6F175D3DCCD1}">
              <a14:hiddenFill xmlns:a14="http://schemas.microsoft.com/office/drawing/2010/main">
                <a:solidFill>
                  <a:srgbClr val="FFFFFF"/>
                </a:solidFill>
              </a14:hiddenFill>
            </a:ext>
          </a:extLst>
        </p:spPr>
      </p:pic>
      <p:pic>
        <p:nvPicPr>
          <p:cNvPr id="21532" name="LT1.wav">
            <a:hlinkClick r:id="" action="ppaction://media"/>
          </p:cNvPr>
          <p:cNvPicPr>
            <a:picLocks noRot="1" noChangeAspect="1" noChangeArrowheads="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47244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533" name="LT2.wav">
            <a:hlinkClick r:id="" action="ppaction://media"/>
          </p:cNvPr>
          <p:cNvPicPr>
            <a:picLocks noRot="1" noChangeAspect="1" noChangeArrowheads="1"/>
          </p:cNvPicPr>
          <p:nvPr>
            <a:audioFile r:link="rId2"/>
          </p:nvPr>
        </p:nvPicPr>
        <p:blipFill>
          <a:blip r:embed="rId13">
            <a:extLst>
              <a:ext uri="{28A0092B-C50C-407E-A947-70E740481C1C}">
                <a14:useLocalDpi xmlns:a14="http://schemas.microsoft.com/office/drawing/2010/main" val="0"/>
              </a:ext>
            </a:extLst>
          </a:blip>
          <a:srcRect/>
          <a:stretch>
            <a:fillRect/>
          </a:stretch>
        </p:blipFill>
        <p:spPr bwMode="auto">
          <a:xfrm>
            <a:off x="51054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534" name="LT3.wav">
            <a:hlinkClick r:id="" action="ppaction://media"/>
          </p:cNvPr>
          <p:cNvPicPr>
            <a:picLocks noRot="1" noChangeAspect="1" noChangeArrowheads="1"/>
          </p:cNvPicPr>
          <p:nvPr>
            <a:audioFile r:link="rId3"/>
          </p:nvPr>
        </p:nvPicPr>
        <p:blipFill>
          <a:blip r:embed="rId13">
            <a:extLst>
              <a:ext uri="{28A0092B-C50C-407E-A947-70E740481C1C}">
                <a14:useLocalDpi xmlns:a14="http://schemas.microsoft.com/office/drawing/2010/main" val="0"/>
              </a:ext>
            </a:extLst>
          </a:blip>
          <a:srcRect/>
          <a:stretch>
            <a:fillRect/>
          </a:stretch>
        </p:blipFill>
        <p:spPr bwMode="auto">
          <a:xfrm>
            <a:off x="54864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535" name="LT4.wav">
            <a:hlinkClick r:id="" action="ppaction://media"/>
          </p:cNvPr>
          <p:cNvPicPr>
            <a:picLocks noRot="1" noChangeAspect="1" noChangeArrowheads="1"/>
          </p:cNvPicPr>
          <p:nvPr>
            <a:audioFile r:link="rId4"/>
          </p:nvPr>
        </p:nvPicPr>
        <p:blipFill>
          <a:blip r:embed="rId13">
            <a:extLst>
              <a:ext uri="{28A0092B-C50C-407E-A947-70E740481C1C}">
                <a14:useLocalDpi xmlns:a14="http://schemas.microsoft.com/office/drawing/2010/main" val="0"/>
              </a:ext>
            </a:extLst>
          </a:blip>
          <a:srcRect/>
          <a:stretch>
            <a:fillRect/>
          </a:stretch>
        </p:blipFill>
        <p:spPr bwMode="auto">
          <a:xfrm>
            <a:off x="59436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536" name="LT5.wav">
            <a:hlinkClick r:id="" action="ppaction://media"/>
          </p:cNvPr>
          <p:cNvPicPr>
            <a:picLocks noRot="1" noChangeAspect="1" noChangeArrowheads="1"/>
          </p:cNvPicPr>
          <p:nvPr>
            <a:audioFile r:link="rId5"/>
          </p:nvPr>
        </p:nvPicPr>
        <p:blipFill>
          <a:blip r:embed="rId13">
            <a:extLst>
              <a:ext uri="{28A0092B-C50C-407E-A947-70E740481C1C}">
                <a14:useLocalDpi xmlns:a14="http://schemas.microsoft.com/office/drawing/2010/main" val="0"/>
              </a:ext>
            </a:extLst>
          </a:blip>
          <a:srcRect/>
          <a:stretch>
            <a:fillRect/>
          </a:stretch>
        </p:blipFill>
        <p:spPr bwMode="auto">
          <a:xfrm>
            <a:off x="64008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537" name="LT6.wav">
            <a:hlinkClick r:id="" action="ppaction://media"/>
          </p:cNvPr>
          <p:cNvPicPr>
            <a:picLocks noRot="1" noChangeAspect="1" noChangeArrowheads="1"/>
          </p:cNvPicPr>
          <p:nvPr>
            <a:audioFile r:link="rId6"/>
          </p:nvPr>
        </p:nvPicPr>
        <p:blipFill>
          <a:blip r:embed="rId13">
            <a:extLst>
              <a:ext uri="{28A0092B-C50C-407E-A947-70E740481C1C}">
                <a14:useLocalDpi xmlns:a14="http://schemas.microsoft.com/office/drawing/2010/main" val="0"/>
              </a:ext>
            </a:extLst>
          </a:blip>
          <a:srcRect/>
          <a:stretch>
            <a:fillRect/>
          </a:stretch>
        </p:blipFill>
        <p:spPr bwMode="auto">
          <a:xfrm>
            <a:off x="68580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538" name="LT7.wav">
            <a:hlinkClick r:id="" action="ppaction://media"/>
          </p:cNvPr>
          <p:cNvPicPr>
            <a:picLocks noRot="1" noChangeAspect="1" noChangeArrowheads="1"/>
          </p:cNvPicPr>
          <p:nvPr>
            <a:audioFile r:link="rId7"/>
          </p:nvPr>
        </p:nvPicPr>
        <p:blipFill>
          <a:blip r:embed="rId13">
            <a:extLst>
              <a:ext uri="{28A0092B-C50C-407E-A947-70E740481C1C}">
                <a14:useLocalDpi xmlns:a14="http://schemas.microsoft.com/office/drawing/2010/main" val="0"/>
              </a:ext>
            </a:extLst>
          </a:blip>
          <a:srcRect/>
          <a:stretch>
            <a:fillRect/>
          </a:stretch>
        </p:blipFill>
        <p:spPr bwMode="auto">
          <a:xfrm>
            <a:off x="73152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1539" name="LT8.wav">
            <a:hlinkClick r:id="" action="ppaction://media"/>
          </p:cNvPr>
          <p:cNvPicPr>
            <a:picLocks noRot="1" noChangeAspect="1" noChangeArrowheads="1"/>
          </p:cNvPicPr>
          <p:nvPr>
            <a:audioFile r:link="rId8"/>
          </p:nvPr>
        </p:nvPicPr>
        <p:blipFill>
          <a:blip r:embed="rId13">
            <a:extLst>
              <a:ext uri="{28A0092B-C50C-407E-A947-70E740481C1C}">
                <a14:useLocalDpi xmlns:a14="http://schemas.microsoft.com/office/drawing/2010/main" val="0"/>
              </a:ext>
            </a:extLst>
          </a:blip>
          <a:srcRect/>
          <a:stretch>
            <a:fillRect/>
          </a:stretch>
        </p:blipFill>
        <p:spPr bwMode="auto">
          <a:xfrm>
            <a:off x="7772400" y="58674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1546" name="Rectangle 42"/>
          <p:cNvSpPr>
            <a:spLocks/>
          </p:cNvSpPr>
          <p:nvPr/>
        </p:nvSpPr>
        <p:spPr bwMode="auto">
          <a:xfrm>
            <a:off x="1828800" y="2057401"/>
            <a:ext cx="6172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1. Học bài hát: Mưa rơi</a:t>
            </a:r>
          </a:p>
        </p:txBody>
      </p:sp>
      <p:sp>
        <p:nvSpPr>
          <p:cNvPr id="21559" name="WordArt 55"/>
          <p:cNvSpPr>
            <a:spLocks noChangeArrowheads="1" noChangeShapeType="1" noTextEdit="1"/>
          </p:cNvSpPr>
          <p:nvPr/>
        </p:nvSpPr>
        <p:spPr bwMode="auto">
          <a:xfrm>
            <a:off x="2362200" y="681039"/>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21560" name="Picture 56"/>
          <p:cNvPicPr>
            <a:picLocks noChangeAspect="1" noChangeArrowheads="1"/>
          </p:cNvPicPr>
          <p:nvPr/>
        </p:nvPicPr>
        <p:blipFill>
          <a:blip r:embed="rId14">
            <a:extLst>
              <a:ext uri="{28A0092B-C50C-407E-A947-70E740481C1C}">
                <a14:useLocalDpi xmlns:a14="http://schemas.microsoft.com/office/drawing/2010/main" val="0"/>
              </a:ext>
            </a:extLst>
          </a:blip>
          <a:srcRect l="56145" t="40581" r="42392" b="57611"/>
          <a:stretch>
            <a:fillRect/>
          </a:stretch>
        </p:blipFill>
        <p:spPr bwMode="auto">
          <a:xfrm>
            <a:off x="3581400" y="582613"/>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61" name="Picture 57" descr="Picture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6401" y="404814"/>
            <a:ext cx="677863" cy="814387"/>
          </a:xfrm>
          <a:prstGeom prst="rect">
            <a:avLst/>
          </a:prstGeom>
          <a:noFill/>
          <a:extLst>
            <a:ext uri="{909E8E84-426E-40DD-AFC4-6F175D3DCCD1}">
              <a14:hiddenFill xmlns:a14="http://schemas.microsoft.com/office/drawing/2010/main">
                <a:solidFill>
                  <a:srgbClr val="FFFFFF"/>
                </a:solidFill>
              </a14:hiddenFill>
            </a:ext>
          </a:extLst>
        </p:spPr>
      </p:pic>
      <p:sp>
        <p:nvSpPr>
          <p:cNvPr id="21562" name="Rectangle 58"/>
          <p:cNvSpPr>
            <a:spLocks/>
          </p:cNvSpPr>
          <p:nvPr/>
        </p:nvSpPr>
        <p:spPr bwMode="auto">
          <a:xfrm>
            <a:off x="3810000" y="444501"/>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21563" name="Picture 59"/>
          <p:cNvPicPr>
            <a:picLocks noChangeAspect="1" noChangeArrowheads="1"/>
          </p:cNvPicPr>
          <p:nvPr/>
        </p:nvPicPr>
        <p:blipFill>
          <a:blip r:embed="rId14">
            <a:extLst>
              <a:ext uri="{28A0092B-C50C-407E-A947-70E740481C1C}">
                <a14:useLocalDpi xmlns:a14="http://schemas.microsoft.com/office/drawing/2010/main" val="0"/>
              </a:ext>
            </a:extLst>
          </a:blip>
          <a:srcRect l="56145" t="40581" r="42392" b="57611"/>
          <a:stretch>
            <a:fillRect/>
          </a:stretch>
        </p:blipFill>
        <p:spPr bwMode="auto">
          <a:xfrm>
            <a:off x="3589338" y="8032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64" name="Rectangle 60"/>
          <p:cNvSpPr>
            <a:spLocks noChangeArrowheads="1"/>
          </p:cNvSpPr>
          <p:nvPr/>
        </p:nvSpPr>
        <p:spPr bwMode="auto">
          <a:xfrm>
            <a:off x="3817938" y="6858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21565" name="WordArt 61"/>
          <p:cNvSpPr>
            <a:spLocks noChangeArrowheads="1" noChangeShapeType="1" noTextEdit="1"/>
          </p:cNvSpPr>
          <p:nvPr/>
        </p:nvSpPr>
        <p:spPr bwMode="auto">
          <a:xfrm>
            <a:off x="4038601" y="176213"/>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spTree>
    <p:extLst>
      <p:ext uri="{BB962C8B-B14F-4D97-AF65-F5344CB8AC3E}">
        <p14:creationId xmlns:p14="http://schemas.microsoft.com/office/powerpoint/2010/main" val="2633599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1516"/>
                                        </p:tgtEl>
                                        <p:attrNameLst>
                                          <p:attrName>style.visibility</p:attrName>
                                        </p:attrNameLst>
                                      </p:cBhvr>
                                      <p:to>
                                        <p:strVal val="visible"/>
                                      </p:to>
                                    </p:set>
                                    <p:anim calcmode="lin" valueType="num">
                                      <p:cBhvr>
                                        <p:cTn id="7" dur="1000" fill="hold"/>
                                        <p:tgtEl>
                                          <p:spTgt spid="21516"/>
                                        </p:tgtEl>
                                        <p:attrNameLst>
                                          <p:attrName>ppt_x</p:attrName>
                                        </p:attrNameLst>
                                      </p:cBhvr>
                                      <p:tavLst>
                                        <p:tav tm="0">
                                          <p:val>
                                            <p:strVal val="#ppt_x-.2"/>
                                          </p:val>
                                        </p:tav>
                                        <p:tav tm="100000">
                                          <p:val>
                                            <p:strVal val="#ppt_x"/>
                                          </p:val>
                                        </p:tav>
                                      </p:tavLst>
                                    </p:anim>
                                    <p:anim calcmode="lin" valueType="num">
                                      <p:cBhvr>
                                        <p:cTn id="8" dur="1000" fill="hold"/>
                                        <p:tgtEl>
                                          <p:spTgt spid="215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516"/>
                                        </p:tgtEl>
                                      </p:cBhvr>
                                    </p:animEffect>
                                  </p:childTnLst>
                                </p:cTn>
                              </p:par>
                              <p:par>
                                <p:cTn id="10" presetID="29" presetClass="entr" presetSubtype="0" fill="hold" nodeType="withEffect">
                                  <p:stCondLst>
                                    <p:cond delay="0"/>
                                  </p:stCondLst>
                                  <p:childTnLst>
                                    <p:set>
                                      <p:cBhvr>
                                        <p:cTn id="11" dur="1" fill="hold">
                                          <p:stCondLst>
                                            <p:cond delay="0"/>
                                          </p:stCondLst>
                                        </p:cTn>
                                        <p:tgtEl>
                                          <p:spTgt spid="21524"/>
                                        </p:tgtEl>
                                        <p:attrNameLst>
                                          <p:attrName>style.visibility</p:attrName>
                                        </p:attrNameLst>
                                      </p:cBhvr>
                                      <p:to>
                                        <p:strVal val="visible"/>
                                      </p:to>
                                    </p:set>
                                    <p:anim calcmode="lin" valueType="num">
                                      <p:cBhvr>
                                        <p:cTn id="12" dur="1000" fill="hold"/>
                                        <p:tgtEl>
                                          <p:spTgt spid="21524"/>
                                        </p:tgtEl>
                                        <p:attrNameLst>
                                          <p:attrName>ppt_x</p:attrName>
                                        </p:attrNameLst>
                                      </p:cBhvr>
                                      <p:tavLst>
                                        <p:tav tm="0">
                                          <p:val>
                                            <p:strVal val="#ppt_x-.2"/>
                                          </p:val>
                                        </p:tav>
                                        <p:tav tm="100000">
                                          <p:val>
                                            <p:strVal val="#ppt_x"/>
                                          </p:val>
                                        </p:tav>
                                      </p:tavLst>
                                    </p:anim>
                                    <p:anim calcmode="lin" valueType="num">
                                      <p:cBhvr>
                                        <p:cTn id="13" dur="1000" fill="hold"/>
                                        <p:tgtEl>
                                          <p:spTgt spid="2152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1524"/>
                                        </p:tgtEl>
                                      </p:cBhvr>
                                    </p:animEffect>
                                  </p:childTnLst>
                                </p:cTn>
                              </p:par>
                              <p:par>
                                <p:cTn id="15" presetID="29" presetClass="entr" presetSubtype="0" fill="hold" nodeType="withEffect">
                                  <p:stCondLst>
                                    <p:cond delay="0"/>
                                  </p:stCondLst>
                                  <p:childTnLst>
                                    <p:set>
                                      <p:cBhvr>
                                        <p:cTn id="16" dur="1" fill="hold">
                                          <p:stCondLst>
                                            <p:cond delay="0"/>
                                          </p:stCondLst>
                                        </p:cTn>
                                        <p:tgtEl>
                                          <p:spTgt spid="21523"/>
                                        </p:tgtEl>
                                        <p:attrNameLst>
                                          <p:attrName>style.visibility</p:attrName>
                                        </p:attrNameLst>
                                      </p:cBhvr>
                                      <p:to>
                                        <p:strVal val="visible"/>
                                      </p:to>
                                    </p:set>
                                    <p:anim calcmode="lin" valueType="num">
                                      <p:cBhvr>
                                        <p:cTn id="17" dur="1000" fill="hold"/>
                                        <p:tgtEl>
                                          <p:spTgt spid="21523"/>
                                        </p:tgtEl>
                                        <p:attrNameLst>
                                          <p:attrName>ppt_x</p:attrName>
                                        </p:attrNameLst>
                                      </p:cBhvr>
                                      <p:tavLst>
                                        <p:tav tm="0">
                                          <p:val>
                                            <p:strVal val="#ppt_x-.2"/>
                                          </p:val>
                                        </p:tav>
                                        <p:tav tm="100000">
                                          <p:val>
                                            <p:strVal val="#ppt_x"/>
                                          </p:val>
                                        </p:tav>
                                      </p:tavLst>
                                    </p:anim>
                                    <p:anim calcmode="lin" valueType="num">
                                      <p:cBhvr>
                                        <p:cTn id="18" dur="1000" fill="hold"/>
                                        <p:tgtEl>
                                          <p:spTgt spid="215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1523"/>
                                        </p:tgtEl>
                                      </p:cBhvr>
                                    </p:animEffect>
                                  </p:childTnLst>
                                </p:cTn>
                              </p:par>
                              <p:par>
                                <p:cTn id="20" presetID="29" presetClass="entr" presetSubtype="0" fill="hold" nodeType="withEffect">
                                  <p:stCondLst>
                                    <p:cond delay="0"/>
                                  </p:stCondLst>
                                  <p:childTnLst>
                                    <p:set>
                                      <p:cBhvr>
                                        <p:cTn id="21" dur="1" fill="hold">
                                          <p:stCondLst>
                                            <p:cond delay="0"/>
                                          </p:stCondLst>
                                        </p:cTn>
                                        <p:tgtEl>
                                          <p:spTgt spid="21532"/>
                                        </p:tgtEl>
                                        <p:attrNameLst>
                                          <p:attrName>style.visibility</p:attrName>
                                        </p:attrNameLst>
                                      </p:cBhvr>
                                      <p:to>
                                        <p:strVal val="visible"/>
                                      </p:to>
                                    </p:set>
                                    <p:anim calcmode="lin" valueType="num">
                                      <p:cBhvr>
                                        <p:cTn id="22" dur="1000" fill="hold"/>
                                        <p:tgtEl>
                                          <p:spTgt spid="21532"/>
                                        </p:tgtEl>
                                        <p:attrNameLst>
                                          <p:attrName>ppt_x</p:attrName>
                                        </p:attrNameLst>
                                      </p:cBhvr>
                                      <p:tavLst>
                                        <p:tav tm="0">
                                          <p:val>
                                            <p:strVal val="#ppt_x-.2"/>
                                          </p:val>
                                        </p:tav>
                                        <p:tav tm="100000">
                                          <p:val>
                                            <p:strVal val="#ppt_x"/>
                                          </p:val>
                                        </p:tav>
                                      </p:tavLst>
                                    </p:anim>
                                    <p:anim calcmode="lin" valueType="num">
                                      <p:cBhvr>
                                        <p:cTn id="23" dur="1000" fill="hold"/>
                                        <p:tgtEl>
                                          <p:spTgt spid="2153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1532"/>
                                        </p:tgtEl>
                                      </p:cBhvr>
                                    </p:animEffect>
                                  </p:childTnLst>
                                </p:cTn>
                              </p:par>
                              <p:par>
                                <p:cTn id="25" presetID="29" presetClass="entr" presetSubtype="0" fill="hold" nodeType="withEffect">
                                  <p:stCondLst>
                                    <p:cond delay="0"/>
                                  </p:stCondLst>
                                  <p:childTnLst>
                                    <p:set>
                                      <p:cBhvr>
                                        <p:cTn id="26" dur="1" fill="hold">
                                          <p:stCondLst>
                                            <p:cond delay="0"/>
                                          </p:stCondLst>
                                        </p:cTn>
                                        <p:tgtEl>
                                          <p:spTgt spid="21533"/>
                                        </p:tgtEl>
                                        <p:attrNameLst>
                                          <p:attrName>style.visibility</p:attrName>
                                        </p:attrNameLst>
                                      </p:cBhvr>
                                      <p:to>
                                        <p:strVal val="visible"/>
                                      </p:to>
                                    </p:set>
                                    <p:anim calcmode="lin" valueType="num">
                                      <p:cBhvr>
                                        <p:cTn id="27" dur="1000" fill="hold"/>
                                        <p:tgtEl>
                                          <p:spTgt spid="21533"/>
                                        </p:tgtEl>
                                        <p:attrNameLst>
                                          <p:attrName>ppt_x</p:attrName>
                                        </p:attrNameLst>
                                      </p:cBhvr>
                                      <p:tavLst>
                                        <p:tav tm="0">
                                          <p:val>
                                            <p:strVal val="#ppt_x-.2"/>
                                          </p:val>
                                        </p:tav>
                                        <p:tav tm="100000">
                                          <p:val>
                                            <p:strVal val="#ppt_x"/>
                                          </p:val>
                                        </p:tav>
                                      </p:tavLst>
                                    </p:anim>
                                    <p:anim calcmode="lin" valueType="num">
                                      <p:cBhvr>
                                        <p:cTn id="28" dur="1000" fill="hold"/>
                                        <p:tgtEl>
                                          <p:spTgt spid="2153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1533"/>
                                        </p:tgtEl>
                                      </p:cBhvr>
                                    </p:animEffect>
                                  </p:childTnLst>
                                </p:cTn>
                              </p:par>
                              <p:par>
                                <p:cTn id="30" presetID="29" presetClass="entr" presetSubtype="0" fill="hold" nodeType="withEffect">
                                  <p:stCondLst>
                                    <p:cond delay="0"/>
                                  </p:stCondLst>
                                  <p:childTnLst>
                                    <p:set>
                                      <p:cBhvr>
                                        <p:cTn id="31" dur="1" fill="hold">
                                          <p:stCondLst>
                                            <p:cond delay="0"/>
                                          </p:stCondLst>
                                        </p:cTn>
                                        <p:tgtEl>
                                          <p:spTgt spid="21534"/>
                                        </p:tgtEl>
                                        <p:attrNameLst>
                                          <p:attrName>style.visibility</p:attrName>
                                        </p:attrNameLst>
                                      </p:cBhvr>
                                      <p:to>
                                        <p:strVal val="visible"/>
                                      </p:to>
                                    </p:set>
                                    <p:anim calcmode="lin" valueType="num">
                                      <p:cBhvr>
                                        <p:cTn id="32" dur="1000" fill="hold"/>
                                        <p:tgtEl>
                                          <p:spTgt spid="21534"/>
                                        </p:tgtEl>
                                        <p:attrNameLst>
                                          <p:attrName>ppt_x</p:attrName>
                                        </p:attrNameLst>
                                      </p:cBhvr>
                                      <p:tavLst>
                                        <p:tav tm="0">
                                          <p:val>
                                            <p:strVal val="#ppt_x-.2"/>
                                          </p:val>
                                        </p:tav>
                                        <p:tav tm="100000">
                                          <p:val>
                                            <p:strVal val="#ppt_x"/>
                                          </p:val>
                                        </p:tav>
                                      </p:tavLst>
                                    </p:anim>
                                    <p:anim calcmode="lin" valueType="num">
                                      <p:cBhvr>
                                        <p:cTn id="33" dur="1000" fill="hold"/>
                                        <p:tgtEl>
                                          <p:spTgt spid="2153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534"/>
                                        </p:tgtEl>
                                      </p:cBhvr>
                                    </p:animEffect>
                                  </p:childTnLst>
                                </p:cTn>
                              </p:par>
                              <p:par>
                                <p:cTn id="35" presetID="29" presetClass="entr" presetSubtype="0" fill="hold" nodeType="withEffect">
                                  <p:stCondLst>
                                    <p:cond delay="0"/>
                                  </p:stCondLst>
                                  <p:childTnLst>
                                    <p:set>
                                      <p:cBhvr>
                                        <p:cTn id="36" dur="1" fill="hold">
                                          <p:stCondLst>
                                            <p:cond delay="0"/>
                                          </p:stCondLst>
                                        </p:cTn>
                                        <p:tgtEl>
                                          <p:spTgt spid="21535"/>
                                        </p:tgtEl>
                                        <p:attrNameLst>
                                          <p:attrName>style.visibility</p:attrName>
                                        </p:attrNameLst>
                                      </p:cBhvr>
                                      <p:to>
                                        <p:strVal val="visible"/>
                                      </p:to>
                                    </p:set>
                                    <p:anim calcmode="lin" valueType="num">
                                      <p:cBhvr>
                                        <p:cTn id="37" dur="1000" fill="hold"/>
                                        <p:tgtEl>
                                          <p:spTgt spid="21535"/>
                                        </p:tgtEl>
                                        <p:attrNameLst>
                                          <p:attrName>ppt_x</p:attrName>
                                        </p:attrNameLst>
                                      </p:cBhvr>
                                      <p:tavLst>
                                        <p:tav tm="0">
                                          <p:val>
                                            <p:strVal val="#ppt_x-.2"/>
                                          </p:val>
                                        </p:tav>
                                        <p:tav tm="100000">
                                          <p:val>
                                            <p:strVal val="#ppt_x"/>
                                          </p:val>
                                        </p:tav>
                                      </p:tavLst>
                                    </p:anim>
                                    <p:anim calcmode="lin" valueType="num">
                                      <p:cBhvr>
                                        <p:cTn id="38" dur="1000" fill="hold"/>
                                        <p:tgtEl>
                                          <p:spTgt spid="2153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1535"/>
                                        </p:tgtEl>
                                      </p:cBhvr>
                                    </p:animEffect>
                                  </p:childTnLst>
                                </p:cTn>
                              </p:par>
                              <p:par>
                                <p:cTn id="40" presetID="29" presetClass="entr" presetSubtype="0" fill="hold" nodeType="withEffect">
                                  <p:stCondLst>
                                    <p:cond delay="0"/>
                                  </p:stCondLst>
                                  <p:childTnLst>
                                    <p:set>
                                      <p:cBhvr>
                                        <p:cTn id="41" dur="1" fill="hold">
                                          <p:stCondLst>
                                            <p:cond delay="0"/>
                                          </p:stCondLst>
                                        </p:cTn>
                                        <p:tgtEl>
                                          <p:spTgt spid="21536"/>
                                        </p:tgtEl>
                                        <p:attrNameLst>
                                          <p:attrName>style.visibility</p:attrName>
                                        </p:attrNameLst>
                                      </p:cBhvr>
                                      <p:to>
                                        <p:strVal val="visible"/>
                                      </p:to>
                                    </p:set>
                                    <p:anim calcmode="lin" valueType="num">
                                      <p:cBhvr>
                                        <p:cTn id="42" dur="1000" fill="hold"/>
                                        <p:tgtEl>
                                          <p:spTgt spid="21536"/>
                                        </p:tgtEl>
                                        <p:attrNameLst>
                                          <p:attrName>ppt_x</p:attrName>
                                        </p:attrNameLst>
                                      </p:cBhvr>
                                      <p:tavLst>
                                        <p:tav tm="0">
                                          <p:val>
                                            <p:strVal val="#ppt_x-.2"/>
                                          </p:val>
                                        </p:tav>
                                        <p:tav tm="100000">
                                          <p:val>
                                            <p:strVal val="#ppt_x"/>
                                          </p:val>
                                        </p:tav>
                                      </p:tavLst>
                                    </p:anim>
                                    <p:anim calcmode="lin" valueType="num">
                                      <p:cBhvr>
                                        <p:cTn id="43" dur="1000" fill="hold"/>
                                        <p:tgtEl>
                                          <p:spTgt spid="2153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1536"/>
                                        </p:tgtEl>
                                      </p:cBhvr>
                                    </p:animEffect>
                                  </p:childTnLst>
                                </p:cTn>
                              </p:par>
                              <p:par>
                                <p:cTn id="45" presetID="29" presetClass="entr" presetSubtype="0" fill="hold" nodeType="withEffect">
                                  <p:stCondLst>
                                    <p:cond delay="0"/>
                                  </p:stCondLst>
                                  <p:childTnLst>
                                    <p:set>
                                      <p:cBhvr>
                                        <p:cTn id="46" dur="1" fill="hold">
                                          <p:stCondLst>
                                            <p:cond delay="0"/>
                                          </p:stCondLst>
                                        </p:cTn>
                                        <p:tgtEl>
                                          <p:spTgt spid="21537"/>
                                        </p:tgtEl>
                                        <p:attrNameLst>
                                          <p:attrName>style.visibility</p:attrName>
                                        </p:attrNameLst>
                                      </p:cBhvr>
                                      <p:to>
                                        <p:strVal val="visible"/>
                                      </p:to>
                                    </p:set>
                                    <p:anim calcmode="lin" valueType="num">
                                      <p:cBhvr>
                                        <p:cTn id="47" dur="1000" fill="hold"/>
                                        <p:tgtEl>
                                          <p:spTgt spid="21537"/>
                                        </p:tgtEl>
                                        <p:attrNameLst>
                                          <p:attrName>ppt_x</p:attrName>
                                        </p:attrNameLst>
                                      </p:cBhvr>
                                      <p:tavLst>
                                        <p:tav tm="0">
                                          <p:val>
                                            <p:strVal val="#ppt_x-.2"/>
                                          </p:val>
                                        </p:tav>
                                        <p:tav tm="100000">
                                          <p:val>
                                            <p:strVal val="#ppt_x"/>
                                          </p:val>
                                        </p:tav>
                                      </p:tavLst>
                                    </p:anim>
                                    <p:anim calcmode="lin" valueType="num">
                                      <p:cBhvr>
                                        <p:cTn id="48" dur="1000" fill="hold"/>
                                        <p:tgtEl>
                                          <p:spTgt spid="21537"/>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1537"/>
                                        </p:tgtEl>
                                      </p:cBhvr>
                                    </p:animEffect>
                                  </p:childTnLst>
                                </p:cTn>
                              </p:par>
                              <p:par>
                                <p:cTn id="50" presetID="29" presetClass="entr" presetSubtype="0" fill="hold" nodeType="withEffect">
                                  <p:stCondLst>
                                    <p:cond delay="0"/>
                                  </p:stCondLst>
                                  <p:childTnLst>
                                    <p:set>
                                      <p:cBhvr>
                                        <p:cTn id="51" dur="1" fill="hold">
                                          <p:stCondLst>
                                            <p:cond delay="0"/>
                                          </p:stCondLst>
                                        </p:cTn>
                                        <p:tgtEl>
                                          <p:spTgt spid="21538"/>
                                        </p:tgtEl>
                                        <p:attrNameLst>
                                          <p:attrName>style.visibility</p:attrName>
                                        </p:attrNameLst>
                                      </p:cBhvr>
                                      <p:to>
                                        <p:strVal val="visible"/>
                                      </p:to>
                                    </p:set>
                                    <p:anim calcmode="lin" valueType="num">
                                      <p:cBhvr>
                                        <p:cTn id="52" dur="1000" fill="hold"/>
                                        <p:tgtEl>
                                          <p:spTgt spid="21538"/>
                                        </p:tgtEl>
                                        <p:attrNameLst>
                                          <p:attrName>ppt_x</p:attrName>
                                        </p:attrNameLst>
                                      </p:cBhvr>
                                      <p:tavLst>
                                        <p:tav tm="0">
                                          <p:val>
                                            <p:strVal val="#ppt_x-.2"/>
                                          </p:val>
                                        </p:tav>
                                        <p:tav tm="100000">
                                          <p:val>
                                            <p:strVal val="#ppt_x"/>
                                          </p:val>
                                        </p:tav>
                                      </p:tavLst>
                                    </p:anim>
                                    <p:anim calcmode="lin" valueType="num">
                                      <p:cBhvr>
                                        <p:cTn id="53" dur="1000" fill="hold"/>
                                        <p:tgtEl>
                                          <p:spTgt spid="21538"/>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1538"/>
                                        </p:tgtEl>
                                      </p:cBhvr>
                                    </p:animEffect>
                                  </p:childTnLst>
                                </p:cTn>
                              </p:par>
                              <p:par>
                                <p:cTn id="55" presetID="29" presetClass="entr" presetSubtype="0" fill="hold" nodeType="withEffect">
                                  <p:stCondLst>
                                    <p:cond delay="0"/>
                                  </p:stCondLst>
                                  <p:childTnLst>
                                    <p:set>
                                      <p:cBhvr>
                                        <p:cTn id="56" dur="1" fill="hold">
                                          <p:stCondLst>
                                            <p:cond delay="0"/>
                                          </p:stCondLst>
                                        </p:cTn>
                                        <p:tgtEl>
                                          <p:spTgt spid="21539"/>
                                        </p:tgtEl>
                                        <p:attrNameLst>
                                          <p:attrName>style.visibility</p:attrName>
                                        </p:attrNameLst>
                                      </p:cBhvr>
                                      <p:to>
                                        <p:strVal val="visible"/>
                                      </p:to>
                                    </p:set>
                                    <p:anim calcmode="lin" valueType="num">
                                      <p:cBhvr>
                                        <p:cTn id="57" dur="1000" fill="hold"/>
                                        <p:tgtEl>
                                          <p:spTgt spid="21539"/>
                                        </p:tgtEl>
                                        <p:attrNameLst>
                                          <p:attrName>ppt_x</p:attrName>
                                        </p:attrNameLst>
                                      </p:cBhvr>
                                      <p:tavLst>
                                        <p:tav tm="0">
                                          <p:val>
                                            <p:strVal val="#ppt_x-.2"/>
                                          </p:val>
                                        </p:tav>
                                        <p:tav tm="100000">
                                          <p:val>
                                            <p:strVal val="#ppt_x"/>
                                          </p:val>
                                        </p:tav>
                                      </p:tavLst>
                                    </p:anim>
                                    <p:anim calcmode="lin" valueType="num">
                                      <p:cBhvr>
                                        <p:cTn id="58" dur="1000" fill="hold"/>
                                        <p:tgtEl>
                                          <p:spTgt spid="21539"/>
                                        </p:tgtEl>
                                        <p:attrNameLst>
                                          <p:attrName>ppt_y</p:attrName>
                                        </p:attrNameLst>
                                      </p:cBhvr>
                                      <p:tavLst>
                                        <p:tav tm="0">
                                          <p:val>
                                            <p:strVal val="#ppt_y"/>
                                          </p:val>
                                        </p:tav>
                                        <p:tav tm="100000">
                                          <p:val>
                                            <p:strVal val="#ppt_y"/>
                                          </p:val>
                                        </p:tav>
                                      </p:tavLst>
                                    </p:anim>
                                    <p:animEffect transition="in" filter="wipe(right)" prLst="gradientSize: 0.1">
                                      <p:cBhvr>
                                        <p:cTn id="59" dur="1000"/>
                                        <p:tgtEl>
                                          <p:spTgt spid="215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21532"/>
                </p:tgtEl>
              </p:cMediaNode>
            </p:audio>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21533"/>
                </p:tgtEl>
              </p:cMediaNode>
            </p:audio>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21534"/>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21535"/>
                </p:tgtEl>
              </p:cMediaNode>
            </p:audio>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21536"/>
                </p:tgtEl>
              </p:cMediaNode>
            </p:audio>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21537"/>
                </p:tgtEl>
              </p:cMediaNode>
            </p:audio>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21538"/>
                </p:tgtEl>
              </p:cMediaNode>
            </p:audio>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21539"/>
                </p:tgtEl>
              </p:cMediaNode>
            </p:audio>
          </p:childTnLst>
        </p:cTn>
      </p:par>
    </p:tnLst>
    <p:bldLst>
      <p:bldP spid="215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1" y="1143001"/>
            <a:ext cx="3705225" cy="600075"/>
          </a:xfrm>
          <a:prstGeom prst="rect">
            <a:avLst/>
          </a:prstGeom>
          <a:noFill/>
          <a:extLst>
            <a:ext uri="{909E8E84-426E-40DD-AFC4-6F175D3DCCD1}">
              <a14:hiddenFill xmlns:a14="http://schemas.microsoft.com/office/drawing/2010/main">
                <a:solidFill>
                  <a:srgbClr val="FFFFFF"/>
                </a:solidFill>
              </a14:hiddenFill>
            </a:ext>
          </a:extLst>
        </p:spPr>
      </p:pic>
      <p:sp>
        <p:nvSpPr>
          <p:cNvPr id="22568" name="Rectangle 40"/>
          <p:cNvSpPr>
            <a:spLocks noChangeArrowheads="1"/>
          </p:cNvSpPr>
          <p:nvPr/>
        </p:nvSpPr>
        <p:spPr bwMode="auto">
          <a:xfrm>
            <a:off x="3048000" y="58816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FF0000"/>
                </a:solidFill>
              </a:rPr>
              <a:t>1. Phách mạnh</a:t>
            </a:r>
          </a:p>
        </p:txBody>
      </p:sp>
      <p:sp>
        <p:nvSpPr>
          <p:cNvPr id="22569" name="Rectangle 41"/>
          <p:cNvSpPr>
            <a:spLocks noChangeArrowheads="1"/>
          </p:cNvSpPr>
          <p:nvPr/>
        </p:nvSpPr>
        <p:spPr bwMode="auto">
          <a:xfrm>
            <a:off x="3048000" y="6186488"/>
            <a:ext cx="1435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99"/>
                </a:solidFill>
              </a:rPr>
              <a:t>2. Phách nhẹ</a:t>
            </a:r>
          </a:p>
        </p:txBody>
      </p:sp>
      <p:sp>
        <p:nvSpPr>
          <p:cNvPr id="22584" name="Rectangle 56"/>
          <p:cNvSpPr>
            <a:spLocks/>
          </p:cNvSpPr>
          <p:nvPr/>
        </p:nvSpPr>
        <p:spPr bwMode="auto">
          <a:xfrm>
            <a:off x="1828800" y="1981201"/>
            <a:ext cx="61722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rgbClr val="000099"/>
                </a:solidFill>
                <a:latin typeface="Times New Roman" panose="02020603050405020304" pitchFamily="18" charset="0"/>
              </a:rPr>
              <a:t>1. Học bài hát: Mưa rơi</a:t>
            </a:r>
          </a:p>
        </p:txBody>
      </p:sp>
      <p:pic>
        <p:nvPicPr>
          <p:cNvPr id="22615" name="Picture 87"/>
          <p:cNvPicPr>
            <a:picLocks noChangeAspect="1" noChangeArrowheads="1"/>
          </p:cNvPicPr>
          <p:nvPr/>
        </p:nvPicPr>
        <p:blipFill>
          <a:blip r:embed="rId10">
            <a:extLst>
              <a:ext uri="{28A0092B-C50C-407E-A947-70E740481C1C}">
                <a14:useLocalDpi xmlns:a14="http://schemas.microsoft.com/office/drawing/2010/main" val="0"/>
              </a:ext>
            </a:extLst>
          </a:blip>
          <a:srcRect r="60001" b="64241"/>
          <a:stretch>
            <a:fillRect/>
          </a:stretch>
        </p:blipFill>
        <p:spPr bwMode="auto">
          <a:xfrm>
            <a:off x="2057400" y="5867400"/>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2616" name="Rectangle 88"/>
          <p:cNvSpPr>
            <a:spLocks noChangeArrowheads="1"/>
          </p:cNvSpPr>
          <p:nvPr/>
        </p:nvSpPr>
        <p:spPr bwMode="auto">
          <a:xfrm>
            <a:off x="1828800" y="1689100"/>
            <a:ext cx="241300" cy="2159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2" name="WordArt 104"/>
          <p:cNvSpPr>
            <a:spLocks noChangeArrowheads="1" noChangeShapeType="1" noTextEdit="1"/>
          </p:cNvSpPr>
          <p:nvPr/>
        </p:nvSpPr>
        <p:spPr bwMode="auto">
          <a:xfrm>
            <a:off x="2362200" y="657226"/>
            <a:ext cx="1143000" cy="257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0000"/>
                </a:solidFill>
                <a:cs typeface="Times New Roman" panose="02020603050405020304" pitchFamily="18" charset="0"/>
              </a:rPr>
              <a:t>TIẾT 19:</a:t>
            </a:r>
          </a:p>
        </p:txBody>
      </p:sp>
      <p:pic>
        <p:nvPicPr>
          <p:cNvPr id="22633" name="Picture 105"/>
          <p:cNvPicPr>
            <a:picLocks noChangeAspect="1" noChangeArrowheads="1"/>
          </p:cNvPicPr>
          <p:nvPr/>
        </p:nvPicPr>
        <p:blipFill>
          <a:blip r:embed="rId11">
            <a:extLst>
              <a:ext uri="{28A0092B-C50C-407E-A947-70E740481C1C}">
                <a14:useLocalDpi xmlns:a14="http://schemas.microsoft.com/office/drawing/2010/main" val="0"/>
              </a:ext>
            </a:extLst>
          </a:blip>
          <a:srcRect l="56145" t="40581" r="42392" b="57611"/>
          <a:stretch>
            <a:fillRect/>
          </a:stretch>
        </p:blipFill>
        <p:spPr bwMode="auto">
          <a:xfrm>
            <a:off x="3581400" y="558800"/>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4" name="Picture 106" descr="Picture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1" y="381000"/>
            <a:ext cx="677863" cy="814388"/>
          </a:xfrm>
          <a:prstGeom prst="rect">
            <a:avLst/>
          </a:prstGeom>
          <a:noFill/>
          <a:extLst>
            <a:ext uri="{909E8E84-426E-40DD-AFC4-6F175D3DCCD1}">
              <a14:hiddenFill xmlns:a14="http://schemas.microsoft.com/office/drawing/2010/main">
                <a:solidFill>
                  <a:srgbClr val="FFFFFF"/>
                </a:solidFill>
              </a14:hiddenFill>
            </a:ext>
          </a:extLst>
        </p:spPr>
      </p:pic>
      <p:sp>
        <p:nvSpPr>
          <p:cNvPr id="22635" name="Rectangle 107"/>
          <p:cNvSpPr>
            <a:spLocks/>
          </p:cNvSpPr>
          <p:nvPr/>
        </p:nvSpPr>
        <p:spPr bwMode="auto">
          <a:xfrm>
            <a:off x="3810000" y="420689"/>
            <a:ext cx="6477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2000" b="1">
                <a:solidFill>
                  <a:srgbClr val="000099"/>
                </a:solidFill>
                <a:latin typeface="Times New Roman" panose="02020603050405020304" pitchFamily="18" charset="0"/>
              </a:rPr>
              <a:t>Học bài hát: Mưa rơi</a:t>
            </a:r>
          </a:p>
        </p:txBody>
      </p:sp>
      <p:pic>
        <p:nvPicPr>
          <p:cNvPr id="22636" name="Picture 108"/>
          <p:cNvPicPr>
            <a:picLocks noChangeAspect="1" noChangeArrowheads="1"/>
          </p:cNvPicPr>
          <p:nvPr/>
        </p:nvPicPr>
        <p:blipFill>
          <a:blip r:embed="rId11">
            <a:extLst>
              <a:ext uri="{28A0092B-C50C-407E-A947-70E740481C1C}">
                <a14:useLocalDpi xmlns:a14="http://schemas.microsoft.com/office/drawing/2010/main" val="0"/>
              </a:ext>
            </a:extLst>
          </a:blip>
          <a:srcRect l="56145" t="40581" r="42392" b="57611"/>
          <a:stretch>
            <a:fillRect/>
          </a:stretch>
        </p:blipFill>
        <p:spPr bwMode="auto">
          <a:xfrm>
            <a:off x="3589338" y="803275"/>
            <a:ext cx="228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7" name="Rectangle 109"/>
          <p:cNvSpPr>
            <a:spLocks noChangeArrowheads="1"/>
          </p:cNvSpPr>
          <p:nvPr/>
        </p:nvSpPr>
        <p:spPr bwMode="auto">
          <a:xfrm>
            <a:off x="3817938" y="685801"/>
            <a:ext cx="7078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solidFill>
                  <a:srgbClr val="000099"/>
                </a:solidFill>
              </a:rPr>
              <a:t>Nghe nhạc: Bản hòa tấu nhạc cụ dân tộc Mừng hội hoa bông</a:t>
            </a:r>
          </a:p>
        </p:txBody>
      </p:sp>
      <p:sp>
        <p:nvSpPr>
          <p:cNvPr id="22638" name="WordArt 110"/>
          <p:cNvSpPr>
            <a:spLocks noChangeArrowheads="1" noChangeShapeType="1" noTextEdit="1"/>
          </p:cNvSpPr>
          <p:nvPr/>
        </p:nvSpPr>
        <p:spPr bwMode="auto">
          <a:xfrm>
            <a:off x="4038601" y="152400"/>
            <a:ext cx="4202113" cy="304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3600" b="1" kern="10">
                <a:ln w="9525">
                  <a:solidFill>
                    <a:srgbClr val="008000"/>
                  </a:solidFill>
                  <a:round/>
                  <a:headEnd/>
                  <a:tailEnd/>
                </a:ln>
                <a:solidFill>
                  <a:srgbClr val="339966"/>
                </a:solidFill>
                <a:cs typeface="Times New Roman" panose="02020603050405020304" pitchFamily="18" charset="0"/>
              </a:rPr>
              <a:t>CHỦ ĐỀ 5 GIAI ĐIỆU QUÊ HƯƠNG</a:t>
            </a:r>
            <a:endParaRPr lang="en-US" sz="3600" b="1" kern="10">
              <a:ln w="9525">
                <a:solidFill>
                  <a:srgbClr val="008000"/>
                </a:solidFill>
                <a:round/>
                <a:headEnd/>
                <a:tailEnd/>
              </a:ln>
              <a:solidFill>
                <a:srgbClr val="339966"/>
              </a:solidFill>
              <a:cs typeface="Times New Roman" panose="02020603050405020304" pitchFamily="18" charset="0"/>
            </a:endParaRPr>
          </a:p>
        </p:txBody>
      </p:sp>
      <p:sp>
        <p:nvSpPr>
          <p:cNvPr id="22639" name="Rectangle 111"/>
          <p:cNvSpPr>
            <a:spLocks noChangeArrowheads="1"/>
          </p:cNvSpPr>
          <p:nvPr/>
        </p:nvSpPr>
        <p:spPr bwMode="auto">
          <a:xfrm>
            <a:off x="1981201" y="2774950"/>
            <a:ext cx="40354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b="1">
                <a:solidFill>
                  <a:schemeClr val="accent2"/>
                </a:solidFill>
              </a:rPr>
              <a:t>Mưa </a:t>
            </a:r>
            <a:r>
              <a:rPr lang="en-US" altLang="en-US" b="1">
                <a:solidFill>
                  <a:srgbClr val="FF0000"/>
                </a:solidFill>
              </a:rPr>
              <a:t>rơi </a:t>
            </a:r>
            <a:r>
              <a:rPr lang="en-US" altLang="en-US" b="1">
                <a:solidFill>
                  <a:schemeClr val="accent2"/>
                </a:solidFill>
              </a:rPr>
              <a:t>cho cây tốt </a:t>
            </a:r>
            <a:r>
              <a:rPr lang="en-US" altLang="en-US" b="1">
                <a:solidFill>
                  <a:srgbClr val="FF0000"/>
                </a:solidFill>
              </a:rPr>
              <a:t>tươi</a:t>
            </a:r>
            <a:r>
              <a:rPr lang="en-US" altLang="en-US" b="1">
                <a:solidFill>
                  <a:schemeClr val="accent2"/>
                </a:solidFill>
              </a:rPr>
              <a:t> </a:t>
            </a:r>
          </a:p>
          <a:p>
            <a:r>
              <a:rPr lang="en-US" altLang="en-US" b="1">
                <a:solidFill>
                  <a:schemeClr val="accent2"/>
                </a:solidFill>
              </a:rPr>
              <a:t>           </a:t>
            </a:r>
            <a:r>
              <a:rPr lang="en-US" altLang="en-US" b="1">
                <a:solidFill>
                  <a:srgbClr val="FF0000"/>
                </a:solidFill>
              </a:rPr>
              <a:t> 1</a:t>
            </a:r>
            <a:r>
              <a:rPr lang="en-US" altLang="en-US" b="1">
                <a:solidFill>
                  <a:schemeClr val="accent2"/>
                </a:solidFill>
              </a:rPr>
              <a:t>          2          </a:t>
            </a:r>
            <a:r>
              <a:rPr lang="en-US" altLang="en-US" b="1">
                <a:solidFill>
                  <a:srgbClr val="FF0000"/>
                </a:solidFill>
              </a:rPr>
              <a:t>1</a:t>
            </a:r>
          </a:p>
          <a:p>
            <a:r>
              <a:rPr lang="en-US" altLang="en-US" b="1">
                <a:solidFill>
                  <a:schemeClr val="accent2"/>
                </a:solidFill>
              </a:rPr>
              <a:t>búp chen </a:t>
            </a:r>
            <a:r>
              <a:rPr lang="en-US" altLang="en-US" b="1">
                <a:solidFill>
                  <a:srgbClr val="FF0000"/>
                </a:solidFill>
              </a:rPr>
              <a:t>lá</a:t>
            </a:r>
            <a:r>
              <a:rPr lang="en-US" altLang="en-US" b="1">
                <a:solidFill>
                  <a:schemeClr val="accent2"/>
                </a:solidFill>
              </a:rPr>
              <a:t> trên cành.</a:t>
            </a:r>
          </a:p>
          <a:p>
            <a:r>
              <a:rPr lang="en-US" altLang="en-US" b="1">
                <a:solidFill>
                  <a:schemeClr val="accent2"/>
                </a:solidFill>
              </a:rPr>
              <a:t>   2            </a:t>
            </a:r>
            <a:r>
              <a:rPr lang="en-US" altLang="en-US" b="1">
                <a:solidFill>
                  <a:srgbClr val="FF0000"/>
                </a:solidFill>
              </a:rPr>
              <a:t>1</a:t>
            </a:r>
            <a:r>
              <a:rPr lang="en-US" altLang="en-US" b="1">
                <a:solidFill>
                  <a:schemeClr val="accent2"/>
                </a:solidFill>
              </a:rPr>
              <a:t>            2</a:t>
            </a:r>
          </a:p>
          <a:p>
            <a:r>
              <a:rPr lang="en-US" altLang="en-US" b="1">
                <a:solidFill>
                  <a:schemeClr val="accent2"/>
                </a:solidFill>
              </a:rPr>
              <a:t>Rừng đẹp trăm hoa rung rinh theo gió. </a:t>
            </a:r>
          </a:p>
          <a:p>
            <a:r>
              <a:rPr lang="en-US" altLang="en-US" b="1">
                <a:solidFill>
                  <a:schemeClr val="accent2"/>
                </a:solidFill>
              </a:rPr>
              <a:t>Bướm tung cánh bay vờn.</a:t>
            </a:r>
          </a:p>
          <a:p>
            <a:r>
              <a:rPr lang="en-US" altLang="en-US" b="1">
                <a:solidFill>
                  <a:schemeClr val="accent2"/>
                </a:solidFill>
              </a:rPr>
              <a:t>Trên nương ríu rít tiếng cười </a:t>
            </a:r>
          </a:p>
          <a:p>
            <a:r>
              <a:rPr lang="en-US" altLang="en-US" b="1">
                <a:solidFill>
                  <a:schemeClr val="accent2"/>
                </a:solidFill>
              </a:rPr>
              <a:t>bao trai gái đang nô đùa.</a:t>
            </a:r>
          </a:p>
          <a:p>
            <a:r>
              <a:rPr lang="en-US" altLang="en-US" b="1">
                <a:solidFill>
                  <a:schemeClr val="accent2"/>
                </a:solidFill>
              </a:rPr>
              <a:t>Đầu sàn có đôi chim cu đua nhau gáy. </a:t>
            </a:r>
          </a:p>
          <a:p>
            <a:r>
              <a:rPr lang="en-US" altLang="en-US" b="1">
                <a:solidFill>
                  <a:schemeClr val="accent2"/>
                </a:solidFill>
              </a:rPr>
              <a:t>Thách đôi én cùng múa vui. </a:t>
            </a:r>
          </a:p>
        </p:txBody>
      </p:sp>
      <p:pic>
        <p:nvPicPr>
          <p:cNvPr id="22642" name="Picture 1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1981200"/>
            <a:ext cx="4267200" cy="4648200"/>
          </a:xfrm>
          <a:prstGeom prst="rect">
            <a:avLst/>
          </a:prstGeom>
          <a:noFill/>
          <a:extLst>
            <a:ext uri="{909E8E84-426E-40DD-AFC4-6F175D3DCCD1}">
              <a14:hiddenFill xmlns:a14="http://schemas.microsoft.com/office/drawing/2010/main">
                <a:solidFill>
                  <a:srgbClr val="FFFFFF"/>
                </a:solidFill>
              </a14:hiddenFill>
            </a:ext>
          </a:extLst>
        </p:spPr>
      </p:pic>
      <p:sp>
        <p:nvSpPr>
          <p:cNvPr id="22643" name="Rectangle 115"/>
          <p:cNvSpPr>
            <a:spLocks noChangeArrowheads="1"/>
          </p:cNvSpPr>
          <p:nvPr/>
        </p:nvSpPr>
        <p:spPr bwMode="auto">
          <a:xfrm>
            <a:off x="1844676" y="2200276"/>
            <a:ext cx="4860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000099"/>
                </a:solidFill>
              </a:rPr>
              <a:t>e. Dạy hát từng câu kết hợp vỗ tay theo phách</a:t>
            </a:r>
          </a:p>
        </p:txBody>
      </p:sp>
      <p:sp>
        <p:nvSpPr>
          <p:cNvPr id="22644" name="Rectangle 116"/>
          <p:cNvSpPr>
            <a:spLocks/>
          </p:cNvSpPr>
          <p:nvPr/>
        </p:nvSpPr>
        <p:spPr bwMode="auto">
          <a:xfrm>
            <a:off x="2054226" y="1666876"/>
            <a:ext cx="6480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en-US" sz="1800" b="1">
                <a:solidFill>
                  <a:schemeClr val="accent2"/>
                </a:solidFill>
                <a:latin typeface="Times New Roman" panose="02020603050405020304" pitchFamily="18" charset="0"/>
              </a:rPr>
              <a:t>HOẠT ĐỘNG HÌNH THÀNH KIẾN THỨC MỚI</a:t>
            </a:r>
          </a:p>
        </p:txBody>
      </p:sp>
      <p:pic>
        <p:nvPicPr>
          <p:cNvPr id="22645" name="Cau1.wav">
            <a:hlinkClick r:id="" action="ppaction://media"/>
          </p:cNvPr>
          <p:cNvPicPr>
            <a:picLocks noRot="1" noChangeAspect="1" noChangeArrowheads="1"/>
          </p:cNvPicPr>
          <p:nvPr>
            <a:audioFile r:link="rId1"/>
          </p:nvPr>
        </p:nvPicPr>
        <p:blipFill>
          <a:blip r:embed="rId14">
            <a:extLst>
              <a:ext uri="{28A0092B-C50C-407E-A947-70E740481C1C}">
                <a14:useLocalDpi xmlns:a14="http://schemas.microsoft.com/office/drawing/2010/main" val="0"/>
              </a:ext>
            </a:extLst>
          </a:blip>
          <a:srcRect/>
          <a:stretch>
            <a:fillRect/>
          </a:stretch>
        </p:blipFill>
        <p:spPr bwMode="auto">
          <a:xfrm>
            <a:off x="1752600" y="2819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646" name="Cau 2.wav">
            <a:hlinkClick r:id="" action="ppaction://media"/>
          </p:cNvPr>
          <p:cNvPicPr>
            <a:picLocks noRot="1" noChangeAspect="1" noChangeArrowheads="1"/>
          </p:cNvPicPr>
          <p:nvPr>
            <a:audioFile r:link="rId2"/>
          </p:nvPr>
        </p:nvPicPr>
        <p:blipFill>
          <a:blip r:embed="rId14">
            <a:extLst>
              <a:ext uri="{28A0092B-C50C-407E-A947-70E740481C1C}">
                <a14:useLocalDpi xmlns:a14="http://schemas.microsoft.com/office/drawing/2010/main" val="0"/>
              </a:ext>
            </a:extLst>
          </a:blip>
          <a:srcRect/>
          <a:stretch>
            <a:fillRect/>
          </a:stretch>
        </p:blipFill>
        <p:spPr bwMode="auto">
          <a:xfrm>
            <a:off x="1752600" y="3886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647" name="Cau3.wav">
            <a:hlinkClick r:id="" action="ppaction://media"/>
          </p:cNvPr>
          <p:cNvPicPr>
            <a:picLocks noRot="1" noChangeAspect="1" noChangeArrowheads="1"/>
          </p:cNvPicPr>
          <p:nvPr>
            <a:audioFile r:link="rId3"/>
          </p:nvPr>
        </p:nvPicPr>
        <p:blipFill>
          <a:blip r:embed="rId14">
            <a:extLst>
              <a:ext uri="{28A0092B-C50C-407E-A947-70E740481C1C}">
                <a14:useLocalDpi xmlns:a14="http://schemas.microsoft.com/office/drawing/2010/main" val="0"/>
              </a:ext>
            </a:extLst>
          </a:blip>
          <a:srcRect/>
          <a:stretch>
            <a:fillRect/>
          </a:stretch>
        </p:blipFill>
        <p:spPr bwMode="auto">
          <a:xfrm>
            <a:off x="1752600" y="44958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648" name="Cau4.wav">
            <a:hlinkClick r:id="" action="ppaction://media"/>
          </p:cNvPr>
          <p:cNvPicPr>
            <a:picLocks noRot="1" noChangeAspect="1" noChangeArrowheads="1"/>
          </p:cNvPicPr>
          <p:nvPr>
            <a:audioFile r:link="rId4"/>
          </p:nvPr>
        </p:nvPicPr>
        <p:blipFill>
          <a:blip r:embed="rId14">
            <a:extLst>
              <a:ext uri="{28A0092B-C50C-407E-A947-70E740481C1C}">
                <a14:useLocalDpi xmlns:a14="http://schemas.microsoft.com/office/drawing/2010/main" val="0"/>
              </a:ext>
            </a:extLst>
          </a:blip>
          <a:srcRect/>
          <a:stretch>
            <a:fillRect/>
          </a:stretch>
        </p:blipFill>
        <p:spPr bwMode="auto">
          <a:xfrm>
            <a:off x="1752600" y="5029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649" name="Cau 1-2.wav">
            <a:hlinkClick r:id="" action="ppaction://media"/>
          </p:cNvPr>
          <p:cNvPicPr>
            <a:picLocks noRot="1" noChangeAspect="1" noChangeArrowheads="1"/>
          </p:cNvPicPr>
          <p:nvPr>
            <a:audioFile r:link="rId5"/>
          </p:nvPr>
        </p:nvPicPr>
        <p:blipFill>
          <a:blip r:embed="rId14">
            <a:extLst>
              <a:ext uri="{28A0092B-C50C-407E-A947-70E740481C1C}">
                <a14:useLocalDpi xmlns:a14="http://schemas.microsoft.com/office/drawing/2010/main" val="0"/>
              </a:ext>
            </a:extLst>
          </a:blip>
          <a:srcRect/>
          <a:stretch>
            <a:fillRect/>
          </a:stretch>
        </p:blipFill>
        <p:spPr bwMode="auto">
          <a:xfrm>
            <a:off x="4572000" y="41910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650" name="Cau 3-4.wav">
            <a:hlinkClick r:id="" action="ppaction://media"/>
          </p:cNvPr>
          <p:cNvPicPr>
            <a:picLocks noRot="1" noChangeAspect="1" noChangeArrowheads="1"/>
          </p:cNvPicPr>
          <p:nvPr>
            <a:audioFile r:link="rId6"/>
          </p:nvPr>
        </p:nvPicPr>
        <p:blipFill>
          <a:blip r:embed="rId14">
            <a:extLst>
              <a:ext uri="{28A0092B-C50C-407E-A947-70E740481C1C}">
                <a14:useLocalDpi xmlns:a14="http://schemas.microsoft.com/office/drawing/2010/main" val="0"/>
              </a:ext>
            </a:extLst>
          </a:blip>
          <a:srcRect/>
          <a:stretch>
            <a:fillRect/>
          </a:stretch>
        </p:blipFill>
        <p:spPr bwMode="auto">
          <a:xfrm>
            <a:off x="4800600" y="53340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651" name="Mua roi (Piano).wav">
            <a:hlinkClick r:id="" action="ppaction://media"/>
          </p:cNvPr>
          <p:cNvPicPr>
            <a:picLocks noRot="1" noChangeAspect="1" noChangeArrowheads="1"/>
          </p:cNvPicPr>
          <p:nvPr>
            <a:audioFile r:link="rId7"/>
          </p:nvPr>
        </p:nvPicPr>
        <p:blipFill>
          <a:blip r:embed="rId14">
            <a:extLst>
              <a:ext uri="{28A0092B-C50C-407E-A947-70E740481C1C}">
                <a14:useLocalDpi xmlns:a14="http://schemas.microsoft.com/office/drawing/2010/main" val="0"/>
              </a:ext>
            </a:extLst>
          </a:blip>
          <a:srcRect/>
          <a:stretch>
            <a:fillRect/>
          </a:stretch>
        </p:blipFill>
        <p:spPr bwMode="auto">
          <a:xfrm>
            <a:off x="10058400" y="62484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238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643"/>
                                        </p:tgtEl>
                                        <p:attrNameLst>
                                          <p:attrName>style.visibility</p:attrName>
                                        </p:attrNameLst>
                                      </p:cBhvr>
                                      <p:to>
                                        <p:strVal val="visible"/>
                                      </p:to>
                                    </p:set>
                                    <p:anim calcmode="lin" valueType="num">
                                      <p:cBhvr>
                                        <p:cTn id="7" dur="1000" fill="hold"/>
                                        <p:tgtEl>
                                          <p:spTgt spid="22643"/>
                                        </p:tgtEl>
                                        <p:attrNameLst>
                                          <p:attrName>ppt_x</p:attrName>
                                        </p:attrNameLst>
                                      </p:cBhvr>
                                      <p:tavLst>
                                        <p:tav tm="0">
                                          <p:val>
                                            <p:strVal val="#ppt_x-.2"/>
                                          </p:val>
                                        </p:tav>
                                        <p:tav tm="100000">
                                          <p:val>
                                            <p:strVal val="#ppt_x"/>
                                          </p:val>
                                        </p:tav>
                                      </p:tavLst>
                                    </p:anim>
                                    <p:anim calcmode="lin" valueType="num">
                                      <p:cBhvr>
                                        <p:cTn id="8" dur="1000" fill="hold"/>
                                        <p:tgtEl>
                                          <p:spTgt spid="226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64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2639"/>
                                        </p:tgtEl>
                                        <p:attrNameLst>
                                          <p:attrName>style.visibility</p:attrName>
                                        </p:attrNameLst>
                                      </p:cBhvr>
                                      <p:to>
                                        <p:strVal val="visible"/>
                                      </p:to>
                                    </p:set>
                                    <p:anim calcmode="lin" valueType="num">
                                      <p:cBhvr>
                                        <p:cTn id="12" dur="1000" fill="hold"/>
                                        <p:tgtEl>
                                          <p:spTgt spid="22639"/>
                                        </p:tgtEl>
                                        <p:attrNameLst>
                                          <p:attrName>ppt_x</p:attrName>
                                        </p:attrNameLst>
                                      </p:cBhvr>
                                      <p:tavLst>
                                        <p:tav tm="0">
                                          <p:val>
                                            <p:strVal val="#ppt_x-.2"/>
                                          </p:val>
                                        </p:tav>
                                        <p:tav tm="100000">
                                          <p:val>
                                            <p:strVal val="#ppt_x"/>
                                          </p:val>
                                        </p:tav>
                                      </p:tavLst>
                                    </p:anim>
                                    <p:anim calcmode="lin" valueType="num">
                                      <p:cBhvr>
                                        <p:cTn id="13" dur="1000" fill="hold"/>
                                        <p:tgtEl>
                                          <p:spTgt spid="2263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2639"/>
                                        </p:tgtEl>
                                      </p:cBhvr>
                                    </p:animEffect>
                                  </p:childTnLst>
                                </p:cTn>
                              </p:par>
                              <p:par>
                                <p:cTn id="15" presetID="29" presetClass="entr" presetSubtype="0" fill="hold" nodeType="withEffect">
                                  <p:stCondLst>
                                    <p:cond delay="0"/>
                                  </p:stCondLst>
                                  <p:childTnLst>
                                    <p:set>
                                      <p:cBhvr>
                                        <p:cTn id="16" dur="1" fill="hold">
                                          <p:stCondLst>
                                            <p:cond delay="0"/>
                                          </p:stCondLst>
                                        </p:cTn>
                                        <p:tgtEl>
                                          <p:spTgt spid="22645"/>
                                        </p:tgtEl>
                                        <p:attrNameLst>
                                          <p:attrName>style.visibility</p:attrName>
                                        </p:attrNameLst>
                                      </p:cBhvr>
                                      <p:to>
                                        <p:strVal val="visible"/>
                                      </p:to>
                                    </p:set>
                                    <p:anim calcmode="lin" valueType="num">
                                      <p:cBhvr>
                                        <p:cTn id="17" dur="1000" fill="hold"/>
                                        <p:tgtEl>
                                          <p:spTgt spid="22645"/>
                                        </p:tgtEl>
                                        <p:attrNameLst>
                                          <p:attrName>ppt_x</p:attrName>
                                        </p:attrNameLst>
                                      </p:cBhvr>
                                      <p:tavLst>
                                        <p:tav tm="0">
                                          <p:val>
                                            <p:strVal val="#ppt_x-.2"/>
                                          </p:val>
                                        </p:tav>
                                        <p:tav tm="100000">
                                          <p:val>
                                            <p:strVal val="#ppt_x"/>
                                          </p:val>
                                        </p:tav>
                                      </p:tavLst>
                                    </p:anim>
                                    <p:anim calcmode="lin" valueType="num">
                                      <p:cBhvr>
                                        <p:cTn id="18" dur="1000" fill="hold"/>
                                        <p:tgtEl>
                                          <p:spTgt spid="2264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2645"/>
                                        </p:tgtEl>
                                      </p:cBhvr>
                                    </p:animEffect>
                                  </p:childTnLst>
                                </p:cTn>
                              </p:par>
                              <p:par>
                                <p:cTn id="20" presetID="29" presetClass="entr" presetSubtype="0" fill="hold" nodeType="withEffect">
                                  <p:stCondLst>
                                    <p:cond delay="0"/>
                                  </p:stCondLst>
                                  <p:childTnLst>
                                    <p:set>
                                      <p:cBhvr>
                                        <p:cTn id="21" dur="1" fill="hold">
                                          <p:stCondLst>
                                            <p:cond delay="0"/>
                                          </p:stCondLst>
                                        </p:cTn>
                                        <p:tgtEl>
                                          <p:spTgt spid="22646"/>
                                        </p:tgtEl>
                                        <p:attrNameLst>
                                          <p:attrName>style.visibility</p:attrName>
                                        </p:attrNameLst>
                                      </p:cBhvr>
                                      <p:to>
                                        <p:strVal val="visible"/>
                                      </p:to>
                                    </p:set>
                                    <p:anim calcmode="lin" valueType="num">
                                      <p:cBhvr>
                                        <p:cTn id="22" dur="1000" fill="hold"/>
                                        <p:tgtEl>
                                          <p:spTgt spid="22646"/>
                                        </p:tgtEl>
                                        <p:attrNameLst>
                                          <p:attrName>ppt_x</p:attrName>
                                        </p:attrNameLst>
                                      </p:cBhvr>
                                      <p:tavLst>
                                        <p:tav tm="0">
                                          <p:val>
                                            <p:strVal val="#ppt_x-.2"/>
                                          </p:val>
                                        </p:tav>
                                        <p:tav tm="100000">
                                          <p:val>
                                            <p:strVal val="#ppt_x"/>
                                          </p:val>
                                        </p:tav>
                                      </p:tavLst>
                                    </p:anim>
                                    <p:anim calcmode="lin" valueType="num">
                                      <p:cBhvr>
                                        <p:cTn id="23" dur="1000" fill="hold"/>
                                        <p:tgtEl>
                                          <p:spTgt spid="2264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2646"/>
                                        </p:tgtEl>
                                      </p:cBhvr>
                                    </p:animEffect>
                                  </p:childTnLst>
                                </p:cTn>
                              </p:par>
                              <p:par>
                                <p:cTn id="25" presetID="29" presetClass="entr" presetSubtype="0" fill="hold" nodeType="withEffect">
                                  <p:stCondLst>
                                    <p:cond delay="0"/>
                                  </p:stCondLst>
                                  <p:childTnLst>
                                    <p:set>
                                      <p:cBhvr>
                                        <p:cTn id="26" dur="1" fill="hold">
                                          <p:stCondLst>
                                            <p:cond delay="0"/>
                                          </p:stCondLst>
                                        </p:cTn>
                                        <p:tgtEl>
                                          <p:spTgt spid="22647"/>
                                        </p:tgtEl>
                                        <p:attrNameLst>
                                          <p:attrName>style.visibility</p:attrName>
                                        </p:attrNameLst>
                                      </p:cBhvr>
                                      <p:to>
                                        <p:strVal val="visible"/>
                                      </p:to>
                                    </p:set>
                                    <p:anim calcmode="lin" valueType="num">
                                      <p:cBhvr>
                                        <p:cTn id="27" dur="1000" fill="hold"/>
                                        <p:tgtEl>
                                          <p:spTgt spid="22647"/>
                                        </p:tgtEl>
                                        <p:attrNameLst>
                                          <p:attrName>ppt_x</p:attrName>
                                        </p:attrNameLst>
                                      </p:cBhvr>
                                      <p:tavLst>
                                        <p:tav tm="0">
                                          <p:val>
                                            <p:strVal val="#ppt_x-.2"/>
                                          </p:val>
                                        </p:tav>
                                        <p:tav tm="100000">
                                          <p:val>
                                            <p:strVal val="#ppt_x"/>
                                          </p:val>
                                        </p:tav>
                                      </p:tavLst>
                                    </p:anim>
                                    <p:anim calcmode="lin" valueType="num">
                                      <p:cBhvr>
                                        <p:cTn id="28" dur="1000" fill="hold"/>
                                        <p:tgtEl>
                                          <p:spTgt spid="2264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2647"/>
                                        </p:tgtEl>
                                      </p:cBhvr>
                                    </p:animEffect>
                                  </p:childTnLst>
                                </p:cTn>
                              </p:par>
                              <p:par>
                                <p:cTn id="30" presetID="29" presetClass="entr" presetSubtype="0" fill="hold" nodeType="withEffect">
                                  <p:stCondLst>
                                    <p:cond delay="0"/>
                                  </p:stCondLst>
                                  <p:childTnLst>
                                    <p:set>
                                      <p:cBhvr>
                                        <p:cTn id="31" dur="1" fill="hold">
                                          <p:stCondLst>
                                            <p:cond delay="0"/>
                                          </p:stCondLst>
                                        </p:cTn>
                                        <p:tgtEl>
                                          <p:spTgt spid="22648"/>
                                        </p:tgtEl>
                                        <p:attrNameLst>
                                          <p:attrName>style.visibility</p:attrName>
                                        </p:attrNameLst>
                                      </p:cBhvr>
                                      <p:to>
                                        <p:strVal val="visible"/>
                                      </p:to>
                                    </p:set>
                                    <p:anim calcmode="lin" valueType="num">
                                      <p:cBhvr>
                                        <p:cTn id="32" dur="1000" fill="hold"/>
                                        <p:tgtEl>
                                          <p:spTgt spid="22648"/>
                                        </p:tgtEl>
                                        <p:attrNameLst>
                                          <p:attrName>ppt_x</p:attrName>
                                        </p:attrNameLst>
                                      </p:cBhvr>
                                      <p:tavLst>
                                        <p:tav tm="0">
                                          <p:val>
                                            <p:strVal val="#ppt_x-.2"/>
                                          </p:val>
                                        </p:tav>
                                        <p:tav tm="100000">
                                          <p:val>
                                            <p:strVal val="#ppt_x"/>
                                          </p:val>
                                        </p:tav>
                                      </p:tavLst>
                                    </p:anim>
                                    <p:anim calcmode="lin" valueType="num">
                                      <p:cBhvr>
                                        <p:cTn id="33" dur="1000" fill="hold"/>
                                        <p:tgtEl>
                                          <p:spTgt spid="2264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2648"/>
                                        </p:tgtEl>
                                      </p:cBhvr>
                                    </p:animEffect>
                                  </p:childTnLst>
                                </p:cTn>
                              </p:par>
                              <p:par>
                                <p:cTn id="35" presetID="29" presetClass="entr" presetSubtype="0" fill="hold" nodeType="withEffect">
                                  <p:stCondLst>
                                    <p:cond delay="0"/>
                                  </p:stCondLst>
                                  <p:childTnLst>
                                    <p:set>
                                      <p:cBhvr>
                                        <p:cTn id="36" dur="1" fill="hold">
                                          <p:stCondLst>
                                            <p:cond delay="0"/>
                                          </p:stCondLst>
                                        </p:cTn>
                                        <p:tgtEl>
                                          <p:spTgt spid="22649"/>
                                        </p:tgtEl>
                                        <p:attrNameLst>
                                          <p:attrName>style.visibility</p:attrName>
                                        </p:attrNameLst>
                                      </p:cBhvr>
                                      <p:to>
                                        <p:strVal val="visible"/>
                                      </p:to>
                                    </p:set>
                                    <p:anim calcmode="lin" valueType="num">
                                      <p:cBhvr>
                                        <p:cTn id="37" dur="1000" fill="hold"/>
                                        <p:tgtEl>
                                          <p:spTgt spid="22649"/>
                                        </p:tgtEl>
                                        <p:attrNameLst>
                                          <p:attrName>ppt_x</p:attrName>
                                        </p:attrNameLst>
                                      </p:cBhvr>
                                      <p:tavLst>
                                        <p:tav tm="0">
                                          <p:val>
                                            <p:strVal val="#ppt_x-.2"/>
                                          </p:val>
                                        </p:tav>
                                        <p:tav tm="100000">
                                          <p:val>
                                            <p:strVal val="#ppt_x"/>
                                          </p:val>
                                        </p:tav>
                                      </p:tavLst>
                                    </p:anim>
                                    <p:anim calcmode="lin" valueType="num">
                                      <p:cBhvr>
                                        <p:cTn id="38" dur="1000" fill="hold"/>
                                        <p:tgtEl>
                                          <p:spTgt spid="2264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2649"/>
                                        </p:tgtEl>
                                      </p:cBhvr>
                                    </p:animEffect>
                                  </p:childTnLst>
                                </p:cTn>
                              </p:par>
                              <p:par>
                                <p:cTn id="40" presetID="29" presetClass="entr" presetSubtype="0" fill="hold" nodeType="withEffect">
                                  <p:stCondLst>
                                    <p:cond delay="0"/>
                                  </p:stCondLst>
                                  <p:childTnLst>
                                    <p:set>
                                      <p:cBhvr>
                                        <p:cTn id="41" dur="1" fill="hold">
                                          <p:stCondLst>
                                            <p:cond delay="0"/>
                                          </p:stCondLst>
                                        </p:cTn>
                                        <p:tgtEl>
                                          <p:spTgt spid="22650"/>
                                        </p:tgtEl>
                                        <p:attrNameLst>
                                          <p:attrName>style.visibility</p:attrName>
                                        </p:attrNameLst>
                                      </p:cBhvr>
                                      <p:to>
                                        <p:strVal val="visible"/>
                                      </p:to>
                                    </p:set>
                                    <p:anim calcmode="lin" valueType="num">
                                      <p:cBhvr>
                                        <p:cTn id="42" dur="1000" fill="hold"/>
                                        <p:tgtEl>
                                          <p:spTgt spid="22650"/>
                                        </p:tgtEl>
                                        <p:attrNameLst>
                                          <p:attrName>ppt_x</p:attrName>
                                        </p:attrNameLst>
                                      </p:cBhvr>
                                      <p:tavLst>
                                        <p:tav tm="0">
                                          <p:val>
                                            <p:strVal val="#ppt_x-.2"/>
                                          </p:val>
                                        </p:tav>
                                        <p:tav tm="100000">
                                          <p:val>
                                            <p:strVal val="#ppt_x"/>
                                          </p:val>
                                        </p:tav>
                                      </p:tavLst>
                                    </p:anim>
                                    <p:anim calcmode="lin" valueType="num">
                                      <p:cBhvr>
                                        <p:cTn id="43" dur="1000" fill="hold"/>
                                        <p:tgtEl>
                                          <p:spTgt spid="2265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2650"/>
                                        </p:tgtEl>
                                      </p:cBhvr>
                                    </p:animEffect>
                                  </p:childTnLst>
                                </p:cTn>
                              </p:par>
                              <p:par>
                                <p:cTn id="45" presetID="29" presetClass="entr" presetSubtype="0" fill="hold" nodeType="withEffect">
                                  <p:stCondLst>
                                    <p:cond delay="0"/>
                                  </p:stCondLst>
                                  <p:childTnLst>
                                    <p:set>
                                      <p:cBhvr>
                                        <p:cTn id="46" dur="1" fill="hold">
                                          <p:stCondLst>
                                            <p:cond delay="0"/>
                                          </p:stCondLst>
                                        </p:cTn>
                                        <p:tgtEl>
                                          <p:spTgt spid="22651"/>
                                        </p:tgtEl>
                                        <p:attrNameLst>
                                          <p:attrName>style.visibility</p:attrName>
                                        </p:attrNameLst>
                                      </p:cBhvr>
                                      <p:to>
                                        <p:strVal val="visible"/>
                                      </p:to>
                                    </p:set>
                                    <p:anim calcmode="lin" valueType="num">
                                      <p:cBhvr>
                                        <p:cTn id="47" dur="1000" fill="hold"/>
                                        <p:tgtEl>
                                          <p:spTgt spid="22651"/>
                                        </p:tgtEl>
                                        <p:attrNameLst>
                                          <p:attrName>ppt_x</p:attrName>
                                        </p:attrNameLst>
                                      </p:cBhvr>
                                      <p:tavLst>
                                        <p:tav tm="0">
                                          <p:val>
                                            <p:strVal val="#ppt_x-.2"/>
                                          </p:val>
                                        </p:tav>
                                        <p:tav tm="100000">
                                          <p:val>
                                            <p:strVal val="#ppt_x"/>
                                          </p:val>
                                        </p:tav>
                                      </p:tavLst>
                                    </p:anim>
                                    <p:anim calcmode="lin" valueType="num">
                                      <p:cBhvr>
                                        <p:cTn id="48" dur="1000" fill="hold"/>
                                        <p:tgtEl>
                                          <p:spTgt spid="22651"/>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2651"/>
                                        </p:tgtEl>
                                      </p:cBhvr>
                                    </p:animEffect>
                                  </p:childTnLst>
                                </p:cTn>
                              </p:par>
                              <p:par>
                                <p:cTn id="50" presetID="29" presetClass="entr" presetSubtype="0" fill="hold" nodeType="withEffect">
                                  <p:stCondLst>
                                    <p:cond delay="0"/>
                                  </p:stCondLst>
                                  <p:childTnLst>
                                    <p:set>
                                      <p:cBhvr>
                                        <p:cTn id="51" dur="1" fill="hold">
                                          <p:stCondLst>
                                            <p:cond delay="0"/>
                                          </p:stCondLst>
                                        </p:cTn>
                                        <p:tgtEl>
                                          <p:spTgt spid="22615"/>
                                        </p:tgtEl>
                                        <p:attrNameLst>
                                          <p:attrName>style.visibility</p:attrName>
                                        </p:attrNameLst>
                                      </p:cBhvr>
                                      <p:to>
                                        <p:strVal val="visible"/>
                                      </p:to>
                                    </p:set>
                                    <p:anim calcmode="lin" valueType="num">
                                      <p:cBhvr>
                                        <p:cTn id="52" dur="1000" fill="hold"/>
                                        <p:tgtEl>
                                          <p:spTgt spid="22615"/>
                                        </p:tgtEl>
                                        <p:attrNameLst>
                                          <p:attrName>ppt_x</p:attrName>
                                        </p:attrNameLst>
                                      </p:cBhvr>
                                      <p:tavLst>
                                        <p:tav tm="0">
                                          <p:val>
                                            <p:strVal val="#ppt_x-.2"/>
                                          </p:val>
                                        </p:tav>
                                        <p:tav tm="100000">
                                          <p:val>
                                            <p:strVal val="#ppt_x"/>
                                          </p:val>
                                        </p:tav>
                                      </p:tavLst>
                                    </p:anim>
                                    <p:anim calcmode="lin" valueType="num">
                                      <p:cBhvr>
                                        <p:cTn id="53" dur="1000" fill="hold"/>
                                        <p:tgtEl>
                                          <p:spTgt spid="22615"/>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2615"/>
                                        </p:tgtEl>
                                      </p:cBhvr>
                                    </p:animEffect>
                                  </p:childTnLst>
                                </p:cTn>
                              </p:par>
                              <p:par>
                                <p:cTn id="55" presetID="29" presetClass="entr" presetSubtype="0" fill="hold" grpId="0" nodeType="withEffect">
                                  <p:stCondLst>
                                    <p:cond delay="0"/>
                                  </p:stCondLst>
                                  <p:childTnLst>
                                    <p:set>
                                      <p:cBhvr>
                                        <p:cTn id="56" dur="1" fill="hold">
                                          <p:stCondLst>
                                            <p:cond delay="0"/>
                                          </p:stCondLst>
                                        </p:cTn>
                                        <p:tgtEl>
                                          <p:spTgt spid="22568"/>
                                        </p:tgtEl>
                                        <p:attrNameLst>
                                          <p:attrName>style.visibility</p:attrName>
                                        </p:attrNameLst>
                                      </p:cBhvr>
                                      <p:to>
                                        <p:strVal val="visible"/>
                                      </p:to>
                                    </p:set>
                                    <p:anim calcmode="lin" valueType="num">
                                      <p:cBhvr>
                                        <p:cTn id="57" dur="1000" fill="hold"/>
                                        <p:tgtEl>
                                          <p:spTgt spid="22568"/>
                                        </p:tgtEl>
                                        <p:attrNameLst>
                                          <p:attrName>ppt_x</p:attrName>
                                        </p:attrNameLst>
                                      </p:cBhvr>
                                      <p:tavLst>
                                        <p:tav tm="0">
                                          <p:val>
                                            <p:strVal val="#ppt_x-.2"/>
                                          </p:val>
                                        </p:tav>
                                        <p:tav tm="100000">
                                          <p:val>
                                            <p:strVal val="#ppt_x"/>
                                          </p:val>
                                        </p:tav>
                                      </p:tavLst>
                                    </p:anim>
                                    <p:anim calcmode="lin" valueType="num">
                                      <p:cBhvr>
                                        <p:cTn id="58" dur="1000" fill="hold"/>
                                        <p:tgtEl>
                                          <p:spTgt spid="22568"/>
                                        </p:tgtEl>
                                        <p:attrNameLst>
                                          <p:attrName>ppt_y</p:attrName>
                                        </p:attrNameLst>
                                      </p:cBhvr>
                                      <p:tavLst>
                                        <p:tav tm="0">
                                          <p:val>
                                            <p:strVal val="#ppt_y"/>
                                          </p:val>
                                        </p:tav>
                                        <p:tav tm="100000">
                                          <p:val>
                                            <p:strVal val="#ppt_y"/>
                                          </p:val>
                                        </p:tav>
                                      </p:tavLst>
                                    </p:anim>
                                    <p:animEffect transition="in" filter="wipe(right)" prLst="gradientSize: 0.1">
                                      <p:cBhvr>
                                        <p:cTn id="59" dur="1000"/>
                                        <p:tgtEl>
                                          <p:spTgt spid="22568"/>
                                        </p:tgtEl>
                                      </p:cBhvr>
                                    </p:animEffect>
                                  </p:childTnLst>
                                </p:cTn>
                              </p:par>
                              <p:par>
                                <p:cTn id="60" presetID="29" presetClass="entr" presetSubtype="0" fill="hold" grpId="0" nodeType="withEffect">
                                  <p:stCondLst>
                                    <p:cond delay="0"/>
                                  </p:stCondLst>
                                  <p:childTnLst>
                                    <p:set>
                                      <p:cBhvr>
                                        <p:cTn id="61" dur="1" fill="hold">
                                          <p:stCondLst>
                                            <p:cond delay="0"/>
                                          </p:stCondLst>
                                        </p:cTn>
                                        <p:tgtEl>
                                          <p:spTgt spid="22569"/>
                                        </p:tgtEl>
                                        <p:attrNameLst>
                                          <p:attrName>style.visibility</p:attrName>
                                        </p:attrNameLst>
                                      </p:cBhvr>
                                      <p:to>
                                        <p:strVal val="visible"/>
                                      </p:to>
                                    </p:set>
                                    <p:anim calcmode="lin" valueType="num">
                                      <p:cBhvr>
                                        <p:cTn id="62" dur="1000" fill="hold"/>
                                        <p:tgtEl>
                                          <p:spTgt spid="22569"/>
                                        </p:tgtEl>
                                        <p:attrNameLst>
                                          <p:attrName>ppt_x</p:attrName>
                                        </p:attrNameLst>
                                      </p:cBhvr>
                                      <p:tavLst>
                                        <p:tav tm="0">
                                          <p:val>
                                            <p:strVal val="#ppt_x-.2"/>
                                          </p:val>
                                        </p:tav>
                                        <p:tav tm="100000">
                                          <p:val>
                                            <p:strVal val="#ppt_x"/>
                                          </p:val>
                                        </p:tav>
                                      </p:tavLst>
                                    </p:anim>
                                    <p:anim calcmode="lin" valueType="num">
                                      <p:cBhvr>
                                        <p:cTn id="63" dur="1000" fill="hold"/>
                                        <p:tgtEl>
                                          <p:spTgt spid="22569"/>
                                        </p:tgtEl>
                                        <p:attrNameLst>
                                          <p:attrName>ppt_y</p:attrName>
                                        </p:attrNameLst>
                                      </p:cBhvr>
                                      <p:tavLst>
                                        <p:tav tm="0">
                                          <p:val>
                                            <p:strVal val="#ppt_y"/>
                                          </p:val>
                                        </p:tav>
                                        <p:tav tm="100000">
                                          <p:val>
                                            <p:strVal val="#ppt_y"/>
                                          </p:val>
                                        </p:tav>
                                      </p:tavLst>
                                    </p:anim>
                                    <p:animEffect transition="in" filter="wipe(right)" prLst="gradientSize: 0.1">
                                      <p:cBhvr>
                                        <p:cTn id="64" dur="1000"/>
                                        <p:tgtEl>
                                          <p:spTgt spid="225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5" fill="hold" display="0">
                  <p:stCondLst>
                    <p:cond delay="indefinite"/>
                  </p:stCondLst>
                  <p:endCondLst>
                    <p:cond evt="onNext" delay="0">
                      <p:tgtEl>
                        <p:sldTgt/>
                      </p:tgtEl>
                    </p:cond>
                    <p:cond evt="onPrev" delay="0">
                      <p:tgtEl>
                        <p:sldTgt/>
                      </p:tgtEl>
                    </p:cond>
                    <p:cond evt="onStopAudio" delay="0">
                      <p:tgtEl>
                        <p:sldTgt/>
                      </p:tgtEl>
                    </p:cond>
                  </p:endCondLst>
                </p:cTn>
                <p:tgtEl>
                  <p:spTgt spid="22645"/>
                </p:tgtEl>
              </p:cMediaNode>
            </p:audio>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22646"/>
                </p:tgtEl>
              </p:cMediaNode>
            </p:audio>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22647"/>
                </p:tgtEl>
              </p:cMediaNode>
            </p:audio>
            <p:audio>
              <p:cMediaNode>
                <p:cTn id="68" fill="hold" display="0">
                  <p:stCondLst>
                    <p:cond delay="indefinite"/>
                  </p:stCondLst>
                  <p:endCondLst>
                    <p:cond evt="onNext" delay="0">
                      <p:tgtEl>
                        <p:sldTgt/>
                      </p:tgtEl>
                    </p:cond>
                    <p:cond evt="onPrev" delay="0">
                      <p:tgtEl>
                        <p:sldTgt/>
                      </p:tgtEl>
                    </p:cond>
                    <p:cond evt="onStopAudio" delay="0">
                      <p:tgtEl>
                        <p:sldTgt/>
                      </p:tgtEl>
                    </p:cond>
                  </p:endCondLst>
                </p:cTn>
                <p:tgtEl>
                  <p:spTgt spid="22648"/>
                </p:tgtEl>
              </p:cMediaNode>
            </p:audio>
            <p:audio>
              <p:cMediaNode>
                <p:cTn id="69" fill="hold" display="0">
                  <p:stCondLst>
                    <p:cond delay="indefinite"/>
                  </p:stCondLst>
                  <p:endCondLst>
                    <p:cond evt="onNext" delay="0">
                      <p:tgtEl>
                        <p:sldTgt/>
                      </p:tgtEl>
                    </p:cond>
                    <p:cond evt="onPrev" delay="0">
                      <p:tgtEl>
                        <p:sldTgt/>
                      </p:tgtEl>
                    </p:cond>
                    <p:cond evt="onStopAudio" delay="0">
                      <p:tgtEl>
                        <p:sldTgt/>
                      </p:tgtEl>
                    </p:cond>
                  </p:endCondLst>
                </p:cTn>
                <p:tgtEl>
                  <p:spTgt spid="22649"/>
                </p:tgtEl>
              </p:cMediaNode>
            </p:audio>
            <p:audio>
              <p:cMediaNode>
                <p:cTn id="70" fill="hold" display="0">
                  <p:stCondLst>
                    <p:cond delay="indefinite"/>
                  </p:stCondLst>
                  <p:endCondLst>
                    <p:cond evt="onNext" delay="0">
                      <p:tgtEl>
                        <p:sldTgt/>
                      </p:tgtEl>
                    </p:cond>
                    <p:cond evt="onPrev" delay="0">
                      <p:tgtEl>
                        <p:sldTgt/>
                      </p:tgtEl>
                    </p:cond>
                    <p:cond evt="onStopAudio" delay="0">
                      <p:tgtEl>
                        <p:sldTgt/>
                      </p:tgtEl>
                    </p:cond>
                  </p:endCondLst>
                </p:cTn>
                <p:tgtEl>
                  <p:spTgt spid="22650"/>
                </p:tgtEl>
              </p:cMediaNode>
            </p:audio>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22651"/>
                </p:tgtEl>
              </p:cMediaNode>
            </p:audio>
          </p:childTnLst>
        </p:cTn>
      </p:par>
    </p:tnLst>
    <p:bldLst>
      <p:bldP spid="22568" grpId="0"/>
      <p:bldP spid="22569" grpId="0"/>
      <p:bldP spid="22639" grpId="0"/>
      <p:bldP spid="226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1381</Words>
  <Application>Microsoft Office PowerPoint</Application>
  <PresentationFormat>Widescreen</PresentationFormat>
  <Paragraphs>149</Paragraphs>
  <Slides>17</Slides>
  <Notes>0</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 Cấu trúc của bài hát ở thể 1 đoạn đơn. Chia làm 4 câu hát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2024-02-21T08:19:38Z</dcterms:created>
  <dcterms:modified xsi:type="dcterms:W3CDTF">2024-02-21T08:22:01Z</dcterms:modified>
</cp:coreProperties>
</file>