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75" r:id="rId2"/>
    <p:sldId id="345" r:id="rId3"/>
    <p:sldId id="382" r:id="rId4"/>
    <p:sldId id="356" r:id="rId5"/>
    <p:sldId id="365" r:id="rId6"/>
    <p:sldId id="375" r:id="rId7"/>
    <p:sldId id="367" r:id="rId8"/>
    <p:sldId id="381" r:id="rId9"/>
    <p:sldId id="306" r:id="rId10"/>
    <p:sldId id="376" r:id="rId11"/>
    <p:sldId id="384" r:id="rId12"/>
    <p:sldId id="383" r:id="rId13"/>
    <p:sldId id="310" r:id="rId14"/>
    <p:sldId id="303" r:id="rId15"/>
  </p:sldIdLst>
  <p:sldSz cx="9144000" cy="6858000" type="screen4x3"/>
  <p:notesSz cx="9388475" cy="7102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32523"/>
    <a:srgbClr val="48423A"/>
    <a:srgbClr val="DADADA"/>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04" autoAdjust="0"/>
    <p:restoredTop sz="94404" autoAdjust="0"/>
  </p:normalViewPr>
  <p:slideViewPr>
    <p:cSldViewPr>
      <p:cViewPr varScale="1">
        <p:scale>
          <a:sx n="63" d="100"/>
          <a:sy n="63" d="100"/>
        </p:scale>
        <p:origin x="1464" y="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5317964" y="0"/>
            <a:ext cx="4068339" cy="355124"/>
          </a:xfrm>
          <a:prstGeom prst="rect">
            <a:avLst/>
          </a:prstGeom>
        </p:spPr>
        <p:txBody>
          <a:bodyPr vert="horz" lIns="94229" tIns="47114" rIns="94229" bIns="47114" rtlCol="0"/>
          <a:lstStyle>
            <a:lvl1pPr algn="r">
              <a:defRPr sz="1200"/>
            </a:lvl1pPr>
          </a:lstStyle>
          <a:p>
            <a:fld id="{C7E946AA-2E19-4004-B56C-A5B553FB05AA}" type="datetimeFigureOut">
              <a:rPr lang="en-US" smtClean="0"/>
              <a:t>11/9/2025</a:t>
            </a:fld>
            <a:endParaRPr lang="en-US"/>
          </a:p>
        </p:txBody>
      </p:sp>
      <p:sp>
        <p:nvSpPr>
          <p:cNvPr id="4" name="Footer Placeholder 3"/>
          <p:cNvSpPr>
            <a:spLocks noGrp="1"/>
          </p:cNvSpPr>
          <p:nvPr>
            <p:ph type="ftr" sz="quarter" idx="2"/>
          </p:nvPr>
        </p:nvSpPr>
        <p:spPr>
          <a:xfrm>
            <a:off x="1" y="6746119"/>
            <a:ext cx="4068339" cy="3551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5317964" y="6746119"/>
            <a:ext cx="4068339" cy="355124"/>
          </a:xfrm>
          <a:prstGeom prst="rect">
            <a:avLst/>
          </a:prstGeom>
        </p:spPr>
        <p:txBody>
          <a:bodyPr vert="horz" lIns="94229" tIns="47114" rIns="94229" bIns="47114" rtlCol="0" anchor="b"/>
          <a:lstStyle>
            <a:lvl1pPr algn="r">
              <a:defRPr sz="1200"/>
            </a:lvl1pPr>
          </a:lstStyle>
          <a:p>
            <a:fld id="{31E66ADF-DAE2-49F1-ADD2-1EF70D189FBB}" type="slidenum">
              <a:rPr lang="en-US" smtClean="0"/>
              <a:t>‹#›</a:t>
            </a:fld>
            <a:endParaRPr lang="en-US"/>
          </a:p>
        </p:txBody>
      </p:sp>
    </p:spTree>
    <p:extLst>
      <p:ext uri="{BB962C8B-B14F-4D97-AF65-F5344CB8AC3E}">
        <p14:creationId xmlns:p14="http://schemas.microsoft.com/office/powerpoint/2010/main" val="258088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4" rIns="94229" bIns="47114"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317964" y="0"/>
            <a:ext cx="4068339" cy="355124"/>
          </a:xfrm>
          <a:prstGeom prst="rect">
            <a:avLst/>
          </a:prstGeom>
        </p:spPr>
        <p:txBody>
          <a:bodyPr vert="horz" lIns="94229" tIns="47114" rIns="94229" bIns="47114" rtlCol="0"/>
          <a:lstStyle>
            <a:lvl1pPr algn="r" eaLnBrk="1" fontAlgn="auto" hangingPunct="1">
              <a:spcBef>
                <a:spcPts val="0"/>
              </a:spcBef>
              <a:spcAft>
                <a:spcPts val="0"/>
              </a:spcAft>
              <a:defRPr sz="1200">
                <a:latin typeface="+mn-lt"/>
                <a:cs typeface="+mn-cs"/>
              </a:defRPr>
            </a:lvl1pPr>
          </a:lstStyle>
          <a:p>
            <a:pPr>
              <a:defRPr/>
            </a:pPr>
            <a:fld id="{755C8E08-8DBE-4C49-8A38-ECB2F72A51C0}" type="datetimeFigureOut">
              <a:rPr lang="en-US"/>
              <a:pPr>
                <a:defRPr/>
              </a:pPr>
              <a:t>11/9/2025</a:t>
            </a:fld>
            <a:endParaRPr lang="en-US"/>
          </a:p>
        </p:txBody>
      </p:sp>
      <p:sp>
        <p:nvSpPr>
          <p:cNvPr id="4" name="Slide Image Placeholder 3"/>
          <p:cNvSpPr>
            <a:spLocks noGrp="1" noRot="1" noChangeAspect="1"/>
          </p:cNvSpPr>
          <p:nvPr>
            <p:ph type="sldImg" idx="2"/>
          </p:nvPr>
        </p:nvSpPr>
        <p:spPr>
          <a:xfrm>
            <a:off x="2919413" y="533400"/>
            <a:ext cx="3549650" cy="2662238"/>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p:cNvSpPr>
            <a:spLocks noGrp="1"/>
          </p:cNvSpPr>
          <p:nvPr>
            <p:ph type="body" sz="quarter" idx="3"/>
          </p:nvPr>
        </p:nvSpPr>
        <p:spPr>
          <a:xfrm>
            <a:off x="938848" y="3373676"/>
            <a:ext cx="7510780" cy="3196114"/>
          </a:xfrm>
          <a:prstGeom prst="rect">
            <a:avLst/>
          </a:prstGeom>
        </p:spPr>
        <p:txBody>
          <a:bodyPr vert="horz" lIns="94229" tIns="47114" rIns="94229" bIns="471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746119"/>
            <a:ext cx="4068339" cy="355124"/>
          </a:xfrm>
          <a:prstGeom prst="rect">
            <a:avLst/>
          </a:prstGeom>
        </p:spPr>
        <p:txBody>
          <a:bodyPr vert="horz" lIns="94229" tIns="47114" rIns="94229" bIns="47114"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317964" y="6746119"/>
            <a:ext cx="4068339" cy="355124"/>
          </a:xfrm>
          <a:prstGeom prst="rect">
            <a:avLst/>
          </a:prstGeom>
        </p:spPr>
        <p:txBody>
          <a:bodyPr vert="horz" wrap="square" lIns="94229" tIns="47114" rIns="94229" bIns="47114" numCol="1" anchor="b" anchorCtr="0" compatLnSpc="1">
            <a:prstTxWarp prst="textNoShape">
              <a:avLst/>
            </a:prstTxWarp>
          </a:bodyPr>
          <a:lstStyle>
            <a:lvl1pPr algn="r" eaLnBrk="1" hangingPunct="1">
              <a:defRPr sz="1200"/>
            </a:lvl1pPr>
          </a:lstStyle>
          <a:p>
            <a:pPr>
              <a:defRPr/>
            </a:pPr>
            <a:fld id="{43F4FAA9-F622-402E-85A4-6A2E39DF502D}" type="slidenum">
              <a:rPr lang="en-US"/>
              <a:pPr>
                <a:defRPr/>
              </a:pPr>
              <a:t>‹#›</a:t>
            </a:fld>
            <a:endParaRPr lang="en-US"/>
          </a:p>
        </p:txBody>
      </p:sp>
    </p:spTree>
    <p:extLst>
      <p:ext uri="{BB962C8B-B14F-4D97-AF65-F5344CB8AC3E}">
        <p14:creationId xmlns:p14="http://schemas.microsoft.com/office/powerpoint/2010/main" val="3521729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1</a:t>
            </a:fld>
            <a:endParaRPr lang="en-US"/>
          </a:p>
        </p:txBody>
      </p:sp>
    </p:spTree>
    <p:extLst>
      <p:ext uri="{BB962C8B-B14F-4D97-AF65-F5344CB8AC3E}">
        <p14:creationId xmlns:p14="http://schemas.microsoft.com/office/powerpoint/2010/main" val="383723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1705-3EDF-9CDA-F833-5DE6FABC30EB}"/>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D607D11D-6B36-6B67-CF48-13E1A886D171}"/>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F1ACF359-489C-FD74-4528-229B0AD9F629}"/>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id="{54054A60-727E-663B-C084-D587668270EC}"/>
              </a:ext>
            </a:extLst>
          </p:cNvPr>
          <p:cNvSpPr>
            <a:spLocks noGrp="1"/>
          </p:cNvSpPr>
          <p:nvPr>
            <p:ph type="sldNum" sz="quarter" idx="5"/>
          </p:nvPr>
        </p:nvSpPr>
        <p:spPr/>
        <p:txBody>
          <a:bodyPr/>
          <a:lstStyle/>
          <a:p>
            <a:pPr>
              <a:defRPr/>
            </a:pPr>
            <a:fld id="{43F4FAA9-F622-402E-85A4-6A2E39DF502D}" type="slidenum">
              <a:rPr lang="en-US" smtClean="0"/>
              <a:pPr>
                <a:defRPr/>
              </a:pPr>
              <a:t>10</a:t>
            </a:fld>
            <a:endParaRPr lang="en-US"/>
          </a:p>
        </p:txBody>
      </p:sp>
    </p:spTree>
    <p:extLst>
      <p:ext uri="{BB962C8B-B14F-4D97-AF65-F5344CB8AC3E}">
        <p14:creationId xmlns:p14="http://schemas.microsoft.com/office/powerpoint/2010/main" val="1491688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F02B1-4609-377C-45FA-3A4BC6227EC3}"/>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44E9CD87-88D3-05D4-2F8D-13EF6EFC92D1}"/>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630C5EF7-5201-489E-62BC-68205A75FE7B}"/>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id="{57E127EE-BF68-EF49-785E-1C78738231DB}"/>
              </a:ext>
            </a:extLst>
          </p:cNvPr>
          <p:cNvSpPr>
            <a:spLocks noGrp="1"/>
          </p:cNvSpPr>
          <p:nvPr>
            <p:ph type="sldNum" sz="quarter" idx="5"/>
          </p:nvPr>
        </p:nvSpPr>
        <p:spPr/>
        <p:txBody>
          <a:bodyPr/>
          <a:lstStyle/>
          <a:p>
            <a:pPr>
              <a:defRPr/>
            </a:pPr>
            <a:fld id="{43F4FAA9-F622-402E-85A4-6A2E39DF502D}" type="slidenum">
              <a:rPr lang="en-US" smtClean="0"/>
              <a:pPr>
                <a:defRPr/>
              </a:pPr>
              <a:t>11</a:t>
            </a:fld>
            <a:endParaRPr lang="en-US"/>
          </a:p>
        </p:txBody>
      </p:sp>
    </p:spTree>
    <p:extLst>
      <p:ext uri="{BB962C8B-B14F-4D97-AF65-F5344CB8AC3E}">
        <p14:creationId xmlns:p14="http://schemas.microsoft.com/office/powerpoint/2010/main" val="2303943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B0CC-3BA2-80A3-0F2E-EFE56EC2C0E5}"/>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0B77E12A-6285-6192-BB25-A937CECAF2AF}"/>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521ACB81-6701-E74D-9753-925958BD7023}"/>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id="{8D0F8710-ED33-B984-9709-A379B4606F7A}"/>
              </a:ext>
            </a:extLst>
          </p:cNvPr>
          <p:cNvSpPr>
            <a:spLocks noGrp="1"/>
          </p:cNvSpPr>
          <p:nvPr>
            <p:ph type="sldNum" sz="quarter" idx="5"/>
          </p:nvPr>
        </p:nvSpPr>
        <p:spPr/>
        <p:txBody>
          <a:bodyPr/>
          <a:lstStyle/>
          <a:p>
            <a:pPr>
              <a:defRPr/>
            </a:pPr>
            <a:fld id="{43F4FAA9-F622-402E-85A4-6A2E39DF502D}" type="slidenum">
              <a:rPr lang="en-US" smtClean="0"/>
              <a:pPr>
                <a:defRPr/>
              </a:pPr>
              <a:t>12</a:t>
            </a:fld>
            <a:endParaRPr lang="en-US"/>
          </a:p>
        </p:txBody>
      </p:sp>
    </p:spTree>
    <p:extLst>
      <p:ext uri="{BB962C8B-B14F-4D97-AF65-F5344CB8AC3E}">
        <p14:creationId xmlns:p14="http://schemas.microsoft.com/office/powerpoint/2010/main" val="192863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13</a:t>
            </a:fld>
            <a:endParaRPr lang="en-US"/>
          </a:p>
        </p:txBody>
      </p:sp>
    </p:spTree>
    <p:extLst>
      <p:ext uri="{BB962C8B-B14F-4D97-AF65-F5344CB8AC3E}">
        <p14:creationId xmlns:p14="http://schemas.microsoft.com/office/powerpoint/2010/main" val="10439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5318507" y="6745708"/>
            <a:ext cx="4068339" cy="3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9" tIns="47114" rIns="94229" bIns="471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fld id="{A2CA991C-31AE-49C9-90F9-AEFF7ACAA210}" type="slidenum">
              <a:rPr lang="en-US" sz="1200"/>
              <a:pPr algn="r"/>
              <a:t>14</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5003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400"/>
              <a:t>- Trước khi vào bài học ngày hôm nay cô có một trò chơi dành cho cả lớp để ôn lại kiến thức của bài 6 nhé. Cả lớp hãy lấy thẻ trả lời của mình ra nào.</a:t>
            </a:r>
          </a:p>
          <a:p>
            <a:pPr marL="285750" indent="-285750">
              <a:buFontTx/>
              <a:buChar char="-"/>
            </a:pPr>
            <a:r>
              <a:rPr lang="en-US" sz="1400"/>
              <a:t>Như vậy qua phần trò chơi của lớp mình cô thấy lớp mình có nhớ kiến thức rất tốt.</a:t>
            </a:r>
          </a:p>
          <a:p>
            <a:pPr marL="285750" indent="-285750">
              <a:buFontTx/>
              <a:buChar char="-"/>
            </a:pPr>
            <a:r>
              <a:rPr lang="en-US" sz="1400"/>
              <a:t>Tiếp theo cô trò mình cùng xem video nhé.</a:t>
            </a:r>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2</a:t>
            </a:fld>
            <a:endParaRPr lang="en-US"/>
          </a:p>
        </p:txBody>
      </p:sp>
    </p:spTree>
    <p:extLst>
      <p:ext uri="{BB962C8B-B14F-4D97-AF65-F5344CB8AC3E}">
        <p14:creationId xmlns:p14="http://schemas.microsoft.com/office/powerpoint/2010/main" val="99094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DD43F-C184-6909-BEFA-028981388BBB}"/>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D63FE035-D619-9CCD-129F-3476FEFE80B6}"/>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CB2E1500-D573-C1DC-FB0C-CC53B9B9AC0D}"/>
              </a:ext>
            </a:extLst>
          </p:cNvPr>
          <p:cNvSpPr>
            <a:spLocks noGrp="1"/>
          </p:cNvSpPr>
          <p:nvPr>
            <p:ph type="body" idx="1"/>
          </p:nvPr>
        </p:nvSpPr>
        <p:spPr/>
        <p:txBody>
          <a:bodyPr/>
          <a:lstStyle/>
          <a:p>
            <a:r>
              <a:rPr lang="en-US" sz="1400"/>
              <a:t>- Trước khi vào bài học ngày hôm nay cô có một trò chơi dành cho cả lớp để ôn lại kiến thức của bài 6 nhé. Cả lớp hãy lấy thẻ trả lời của mình ra nào.</a:t>
            </a:r>
          </a:p>
          <a:p>
            <a:pPr marL="285750" indent="-285750">
              <a:buFontTx/>
              <a:buChar char="-"/>
            </a:pPr>
            <a:r>
              <a:rPr lang="en-US" sz="1400"/>
              <a:t>Như vậy qua phần trò chơi của lớp mình cô thấy lớp mình có nhớ kiến thức rất tốt.</a:t>
            </a:r>
          </a:p>
          <a:p>
            <a:pPr marL="285750" indent="-285750">
              <a:buFontTx/>
              <a:buChar char="-"/>
            </a:pPr>
            <a:r>
              <a:rPr lang="en-US" sz="1400"/>
              <a:t>Tiếp theo cô trò mình cùng xem video nhé.</a:t>
            </a:r>
          </a:p>
        </p:txBody>
      </p:sp>
      <p:sp>
        <p:nvSpPr>
          <p:cNvPr id="4" name="Chỗ dành sẵn cho Số hiệu Bản chiếu 3">
            <a:extLst>
              <a:ext uri="{FF2B5EF4-FFF2-40B4-BE49-F238E27FC236}">
                <a16:creationId xmlns:a16="http://schemas.microsoft.com/office/drawing/2014/main" id="{9D90B8A8-1210-151F-9C83-D5C639DC0942}"/>
              </a:ext>
            </a:extLst>
          </p:cNvPr>
          <p:cNvSpPr>
            <a:spLocks noGrp="1"/>
          </p:cNvSpPr>
          <p:nvPr>
            <p:ph type="sldNum" sz="quarter" idx="5"/>
          </p:nvPr>
        </p:nvSpPr>
        <p:spPr/>
        <p:txBody>
          <a:bodyPr/>
          <a:lstStyle/>
          <a:p>
            <a:pPr>
              <a:defRPr/>
            </a:pPr>
            <a:fld id="{43F4FAA9-F622-402E-85A4-6A2E39DF502D}" type="slidenum">
              <a:rPr lang="en-US" smtClean="0"/>
              <a:pPr>
                <a:defRPr/>
              </a:pPr>
              <a:t>3</a:t>
            </a:fld>
            <a:endParaRPr lang="en-US"/>
          </a:p>
        </p:txBody>
      </p:sp>
    </p:spTree>
    <p:extLst>
      <p:ext uri="{BB962C8B-B14F-4D97-AF65-F5344CB8AC3E}">
        <p14:creationId xmlns:p14="http://schemas.microsoft.com/office/powerpoint/2010/main" val="242486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Coi có thứ ngày chưa? Viết bảng</a:t>
            </a:r>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4</a:t>
            </a:fld>
            <a:endParaRPr lang="en-US"/>
          </a:p>
        </p:txBody>
      </p:sp>
    </p:spTree>
    <p:extLst>
      <p:ext uri="{BB962C8B-B14F-4D97-AF65-F5344CB8AC3E}">
        <p14:creationId xmlns:p14="http://schemas.microsoft.com/office/powerpoint/2010/main" val="347645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Bài này có 2 tiết</a:t>
            </a:r>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5</a:t>
            </a:fld>
            <a:endParaRPr lang="en-US"/>
          </a:p>
        </p:txBody>
      </p:sp>
    </p:spTree>
    <p:extLst>
      <p:ext uri="{BB962C8B-B14F-4D97-AF65-F5344CB8AC3E}">
        <p14:creationId xmlns:p14="http://schemas.microsoft.com/office/powerpoint/2010/main" val="51701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446B5-E38D-E3F4-A4CE-886DA9A0B0EC}"/>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644A0CD6-52E1-CAAB-40E3-E603D0D87ACA}"/>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BD5B23B7-6823-4DE2-6A98-CA49B241D84E}"/>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id="{060DCA55-5569-E3EC-063D-3DD8B203C5BE}"/>
              </a:ext>
            </a:extLst>
          </p:cNvPr>
          <p:cNvSpPr>
            <a:spLocks noGrp="1"/>
          </p:cNvSpPr>
          <p:nvPr>
            <p:ph type="sldNum" sz="quarter" idx="5"/>
          </p:nvPr>
        </p:nvSpPr>
        <p:spPr/>
        <p:txBody>
          <a:bodyPr/>
          <a:lstStyle/>
          <a:p>
            <a:pPr>
              <a:defRPr/>
            </a:pPr>
            <a:fld id="{43F4FAA9-F622-402E-85A4-6A2E39DF502D}" type="slidenum">
              <a:rPr lang="en-US" smtClean="0"/>
              <a:pPr>
                <a:defRPr/>
              </a:pPr>
              <a:t>6</a:t>
            </a:fld>
            <a:endParaRPr lang="en-US"/>
          </a:p>
        </p:txBody>
      </p:sp>
    </p:spTree>
    <p:extLst>
      <p:ext uri="{BB962C8B-B14F-4D97-AF65-F5344CB8AC3E}">
        <p14:creationId xmlns:p14="http://schemas.microsoft.com/office/powerpoint/2010/main" val="385938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r>
              <a:rPr lang="en-US">
                <a:solidFill>
                  <a:srgbClr val="FF0000"/>
                </a:solidFill>
                <a:sym typeface="Wingdings" panose="05000000000000000000" pitchFamily="2" charset="2"/>
              </a:rPr>
              <a:t>Để có sự công bằng cô mời 1 nhóm lên trình bày thông qua trò chơi đua vịt, bạn vịt của nhóm nào đến đích trc thì nhóm đó trình bày..</a:t>
            </a:r>
          </a:p>
          <a:p>
            <a:pPr marL="171450" indent="-171450">
              <a:buFontTx/>
              <a:buChar char="-"/>
            </a:pPr>
            <a:r>
              <a:rPr lang="en-US">
                <a:solidFill>
                  <a:srgbClr val="FF0000"/>
                </a:solidFill>
                <a:sym typeface="Wingdings" panose="05000000000000000000" pitchFamily="2" charset="2"/>
              </a:rPr>
              <a:t>--Nhìn giấy</a:t>
            </a:r>
            <a:endParaRPr lang="en-US">
              <a:solidFill>
                <a:srgbClr val="FF0000"/>
              </a:solidFill>
            </a:endParaRPr>
          </a:p>
          <a:p>
            <a:pPr marL="171450" indent="-171450">
              <a:buFontTx/>
              <a:buChar char="-"/>
            </a:pPr>
            <a:endParaRPr lang="vi-VN">
              <a:solidFill>
                <a:srgbClr val="FF0000"/>
              </a:solidFill>
            </a:endParaRPr>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7</a:t>
            </a:fld>
            <a:endParaRPr lang="en-US"/>
          </a:p>
        </p:txBody>
      </p:sp>
    </p:spTree>
    <p:extLst>
      <p:ext uri="{BB962C8B-B14F-4D97-AF65-F5344CB8AC3E}">
        <p14:creationId xmlns:p14="http://schemas.microsoft.com/office/powerpoint/2010/main" val="62759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2FF79-79EB-E474-0BA4-7566EF339D8C}"/>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60F28B66-1AFD-D200-E33F-6EAAEF649318}"/>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86087096-3A3A-84C5-8CA8-1FDD68EF395B}"/>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id="{71EC9F83-DA4C-6235-655F-1BB132A27ACB}"/>
              </a:ext>
            </a:extLst>
          </p:cNvPr>
          <p:cNvSpPr>
            <a:spLocks noGrp="1"/>
          </p:cNvSpPr>
          <p:nvPr>
            <p:ph type="sldNum" sz="quarter" idx="5"/>
          </p:nvPr>
        </p:nvSpPr>
        <p:spPr/>
        <p:txBody>
          <a:bodyPr/>
          <a:lstStyle/>
          <a:p>
            <a:pPr>
              <a:defRPr/>
            </a:pPr>
            <a:fld id="{43F4FAA9-F622-402E-85A4-6A2E39DF502D}" type="slidenum">
              <a:rPr lang="en-US" smtClean="0"/>
              <a:pPr>
                <a:defRPr/>
              </a:pPr>
              <a:t>8</a:t>
            </a:fld>
            <a:endParaRPr lang="en-US"/>
          </a:p>
        </p:txBody>
      </p:sp>
    </p:spTree>
    <p:extLst>
      <p:ext uri="{BB962C8B-B14F-4D97-AF65-F5344CB8AC3E}">
        <p14:creationId xmlns:p14="http://schemas.microsoft.com/office/powerpoint/2010/main" val="754531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9</a:t>
            </a:fld>
            <a:endParaRPr lang="en-US"/>
          </a:p>
        </p:txBody>
      </p:sp>
    </p:spTree>
    <p:extLst>
      <p:ext uri="{BB962C8B-B14F-4D97-AF65-F5344CB8AC3E}">
        <p14:creationId xmlns:p14="http://schemas.microsoft.com/office/powerpoint/2010/main" val="93362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A514F8-E7F2-460E-A29A-1080F3803A13}"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BAE0FA-2F88-4BBD-9311-D4015FFF5955}" type="slidenum">
              <a:rPr lang="en-US"/>
              <a:pPr>
                <a:defRPr/>
              </a:pPr>
              <a:t>‹#›</a:t>
            </a:fld>
            <a:endParaRPr lang="en-US"/>
          </a:p>
        </p:txBody>
      </p:sp>
    </p:spTree>
    <p:extLst>
      <p:ext uri="{BB962C8B-B14F-4D97-AF65-F5344CB8AC3E}">
        <p14:creationId xmlns:p14="http://schemas.microsoft.com/office/powerpoint/2010/main" val="1563587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19139425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22774959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40728769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4804845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6C685DE-BD9F-43D2-97F6-492EE6146E09}"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0D8EED-DF5E-48DA-8994-D4754374380B}" type="slidenum">
              <a:rPr lang="en-US"/>
              <a:pPr>
                <a:defRPr/>
              </a:pPr>
              <a:t>‹#›</a:t>
            </a:fld>
            <a:endParaRPr lang="en-US"/>
          </a:p>
        </p:txBody>
      </p:sp>
    </p:spTree>
    <p:extLst>
      <p:ext uri="{BB962C8B-B14F-4D97-AF65-F5344CB8AC3E}">
        <p14:creationId xmlns:p14="http://schemas.microsoft.com/office/powerpoint/2010/main" val="3843657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AA57C0-6DAB-4A2A-9FC6-C1C05FF91F76}" type="datetimeFigureOut">
              <a:rPr lang="en-US"/>
              <a:pPr>
                <a:defRPr/>
              </a:pPr>
              <a:t>11/9/2025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3999CF-8254-4C74-A310-9CDA6F7DCDA9}" type="slidenum">
              <a:rPr lang="en-US"/>
              <a:pPr>
                <a:defRPr/>
              </a:pPr>
              <a:t>‹#›</a:t>
            </a:fld>
            <a:endParaRPr lang="en-US"/>
          </a:p>
        </p:txBody>
      </p:sp>
    </p:spTree>
    <p:extLst>
      <p:ext uri="{BB962C8B-B14F-4D97-AF65-F5344CB8AC3E}">
        <p14:creationId xmlns:p14="http://schemas.microsoft.com/office/powerpoint/2010/main" val="2191154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EC63079-8227-41B7-B2A2-D9015AC16449}" type="datetimeFigureOut">
              <a:rPr lang="en-US"/>
              <a:pPr>
                <a:defRPr/>
              </a:pPr>
              <a:t>11/9/2025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B5CCC0-EEA4-479C-AFD0-E42E702B0859}" type="slidenum">
              <a:rPr lang="en-US"/>
              <a:pPr>
                <a:defRPr/>
              </a:pPr>
              <a:t>‹#›</a:t>
            </a:fld>
            <a:endParaRPr lang="en-US"/>
          </a:p>
        </p:txBody>
      </p:sp>
    </p:spTree>
    <p:extLst>
      <p:ext uri="{BB962C8B-B14F-4D97-AF65-F5344CB8AC3E}">
        <p14:creationId xmlns:p14="http://schemas.microsoft.com/office/powerpoint/2010/main" val="2904242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A50EA87-84FC-4DEA-A9FA-D4FF195CD71F}" type="datetimeFigureOut">
              <a:rPr lang="en-US"/>
              <a:pPr>
                <a:defRPr/>
              </a:pPr>
              <a:t>11/9/2025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52AA22-4503-413B-9CD5-DAE8126500EA}" type="slidenum">
              <a:rPr lang="en-US"/>
              <a:pPr>
                <a:defRPr/>
              </a:pPr>
              <a:t>‹#›</a:t>
            </a:fld>
            <a:endParaRPr lang="en-US"/>
          </a:p>
        </p:txBody>
      </p:sp>
    </p:spTree>
    <p:extLst>
      <p:ext uri="{BB962C8B-B14F-4D97-AF65-F5344CB8AC3E}">
        <p14:creationId xmlns:p14="http://schemas.microsoft.com/office/powerpoint/2010/main" val="856207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BE7F80-088F-46C9-B052-D99E7EEE8872}" type="datetimeFigureOut">
              <a:rPr lang="en-US"/>
              <a:pPr>
                <a:defRPr/>
              </a:pPr>
              <a:t>11/9/2025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AD02CB-489F-4E3A-9DE6-83E3BF666F3D}" type="slidenum">
              <a:rPr lang="en-US"/>
              <a:pPr>
                <a:defRPr/>
              </a:pPr>
              <a:t>‹#›</a:t>
            </a:fld>
            <a:endParaRPr lang="en-US"/>
          </a:p>
        </p:txBody>
      </p:sp>
    </p:spTree>
    <p:extLst>
      <p:ext uri="{BB962C8B-B14F-4D97-AF65-F5344CB8AC3E}">
        <p14:creationId xmlns:p14="http://schemas.microsoft.com/office/powerpoint/2010/main" val="1269469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674DAF-82D5-4AAA-843E-58989F2C4BC4}" type="datetimeFigureOut">
              <a:rPr lang="en-US"/>
              <a:pPr>
                <a:defRPr/>
              </a:pPr>
              <a:t>11/9/2025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46BC4C-F956-440D-9372-F3F8F47AC079}" type="slidenum">
              <a:rPr lang="en-US"/>
              <a:pPr>
                <a:defRPr/>
              </a:pPr>
              <a:t>‹#›</a:t>
            </a:fld>
            <a:endParaRPr lang="en-US"/>
          </a:p>
        </p:txBody>
      </p:sp>
    </p:spTree>
    <p:extLst>
      <p:ext uri="{BB962C8B-B14F-4D97-AF65-F5344CB8AC3E}">
        <p14:creationId xmlns:p14="http://schemas.microsoft.com/office/powerpoint/2010/main" val="138347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A514F8-E7F2-460E-A29A-1080F3803A13}"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BAE0FA-2F88-4BBD-9311-D4015FFF5955}" type="slidenum">
              <a:rPr lang="en-US"/>
              <a:pPr>
                <a:defRPr/>
              </a:pPr>
              <a:t>‹#›</a:t>
            </a:fld>
            <a:endParaRPr lang="en-US"/>
          </a:p>
        </p:txBody>
      </p:sp>
    </p:spTree>
    <p:extLst>
      <p:ext uri="{BB962C8B-B14F-4D97-AF65-F5344CB8AC3E}">
        <p14:creationId xmlns:p14="http://schemas.microsoft.com/office/powerpoint/2010/main" val="290794741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E7CCB7E-8641-4957-8BC0-0CEFFA7EDA7B}" type="datetimeFigureOut">
              <a:rPr lang="en-US"/>
              <a:pPr>
                <a:defRPr/>
              </a:pPr>
              <a:t>11/9/2025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490775-1FE0-4EA1-8C46-C7FA5659653D}" type="slidenum">
              <a:rPr lang="en-US"/>
              <a:pPr>
                <a:defRPr/>
              </a:pPr>
              <a:t>‹#›</a:t>
            </a:fld>
            <a:endParaRPr lang="en-US"/>
          </a:p>
        </p:txBody>
      </p:sp>
    </p:spTree>
    <p:extLst>
      <p:ext uri="{BB962C8B-B14F-4D97-AF65-F5344CB8AC3E}">
        <p14:creationId xmlns:p14="http://schemas.microsoft.com/office/powerpoint/2010/main" val="2890453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157308-21A9-419B-8B05-04C94D5D0423}"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81C1B9-07DD-4AFE-A929-33783A1DD71F}" type="slidenum">
              <a:rPr lang="en-US"/>
              <a:pPr>
                <a:defRPr/>
              </a:pPr>
              <a:t>‹#›</a:t>
            </a:fld>
            <a:endParaRPr lang="en-US"/>
          </a:p>
        </p:txBody>
      </p:sp>
    </p:spTree>
    <p:extLst>
      <p:ext uri="{BB962C8B-B14F-4D97-AF65-F5344CB8AC3E}">
        <p14:creationId xmlns:p14="http://schemas.microsoft.com/office/powerpoint/2010/main" val="908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9B0818-6628-4DC4-BF22-5F46DAB94D8E}"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E90874-4E4C-43B7-B983-A6B079C3279E}" type="slidenum">
              <a:rPr lang="en-US"/>
              <a:pPr>
                <a:defRPr/>
              </a:pPr>
              <a:t>‹#›</a:t>
            </a:fld>
            <a:endParaRPr lang="en-US"/>
          </a:p>
        </p:txBody>
      </p:sp>
    </p:spTree>
    <p:extLst>
      <p:ext uri="{BB962C8B-B14F-4D97-AF65-F5344CB8AC3E}">
        <p14:creationId xmlns:p14="http://schemas.microsoft.com/office/powerpoint/2010/main" val="1644437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Slide 1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2E4CF"/>
          </a:solidFill>
          <a:ln/>
        </p:spPr>
        <p:txBody>
          <a:bodyPr/>
          <a:lstStyle/>
          <a:p>
            <a:endParaRPr lang="en-US"/>
          </a:p>
        </p:txBody>
      </p:sp>
      <p:sp>
        <p:nvSpPr>
          <p:cNvPr id="3" name="Shape 1"/>
          <p:cNvSpPr/>
          <p:nvPr/>
        </p:nvSpPr>
        <p:spPr>
          <a:xfrm>
            <a:off x="0" y="0"/>
            <a:ext cx="9144000" cy="6858000"/>
          </a:xfrm>
          <a:prstGeom prst="rect">
            <a:avLst/>
          </a:prstGeom>
          <a:solidFill>
            <a:srgbClr val="FEF5E7"/>
          </a:solidFill>
          <a:ln/>
        </p:spPr>
        <p:txBody>
          <a:bodyPr/>
          <a:lstStyle/>
          <a:p>
            <a:endParaRPr lang="en-US"/>
          </a:p>
        </p:txBody>
      </p:sp>
    </p:spTree>
    <p:extLst>
      <p:ext uri="{BB962C8B-B14F-4D97-AF65-F5344CB8AC3E}">
        <p14:creationId xmlns:p14="http://schemas.microsoft.com/office/powerpoint/2010/main" val="1275936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Slide 1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2E4CF"/>
          </a:solidFill>
          <a:ln/>
        </p:spPr>
        <p:txBody>
          <a:bodyPr/>
          <a:lstStyle/>
          <a:p>
            <a:endParaRPr lang="en-US"/>
          </a:p>
        </p:txBody>
      </p:sp>
      <p:sp>
        <p:nvSpPr>
          <p:cNvPr id="3" name="Shape 1"/>
          <p:cNvSpPr/>
          <p:nvPr/>
        </p:nvSpPr>
        <p:spPr>
          <a:xfrm>
            <a:off x="0" y="0"/>
            <a:ext cx="9144000" cy="6858000"/>
          </a:xfrm>
          <a:prstGeom prst="rect">
            <a:avLst/>
          </a:prstGeom>
          <a:solidFill>
            <a:srgbClr val="FEF5E7"/>
          </a:solidFill>
          <a:ln/>
        </p:spPr>
        <p:txBody>
          <a:bodyPr/>
          <a:lstStyle/>
          <a:p>
            <a:endParaRPr lang="en-US"/>
          </a:p>
        </p:txBody>
      </p:sp>
    </p:spTree>
    <p:extLst>
      <p:ext uri="{BB962C8B-B14F-4D97-AF65-F5344CB8AC3E}">
        <p14:creationId xmlns:p14="http://schemas.microsoft.com/office/powerpoint/2010/main" val="1238583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198410191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309122972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347146601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66673102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346523027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178625625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11/9/2025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136330739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900F3EB-169E-4602-8CF8-D426A294BB27}" type="datetimeFigureOut">
              <a:rPr lang="en-US"/>
              <a:pPr>
                <a:defRPr/>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550882E-81BB-40F1-8F90-CF9D6B93FC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76" r:id="rId2"/>
    <p:sldLayoutId id="2147483746" r:id="rId3"/>
    <p:sldLayoutId id="2147483784" r:id="rId4"/>
    <p:sldLayoutId id="2147483783" r:id="rId5"/>
    <p:sldLayoutId id="2147483782" r:id="rId6"/>
    <p:sldLayoutId id="2147483781" r:id="rId7"/>
    <p:sldLayoutId id="2147483780" r:id="rId8"/>
    <p:sldLayoutId id="2147483779" r:id="rId9"/>
    <p:sldLayoutId id="2147483778" r:id="rId10"/>
    <p:sldLayoutId id="2147483777" r:id="rId11"/>
    <p:sldLayoutId id="2147483774" r:id="rId12"/>
    <p:sldLayoutId id="2147483773"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72" r:id="rId23"/>
    <p:sldLayoutId id="2147483775" r:id="rId2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docs.google.com/spreadsheets/d/1q2vxGy913e9tlKEpKSVTSG9aNt2rk7hlRiX7qbRn2TQ/edit?gid=0#gid=0" TargetMode="External"/><Relationship Id="rId7" Type="http://schemas.openxmlformats.org/officeDocument/2006/relationships/hyperlink" Target="https://wordwall.net/vi/resource/87830759/tin-h%e1%bb%8dc/luy%e1%bb%87n-t%e1%ba%adp" TargetMode="External"/><Relationship Id="rId12" Type="http://schemas.openxmlformats.org/officeDocument/2006/relationships/hyperlink" Target="2%20Minute%20Timer%20with%20Music%20for%20Kids!%20Countdown%20Videos%20HD!.mp4"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10.png"/><Relationship Id="rId5" Type="http://schemas.openxmlformats.org/officeDocument/2006/relationships/image" Target="../media/image22.png"/><Relationship Id="rId10" Type="http://schemas.openxmlformats.org/officeDocument/2006/relationships/hyperlink" Target="https://quizizz.com/admin/quiz/start_new/67c19cf99cfa5c77932e313f" TargetMode="External"/><Relationship Id="rId4" Type="http://schemas.openxmlformats.org/officeDocument/2006/relationships/hyperlink" Target="https://docs.google.com/spreadsheets/d/1mm_GKmz3JATD7m8zH7SxyVjHVBPXJ7Kw59oU7mNRjgc/edit?gid=0#gid=0" TargetMode="Externa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png"/><Relationship Id="rId18" Type="http://schemas.openxmlformats.org/officeDocument/2006/relationships/image" Target="../media/image9.png"/><Relationship Id="rId3" Type="http://schemas.openxmlformats.org/officeDocument/2006/relationships/hyperlink" Target="https://docs.google.com/spreadsheets/d/1q2vxGy913e9tlKEpKSVTSG9aNt2rk7hlRiX7qbRn2TQ/edit?gid=0#gid=0" TargetMode="External"/><Relationship Id="rId21"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0.png"/><Relationship Id="rId17"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hyperlink" Target="https://wordwall.net/vi/resource/87830759/kh%c3%b4ng-c%c3%b3-%c4%91%e1%bb%81-m%e1%bb%a5c3" TargetMode="External"/><Relationship Id="rId20"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13.png"/><Relationship Id="rId5" Type="http://schemas.openxmlformats.org/officeDocument/2006/relationships/image" Target="../media/image22.png"/><Relationship Id="rId15" Type="http://schemas.openxmlformats.org/officeDocument/2006/relationships/image" Target="../media/image16.png"/><Relationship Id="rId10" Type="http://schemas.openxmlformats.org/officeDocument/2006/relationships/image" Target="../media/image19.png"/><Relationship Id="rId19" Type="http://schemas.openxmlformats.org/officeDocument/2006/relationships/hyperlink" Target="https://quizizz.com/admin/quiz/start_new/67c19cf99cfa5c77932e313f" TargetMode="External"/><Relationship Id="rId4" Type="http://schemas.openxmlformats.org/officeDocument/2006/relationships/hyperlink" Target="https://docs.google.com/spreadsheets/d/1mm_GKmz3JATD7m8zH7SxyVjHVBPXJ7Kw59oU7mNRjgc/edit?gid=0#gid=0" TargetMode="External"/><Relationship Id="rId9" Type="http://schemas.openxmlformats.org/officeDocument/2006/relationships/image" Target="../media/image18.png"/><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plickers.com/classes/674d9a6f0eb294298b20cef8" TargetMode="External"/><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file:///G:\tin%208\TTDD2.ppt" TargetMode="External"/><Relationship Id="rId5" Type="http://schemas.openxmlformats.org/officeDocument/2006/relationships/hyperlink" Target="file:///G:\tin%208\TTDD1.ppt"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BhY264aEZrQ?feature=oembed" TargetMode="External"/><Relationship Id="rId6" Type="http://schemas.openxmlformats.org/officeDocument/2006/relationships/image" Target="../media/image11.png"/><Relationship Id="rId5" Type="http://schemas.openxmlformats.org/officeDocument/2006/relationships/hyperlink" Target="https://padlet.com/mynhan510/b-i-13-th-c-h-nh-t-m-ki-m-v-thay-th-3mvlbh85g5430jux" TargetMode="External"/><Relationship Id="rId4" Type="http://schemas.openxmlformats.org/officeDocument/2006/relationships/hyperlink" Target="https://www.online-stopwatch.com/duck-race/?characters=6&amp;countdown=00:00:1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padlet.com/mynhan510/b-i-7-tr-nh-b-y-s-li-u-b-ng-bi-u-3mvlbh85g5430jux" TargetMode="External"/><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2%20Minute%20Timer%20with%20Music%20for%20Kids!%20Countdown%20Videos%20HD!.mp4" TargetMode="External"/><Relationship Id="rId3" Type="http://schemas.openxmlformats.org/officeDocument/2006/relationships/hyperlink" Target="https://www.canva.com/design/DAG4N_awOu8/f_TK5NZ4SbL7aBIteCQCSA/edit" TargetMode="External"/><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9.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5.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16;g1c0fb0bcc97_14_0">
            <a:extLst>
              <a:ext uri="{FF2B5EF4-FFF2-40B4-BE49-F238E27FC236}">
                <a16:creationId xmlns:a16="http://schemas.microsoft.com/office/drawing/2014/main" id="{B5D4FFF4-F819-182A-A200-CD71727ECDF4}"/>
              </a:ext>
            </a:extLst>
          </p:cNvPr>
          <p:cNvGrpSpPr/>
          <p:nvPr/>
        </p:nvGrpSpPr>
        <p:grpSpPr>
          <a:xfrm>
            <a:off x="228600" y="92606"/>
            <a:ext cx="1191602" cy="1222728"/>
            <a:chOff x="812084" y="2640811"/>
            <a:chExt cx="3567135" cy="3658672"/>
          </a:xfrm>
        </p:grpSpPr>
        <p:sp>
          <p:nvSpPr>
            <p:cNvPr id="7" name="Google Shape;117;g1c0fb0bcc97_14_0">
              <a:extLst>
                <a:ext uri="{FF2B5EF4-FFF2-40B4-BE49-F238E27FC236}">
                  <a16:creationId xmlns:a16="http://schemas.microsoft.com/office/drawing/2014/main" id="{41B7F8AA-D066-C55C-DBCD-1EDDCE8A1CB2}"/>
                </a:ext>
              </a:extLst>
            </p:cNvPr>
            <p:cNvSpPr/>
            <p:nvPr/>
          </p:nvSpPr>
          <p:spPr>
            <a:xfrm rot="-5229537">
              <a:off x="3182577" y="3890014"/>
              <a:ext cx="1125784" cy="121318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8" name="Google Shape;118;g1c0fb0bcc97_14_0">
              <a:extLst>
                <a:ext uri="{FF2B5EF4-FFF2-40B4-BE49-F238E27FC236}">
                  <a16:creationId xmlns:a16="http://schemas.microsoft.com/office/drawing/2014/main" id="{83BAF902-129B-E0EA-6BCB-A6B7D79CA792}"/>
                </a:ext>
              </a:extLst>
            </p:cNvPr>
            <p:cNvSpPr/>
            <p:nvPr/>
          </p:nvSpPr>
          <p:spPr>
            <a:xfrm rot="-1603735">
              <a:off x="2637879" y="4897857"/>
              <a:ext cx="1125910" cy="1213251"/>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9" name="Google Shape;119;g1c0fb0bcc97_14_0">
              <a:extLst>
                <a:ext uri="{FF2B5EF4-FFF2-40B4-BE49-F238E27FC236}">
                  <a16:creationId xmlns:a16="http://schemas.microsoft.com/office/drawing/2014/main" id="{747A6BCD-B843-F4BF-7162-38E3885E9B52}"/>
                </a:ext>
              </a:extLst>
            </p:cNvPr>
            <p:cNvSpPr/>
            <p:nvPr/>
          </p:nvSpPr>
          <p:spPr>
            <a:xfrm rot="-3210016">
              <a:off x="2935546" y="4357947"/>
              <a:ext cx="807977" cy="1213166"/>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0" name="Google Shape;120;g1c0fb0bcc97_14_0">
              <a:extLst>
                <a:ext uri="{FF2B5EF4-FFF2-40B4-BE49-F238E27FC236}">
                  <a16:creationId xmlns:a16="http://schemas.microsoft.com/office/drawing/2014/main" id="{B02C5A2B-00ED-3F9E-2488-B1A78331D96E}"/>
                </a:ext>
              </a:extLst>
            </p:cNvPr>
            <p:cNvSpPr/>
            <p:nvPr/>
          </p:nvSpPr>
          <p:spPr>
            <a:xfrm rot="-1603735">
              <a:off x="1527445" y="2844766"/>
              <a:ext cx="1125910" cy="1213251"/>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1" name="Google Shape;121;g1c0fb0bcc97_14_0">
              <a:extLst>
                <a:ext uri="{FF2B5EF4-FFF2-40B4-BE49-F238E27FC236}">
                  <a16:creationId xmlns:a16="http://schemas.microsoft.com/office/drawing/2014/main" id="{D587A128-B50E-B1C0-82B3-8978920492A2}"/>
                </a:ext>
              </a:extLst>
            </p:cNvPr>
            <p:cNvSpPr/>
            <p:nvPr/>
          </p:nvSpPr>
          <p:spPr>
            <a:xfrm rot="-5229537">
              <a:off x="882942" y="3770892"/>
              <a:ext cx="1125784" cy="121318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2" name="Google Shape;122;g1c0fb0bcc97_14_0">
              <a:extLst>
                <a:ext uri="{FF2B5EF4-FFF2-40B4-BE49-F238E27FC236}">
                  <a16:creationId xmlns:a16="http://schemas.microsoft.com/office/drawing/2014/main" id="{8DC2DBD0-342F-0995-27E6-2D49E5B12CED}"/>
                </a:ext>
              </a:extLst>
            </p:cNvPr>
            <p:cNvSpPr/>
            <p:nvPr/>
          </p:nvSpPr>
          <p:spPr>
            <a:xfrm rot="-3210016">
              <a:off x="1480485" y="3393958"/>
              <a:ext cx="807977" cy="1213166"/>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3" name="Google Shape;123;g1c0fb0bcc97_14_0">
              <a:extLst>
                <a:ext uri="{FF2B5EF4-FFF2-40B4-BE49-F238E27FC236}">
                  <a16:creationId xmlns:a16="http://schemas.microsoft.com/office/drawing/2014/main" id="{7BEE2654-A930-BC8A-4F8E-A2A9D818ECE4}"/>
                </a:ext>
              </a:extLst>
            </p:cNvPr>
            <p:cNvSpPr/>
            <p:nvPr/>
          </p:nvSpPr>
          <p:spPr>
            <a:xfrm rot="2014799">
              <a:off x="2730999" y="2850954"/>
              <a:ext cx="1126016" cy="121321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4" name="Google Shape;124;g1c0fb0bcc97_14_0">
              <a:extLst>
                <a:ext uri="{FF2B5EF4-FFF2-40B4-BE49-F238E27FC236}">
                  <a16:creationId xmlns:a16="http://schemas.microsoft.com/office/drawing/2014/main" id="{53DDF550-AD61-61CB-2CEB-DD8853A5EEDE}"/>
                </a:ext>
              </a:extLst>
            </p:cNvPr>
            <p:cNvSpPr/>
            <p:nvPr/>
          </p:nvSpPr>
          <p:spPr>
            <a:xfrm>
              <a:off x="2282158" y="3143852"/>
              <a:ext cx="807900" cy="12132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5" name="Google Shape;125;g1c0fb0bcc97_14_0">
              <a:extLst>
                <a:ext uri="{FF2B5EF4-FFF2-40B4-BE49-F238E27FC236}">
                  <a16:creationId xmlns:a16="http://schemas.microsoft.com/office/drawing/2014/main" id="{49C2EAFE-7AF1-84DB-91EB-3724E2F228DB}"/>
                </a:ext>
              </a:extLst>
            </p:cNvPr>
            <p:cNvSpPr/>
            <p:nvPr/>
          </p:nvSpPr>
          <p:spPr>
            <a:xfrm rot="-8384689">
              <a:off x="1384279" y="4805743"/>
              <a:ext cx="1125825" cy="1213097"/>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6" name="Google Shape;126;g1c0fb0bcc97_14_0">
              <a:extLst>
                <a:ext uri="{FF2B5EF4-FFF2-40B4-BE49-F238E27FC236}">
                  <a16:creationId xmlns:a16="http://schemas.microsoft.com/office/drawing/2014/main" id="{AFA33A1B-098A-0D72-3E73-28BA236A43B1}"/>
                </a:ext>
              </a:extLst>
            </p:cNvPr>
            <p:cNvSpPr/>
            <p:nvPr/>
          </p:nvSpPr>
          <p:spPr>
            <a:xfrm>
              <a:off x="2207563" y="4647225"/>
              <a:ext cx="807900" cy="12132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7" name="Google Shape;127;g1c0fb0bcc97_14_0">
              <a:extLst>
                <a:ext uri="{FF2B5EF4-FFF2-40B4-BE49-F238E27FC236}">
                  <a16:creationId xmlns:a16="http://schemas.microsoft.com/office/drawing/2014/main" id="{D19D61AE-D60C-C332-BE9A-CB599979BDC2}"/>
                </a:ext>
              </a:extLst>
            </p:cNvPr>
            <p:cNvSpPr/>
            <p:nvPr/>
          </p:nvSpPr>
          <p:spPr>
            <a:xfrm rot="4044281">
              <a:off x="1442934" y="4205123"/>
              <a:ext cx="808131" cy="1213062"/>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18" name="Google Shape;128;g1c0fb0bcc97_14_0">
              <a:extLst>
                <a:ext uri="{FF2B5EF4-FFF2-40B4-BE49-F238E27FC236}">
                  <a16:creationId xmlns:a16="http://schemas.microsoft.com/office/drawing/2014/main" id="{26C9EE24-9D9C-2D52-EED4-EB92362EBDC3}"/>
                </a:ext>
              </a:extLst>
            </p:cNvPr>
            <p:cNvSpPr/>
            <p:nvPr/>
          </p:nvSpPr>
          <p:spPr>
            <a:xfrm rot="4044281">
              <a:off x="3032433" y="3465772"/>
              <a:ext cx="808131" cy="1213062"/>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nvGrpSpPr>
            <p:cNvPr id="19" name="Google Shape;129;g1c0fb0bcc97_14_0">
              <a:extLst>
                <a:ext uri="{FF2B5EF4-FFF2-40B4-BE49-F238E27FC236}">
                  <a16:creationId xmlns:a16="http://schemas.microsoft.com/office/drawing/2014/main" id="{8F57A560-25B4-68E6-303A-1FD400674C9D}"/>
                </a:ext>
              </a:extLst>
            </p:cNvPr>
            <p:cNvGrpSpPr/>
            <p:nvPr/>
          </p:nvGrpSpPr>
          <p:grpSpPr>
            <a:xfrm>
              <a:off x="1305829" y="3225109"/>
              <a:ext cx="2698107" cy="2539103"/>
              <a:chOff x="1305829" y="3225109"/>
              <a:chExt cx="2698107" cy="2539103"/>
            </a:xfrm>
          </p:grpSpPr>
          <p:grpSp>
            <p:nvGrpSpPr>
              <p:cNvPr id="22" name="Google Shape;130;g1c0fb0bcc97_14_0">
                <a:extLst>
                  <a:ext uri="{FF2B5EF4-FFF2-40B4-BE49-F238E27FC236}">
                    <a16:creationId xmlns:a16="http://schemas.microsoft.com/office/drawing/2014/main" id="{8A5A7A1F-46ED-5CE6-51D7-198DEB6B5666}"/>
                  </a:ext>
                </a:extLst>
              </p:cNvPr>
              <p:cNvGrpSpPr/>
              <p:nvPr/>
            </p:nvGrpSpPr>
            <p:grpSpPr>
              <a:xfrm>
                <a:off x="1877351" y="3419506"/>
                <a:ext cx="1595046" cy="2178976"/>
                <a:chOff x="1877351" y="3419506"/>
                <a:chExt cx="1595046" cy="2178976"/>
              </a:xfrm>
            </p:grpSpPr>
            <p:sp>
              <p:nvSpPr>
                <p:cNvPr id="29" name="Google Shape;131;g1c0fb0bcc97_14_0">
                  <a:extLst>
                    <a:ext uri="{FF2B5EF4-FFF2-40B4-BE49-F238E27FC236}">
                      <a16:creationId xmlns:a16="http://schemas.microsoft.com/office/drawing/2014/main" id="{907011AB-B73F-7873-DEA0-8D8CAB058F14}"/>
                    </a:ext>
                  </a:extLst>
                </p:cNvPr>
                <p:cNvSpPr/>
                <p:nvPr/>
              </p:nvSpPr>
              <p:spPr>
                <a:xfrm rot="-1671126">
                  <a:off x="2062828" y="3512309"/>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0" name="Google Shape;132;g1c0fb0bcc97_14_0">
                  <a:extLst>
                    <a:ext uri="{FF2B5EF4-FFF2-40B4-BE49-F238E27FC236}">
                      <a16:creationId xmlns:a16="http://schemas.microsoft.com/office/drawing/2014/main" id="{031CF0EC-94E7-1F96-D8F7-74280E4CED5D}"/>
                    </a:ext>
                  </a:extLst>
                </p:cNvPr>
                <p:cNvSpPr/>
                <p:nvPr/>
              </p:nvSpPr>
              <p:spPr>
                <a:xfrm rot="-1671126">
                  <a:off x="2653774" y="4554885"/>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23" name="Google Shape;133;g1c0fb0bcc97_14_0">
                <a:extLst>
                  <a:ext uri="{FF2B5EF4-FFF2-40B4-BE49-F238E27FC236}">
                    <a16:creationId xmlns:a16="http://schemas.microsoft.com/office/drawing/2014/main" id="{4C7AEB89-1778-43B0-677D-F5518AEB3377}"/>
                  </a:ext>
                </a:extLst>
              </p:cNvPr>
              <p:cNvGrpSpPr/>
              <p:nvPr/>
            </p:nvGrpSpPr>
            <p:grpSpPr>
              <a:xfrm rot="3884511">
                <a:off x="1843443" y="3422307"/>
                <a:ext cx="1595056" cy="2178989"/>
                <a:chOff x="1877351" y="3419506"/>
                <a:chExt cx="1595046" cy="2178976"/>
              </a:xfrm>
            </p:grpSpPr>
            <p:sp>
              <p:nvSpPr>
                <p:cNvPr id="27" name="Google Shape;134;g1c0fb0bcc97_14_0">
                  <a:extLst>
                    <a:ext uri="{FF2B5EF4-FFF2-40B4-BE49-F238E27FC236}">
                      <a16:creationId xmlns:a16="http://schemas.microsoft.com/office/drawing/2014/main" id="{680F6C41-77CE-331C-920C-6EB6E557AA1C}"/>
                    </a:ext>
                  </a:extLst>
                </p:cNvPr>
                <p:cNvSpPr/>
                <p:nvPr/>
              </p:nvSpPr>
              <p:spPr>
                <a:xfrm rot="-1671126">
                  <a:off x="2062828" y="3512309"/>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28" name="Google Shape;135;g1c0fb0bcc97_14_0">
                  <a:extLst>
                    <a:ext uri="{FF2B5EF4-FFF2-40B4-BE49-F238E27FC236}">
                      <a16:creationId xmlns:a16="http://schemas.microsoft.com/office/drawing/2014/main" id="{FF25319C-E7D8-2E51-2BE4-D42EABDADD18}"/>
                    </a:ext>
                  </a:extLst>
                </p:cNvPr>
                <p:cNvSpPr/>
                <p:nvPr/>
              </p:nvSpPr>
              <p:spPr>
                <a:xfrm rot="-1671126">
                  <a:off x="2653774" y="4554885"/>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24" name="Google Shape;136;g1c0fb0bcc97_14_0">
                <a:extLst>
                  <a:ext uri="{FF2B5EF4-FFF2-40B4-BE49-F238E27FC236}">
                    <a16:creationId xmlns:a16="http://schemas.microsoft.com/office/drawing/2014/main" id="{7987904A-FB25-2ABF-7F60-1301C2C50E18}"/>
                  </a:ext>
                </a:extLst>
              </p:cNvPr>
              <p:cNvGrpSpPr/>
              <p:nvPr/>
            </p:nvGrpSpPr>
            <p:grpSpPr>
              <a:xfrm rot="7433895">
                <a:off x="1857388" y="3405211"/>
                <a:ext cx="1594990" cy="2178899"/>
                <a:chOff x="1877351" y="3419506"/>
                <a:chExt cx="1595046" cy="2178976"/>
              </a:xfrm>
            </p:grpSpPr>
            <p:sp>
              <p:nvSpPr>
                <p:cNvPr id="25" name="Google Shape;137;g1c0fb0bcc97_14_0">
                  <a:extLst>
                    <a:ext uri="{FF2B5EF4-FFF2-40B4-BE49-F238E27FC236}">
                      <a16:creationId xmlns:a16="http://schemas.microsoft.com/office/drawing/2014/main" id="{DEDD89D2-ECE2-FC1B-DE8F-C83FE0684488}"/>
                    </a:ext>
                  </a:extLst>
                </p:cNvPr>
                <p:cNvSpPr/>
                <p:nvPr/>
              </p:nvSpPr>
              <p:spPr>
                <a:xfrm rot="-1671126">
                  <a:off x="2062828" y="3512309"/>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26" name="Google Shape;138;g1c0fb0bcc97_14_0">
                  <a:extLst>
                    <a:ext uri="{FF2B5EF4-FFF2-40B4-BE49-F238E27FC236}">
                      <a16:creationId xmlns:a16="http://schemas.microsoft.com/office/drawing/2014/main" id="{0F1C3590-269A-0E7E-B2C5-D1E8CE13BA4F}"/>
                    </a:ext>
                  </a:extLst>
                </p:cNvPr>
                <p:cNvSpPr/>
                <p:nvPr/>
              </p:nvSpPr>
              <p:spPr>
                <a:xfrm rot="-1671126">
                  <a:off x="2653774" y="4554885"/>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sp>
          <p:nvSpPr>
            <p:cNvPr id="20" name="Google Shape;139;g1c0fb0bcc97_14_0">
              <a:extLst>
                <a:ext uri="{FF2B5EF4-FFF2-40B4-BE49-F238E27FC236}">
                  <a16:creationId xmlns:a16="http://schemas.microsoft.com/office/drawing/2014/main" id="{43096B3D-F7B9-4DD1-3DE7-46860D446915}"/>
                </a:ext>
              </a:extLst>
            </p:cNvPr>
            <p:cNvSpPr/>
            <p:nvPr/>
          </p:nvSpPr>
          <p:spPr>
            <a:xfrm>
              <a:off x="2208658" y="4019361"/>
              <a:ext cx="950700" cy="9507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21" name="Google Shape;140;g1c0fb0bcc97_14_0">
              <a:extLst>
                <a:ext uri="{FF2B5EF4-FFF2-40B4-BE49-F238E27FC236}">
                  <a16:creationId xmlns:a16="http://schemas.microsoft.com/office/drawing/2014/main" id="{D6677A9D-B1CB-17E5-8478-7036AE858914}"/>
                </a:ext>
              </a:extLst>
            </p:cNvPr>
            <p:cNvSpPr/>
            <p:nvPr/>
          </p:nvSpPr>
          <p:spPr>
            <a:xfrm>
              <a:off x="2378544" y="4178074"/>
              <a:ext cx="633300" cy="6333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31" name="Google Shape;141;g1c0fb0bcc97_14_0">
            <a:extLst>
              <a:ext uri="{FF2B5EF4-FFF2-40B4-BE49-F238E27FC236}">
                <a16:creationId xmlns:a16="http://schemas.microsoft.com/office/drawing/2014/main" id="{AC6BC937-E5E9-41A4-BC26-8F651677A0A3}"/>
              </a:ext>
            </a:extLst>
          </p:cNvPr>
          <p:cNvGrpSpPr/>
          <p:nvPr/>
        </p:nvGrpSpPr>
        <p:grpSpPr>
          <a:xfrm rot="2000337">
            <a:off x="7839285" y="4216440"/>
            <a:ext cx="1925252" cy="1974656"/>
            <a:chOff x="812084" y="2640811"/>
            <a:chExt cx="3567135" cy="3658672"/>
          </a:xfrm>
        </p:grpSpPr>
        <p:sp>
          <p:nvSpPr>
            <p:cNvPr id="32" name="Google Shape;142;g1c0fb0bcc97_14_0">
              <a:extLst>
                <a:ext uri="{FF2B5EF4-FFF2-40B4-BE49-F238E27FC236}">
                  <a16:creationId xmlns:a16="http://schemas.microsoft.com/office/drawing/2014/main" id="{27F6A4FC-7B39-568B-E6A7-DEF5CA635A30}"/>
                </a:ext>
              </a:extLst>
            </p:cNvPr>
            <p:cNvSpPr/>
            <p:nvPr/>
          </p:nvSpPr>
          <p:spPr>
            <a:xfrm rot="-5229537">
              <a:off x="3182577" y="3890014"/>
              <a:ext cx="1125784" cy="121318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3" name="Google Shape;143;g1c0fb0bcc97_14_0">
              <a:extLst>
                <a:ext uri="{FF2B5EF4-FFF2-40B4-BE49-F238E27FC236}">
                  <a16:creationId xmlns:a16="http://schemas.microsoft.com/office/drawing/2014/main" id="{52F0EFC5-8C0C-CEC4-5173-999311082A32}"/>
                </a:ext>
              </a:extLst>
            </p:cNvPr>
            <p:cNvSpPr/>
            <p:nvPr/>
          </p:nvSpPr>
          <p:spPr>
            <a:xfrm rot="-1603735">
              <a:off x="2637879" y="4897857"/>
              <a:ext cx="1125910" cy="1213251"/>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4" name="Google Shape;144;g1c0fb0bcc97_14_0">
              <a:extLst>
                <a:ext uri="{FF2B5EF4-FFF2-40B4-BE49-F238E27FC236}">
                  <a16:creationId xmlns:a16="http://schemas.microsoft.com/office/drawing/2014/main" id="{13954CDE-69AB-C161-435A-64447A864CDD}"/>
                </a:ext>
              </a:extLst>
            </p:cNvPr>
            <p:cNvSpPr/>
            <p:nvPr/>
          </p:nvSpPr>
          <p:spPr>
            <a:xfrm rot="-3210016">
              <a:off x="2935546" y="4357947"/>
              <a:ext cx="807977" cy="1213166"/>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5" name="Google Shape;145;g1c0fb0bcc97_14_0">
              <a:extLst>
                <a:ext uri="{FF2B5EF4-FFF2-40B4-BE49-F238E27FC236}">
                  <a16:creationId xmlns:a16="http://schemas.microsoft.com/office/drawing/2014/main" id="{E6991EA6-A6FF-A2D9-048C-43D0BB51CF9E}"/>
                </a:ext>
              </a:extLst>
            </p:cNvPr>
            <p:cNvSpPr/>
            <p:nvPr/>
          </p:nvSpPr>
          <p:spPr>
            <a:xfrm rot="-1603735">
              <a:off x="1527445" y="2844766"/>
              <a:ext cx="1125910" cy="1213251"/>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6" name="Google Shape;146;g1c0fb0bcc97_14_0">
              <a:extLst>
                <a:ext uri="{FF2B5EF4-FFF2-40B4-BE49-F238E27FC236}">
                  <a16:creationId xmlns:a16="http://schemas.microsoft.com/office/drawing/2014/main" id="{EFBA9191-644C-3C52-8009-E66F032F4D0D}"/>
                </a:ext>
              </a:extLst>
            </p:cNvPr>
            <p:cNvSpPr/>
            <p:nvPr/>
          </p:nvSpPr>
          <p:spPr>
            <a:xfrm rot="-5229537">
              <a:off x="882942" y="3770892"/>
              <a:ext cx="1125784" cy="121318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7" name="Google Shape;147;g1c0fb0bcc97_14_0">
              <a:extLst>
                <a:ext uri="{FF2B5EF4-FFF2-40B4-BE49-F238E27FC236}">
                  <a16:creationId xmlns:a16="http://schemas.microsoft.com/office/drawing/2014/main" id="{29172858-013F-190A-B183-C3BAD0EA60F8}"/>
                </a:ext>
              </a:extLst>
            </p:cNvPr>
            <p:cNvSpPr/>
            <p:nvPr/>
          </p:nvSpPr>
          <p:spPr>
            <a:xfrm rot="-3210016">
              <a:off x="1480485" y="3393958"/>
              <a:ext cx="807977" cy="1213166"/>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8" name="Google Shape;148;g1c0fb0bcc97_14_0">
              <a:extLst>
                <a:ext uri="{FF2B5EF4-FFF2-40B4-BE49-F238E27FC236}">
                  <a16:creationId xmlns:a16="http://schemas.microsoft.com/office/drawing/2014/main" id="{0B6E7E74-3ACF-39E9-32D3-8D72328437F2}"/>
                </a:ext>
              </a:extLst>
            </p:cNvPr>
            <p:cNvSpPr/>
            <p:nvPr/>
          </p:nvSpPr>
          <p:spPr>
            <a:xfrm rot="2014799">
              <a:off x="2730999" y="2850954"/>
              <a:ext cx="1126016" cy="121321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39" name="Google Shape;149;g1c0fb0bcc97_14_0">
              <a:extLst>
                <a:ext uri="{FF2B5EF4-FFF2-40B4-BE49-F238E27FC236}">
                  <a16:creationId xmlns:a16="http://schemas.microsoft.com/office/drawing/2014/main" id="{74FF366D-9E89-F7DF-EA9C-B68C52631F63}"/>
                </a:ext>
              </a:extLst>
            </p:cNvPr>
            <p:cNvSpPr/>
            <p:nvPr/>
          </p:nvSpPr>
          <p:spPr>
            <a:xfrm>
              <a:off x="2282158" y="3143852"/>
              <a:ext cx="807900" cy="1213200"/>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40" name="Google Shape;150;g1c0fb0bcc97_14_0">
              <a:extLst>
                <a:ext uri="{FF2B5EF4-FFF2-40B4-BE49-F238E27FC236}">
                  <a16:creationId xmlns:a16="http://schemas.microsoft.com/office/drawing/2014/main" id="{B0CFC74D-4686-899C-48A0-FF8184A38243}"/>
                </a:ext>
              </a:extLst>
            </p:cNvPr>
            <p:cNvSpPr/>
            <p:nvPr/>
          </p:nvSpPr>
          <p:spPr>
            <a:xfrm rot="-8384689">
              <a:off x="1384279" y="4805743"/>
              <a:ext cx="1125825" cy="1213097"/>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41" name="Google Shape;151;g1c0fb0bcc97_14_0">
              <a:extLst>
                <a:ext uri="{FF2B5EF4-FFF2-40B4-BE49-F238E27FC236}">
                  <a16:creationId xmlns:a16="http://schemas.microsoft.com/office/drawing/2014/main" id="{4B51C4F2-93A9-9DB9-B46B-028D332E2764}"/>
                </a:ext>
              </a:extLst>
            </p:cNvPr>
            <p:cNvSpPr/>
            <p:nvPr/>
          </p:nvSpPr>
          <p:spPr>
            <a:xfrm>
              <a:off x="2207563" y="4647225"/>
              <a:ext cx="807900" cy="1213200"/>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42" name="Google Shape;152;g1c0fb0bcc97_14_0">
              <a:extLst>
                <a:ext uri="{FF2B5EF4-FFF2-40B4-BE49-F238E27FC236}">
                  <a16:creationId xmlns:a16="http://schemas.microsoft.com/office/drawing/2014/main" id="{AD8DA8F6-42B5-3533-DD33-C25A5F956F37}"/>
                </a:ext>
              </a:extLst>
            </p:cNvPr>
            <p:cNvSpPr/>
            <p:nvPr/>
          </p:nvSpPr>
          <p:spPr>
            <a:xfrm rot="4044281">
              <a:off x="1442934" y="4205123"/>
              <a:ext cx="808131" cy="1213062"/>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43" name="Google Shape;153;g1c0fb0bcc97_14_0">
              <a:extLst>
                <a:ext uri="{FF2B5EF4-FFF2-40B4-BE49-F238E27FC236}">
                  <a16:creationId xmlns:a16="http://schemas.microsoft.com/office/drawing/2014/main" id="{B9968311-7E91-EF23-8D0D-3CA83572E27A}"/>
                </a:ext>
              </a:extLst>
            </p:cNvPr>
            <p:cNvSpPr/>
            <p:nvPr/>
          </p:nvSpPr>
          <p:spPr>
            <a:xfrm rot="4044281">
              <a:off x="3032433" y="3465772"/>
              <a:ext cx="808131" cy="1213062"/>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nvGrpSpPr>
            <p:cNvPr id="44" name="Google Shape;154;g1c0fb0bcc97_14_0">
              <a:extLst>
                <a:ext uri="{FF2B5EF4-FFF2-40B4-BE49-F238E27FC236}">
                  <a16:creationId xmlns:a16="http://schemas.microsoft.com/office/drawing/2014/main" id="{2E3BFB32-BD6F-1125-462A-74BE7EBAD794}"/>
                </a:ext>
              </a:extLst>
            </p:cNvPr>
            <p:cNvGrpSpPr/>
            <p:nvPr/>
          </p:nvGrpSpPr>
          <p:grpSpPr>
            <a:xfrm>
              <a:off x="1305829" y="3225109"/>
              <a:ext cx="2698107" cy="2539103"/>
              <a:chOff x="1305829" y="3225109"/>
              <a:chExt cx="2698107" cy="2539103"/>
            </a:xfrm>
          </p:grpSpPr>
          <p:grpSp>
            <p:nvGrpSpPr>
              <p:cNvPr id="47" name="Google Shape;155;g1c0fb0bcc97_14_0">
                <a:extLst>
                  <a:ext uri="{FF2B5EF4-FFF2-40B4-BE49-F238E27FC236}">
                    <a16:creationId xmlns:a16="http://schemas.microsoft.com/office/drawing/2014/main" id="{28CED26E-9B69-21A9-D207-FCBE49DB5459}"/>
                  </a:ext>
                </a:extLst>
              </p:cNvPr>
              <p:cNvGrpSpPr/>
              <p:nvPr/>
            </p:nvGrpSpPr>
            <p:grpSpPr>
              <a:xfrm>
                <a:off x="1877351" y="3419506"/>
                <a:ext cx="1595046" cy="2178976"/>
                <a:chOff x="1877351" y="3419506"/>
                <a:chExt cx="1595046" cy="2178976"/>
              </a:xfrm>
            </p:grpSpPr>
            <p:sp>
              <p:nvSpPr>
                <p:cNvPr id="54" name="Google Shape;156;g1c0fb0bcc97_14_0">
                  <a:extLst>
                    <a:ext uri="{FF2B5EF4-FFF2-40B4-BE49-F238E27FC236}">
                      <a16:creationId xmlns:a16="http://schemas.microsoft.com/office/drawing/2014/main" id="{501BEF54-B58C-E938-F7A5-2E75A561340F}"/>
                    </a:ext>
                  </a:extLst>
                </p:cNvPr>
                <p:cNvSpPr/>
                <p:nvPr/>
              </p:nvSpPr>
              <p:spPr>
                <a:xfrm rot="-1671126">
                  <a:off x="2062828" y="3512309"/>
                  <a:ext cx="633146" cy="95079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55" name="Google Shape;157;g1c0fb0bcc97_14_0">
                  <a:extLst>
                    <a:ext uri="{FF2B5EF4-FFF2-40B4-BE49-F238E27FC236}">
                      <a16:creationId xmlns:a16="http://schemas.microsoft.com/office/drawing/2014/main" id="{1B6BCB22-650E-632E-B001-44CB5A4D75F1}"/>
                    </a:ext>
                  </a:extLst>
                </p:cNvPr>
                <p:cNvSpPr/>
                <p:nvPr/>
              </p:nvSpPr>
              <p:spPr>
                <a:xfrm rot="-1671126">
                  <a:off x="2653774" y="4554885"/>
                  <a:ext cx="633146" cy="95079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48" name="Google Shape;158;g1c0fb0bcc97_14_0">
                <a:extLst>
                  <a:ext uri="{FF2B5EF4-FFF2-40B4-BE49-F238E27FC236}">
                    <a16:creationId xmlns:a16="http://schemas.microsoft.com/office/drawing/2014/main" id="{4E1453C6-0983-9C72-B77F-8C5C11A90D37}"/>
                  </a:ext>
                </a:extLst>
              </p:cNvPr>
              <p:cNvGrpSpPr/>
              <p:nvPr/>
            </p:nvGrpSpPr>
            <p:grpSpPr>
              <a:xfrm rot="3884511">
                <a:off x="1843443" y="3422307"/>
                <a:ext cx="1595056" cy="2178989"/>
                <a:chOff x="1877351" y="3419506"/>
                <a:chExt cx="1595046" cy="2178976"/>
              </a:xfrm>
            </p:grpSpPr>
            <p:sp>
              <p:nvSpPr>
                <p:cNvPr id="52" name="Google Shape;159;g1c0fb0bcc97_14_0">
                  <a:extLst>
                    <a:ext uri="{FF2B5EF4-FFF2-40B4-BE49-F238E27FC236}">
                      <a16:creationId xmlns:a16="http://schemas.microsoft.com/office/drawing/2014/main" id="{293404BC-0110-3357-0247-FB5436EB6B9A}"/>
                    </a:ext>
                  </a:extLst>
                </p:cNvPr>
                <p:cNvSpPr/>
                <p:nvPr/>
              </p:nvSpPr>
              <p:spPr>
                <a:xfrm rot="-1671126">
                  <a:off x="2062828" y="3512309"/>
                  <a:ext cx="633146" cy="95079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53" name="Google Shape;160;g1c0fb0bcc97_14_0">
                  <a:extLst>
                    <a:ext uri="{FF2B5EF4-FFF2-40B4-BE49-F238E27FC236}">
                      <a16:creationId xmlns:a16="http://schemas.microsoft.com/office/drawing/2014/main" id="{0A7892B6-B3AC-F5E4-EB97-44114DFDA3CD}"/>
                    </a:ext>
                  </a:extLst>
                </p:cNvPr>
                <p:cNvSpPr/>
                <p:nvPr/>
              </p:nvSpPr>
              <p:spPr>
                <a:xfrm rot="-1671126">
                  <a:off x="2653774" y="4554885"/>
                  <a:ext cx="633146" cy="95079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49" name="Google Shape;161;g1c0fb0bcc97_14_0">
                <a:extLst>
                  <a:ext uri="{FF2B5EF4-FFF2-40B4-BE49-F238E27FC236}">
                    <a16:creationId xmlns:a16="http://schemas.microsoft.com/office/drawing/2014/main" id="{5E0E7183-0DB4-3897-ECEE-BF85CC333E9D}"/>
                  </a:ext>
                </a:extLst>
              </p:cNvPr>
              <p:cNvGrpSpPr/>
              <p:nvPr/>
            </p:nvGrpSpPr>
            <p:grpSpPr>
              <a:xfrm rot="7433895">
                <a:off x="1857388" y="3405211"/>
                <a:ext cx="1594990" cy="2178899"/>
                <a:chOff x="1877351" y="3419506"/>
                <a:chExt cx="1595046" cy="2178976"/>
              </a:xfrm>
            </p:grpSpPr>
            <p:sp>
              <p:nvSpPr>
                <p:cNvPr id="50" name="Google Shape;162;g1c0fb0bcc97_14_0">
                  <a:extLst>
                    <a:ext uri="{FF2B5EF4-FFF2-40B4-BE49-F238E27FC236}">
                      <a16:creationId xmlns:a16="http://schemas.microsoft.com/office/drawing/2014/main" id="{B948FE30-8F0F-DDEC-BA1A-2B744D04F3B8}"/>
                    </a:ext>
                  </a:extLst>
                </p:cNvPr>
                <p:cNvSpPr/>
                <p:nvPr/>
              </p:nvSpPr>
              <p:spPr>
                <a:xfrm rot="-1671126">
                  <a:off x="2062828" y="3512309"/>
                  <a:ext cx="633146" cy="95079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51" name="Google Shape;163;g1c0fb0bcc97_14_0">
                  <a:extLst>
                    <a:ext uri="{FF2B5EF4-FFF2-40B4-BE49-F238E27FC236}">
                      <a16:creationId xmlns:a16="http://schemas.microsoft.com/office/drawing/2014/main" id="{B43CBCEE-8B3E-D31E-8517-C1D374509510}"/>
                    </a:ext>
                  </a:extLst>
                </p:cNvPr>
                <p:cNvSpPr/>
                <p:nvPr/>
              </p:nvSpPr>
              <p:spPr>
                <a:xfrm rot="-1671126">
                  <a:off x="2653774" y="4554885"/>
                  <a:ext cx="633146" cy="950795"/>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sp>
          <p:nvSpPr>
            <p:cNvPr id="45" name="Google Shape;164;g1c0fb0bcc97_14_0">
              <a:extLst>
                <a:ext uri="{FF2B5EF4-FFF2-40B4-BE49-F238E27FC236}">
                  <a16:creationId xmlns:a16="http://schemas.microsoft.com/office/drawing/2014/main" id="{02930270-B8D1-15F2-2A95-7766D2EDBBD3}"/>
                </a:ext>
              </a:extLst>
            </p:cNvPr>
            <p:cNvSpPr/>
            <p:nvPr/>
          </p:nvSpPr>
          <p:spPr>
            <a:xfrm>
              <a:off x="2208658" y="4019361"/>
              <a:ext cx="950700" cy="950700"/>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46" name="Google Shape;165;g1c0fb0bcc97_14_0">
              <a:extLst>
                <a:ext uri="{FF2B5EF4-FFF2-40B4-BE49-F238E27FC236}">
                  <a16:creationId xmlns:a16="http://schemas.microsoft.com/office/drawing/2014/main" id="{158B74C0-39B4-3B8A-93D2-583DB35ACC0D}"/>
                </a:ext>
              </a:extLst>
            </p:cNvPr>
            <p:cNvSpPr/>
            <p:nvPr/>
          </p:nvSpPr>
          <p:spPr>
            <a:xfrm>
              <a:off x="2378544" y="4178074"/>
              <a:ext cx="633300" cy="633300"/>
            </a:xfrm>
            <a:prstGeom prst="ellipse">
              <a:avLst/>
            </a:prstGeom>
            <a:gradFill>
              <a:gsLst>
                <a:gs pos="0">
                  <a:srgbClr val="DA0000"/>
                </a:gs>
                <a:gs pos="28000">
                  <a:srgbClr val="760000"/>
                </a:gs>
                <a:gs pos="52999">
                  <a:srgbClr val="920000"/>
                </a:gs>
                <a:gs pos="92000">
                  <a:srgbClr val="C00000"/>
                </a:gs>
                <a:gs pos="100000">
                  <a:srgbClr val="C0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622300" sx="102000" sy="102000" algn="ctr" rotWithShape="0">
                <a:srgbClr val="000000">
                  <a:alpha val="3686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56" name="Google Shape;166;g1c0fb0bcc97_14_0">
            <a:extLst>
              <a:ext uri="{FF2B5EF4-FFF2-40B4-BE49-F238E27FC236}">
                <a16:creationId xmlns:a16="http://schemas.microsoft.com/office/drawing/2014/main" id="{942A7AE7-5982-A7A6-2789-34DAC1949B8F}"/>
              </a:ext>
            </a:extLst>
          </p:cNvPr>
          <p:cNvGrpSpPr/>
          <p:nvPr/>
        </p:nvGrpSpPr>
        <p:grpSpPr>
          <a:xfrm>
            <a:off x="7311976" y="5596389"/>
            <a:ext cx="1188391" cy="1218887"/>
            <a:chOff x="812084" y="2640811"/>
            <a:chExt cx="3567135" cy="3658672"/>
          </a:xfrm>
        </p:grpSpPr>
        <p:sp>
          <p:nvSpPr>
            <p:cNvPr id="57" name="Google Shape;167;g1c0fb0bcc97_14_0">
              <a:extLst>
                <a:ext uri="{FF2B5EF4-FFF2-40B4-BE49-F238E27FC236}">
                  <a16:creationId xmlns:a16="http://schemas.microsoft.com/office/drawing/2014/main" id="{C21706ED-EDF1-3ACF-011A-1973700D47D4}"/>
                </a:ext>
              </a:extLst>
            </p:cNvPr>
            <p:cNvSpPr/>
            <p:nvPr/>
          </p:nvSpPr>
          <p:spPr>
            <a:xfrm rot="-5229537">
              <a:off x="3182577" y="3890014"/>
              <a:ext cx="1125784" cy="121318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58" name="Google Shape;168;g1c0fb0bcc97_14_0">
              <a:extLst>
                <a:ext uri="{FF2B5EF4-FFF2-40B4-BE49-F238E27FC236}">
                  <a16:creationId xmlns:a16="http://schemas.microsoft.com/office/drawing/2014/main" id="{E692261C-81F3-883F-958F-7C1CB5957874}"/>
                </a:ext>
              </a:extLst>
            </p:cNvPr>
            <p:cNvSpPr/>
            <p:nvPr/>
          </p:nvSpPr>
          <p:spPr>
            <a:xfrm rot="-1603735">
              <a:off x="2637879" y="4897857"/>
              <a:ext cx="1125910" cy="1213251"/>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59" name="Google Shape;169;g1c0fb0bcc97_14_0">
              <a:extLst>
                <a:ext uri="{FF2B5EF4-FFF2-40B4-BE49-F238E27FC236}">
                  <a16:creationId xmlns:a16="http://schemas.microsoft.com/office/drawing/2014/main" id="{0FA21F04-A9C5-E9F5-C26A-CE5B0133DDD6}"/>
                </a:ext>
              </a:extLst>
            </p:cNvPr>
            <p:cNvSpPr/>
            <p:nvPr/>
          </p:nvSpPr>
          <p:spPr>
            <a:xfrm rot="-3210016">
              <a:off x="2935546" y="4357947"/>
              <a:ext cx="807977" cy="1213166"/>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0" name="Google Shape;170;g1c0fb0bcc97_14_0">
              <a:extLst>
                <a:ext uri="{FF2B5EF4-FFF2-40B4-BE49-F238E27FC236}">
                  <a16:creationId xmlns:a16="http://schemas.microsoft.com/office/drawing/2014/main" id="{0398310D-6A78-1907-8269-A9D30E0D93B3}"/>
                </a:ext>
              </a:extLst>
            </p:cNvPr>
            <p:cNvSpPr/>
            <p:nvPr/>
          </p:nvSpPr>
          <p:spPr>
            <a:xfrm rot="-1603735">
              <a:off x="1527445" y="2844766"/>
              <a:ext cx="1125910" cy="1213251"/>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1" name="Google Shape;171;g1c0fb0bcc97_14_0">
              <a:extLst>
                <a:ext uri="{FF2B5EF4-FFF2-40B4-BE49-F238E27FC236}">
                  <a16:creationId xmlns:a16="http://schemas.microsoft.com/office/drawing/2014/main" id="{0C2F430B-3267-BD30-9655-6E8F6BC0FC16}"/>
                </a:ext>
              </a:extLst>
            </p:cNvPr>
            <p:cNvSpPr/>
            <p:nvPr/>
          </p:nvSpPr>
          <p:spPr>
            <a:xfrm rot="-5229537">
              <a:off x="882942" y="3770892"/>
              <a:ext cx="1125784" cy="121318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2" name="Google Shape;172;g1c0fb0bcc97_14_0">
              <a:extLst>
                <a:ext uri="{FF2B5EF4-FFF2-40B4-BE49-F238E27FC236}">
                  <a16:creationId xmlns:a16="http://schemas.microsoft.com/office/drawing/2014/main" id="{0E7CFADB-F4C1-DB6D-7924-3EF42D6E016C}"/>
                </a:ext>
              </a:extLst>
            </p:cNvPr>
            <p:cNvSpPr/>
            <p:nvPr/>
          </p:nvSpPr>
          <p:spPr>
            <a:xfrm rot="-3210016">
              <a:off x="1480485" y="3393958"/>
              <a:ext cx="807977" cy="1213166"/>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3" name="Google Shape;173;g1c0fb0bcc97_14_0">
              <a:extLst>
                <a:ext uri="{FF2B5EF4-FFF2-40B4-BE49-F238E27FC236}">
                  <a16:creationId xmlns:a16="http://schemas.microsoft.com/office/drawing/2014/main" id="{98CB149B-CA9D-BD86-9D2C-5E8ED979A129}"/>
                </a:ext>
              </a:extLst>
            </p:cNvPr>
            <p:cNvSpPr/>
            <p:nvPr/>
          </p:nvSpPr>
          <p:spPr>
            <a:xfrm rot="2014799">
              <a:off x="2730999" y="2850954"/>
              <a:ext cx="1126016" cy="121321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4" name="Google Shape;174;g1c0fb0bcc97_14_0">
              <a:extLst>
                <a:ext uri="{FF2B5EF4-FFF2-40B4-BE49-F238E27FC236}">
                  <a16:creationId xmlns:a16="http://schemas.microsoft.com/office/drawing/2014/main" id="{E7FAE3CD-AB88-9B62-8E12-56032BC1D823}"/>
                </a:ext>
              </a:extLst>
            </p:cNvPr>
            <p:cNvSpPr/>
            <p:nvPr/>
          </p:nvSpPr>
          <p:spPr>
            <a:xfrm>
              <a:off x="2282158" y="3143852"/>
              <a:ext cx="807900" cy="12132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5" name="Google Shape;175;g1c0fb0bcc97_14_0">
              <a:extLst>
                <a:ext uri="{FF2B5EF4-FFF2-40B4-BE49-F238E27FC236}">
                  <a16:creationId xmlns:a16="http://schemas.microsoft.com/office/drawing/2014/main" id="{8D31B3D6-52BA-9429-D441-285EF9008575}"/>
                </a:ext>
              </a:extLst>
            </p:cNvPr>
            <p:cNvSpPr/>
            <p:nvPr/>
          </p:nvSpPr>
          <p:spPr>
            <a:xfrm rot="-8384689">
              <a:off x="1384279" y="4805743"/>
              <a:ext cx="1125825" cy="1213097"/>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6" name="Google Shape;176;g1c0fb0bcc97_14_0">
              <a:extLst>
                <a:ext uri="{FF2B5EF4-FFF2-40B4-BE49-F238E27FC236}">
                  <a16:creationId xmlns:a16="http://schemas.microsoft.com/office/drawing/2014/main" id="{8D32D388-6B29-A876-51ED-CECF9F214317}"/>
                </a:ext>
              </a:extLst>
            </p:cNvPr>
            <p:cNvSpPr/>
            <p:nvPr/>
          </p:nvSpPr>
          <p:spPr>
            <a:xfrm>
              <a:off x="2207563" y="4647225"/>
              <a:ext cx="807900" cy="12132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7" name="Google Shape;177;g1c0fb0bcc97_14_0">
              <a:extLst>
                <a:ext uri="{FF2B5EF4-FFF2-40B4-BE49-F238E27FC236}">
                  <a16:creationId xmlns:a16="http://schemas.microsoft.com/office/drawing/2014/main" id="{A0D70BEC-8CED-142C-F981-63A7E1EC2FAB}"/>
                </a:ext>
              </a:extLst>
            </p:cNvPr>
            <p:cNvSpPr/>
            <p:nvPr/>
          </p:nvSpPr>
          <p:spPr>
            <a:xfrm rot="4044281">
              <a:off x="1442934" y="4205123"/>
              <a:ext cx="808131" cy="1213062"/>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68" name="Google Shape;178;g1c0fb0bcc97_14_0">
              <a:extLst>
                <a:ext uri="{FF2B5EF4-FFF2-40B4-BE49-F238E27FC236}">
                  <a16:creationId xmlns:a16="http://schemas.microsoft.com/office/drawing/2014/main" id="{2A767AB0-6A9F-68E8-0865-BB0085819FE4}"/>
                </a:ext>
              </a:extLst>
            </p:cNvPr>
            <p:cNvSpPr/>
            <p:nvPr/>
          </p:nvSpPr>
          <p:spPr>
            <a:xfrm rot="4044281">
              <a:off x="3032433" y="3465772"/>
              <a:ext cx="808131" cy="1213062"/>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nvGrpSpPr>
            <p:cNvPr id="69" name="Google Shape;179;g1c0fb0bcc97_14_0">
              <a:extLst>
                <a:ext uri="{FF2B5EF4-FFF2-40B4-BE49-F238E27FC236}">
                  <a16:creationId xmlns:a16="http://schemas.microsoft.com/office/drawing/2014/main" id="{A5FB4409-C831-AC15-7388-2EF103A0AC5C}"/>
                </a:ext>
              </a:extLst>
            </p:cNvPr>
            <p:cNvGrpSpPr/>
            <p:nvPr/>
          </p:nvGrpSpPr>
          <p:grpSpPr>
            <a:xfrm>
              <a:off x="1305829" y="3225109"/>
              <a:ext cx="2698107" cy="2539103"/>
              <a:chOff x="1305829" y="3225109"/>
              <a:chExt cx="2698107" cy="2539103"/>
            </a:xfrm>
          </p:grpSpPr>
          <p:grpSp>
            <p:nvGrpSpPr>
              <p:cNvPr id="72" name="Google Shape;180;g1c0fb0bcc97_14_0">
                <a:extLst>
                  <a:ext uri="{FF2B5EF4-FFF2-40B4-BE49-F238E27FC236}">
                    <a16:creationId xmlns:a16="http://schemas.microsoft.com/office/drawing/2014/main" id="{C1F02B4D-C3D2-D7FA-645F-21290F3D2C81}"/>
                  </a:ext>
                </a:extLst>
              </p:cNvPr>
              <p:cNvGrpSpPr/>
              <p:nvPr/>
            </p:nvGrpSpPr>
            <p:grpSpPr>
              <a:xfrm>
                <a:off x="1877351" y="3419506"/>
                <a:ext cx="1595046" cy="2178976"/>
                <a:chOff x="1877351" y="3419506"/>
                <a:chExt cx="1595046" cy="2178976"/>
              </a:xfrm>
            </p:grpSpPr>
            <p:sp>
              <p:nvSpPr>
                <p:cNvPr id="79" name="Google Shape;181;g1c0fb0bcc97_14_0">
                  <a:extLst>
                    <a:ext uri="{FF2B5EF4-FFF2-40B4-BE49-F238E27FC236}">
                      <a16:creationId xmlns:a16="http://schemas.microsoft.com/office/drawing/2014/main" id="{541AE8EE-2D19-8045-65BA-D88E35485C5C}"/>
                    </a:ext>
                  </a:extLst>
                </p:cNvPr>
                <p:cNvSpPr/>
                <p:nvPr/>
              </p:nvSpPr>
              <p:spPr>
                <a:xfrm rot="-1671126">
                  <a:off x="2062828" y="3512309"/>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80" name="Google Shape;182;g1c0fb0bcc97_14_0">
                  <a:extLst>
                    <a:ext uri="{FF2B5EF4-FFF2-40B4-BE49-F238E27FC236}">
                      <a16:creationId xmlns:a16="http://schemas.microsoft.com/office/drawing/2014/main" id="{57297A51-5D50-FF21-8C48-FB3094E0C33F}"/>
                    </a:ext>
                  </a:extLst>
                </p:cNvPr>
                <p:cNvSpPr/>
                <p:nvPr/>
              </p:nvSpPr>
              <p:spPr>
                <a:xfrm rot="-1671126">
                  <a:off x="2653774" y="4554885"/>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73" name="Google Shape;183;g1c0fb0bcc97_14_0">
                <a:extLst>
                  <a:ext uri="{FF2B5EF4-FFF2-40B4-BE49-F238E27FC236}">
                    <a16:creationId xmlns:a16="http://schemas.microsoft.com/office/drawing/2014/main" id="{EB09D965-6560-A897-28F0-492F84F83BA0}"/>
                  </a:ext>
                </a:extLst>
              </p:cNvPr>
              <p:cNvGrpSpPr/>
              <p:nvPr/>
            </p:nvGrpSpPr>
            <p:grpSpPr>
              <a:xfrm rot="3884511">
                <a:off x="1843443" y="3422307"/>
                <a:ext cx="1595056" cy="2178989"/>
                <a:chOff x="1877351" y="3419506"/>
                <a:chExt cx="1595046" cy="2178976"/>
              </a:xfrm>
            </p:grpSpPr>
            <p:sp>
              <p:nvSpPr>
                <p:cNvPr id="77" name="Google Shape;184;g1c0fb0bcc97_14_0">
                  <a:extLst>
                    <a:ext uri="{FF2B5EF4-FFF2-40B4-BE49-F238E27FC236}">
                      <a16:creationId xmlns:a16="http://schemas.microsoft.com/office/drawing/2014/main" id="{2122AFDC-4742-8FD7-ED9E-FFEA8129B8D2}"/>
                    </a:ext>
                  </a:extLst>
                </p:cNvPr>
                <p:cNvSpPr/>
                <p:nvPr/>
              </p:nvSpPr>
              <p:spPr>
                <a:xfrm rot="-1671126">
                  <a:off x="2062828" y="3512309"/>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78" name="Google Shape;185;g1c0fb0bcc97_14_0">
                  <a:extLst>
                    <a:ext uri="{FF2B5EF4-FFF2-40B4-BE49-F238E27FC236}">
                      <a16:creationId xmlns:a16="http://schemas.microsoft.com/office/drawing/2014/main" id="{9CFF09C8-C958-B779-C86D-43D5428480EA}"/>
                    </a:ext>
                  </a:extLst>
                </p:cNvPr>
                <p:cNvSpPr/>
                <p:nvPr/>
              </p:nvSpPr>
              <p:spPr>
                <a:xfrm rot="-1671126">
                  <a:off x="2653774" y="4554885"/>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nvGrpSpPr>
              <p:cNvPr id="74" name="Google Shape;186;g1c0fb0bcc97_14_0">
                <a:extLst>
                  <a:ext uri="{FF2B5EF4-FFF2-40B4-BE49-F238E27FC236}">
                    <a16:creationId xmlns:a16="http://schemas.microsoft.com/office/drawing/2014/main" id="{A3BAEC41-9C39-B302-1A10-F056F5AA6661}"/>
                  </a:ext>
                </a:extLst>
              </p:cNvPr>
              <p:cNvGrpSpPr/>
              <p:nvPr/>
            </p:nvGrpSpPr>
            <p:grpSpPr>
              <a:xfrm rot="7433895">
                <a:off x="1857388" y="3405211"/>
                <a:ext cx="1594990" cy="2178899"/>
                <a:chOff x="1877351" y="3419506"/>
                <a:chExt cx="1595046" cy="2178976"/>
              </a:xfrm>
            </p:grpSpPr>
            <p:sp>
              <p:nvSpPr>
                <p:cNvPr id="75" name="Google Shape;187;g1c0fb0bcc97_14_0">
                  <a:extLst>
                    <a:ext uri="{FF2B5EF4-FFF2-40B4-BE49-F238E27FC236}">
                      <a16:creationId xmlns:a16="http://schemas.microsoft.com/office/drawing/2014/main" id="{9CDEC6BA-29DE-87C0-7997-D7F7735072C6}"/>
                    </a:ext>
                  </a:extLst>
                </p:cNvPr>
                <p:cNvSpPr/>
                <p:nvPr/>
              </p:nvSpPr>
              <p:spPr>
                <a:xfrm rot="-1671126">
                  <a:off x="2062828" y="3512309"/>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76" name="Google Shape;188;g1c0fb0bcc97_14_0">
                  <a:extLst>
                    <a:ext uri="{FF2B5EF4-FFF2-40B4-BE49-F238E27FC236}">
                      <a16:creationId xmlns:a16="http://schemas.microsoft.com/office/drawing/2014/main" id="{EF0E5D69-9A35-7E63-F5F5-7FA8AF98F761}"/>
                    </a:ext>
                  </a:extLst>
                </p:cNvPr>
                <p:cNvSpPr/>
                <p:nvPr/>
              </p:nvSpPr>
              <p:spPr>
                <a:xfrm rot="-1671126">
                  <a:off x="2653774" y="4554885"/>
                  <a:ext cx="633146" cy="950795"/>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grpSp>
        <p:sp>
          <p:nvSpPr>
            <p:cNvPr id="70" name="Google Shape;189;g1c0fb0bcc97_14_0">
              <a:extLst>
                <a:ext uri="{FF2B5EF4-FFF2-40B4-BE49-F238E27FC236}">
                  <a16:creationId xmlns:a16="http://schemas.microsoft.com/office/drawing/2014/main" id="{EE7E4C22-826D-920E-C72A-19F050D637CB}"/>
                </a:ext>
              </a:extLst>
            </p:cNvPr>
            <p:cNvSpPr/>
            <p:nvPr/>
          </p:nvSpPr>
          <p:spPr>
            <a:xfrm>
              <a:off x="2208658" y="4019361"/>
              <a:ext cx="950700" cy="9507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sp>
          <p:nvSpPr>
            <p:cNvPr id="71" name="Google Shape;190;g1c0fb0bcc97_14_0">
              <a:extLst>
                <a:ext uri="{FF2B5EF4-FFF2-40B4-BE49-F238E27FC236}">
                  <a16:creationId xmlns:a16="http://schemas.microsoft.com/office/drawing/2014/main" id="{E1955B02-3CF7-A97D-A930-92A6955F3DCD}"/>
                </a:ext>
              </a:extLst>
            </p:cNvPr>
            <p:cNvSpPr/>
            <p:nvPr/>
          </p:nvSpPr>
          <p:spPr>
            <a:xfrm>
              <a:off x="2378544" y="4178074"/>
              <a:ext cx="633300" cy="633300"/>
            </a:xfrm>
            <a:prstGeom prst="ellipse">
              <a:avLst/>
            </a:prstGeom>
            <a:gradFill>
              <a:gsLst>
                <a:gs pos="0">
                  <a:srgbClr val="A80000"/>
                </a:gs>
                <a:gs pos="48000">
                  <a:srgbClr val="760000"/>
                </a:gs>
                <a:gs pos="100000">
                  <a:srgbClr val="A80000"/>
                </a:gs>
              </a:gsLst>
              <a:path path="circle">
                <a:fillToRect l="50000" t="50000" r="50000" b="50000"/>
              </a:path>
              <a:tileRect/>
            </a:gradFill>
            <a:ln w="41275" cap="flat" cmpd="sng">
              <a:solidFill>
                <a:srgbClr val="FFC000"/>
              </a:solidFill>
              <a:prstDash val="solid"/>
              <a:miter lim="800000"/>
              <a:headEnd type="none" w="sm" len="sm"/>
              <a:tailEnd type="none" w="sm" len="sm"/>
            </a:ln>
            <a:effectLst>
              <a:outerShdw blurRad="355600" sx="102000" sy="102000" algn="ctr" rotWithShape="0">
                <a:srgbClr val="000000">
                  <a:alpha val="70980"/>
                </a:srgbClr>
              </a:outerShdw>
            </a:effectLst>
          </p:spPr>
          <p:txBody>
            <a:bodyPr spcFirstLastPara="1" wrap="square" lIns="91425" tIns="45700" rIns="91425" bIns="45700" anchor="ctr" anchorCtr="0">
              <a:noAutofit/>
            </a:bodyPr>
            <a:lstStyle/>
            <a:p>
              <a:pPr algn="ctr" defTabSz="684491">
                <a:buClr>
                  <a:srgbClr val="000000"/>
                </a:buClr>
                <a:buSzPts val="1800"/>
              </a:pPr>
              <a:endParaRPr sz="1400" kern="0">
                <a:solidFill>
                  <a:srgbClr val="FFFFFF"/>
                </a:solidFill>
                <a:latin typeface="Calibri"/>
                <a:ea typeface="Calibri"/>
                <a:cs typeface="Calibri"/>
                <a:sym typeface="Calibri"/>
              </a:endParaRPr>
            </a:p>
          </p:txBody>
        </p:sp>
      </p:grpSp>
      <p:sp>
        <p:nvSpPr>
          <p:cNvPr id="3" name="Rectangle 2">
            <a:extLst>
              <a:ext uri="{FF2B5EF4-FFF2-40B4-BE49-F238E27FC236}">
                <a16:creationId xmlns:a16="http://schemas.microsoft.com/office/drawing/2014/main" id="{9BA69BD9-021F-4F18-9FBB-35AC123A58A5}"/>
              </a:ext>
            </a:extLst>
          </p:cNvPr>
          <p:cNvSpPr/>
          <p:nvPr/>
        </p:nvSpPr>
        <p:spPr>
          <a:xfrm>
            <a:off x="-1861850" y="1920082"/>
            <a:ext cx="12867699" cy="1938992"/>
          </a:xfrm>
          <a:prstGeom prst="rect">
            <a:avLst/>
          </a:prstGeom>
          <a:noFill/>
        </p:spPr>
        <p:txBody>
          <a:bodyPr wrap="square" lIns="91440" tIns="45720" rIns="91440" bIns="45720">
            <a:spAutoFit/>
          </a:bodyPr>
          <a:lstStyle/>
          <a:p>
            <a:pPr algn="ctr"/>
            <a:r>
              <a:rPr lang="en-US" sz="6000" b="0" kern="1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a:cs typeface="Times New Roman"/>
              </a:rPr>
              <a:t>CHÀO MỪNG THẦY CÔ</a:t>
            </a:r>
          </a:p>
          <a:p>
            <a:pPr algn="ctr"/>
            <a:r>
              <a:rPr lang="en-US" sz="6000" kern="1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a:cs typeface="Times New Roman"/>
              </a:rPr>
              <a:t>CÙNG CÁC EM HỌC SINH</a:t>
            </a:r>
            <a:endParaRPr lang="en-US" sz="6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0642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8" presetClass="emph" presetSubtype="0" fill="hold" nodeType="withEffect">
                                  <p:stCondLst>
                                    <p:cond delay="0"/>
                                  </p:stCondLst>
                                  <p:childTnLst>
                                    <p:animRot by="-21600000">
                                      <p:cBhvr>
                                        <p:cTn id="9" dur="5000" fill="hold"/>
                                        <p:tgtEl>
                                          <p:spTgt spid="6"/>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8" presetClass="emph" presetSubtype="0" fill="hold" nodeType="withEffect">
                                  <p:stCondLst>
                                    <p:cond delay="0"/>
                                  </p:stCondLst>
                                  <p:childTnLst>
                                    <p:animRot by="-21600000">
                                      <p:cBhvr>
                                        <p:cTn id="14" dur="5000" fill="hold"/>
                                        <p:tgtEl>
                                          <p:spTgt spid="5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8" presetClass="emph" presetSubtype="0" fill="hold" nodeType="withEffect">
                                  <p:stCondLst>
                                    <p:cond delay="0"/>
                                  </p:stCondLst>
                                  <p:childTnLst>
                                    <p:animRot by="-21600000">
                                      <p:cBhvr>
                                        <p:cTn id="19" dur="5000" fill="hold"/>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E6CEC-CD96-ED15-CAA4-1D1457ECD020}"/>
            </a:ext>
          </a:extLst>
        </p:cNvPr>
        <p:cNvGrpSpPr/>
        <p:nvPr/>
      </p:nvGrpSpPr>
      <p:grpSpPr>
        <a:xfrm>
          <a:off x="0" y="0"/>
          <a:ext cx="0" cy="0"/>
          <a:chOff x="0" y="0"/>
          <a:chExt cx="0" cy="0"/>
        </a:xfrm>
      </p:grpSpPr>
      <p:sp>
        <p:nvSpPr>
          <p:cNvPr id="3" name="TextBox 2">
            <a:hlinkClick r:id="rId3"/>
            <a:extLst>
              <a:ext uri="{FF2B5EF4-FFF2-40B4-BE49-F238E27FC236}">
                <a16:creationId xmlns:a16="http://schemas.microsoft.com/office/drawing/2014/main" id="{8A15D8F9-3E51-2A19-817E-A5150A5FB7D5}"/>
              </a:ext>
            </a:extLst>
          </p:cNvPr>
          <p:cNvSpPr txBox="1"/>
          <p:nvPr/>
        </p:nvSpPr>
        <p:spPr>
          <a:xfrm>
            <a:off x="128453" y="845056"/>
            <a:ext cx="5029200" cy="584775"/>
          </a:xfrm>
          <a:prstGeom prst="rect">
            <a:avLst/>
          </a:prstGeom>
          <a:noFill/>
        </p:spPr>
        <p:txBody>
          <a:bodyPr wrap="square" rtlCol="0">
            <a:spAutoFit/>
          </a:bodyPr>
          <a:lstStyle/>
          <a:p>
            <a:r>
              <a:rPr lang="en-US" sz="3200" b="1" u="sng" dirty="0">
                <a:solidFill>
                  <a:schemeClr val="accent1">
                    <a:lumMod val="75000"/>
                  </a:schemeClr>
                </a:solidFill>
                <a:latin typeface="Times New Roman" panose="02020603050405020304" pitchFamily="18" charset="0"/>
                <a:cs typeface="Times New Roman" panose="02020603050405020304" pitchFamily="18" charset="0"/>
              </a:rPr>
              <a:t>2.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Hằng</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biến</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biểu</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thức</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a:t>
            </a:r>
          </a:p>
        </p:txBody>
      </p:sp>
      <p:pic>
        <p:nvPicPr>
          <p:cNvPr id="19" name="Picture 18">
            <a:hlinkClick r:id="rId4"/>
            <a:extLst>
              <a:ext uri="{FF2B5EF4-FFF2-40B4-BE49-F238E27FC236}">
                <a16:creationId xmlns:a16="http://schemas.microsoft.com/office/drawing/2014/main" id="{D872D51F-54C4-1132-8A8A-8655C3FEC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254" y="4191000"/>
            <a:ext cx="463391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a:extLst>
              <a:ext uri="{FF2B5EF4-FFF2-40B4-BE49-F238E27FC236}">
                <a16:creationId xmlns:a16="http://schemas.microsoft.com/office/drawing/2014/main" id="{2DB70C5C-44CF-07BD-85B7-12CAE9012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505200"/>
            <a:ext cx="4633914"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hlinkClick r:id="rId7"/>
            <a:extLst>
              <a:ext uri="{FF2B5EF4-FFF2-40B4-BE49-F238E27FC236}">
                <a16:creationId xmlns:a16="http://schemas.microsoft.com/office/drawing/2014/main" id="{687175BD-A234-DF5B-69B9-3E618745FE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9306" y="1752601"/>
            <a:ext cx="48196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a:extLst>
              <a:ext uri="{FF2B5EF4-FFF2-40B4-BE49-F238E27FC236}">
                <a16:creationId xmlns:a16="http://schemas.microsoft.com/office/drawing/2014/main" id="{7B9B5E85-B566-EA4B-5117-A8C0B2179F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5958" y="2794718"/>
            <a:ext cx="3562710" cy="16664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hlinkClick r:id="rId10"/>
            <a:extLst>
              <a:ext uri="{FF2B5EF4-FFF2-40B4-BE49-F238E27FC236}">
                <a16:creationId xmlns:a16="http://schemas.microsoft.com/office/drawing/2014/main" id="{AFD8A5C9-C0DA-325D-9F21-C56A754603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321" y="1683111"/>
            <a:ext cx="3042654" cy="32639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hlinkClick r:id="rId12" action="ppaction://hlinkfile"/>
            <a:extLst>
              <a:ext uri="{FF2B5EF4-FFF2-40B4-BE49-F238E27FC236}">
                <a16:creationId xmlns:a16="http://schemas.microsoft.com/office/drawing/2014/main" id="{746AFC2C-108E-9162-B1B7-FD4985826165}"/>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10</a:t>
            </a:r>
            <a:r>
              <a:rPr lang="en-US" sz="2600" b="1" dirty="0">
                <a:solidFill>
                  <a:srgbClr val="666633"/>
                </a:solidFill>
                <a:latin typeface="Times New Roman" pitchFamily="18" charset="0"/>
              </a:rPr>
              <a:t> – BÀI 13: BIỂU DIỄN DỮ LIỆU (</a:t>
            </a:r>
            <a:r>
              <a:rPr lang="en-US" sz="2600" b="1" dirty="0" err="1">
                <a:solidFill>
                  <a:srgbClr val="666633"/>
                </a:solidFill>
                <a:latin typeface="Times New Roman" pitchFamily="18" charset="0"/>
              </a:rPr>
              <a:t>tiết</a:t>
            </a:r>
            <a:r>
              <a:rPr lang="en-US" sz="2600" b="1" dirty="0">
                <a:solidFill>
                  <a:srgbClr val="666633"/>
                </a:solidFill>
                <a:latin typeface="Times New Roman" pitchFamily="18" charset="0"/>
              </a:rPr>
              <a:t> 1)</a:t>
            </a:r>
          </a:p>
        </p:txBody>
      </p:sp>
    </p:spTree>
    <p:extLst>
      <p:ext uri="{BB962C8B-B14F-4D97-AF65-F5344CB8AC3E}">
        <p14:creationId xmlns:p14="http://schemas.microsoft.com/office/powerpoint/2010/main" val="9386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5407-5599-72B1-27F7-497A8FD5DC47}"/>
            </a:ext>
          </a:extLst>
        </p:cNvPr>
        <p:cNvGrpSpPr/>
        <p:nvPr/>
      </p:nvGrpSpPr>
      <p:grpSpPr>
        <a:xfrm>
          <a:off x="0" y="0"/>
          <a:ext cx="0" cy="0"/>
          <a:chOff x="0" y="0"/>
          <a:chExt cx="0" cy="0"/>
        </a:xfrm>
      </p:grpSpPr>
      <p:pic>
        <p:nvPicPr>
          <p:cNvPr id="5" name="AudioTextToSpeech-17-">
            <a:hlinkClick r:id="" action="ppaction://media"/>
            <a:extLst>
              <a:ext uri="{FF2B5EF4-FFF2-40B4-BE49-F238E27FC236}">
                <a16:creationId xmlns:a16="http://schemas.microsoft.com/office/drawing/2014/main" id="{9DD57066-D59A-EF88-1B0B-71B7ECB37C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0"/>
            <a:ext cx="8610600" cy="6553200"/>
          </a:xfrm>
          <a:prstGeom prst="rect">
            <a:avLst/>
          </a:prstGeom>
        </p:spPr>
      </p:pic>
    </p:spTree>
    <p:extLst>
      <p:ext uri="{BB962C8B-B14F-4D97-AF65-F5344CB8AC3E}">
        <p14:creationId xmlns:p14="http://schemas.microsoft.com/office/powerpoint/2010/main" val="23859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ED673-9AEF-9997-C58B-39D81921E8FD}"/>
            </a:ext>
          </a:extLst>
        </p:cNvPr>
        <p:cNvGrpSpPr/>
        <p:nvPr/>
      </p:nvGrpSpPr>
      <p:grpSpPr>
        <a:xfrm>
          <a:off x="0" y="0"/>
          <a:ext cx="0" cy="0"/>
          <a:chOff x="0" y="0"/>
          <a:chExt cx="0" cy="0"/>
        </a:xfrm>
      </p:grpSpPr>
      <p:sp>
        <p:nvSpPr>
          <p:cNvPr id="3" name="TextBox 2">
            <a:hlinkClick r:id="rId3"/>
            <a:extLst>
              <a:ext uri="{FF2B5EF4-FFF2-40B4-BE49-F238E27FC236}">
                <a16:creationId xmlns:a16="http://schemas.microsoft.com/office/drawing/2014/main" id="{2FED1CCE-E676-483D-18BD-7035C414B3C9}"/>
              </a:ext>
            </a:extLst>
          </p:cNvPr>
          <p:cNvSpPr txBox="1"/>
          <p:nvPr/>
        </p:nvSpPr>
        <p:spPr>
          <a:xfrm>
            <a:off x="128453" y="845056"/>
            <a:ext cx="5029200" cy="584775"/>
          </a:xfrm>
          <a:prstGeom prst="rect">
            <a:avLst/>
          </a:prstGeom>
          <a:noFill/>
        </p:spPr>
        <p:txBody>
          <a:bodyPr wrap="square" rtlCol="0">
            <a:spAutoFit/>
          </a:bodyPr>
          <a:lstStyle/>
          <a:p>
            <a:r>
              <a:rPr lang="en-US" sz="3200" b="1" u="sng" dirty="0">
                <a:solidFill>
                  <a:schemeClr val="accent1">
                    <a:lumMod val="75000"/>
                  </a:schemeClr>
                </a:solidFill>
                <a:latin typeface="Times New Roman" panose="02020603050405020304" pitchFamily="18" charset="0"/>
                <a:cs typeface="Times New Roman" panose="02020603050405020304" pitchFamily="18" charset="0"/>
              </a:rPr>
              <a:t>2.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Hằng</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biến</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biểu</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thức</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a:t>
            </a:r>
          </a:p>
        </p:txBody>
      </p:sp>
      <p:pic>
        <p:nvPicPr>
          <p:cNvPr id="19" name="Picture 18">
            <a:hlinkClick r:id="rId4"/>
            <a:extLst>
              <a:ext uri="{FF2B5EF4-FFF2-40B4-BE49-F238E27FC236}">
                <a16:creationId xmlns:a16="http://schemas.microsoft.com/office/drawing/2014/main" id="{337E0CD4-C1C1-B5B8-7FC3-3D8D3DB57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254" y="5552506"/>
            <a:ext cx="4633914" cy="13414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a:extLst>
              <a:ext uri="{FF2B5EF4-FFF2-40B4-BE49-F238E27FC236}">
                <a16:creationId xmlns:a16="http://schemas.microsoft.com/office/drawing/2014/main" id="{06FF4C89-4727-FF7F-F23E-77C46DC3A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140" y="5258818"/>
            <a:ext cx="4633914" cy="6873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DAD147B4-757C-F128-C778-24F01D6BD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1950" y="4396806"/>
            <a:ext cx="4819650" cy="13001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a:extLst>
              <a:ext uri="{FF2B5EF4-FFF2-40B4-BE49-F238E27FC236}">
                <a16:creationId xmlns:a16="http://schemas.microsoft.com/office/drawing/2014/main" id="{568FE6B8-077D-F138-FF4C-66ACEF76A6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9729" y="4118993"/>
            <a:ext cx="3403600" cy="1655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a:extLst>
              <a:ext uri="{FF2B5EF4-FFF2-40B4-BE49-F238E27FC236}">
                <a16:creationId xmlns:a16="http://schemas.microsoft.com/office/drawing/2014/main" id="{4A6B488D-699A-2C5D-9FD8-36B7ED2DD7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8774" y="2514600"/>
            <a:ext cx="4231826" cy="19272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40EB8466-BE90-6C37-302C-AC8E417FBB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0616" y="3001393"/>
            <a:ext cx="2216150" cy="873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773AC0E4-FBC3-561C-E535-2309B2DC85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4479" y="2809306"/>
            <a:ext cx="979487" cy="527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a:extLst>
              <a:ext uri="{FF2B5EF4-FFF2-40B4-BE49-F238E27FC236}">
                <a16:creationId xmlns:a16="http://schemas.microsoft.com/office/drawing/2014/main" id="{E8096D8B-0A3B-0F83-10CA-5E3CA9062D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70179" y="2510856"/>
            <a:ext cx="1666875" cy="5746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949F7E20-788B-67FD-F0ED-C709B9D81A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14479" y="2591818"/>
            <a:ext cx="1309687" cy="3778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DA2BEB71-DBAA-FFF6-A507-60768CCEBB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7966" y="2037781"/>
            <a:ext cx="958850" cy="9318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85828F31-FE8B-10DE-6B73-25B5EFACAD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36554" y="2275457"/>
            <a:ext cx="1901825" cy="15345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hlinkClick r:id="rId16"/>
            <a:extLst>
              <a:ext uri="{FF2B5EF4-FFF2-40B4-BE49-F238E27FC236}">
                <a16:creationId xmlns:a16="http://schemas.microsoft.com/office/drawing/2014/main" id="{B1A638A0-B10D-9B03-DF8B-10112F7F41A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52316" y="769938"/>
            <a:ext cx="4382084" cy="19234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a:extLst>
              <a:ext uri="{FF2B5EF4-FFF2-40B4-BE49-F238E27FC236}">
                <a16:creationId xmlns:a16="http://schemas.microsoft.com/office/drawing/2014/main" id="{6C374FDC-9D19-2CC8-A8CD-F4976FAFCFC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29729" y="2340993"/>
            <a:ext cx="341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hlinkClick r:id="rId19"/>
            <a:extLst>
              <a:ext uri="{FF2B5EF4-FFF2-40B4-BE49-F238E27FC236}">
                <a16:creationId xmlns:a16="http://schemas.microsoft.com/office/drawing/2014/main" id="{911A6107-0FB2-72AD-5792-1D682B2DEA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 y="2510856"/>
            <a:ext cx="3042654" cy="32639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B32147EE-554A-6F46-0BC0-B8E42A8BE2C4}"/>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10</a:t>
            </a:r>
            <a:r>
              <a:rPr lang="en-US" sz="2600" b="1" dirty="0">
                <a:solidFill>
                  <a:srgbClr val="666633"/>
                </a:solidFill>
                <a:latin typeface="Times New Roman" pitchFamily="18" charset="0"/>
              </a:rPr>
              <a:t> – BÀI 13: BIỂU DIỄN DỮ LIỆU (</a:t>
            </a:r>
            <a:r>
              <a:rPr lang="en-US" sz="2600" b="1" dirty="0" err="1">
                <a:solidFill>
                  <a:srgbClr val="666633"/>
                </a:solidFill>
                <a:latin typeface="Times New Roman" pitchFamily="18" charset="0"/>
              </a:rPr>
              <a:t>tiết</a:t>
            </a:r>
            <a:r>
              <a:rPr lang="en-US" sz="2600" b="1" dirty="0">
                <a:solidFill>
                  <a:srgbClr val="666633"/>
                </a:solidFill>
                <a:latin typeface="Times New Roman" pitchFamily="18" charset="0"/>
              </a:rPr>
              <a:t> 1)</a:t>
            </a:r>
          </a:p>
        </p:txBody>
      </p:sp>
      <p:pic>
        <p:nvPicPr>
          <p:cNvPr id="4" name="Picture 9">
            <a:extLst>
              <a:ext uri="{FF2B5EF4-FFF2-40B4-BE49-F238E27FC236}">
                <a16:creationId xmlns:a16="http://schemas.microsoft.com/office/drawing/2014/main" id="{155F4122-0318-BD07-4F22-BFB6A5E7D80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58000" y="1752600"/>
            <a:ext cx="2355850" cy="89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82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0" y="0"/>
            <a:ext cx="9144000" cy="6858000"/>
          </a:xfrm>
          <a:prstGeom prst="rect">
            <a:avLst/>
          </a:prstGeom>
          <a:gradFill rotWithShape="0">
            <a:gsLst>
              <a:gs pos="0">
                <a:srgbClr val="00FF00">
                  <a:alpha val="30000"/>
                </a:srgbClr>
              </a:gs>
              <a:gs pos="50000">
                <a:schemeClr val="bg1"/>
              </a:gs>
              <a:gs pos="100000">
                <a:srgbClr val="00FF00">
                  <a:alpha val="30000"/>
                </a:srgbClr>
              </a:gs>
            </a:gsLst>
            <a:lin ang="2700000" scaled="1"/>
          </a:gradFill>
          <a:ln w="9525" algn="ctr">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defRPr/>
            </a:pPr>
            <a:endParaRPr lang="en-US"/>
          </a:p>
        </p:txBody>
      </p:sp>
      <p:pic>
        <p:nvPicPr>
          <p:cNvPr id="18437" name="Picture 3" descr="BACK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474" y="609600"/>
            <a:ext cx="8229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book_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486400"/>
            <a:ext cx="1524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descr="book_candl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97700" y="3505200"/>
            <a:ext cx="13716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descr="2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52400"/>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7"/>
          <p:cNvSpPr txBox="1">
            <a:spLocks noChangeArrowheads="1"/>
          </p:cNvSpPr>
          <p:nvPr/>
        </p:nvSpPr>
        <p:spPr bwMode="auto">
          <a:xfrm>
            <a:off x="1371600" y="17526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a:solidFill>
                  <a:schemeClr val="bg1"/>
                </a:solidFill>
                <a:latin typeface=".VnTime" pitchFamily="34" charset="0"/>
              </a:rPr>
              <a:t>1. Häc bµi </a:t>
            </a:r>
          </a:p>
        </p:txBody>
      </p:sp>
      <p:sp>
        <p:nvSpPr>
          <p:cNvPr id="189448" name="WordArt 8"/>
          <p:cNvSpPr>
            <a:spLocks noChangeArrowheads="1" noChangeShapeType="1" noTextEdit="1"/>
          </p:cNvSpPr>
          <p:nvPr/>
        </p:nvSpPr>
        <p:spPr bwMode="auto">
          <a:xfrm>
            <a:off x="1524000" y="1295400"/>
            <a:ext cx="6705600" cy="762000"/>
          </a:xfrm>
          <a:prstGeom prst="rect">
            <a:avLst/>
          </a:prstGeom>
        </p:spPr>
        <p:txBody>
          <a:bodyPr wrap="none" fromWordArt="1">
            <a:prstTxWarp prst="textPlain">
              <a:avLst>
                <a:gd name="adj" fmla="val 50000"/>
              </a:avLst>
            </a:prstTxWarp>
          </a:bodyPr>
          <a:lstStyle/>
          <a:p>
            <a:pPr algn="ctr"/>
            <a:r>
              <a:rPr lang="vi-VN" sz="36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Hướng dẫn về nhà</a:t>
            </a:r>
            <a:endParaRPr lang="en-US" sz="36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
        <p:nvSpPr>
          <p:cNvPr id="189449" name="Homepage"/>
          <p:cNvSpPr>
            <a:spLocks noEditPoints="1" noChangeArrowheads="1"/>
          </p:cNvSpPr>
          <p:nvPr/>
        </p:nvSpPr>
        <p:spPr bwMode="auto">
          <a:xfrm>
            <a:off x="914400" y="1371600"/>
            <a:ext cx="439738" cy="565150"/>
          </a:xfrm>
          <a:custGeom>
            <a:avLst/>
            <a:gdLst>
              <a:gd name="T0" fmla="*/ 0 w 21600"/>
              <a:gd name="T1" fmla="*/ 0 h 21600"/>
              <a:gd name="T2" fmla="*/ 219869 w 21600"/>
              <a:gd name="T3" fmla="*/ 0 h 21600"/>
              <a:gd name="T4" fmla="*/ 439738 w 21600"/>
              <a:gd name="T5" fmla="*/ 0 h 21600"/>
              <a:gd name="T6" fmla="*/ 439738 w 21600"/>
              <a:gd name="T7" fmla="*/ 282575 h 21600"/>
              <a:gd name="T8" fmla="*/ 439738 w 21600"/>
              <a:gd name="T9" fmla="*/ 565150 h 21600"/>
              <a:gd name="T10" fmla="*/ 219869 w 21600"/>
              <a:gd name="T11" fmla="*/ 565150 h 21600"/>
              <a:gd name="T12" fmla="*/ 0 w 21600"/>
              <a:gd name="T13" fmla="*/ 282575 h 21600"/>
              <a:gd name="T14" fmla="*/ 0 60000 65536"/>
              <a:gd name="T15" fmla="*/ 0 60000 65536"/>
              <a:gd name="T16" fmla="*/ 0 60000 65536"/>
              <a:gd name="T17" fmla="*/ 0 60000 65536"/>
              <a:gd name="T18" fmla="*/ 0 60000 65536"/>
              <a:gd name="T19" fmla="*/ 0 60000 65536"/>
              <a:gd name="T20" fmla="*/ 0 60000 65536"/>
              <a:gd name="T21" fmla="*/ 999 w 21600"/>
              <a:gd name="T22" fmla="*/ 12174 h 21600"/>
              <a:gd name="T23" fmla="*/ 20813 w 21600"/>
              <a:gd name="T24" fmla="*/ 1714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5251" y="7101"/>
                </a:moveTo>
                <a:lnTo>
                  <a:pt x="5251" y="11160"/>
                </a:lnTo>
                <a:lnTo>
                  <a:pt x="16306" y="11160"/>
                </a:lnTo>
                <a:lnTo>
                  <a:pt x="16306" y="7052"/>
                </a:lnTo>
                <a:lnTo>
                  <a:pt x="16901" y="6561"/>
                </a:lnTo>
                <a:lnTo>
                  <a:pt x="15264" y="5236"/>
                </a:lnTo>
                <a:lnTo>
                  <a:pt x="15264" y="1636"/>
                </a:lnTo>
                <a:lnTo>
                  <a:pt x="13478" y="1636"/>
                </a:lnTo>
                <a:lnTo>
                  <a:pt x="13478" y="3698"/>
                </a:lnTo>
                <a:lnTo>
                  <a:pt x="11182" y="1669"/>
                </a:lnTo>
                <a:lnTo>
                  <a:pt x="4847" y="6561"/>
                </a:lnTo>
                <a:lnTo>
                  <a:pt x="5251" y="7101"/>
                </a:lnTo>
                <a:close/>
              </a:path>
              <a:path w="21600" h="21600" extrusionOk="0">
                <a:moveTo>
                  <a:pt x="9396" y="11160"/>
                </a:moveTo>
                <a:lnTo>
                  <a:pt x="9396" y="7772"/>
                </a:lnTo>
                <a:lnTo>
                  <a:pt x="11820" y="7772"/>
                </a:lnTo>
                <a:lnTo>
                  <a:pt x="11820" y="11160"/>
                </a:lnTo>
                <a:lnTo>
                  <a:pt x="9396" y="11160"/>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9450" name="Rectangle 10"/>
          <p:cNvSpPr>
            <a:spLocks noChangeArrowheads="1"/>
          </p:cNvSpPr>
          <p:nvPr/>
        </p:nvSpPr>
        <p:spPr bwMode="auto">
          <a:xfrm>
            <a:off x="914400" y="1867598"/>
            <a:ext cx="762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60000"/>
              </a:spcBef>
            </a:pPr>
            <a:r>
              <a:rPr lang="en-US" sz="4000" b="1" dirty="0">
                <a:latin typeface="Times New Roman" panose="02020603050405020304" pitchFamily="18" charset="0"/>
                <a:cs typeface="Times New Roman" panose="02020603050405020304" pitchFamily="18" charset="0"/>
                <a:sym typeface="Wingdings" pitchFamily="2" charset="2"/>
              </a:rPr>
              <a:t>- </a:t>
            </a:r>
            <a:r>
              <a:rPr lang="en-US"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p>
        </p:txBody>
      </p:sp>
      <p:pic>
        <p:nvPicPr>
          <p:cNvPr id="18445" name="Picture 11" descr="divi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6397625"/>
            <a:ext cx="914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2" name="Rectangle 12"/>
          <p:cNvSpPr>
            <a:spLocks noChangeArrowheads="1"/>
          </p:cNvSpPr>
          <p:nvPr/>
        </p:nvSpPr>
        <p:spPr bwMode="auto">
          <a:xfrm>
            <a:off x="914400" y="3342382"/>
            <a:ext cx="7086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60000"/>
              </a:spcBef>
            </a:pPr>
            <a:r>
              <a:rPr lang="en-US" sz="4000" b="1" dirty="0">
                <a:latin typeface="Times New Roman" panose="02020603050405020304" pitchFamily="18" charset="0"/>
                <a:cs typeface="Times New Roman" panose="02020603050405020304" pitchFamily="18" charset="0"/>
                <a:sym typeface="Wingdings" pitchFamily="2" charset="2"/>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a:t>
            </a:r>
          </a:p>
        </p:txBody>
      </p:sp>
      <p:sp>
        <p:nvSpPr>
          <p:cNvPr id="2" name="Rectangle 10">
            <a:extLst>
              <a:ext uri="{FF2B5EF4-FFF2-40B4-BE49-F238E27FC236}">
                <a16:creationId xmlns:a16="http://schemas.microsoft.com/office/drawing/2014/main" id="{0B914E59-10D5-D5AB-2FA7-3AB1F41D2DD6}"/>
              </a:ext>
            </a:extLst>
          </p:cNvPr>
          <p:cNvSpPr>
            <a:spLocks noChangeArrowheads="1"/>
          </p:cNvSpPr>
          <p:nvPr/>
        </p:nvSpPr>
        <p:spPr bwMode="auto">
          <a:xfrm>
            <a:off x="914400" y="2351782"/>
            <a:ext cx="7454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60000"/>
              </a:spcBef>
            </a:pPr>
            <a:r>
              <a:rPr lang="en-US" sz="4000" b="1" dirty="0">
                <a:latin typeface="Times New Roman" panose="02020603050405020304" pitchFamily="18" charset="0"/>
                <a:cs typeface="Times New Roman" panose="02020603050405020304" pitchFamily="18" charset="0"/>
                <a:sym typeface="Wingdings" pitchFamily="2" charset="2"/>
              </a:rPr>
              <a:t>-</a:t>
            </a:r>
            <a:r>
              <a:rPr lang="en-US" sz="2400" b="1" dirty="0">
                <a:latin typeface="Times New Roman" panose="02020603050405020304" pitchFamily="18" charset="0"/>
                <a:cs typeface="Times New Roman" panose="02020603050405020304" pitchFamily="18" charset="0"/>
                <a:sym typeface="Wingdings" pitchFamily="2" charset="2"/>
              </a:rPr>
              <a:t> </a:t>
            </a:r>
            <a:r>
              <a:rPr lang="en-US" sz="2400" b="1" dirty="0">
                <a:latin typeface="Times New Roman" panose="02020603050405020304" pitchFamily="18" charset="0"/>
                <a:cs typeface="Times New Roman" panose="02020603050405020304" pitchFamily="18" charset="0"/>
              </a:rPr>
              <a:t>Em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13.4. </a:t>
            </a:r>
          </a:p>
        </p:txBody>
      </p:sp>
    </p:spTree>
    <p:extLst>
      <p:ext uri="{BB962C8B-B14F-4D97-AF65-F5344CB8AC3E}">
        <p14:creationId xmlns:p14="http://schemas.microsoft.com/office/powerpoint/2010/main" val="350346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Pictu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7FC713-59C4-23D7-FABF-58CB9A7A70D8}"/>
              </a:ext>
            </a:extLst>
          </p:cNvPr>
          <p:cNvSpPr/>
          <p:nvPr/>
        </p:nvSpPr>
        <p:spPr>
          <a:xfrm>
            <a:off x="914400" y="2590800"/>
            <a:ext cx="7522138" cy="1785104"/>
          </a:xfrm>
          <a:prstGeom prst="rect">
            <a:avLst/>
          </a:prstGeom>
          <a:noFill/>
          <a:ln>
            <a:noFill/>
          </a:ln>
        </p:spPr>
        <p:txBody>
          <a:bodyPr wrap="square" lIns="91440" tIns="45720" rIns="91440" bIns="45720">
            <a:spAutoFit/>
          </a:bodyPr>
          <a:lstStyle/>
          <a:p>
            <a:pPr algn="ctr"/>
            <a:r>
              <a:rPr lang="en-US" sz="55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 CHÂN THÀNH CẢM ƠN</a:t>
            </a:r>
          </a:p>
        </p:txBody>
      </p:sp>
    </p:spTree>
    <p:extLst>
      <p:ext uri="{BB962C8B-B14F-4D97-AF65-F5344CB8AC3E}">
        <p14:creationId xmlns:p14="http://schemas.microsoft.com/office/powerpoint/2010/main" val="80363057"/>
      </p:ext>
    </p:extLst>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1295153645158334966_574_5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2807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p:cNvSpPr>
          <p:nvPr>
            <p:ph type="ctrTitle"/>
          </p:nvPr>
        </p:nvSpPr>
        <p:spPr/>
        <p:txBody>
          <a:bodyPr/>
          <a:lstStyle/>
          <a:p>
            <a:endParaRPr lang="en-US"/>
          </a:p>
        </p:txBody>
      </p:sp>
      <p:sp>
        <p:nvSpPr>
          <p:cNvPr id="6148" name="Rectangle 3"/>
          <p:cNvSpPr>
            <a:spLocks noGrp="1"/>
          </p:cNvSpPr>
          <p:nvPr>
            <p:ph type="subTitle" idx="1"/>
          </p:nvPr>
        </p:nvSpPr>
        <p:spPr/>
        <p:txBody>
          <a:bodyPr/>
          <a:lstStyle/>
          <a:p>
            <a:endParaRPr lang="en-US"/>
          </a:p>
        </p:txBody>
      </p:sp>
      <p:pic>
        <p:nvPicPr>
          <p:cNvPr id="1026" name="Picture 2" descr="Hình Lá Cành Cây Cho Ghép Ảnh Tách Nền PNG 5 - Free.Vector6.com">
            <a:hlinkClick r:id="rId6"/>
            <a:extLst>
              <a:ext uri="{FF2B5EF4-FFF2-40B4-BE49-F238E27FC236}">
                <a16:creationId xmlns:a16="http://schemas.microsoft.com/office/drawing/2014/main" id="{C40945FF-13AF-DE9E-ADFE-3C88A234E1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52" t="15671" r="16725" b="7537"/>
          <a:stretch/>
        </p:blipFill>
        <p:spPr bwMode="auto">
          <a:xfrm rot="16200000">
            <a:off x="8480259" y="6226341"/>
            <a:ext cx="609600" cy="653718"/>
          </a:xfrm>
          <a:prstGeom prst="rect">
            <a:avLst/>
          </a:prstGeom>
          <a:noFill/>
          <a:extLst>
            <a:ext uri="{909E8E84-426E-40DD-AFC4-6F175D3DCCD1}">
              <a14:hiddenFill xmlns:a14="http://schemas.microsoft.com/office/drawing/2010/main">
                <a:solidFill>
                  <a:srgbClr val="FFFFFF"/>
                </a:solidFill>
              </a14:hiddenFill>
            </a:ext>
          </a:extLst>
        </p:spPr>
      </p:pic>
      <p:pic>
        <p:nvPicPr>
          <p:cNvPr id="3" name="speechma_audio_HoaiMy_at_8_24_12-PM_on_November_9th_2025">
            <a:hlinkClick r:id="" action="ppaction://media"/>
            <a:extLst>
              <a:ext uri="{FF2B5EF4-FFF2-40B4-BE49-F238E27FC236}">
                <a16:creationId xmlns:a16="http://schemas.microsoft.com/office/drawing/2014/main" id="{564CB3E1-A3E0-5081-13FE-617B4946C39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8600" y="152400"/>
            <a:ext cx="8686800" cy="6019800"/>
          </a:xfrm>
          <a:prstGeom prst="rect">
            <a:avLst/>
          </a:prstGeom>
        </p:spPr>
      </p:pic>
    </p:spTree>
    <p:extLst>
      <p:ext uri="{BB962C8B-B14F-4D97-AF65-F5344CB8AC3E}">
        <p14:creationId xmlns:p14="http://schemas.microsoft.com/office/powerpoint/2010/main" val="3397036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E64E-8A40-FAF4-4D83-679FD63FB025}"/>
            </a:ext>
          </a:extLst>
        </p:cNvPr>
        <p:cNvGrpSpPr/>
        <p:nvPr/>
      </p:nvGrpSpPr>
      <p:grpSpPr>
        <a:xfrm>
          <a:off x="0" y="0"/>
          <a:ext cx="0" cy="0"/>
          <a:chOff x="0" y="0"/>
          <a:chExt cx="0" cy="0"/>
        </a:xfrm>
      </p:grpSpPr>
      <p:pic>
        <p:nvPicPr>
          <p:cNvPr id="6146" name="Picture 9" descr="1295153645158334966_574_574">
            <a:extLst>
              <a:ext uri="{FF2B5EF4-FFF2-40B4-BE49-F238E27FC236}">
                <a16:creationId xmlns:a16="http://schemas.microsoft.com/office/drawing/2014/main" id="{69060992-F8D4-2CD8-59C2-E268F8B26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2807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C657F4CF-5B70-BEBC-5911-1B23CC7FC156}"/>
              </a:ext>
            </a:extLst>
          </p:cNvPr>
          <p:cNvSpPr>
            <a:spLocks noGrp="1"/>
          </p:cNvSpPr>
          <p:nvPr>
            <p:ph type="ctrTitle"/>
          </p:nvPr>
        </p:nvSpPr>
        <p:spPr/>
        <p:txBody>
          <a:bodyPr/>
          <a:lstStyle/>
          <a:p>
            <a:endParaRPr lang="en-US"/>
          </a:p>
        </p:txBody>
      </p:sp>
      <p:sp>
        <p:nvSpPr>
          <p:cNvPr id="6148" name="Rectangle 3">
            <a:extLst>
              <a:ext uri="{FF2B5EF4-FFF2-40B4-BE49-F238E27FC236}">
                <a16:creationId xmlns:a16="http://schemas.microsoft.com/office/drawing/2014/main" id="{40AB2A39-90FC-471F-44BE-130A7016DC87}"/>
              </a:ext>
            </a:extLst>
          </p:cNvPr>
          <p:cNvSpPr>
            <a:spLocks noGrp="1"/>
          </p:cNvSpPr>
          <p:nvPr>
            <p:ph type="subTitle" idx="1"/>
          </p:nvPr>
        </p:nvSpPr>
        <p:spPr/>
        <p:txBody>
          <a:bodyPr/>
          <a:lstStyle/>
          <a:p>
            <a:endParaRPr lang="en-US"/>
          </a:p>
        </p:txBody>
      </p:sp>
      <p:pic>
        <p:nvPicPr>
          <p:cNvPr id="4" name="6372955412557">
            <a:hlinkClick r:id="" action="ppaction://media"/>
            <a:extLst>
              <a:ext uri="{FF2B5EF4-FFF2-40B4-BE49-F238E27FC236}">
                <a16:creationId xmlns:a16="http://schemas.microsoft.com/office/drawing/2014/main" id="{7294C02E-9DF7-D4F0-227F-6BDA8111FE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28074"/>
            <a:ext cx="8458200" cy="6629400"/>
          </a:xfrm>
          <a:prstGeom prst="rect">
            <a:avLst/>
          </a:prstGeom>
        </p:spPr>
      </p:pic>
    </p:spTree>
    <p:extLst>
      <p:ext uri="{BB962C8B-B14F-4D97-AF65-F5344CB8AC3E}">
        <p14:creationId xmlns:p14="http://schemas.microsoft.com/office/powerpoint/2010/main" val="3121477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1295153645158334966_574_574">
            <a:extLst>
              <a:ext uri="{FF2B5EF4-FFF2-40B4-BE49-F238E27FC236}">
                <a16:creationId xmlns:a16="http://schemas.microsoft.com/office/drawing/2014/main" id="{F3B62B0A-D65B-5B68-721D-360EE1318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2"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ình chữ nhật 4">
            <a:extLst>
              <a:ext uri="{FF2B5EF4-FFF2-40B4-BE49-F238E27FC236}">
                <a16:creationId xmlns:a16="http://schemas.microsoft.com/office/drawing/2014/main" id="{186116FA-03DC-2DE5-1177-A55D75CACD80}"/>
              </a:ext>
            </a:extLst>
          </p:cNvPr>
          <p:cNvSpPr/>
          <p:nvPr/>
        </p:nvSpPr>
        <p:spPr>
          <a:xfrm>
            <a:off x="-105068" y="2828835"/>
            <a:ext cx="9218876" cy="2308324"/>
          </a:xfrm>
          <a:prstGeom prst="rect">
            <a:avLst/>
          </a:prstGeom>
          <a:noFill/>
        </p:spPr>
        <p:txBody>
          <a:bodyPr wrap="square" lIns="91440" tIns="45720" rIns="91440" bIns="45720">
            <a:spAutoFit/>
          </a:bodyPr>
          <a:lstStyle/>
          <a:p>
            <a:pPr algn="ctr"/>
            <a:r>
              <a:rPr lang="en-US" sz="7200" b="1" spc="50" dirty="0">
                <a:ln w="9525" cmpd="sng">
                  <a:noFill/>
                  <a:prstDash val="solid"/>
                </a:ln>
                <a:solidFill>
                  <a:schemeClr val="accent1">
                    <a:lumMod val="50000"/>
                  </a:schemeClr>
                </a:solidFill>
                <a:effectLst>
                  <a:glow rad="38100">
                    <a:schemeClr val="accent1">
                      <a:alpha val="40000"/>
                    </a:schemeClr>
                  </a:glow>
                </a:effectLst>
              </a:rPr>
              <a:t>BIỂU DIỄN DỮ LIỆU (</a:t>
            </a:r>
            <a:r>
              <a:rPr lang="en-US" sz="7200" b="1" spc="50" dirty="0" err="1">
                <a:ln w="9525" cmpd="sng">
                  <a:noFill/>
                  <a:prstDash val="solid"/>
                </a:ln>
                <a:solidFill>
                  <a:schemeClr val="accent1">
                    <a:lumMod val="50000"/>
                  </a:schemeClr>
                </a:solidFill>
                <a:effectLst>
                  <a:glow rad="38100">
                    <a:schemeClr val="accent1">
                      <a:alpha val="40000"/>
                    </a:schemeClr>
                  </a:glow>
                </a:effectLst>
              </a:rPr>
              <a:t>tiết</a:t>
            </a:r>
            <a:r>
              <a:rPr lang="en-US" sz="7200" b="1" spc="50" dirty="0">
                <a:ln w="9525" cmpd="sng">
                  <a:noFill/>
                  <a:prstDash val="solid"/>
                </a:ln>
                <a:solidFill>
                  <a:schemeClr val="accent1">
                    <a:lumMod val="50000"/>
                  </a:schemeClr>
                </a:solidFill>
                <a:effectLst>
                  <a:glow rad="38100">
                    <a:schemeClr val="accent1">
                      <a:alpha val="40000"/>
                    </a:schemeClr>
                  </a:glow>
                </a:effectLst>
              </a:rPr>
              <a:t> 1)</a:t>
            </a:r>
            <a:endParaRPr lang="vi-VN" sz="7200" b="1" spc="50" dirty="0">
              <a:ln w="9525" cmpd="sng">
                <a:noFill/>
                <a:prstDash val="solid"/>
              </a:ln>
              <a:solidFill>
                <a:schemeClr val="accent1">
                  <a:lumMod val="50000"/>
                </a:schemeClr>
              </a:solidFill>
              <a:effectLst>
                <a:glow rad="38100">
                  <a:schemeClr val="accent1">
                    <a:alpha val="40000"/>
                  </a:schemeClr>
                </a:glow>
              </a:effectLst>
            </a:endParaRPr>
          </a:p>
        </p:txBody>
      </p:sp>
      <p:sp>
        <p:nvSpPr>
          <p:cNvPr id="7" name="Rectangle 6">
            <a:extLst>
              <a:ext uri="{FF2B5EF4-FFF2-40B4-BE49-F238E27FC236}">
                <a16:creationId xmlns:a16="http://schemas.microsoft.com/office/drawing/2014/main" id="{E78C968A-16E5-EC60-6F2D-B4EF66C5FBAA}"/>
              </a:ext>
            </a:extLst>
          </p:cNvPr>
          <p:cNvSpPr/>
          <p:nvPr/>
        </p:nvSpPr>
        <p:spPr>
          <a:xfrm>
            <a:off x="-46803" y="1063374"/>
            <a:ext cx="6096000" cy="1015663"/>
          </a:xfrm>
          <a:prstGeom prst="rect">
            <a:avLst/>
          </a:prstGeom>
          <a:noFill/>
        </p:spPr>
        <p:txBody>
          <a:bodyPr wrap="square" lIns="91440" tIns="45720" rIns="91440" bIns="45720">
            <a:spAutoFit/>
          </a:bodyPr>
          <a:lstStyle/>
          <a:p>
            <a:pPr algn="ctr"/>
            <a:r>
              <a:rPr lang="en-US" sz="6000" b="1" kern="10" dirty="0">
                <a:ln w="22225">
                  <a:solidFill>
                    <a:schemeClr val="tx1">
                      <a:lumMod val="85000"/>
                      <a:lumOff val="15000"/>
                    </a:schemeClr>
                  </a:solidFill>
                  <a:prstDash val="solid"/>
                </a:ln>
                <a:solidFill>
                  <a:srgbClr val="FF0000"/>
                </a:solidFill>
                <a:latin typeface="Times New Roman"/>
                <a:cs typeface="Times New Roman"/>
              </a:rPr>
              <a:t>TIẾT 10 – BÀI 13 </a:t>
            </a:r>
            <a:endParaRPr lang="en-US" sz="6000" b="1" dirty="0">
              <a:ln w="22225">
                <a:solidFill>
                  <a:schemeClr val="tx1">
                    <a:lumMod val="85000"/>
                    <a:lumOff val="15000"/>
                  </a:schemeClr>
                </a:solidFill>
                <a:prstDash val="solid"/>
              </a:ln>
              <a:solidFill>
                <a:srgbClr val="FF0000"/>
              </a:solidFill>
            </a:endParaRPr>
          </a:p>
        </p:txBody>
      </p:sp>
    </p:spTree>
    <p:extLst>
      <p:ext uri="{BB962C8B-B14F-4D97-AF65-F5344CB8AC3E}">
        <p14:creationId xmlns:p14="http://schemas.microsoft.com/office/powerpoint/2010/main" val="2091922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24">
            <a:extLst>
              <a:ext uri="{FF2B5EF4-FFF2-40B4-BE49-F238E27FC236}">
                <a16:creationId xmlns:a16="http://schemas.microsoft.com/office/drawing/2014/main" id="{3229EFA6-DCD6-3C75-2558-05E90B4F564D}"/>
              </a:ext>
            </a:extLst>
          </p:cNvPr>
          <p:cNvGrpSpPr>
            <a:grpSpLocks/>
          </p:cNvGrpSpPr>
          <p:nvPr/>
        </p:nvGrpSpPr>
        <p:grpSpPr bwMode="auto">
          <a:xfrm rot="5400000">
            <a:off x="1922299" y="4293411"/>
            <a:ext cx="1173163" cy="144463"/>
            <a:chOff x="0" y="1896"/>
            <a:chExt cx="5760" cy="120"/>
          </a:xfrm>
        </p:grpSpPr>
        <p:sp>
          <p:nvSpPr>
            <p:cNvPr id="60" name="Rectangle 25">
              <a:extLst>
                <a:ext uri="{FF2B5EF4-FFF2-40B4-BE49-F238E27FC236}">
                  <a16:creationId xmlns:a16="http://schemas.microsoft.com/office/drawing/2014/main" id="{D8D28092-559B-D130-AA59-9C490D82EFEA}"/>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61" name="Rectangle 26">
              <a:extLst>
                <a:ext uri="{FF2B5EF4-FFF2-40B4-BE49-F238E27FC236}">
                  <a16:creationId xmlns:a16="http://schemas.microsoft.com/office/drawing/2014/main" id="{1E65A4F2-77A8-1E7A-8FFD-5C4D69BD18AE}"/>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sp>
        <p:nvSpPr>
          <p:cNvPr id="2" name="Tiêu đề 1">
            <a:extLst>
              <a:ext uri="{FF2B5EF4-FFF2-40B4-BE49-F238E27FC236}">
                <a16:creationId xmlns:a16="http://schemas.microsoft.com/office/drawing/2014/main" id="{A70BA24E-829B-3EF0-E8D0-0AEC671DACB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1D832AA1-7A96-F891-503A-631529FB2A1E}"/>
              </a:ext>
            </a:extLst>
          </p:cNvPr>
          <p:cNvSpPr>
            <a:spLocks noGrp="1"/>
          </p:cNvSpPr>
          <p:nvPr>
            <p:ph idx="1"/>
          </p:nvPr>
        </p:nvSpPr>
        <p:spPr>
          <a:xfrm>
            <a:off x="457200" y="1600200"/>
            <a:ext cx="8686800" cy="4525963"/>
          </a:xfrm>
        </p:spPr>
        <p:txBody>
          <a:bodyPr/>
          <a:lstStyle/>
          <a:p>
            <a:endParaRPr lang="vi-VN" dirty="0"/>
          </a:p>
        </p:txBody>
      </p:sp>
      <p:sp>
        <p:nvSpPr>
          <p:cNvPr id="4" name="AutoShape 27">
            <a:extLst>
              <a:ext uri="{FF2B5EF4-FFF2-40B4-BE49-F238E27FC236}">
                <a16:creationId xmlns:a16="http://schemas.microsoft.com/office/drawing/2014/main" id="{12823F5C-FA00-C298-FDE8-46BB24D3FBE1}"/>
              </a:ext>
            </a:extLst>
          </p:cNvPr>
          <p:cNvSpPr>
            <a:spLocks noChangeArrowheads="1"/>
          </p:cNvSpPr>
          <p:nvPr/>
        </p:nvSpPr>
        <p:spPr bwMode="gray">
          <a:xfrm>
            <a:off x="2919485" y="1756726"/>
            <a:ext cx="4929116" cy="1018891"/>
          </a:xfrm>
          <a:prstGeom prst="roundRect">
            <a:avLst>
              <a:gd name="adj" fmla="val 50000"/>
            </a:avLst>
          </a:prstGeom>
          <a:gradFill rotWithShape="1">
            <a:gsLst>
              <a:gs pos="0">
                <a:srgbClr val="CCECFF"/>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4000" b="1" dirty="0" err="1">
                <a:solidFill>
                  <a:srgbClr val="000099"/>
                </a:solidFill>
                <a:latin typeface="Times New Roman" panose="02020603050405020304" pitchFamily="18" charset="0"/>
                <a:cs typeface="Times New Roman" panose="02020603050405020304" pitchFamily="18" charset="0"/>
              </a:rPr>
              <a:t>Kiểu</a:t>
            </a:r>
            <a:r>
              <a:rPr lang="en-US" altLang="vi-VN" sz="4000" b="1" dirty="0">
                <a:solidFill>
                  <a:srgbClr val="000099"/>
                </a:solidFill>
                <a:latin typeface="Times New Roman" panose="02020603050405020304" pitchFamily="18" charset="0"/>
                <a:cs typeface="Times New Roman" panose="02020603050405020304" pitchFamily="18" charset="0"/>
              </a:rPr>
              <a:t> </a:t>
            </a:r>
            <a:r>
              <a:rPr lang="en-US" altLang="vi-VN" sz="4000" b="1" dirty="0" err="1">
                <a:solidFill>
                  <a:srgbClr val="000099"/>
                </a:solidFill>
                <a:latin typeface="Times New Roman" panose="02020603050405020304" pitchFamily="18" charset="0"/>
                <a:cs typeface="Times New Roman" panose="02020603050405020304" pitchFamily="18" charset="0"/>
              </a:rPr>
              <a:t>dữ</a:t>
            </a:r>
            <a:r>
              <a:rPr lang="en-US" altLang="vi-VN" sz="4000" b="1" dirty="0">
                <a:solidFill>
                  <a:srgbClr val="000099"/>
                </a:solidFill>
                <a:latin typeface="Times New Roman" panose="02020603050405020304" pitchFamily="18" charset="0"/>
                <a:cs typeface="Times New Roman" panose="02020603050405020304" pitchFamily="18" charset="0"/>
              </a:rPr>
              <a:t> </a:t>
            </a:r>
            <a:r>
              <a:rPr lang="en-US" altLang="vi-VN" sz="4000" b="1" dirty="0" err="1">
                <a:solidFill>
                  <a:srgbClr val="000099"/>
                </a:solidFill>
                <a:latin typeface="Times New Roman" panose="02020603050405020304" pitchFamily="18" charset="0"/>
                <a:cs typeface="Times New Roman" panose="02020603050405020304" pitchFamily="18" charset="0"/>
              </a:rPr>
              <a:t>liệu</a:t>
            </a:r>
            <a:endParaRPr lang="en-US" altLang="vi-VN" sz="4000" b="1" dirty="0">
              <a:solidFill>
                <a:srgbClr val="000099"/>
              </a:solidFill>
              <a:latin typeface="Times New Roman" panose="02020603050405020304" pitchFamily="18" charset="0"/>
              <a:cs typeface="Times New Roman" panose="02020603050405020304" pitchFamily="18" charset="0"/>
            </a:endParaRPr>
          </a:p>
        </p:txBody>
      </p:sp>
      <p:sp>
        <p:nvSpPr>
          <p:cNvPr id="5" name="AutoShape 43">
            <a:extLst>
              <a:ext uri="{FF2B5EF4-FFF2-40B4-BE49-F238E27FC236}">
                <a16:creationId xmlns:a16="http://schemas.microsoft.com/office/drawing/2014/main" id="{13805640-186C-60A6-EA05-73575AA98A3E}"/>
              </a:ext>
            </a:extLst>
          </p:cNvPr>
          <p:cNvSpPr>
            <a:spLocks noChangeArrowheads="1"/>
          </p:cNvSpPr>
          <p:nvPr/>
        </p:nvSpPr>
        <p:spPr bwMode="gray">
          <a:xfrm>
            <a:off x="2863537" y="3100876"/>
            <a:ext cx="4992764" cy="1073127"/>
          </a:xfrm>
          <a:prstGeom prst="roundRect">
            <a:avLst>
              <a:gd name="adj" fmla="val 50000"/>
            </a:avLst>
          </a:prstGeom>
          <a:gradFill rotWithShape="1">
            <a:gsLst>
              <a:gs pos="0">
                <a:schemeClr val="bg2"/>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4000" b="1" dirty="0" err="1">
                <a:solidFill>
                  <a:srgbClr val="000099"/>
                </a:solidFill>
                <a:latin typeface="Times New Roman" panose="02020603050405020304" pitchFamily="18" charset="0"/>
                <a:cs typeface="Times New Roman" panose="02020603050405020304" pitchFamily="18" charset="0"/>
              </a:rPr>
              <a:t>Hằng</a:t>
            </a:r>
            <a:r>
              <a:rPr lang="en-US" altLang="vi-VN" sz="4000" b="1" dirty="0">
                <a:solidFill>
                  <a:srgbClr val="000099"/>
                </a:solidFill>
                <a:latin typeface="Times New Roman" panose="02020603050405020304" pitchFamily="18" charset="0"/>
                <a:cs typeface="Times New Roman" panose="02020603050405020304" pitchFamily="18" charset="0"/>
              </a:rPr>
              <a:t>, </a:t>
            </a:r>
            <a:r>
              <a:rPr lang="en-US" altLang="vi-VN" sz="4000" b="1" dirty="0" err="1">
                <a:solidFill>
                  <a:srgbClr val="000099"/>
                </a:solidFill>
                <a:latin typeface="Times New Roman" panose="02020603050405020304" pitchFamily="18" charset="0"/>
                <a:cs typeface="Times New Roman" panose="02020603050405020304" pitchFamily="18" charset="0"/>
              </a:rPr>
              <a:t>biến</a:t>
            </a:r>
            <a:r>
              <a:rPr lang="en-US" altLang="vi-VN" sz="4000" b="1" dirty="0">
                <a:solidFill>
                  <a:srgbClr val="000099"/>
                </a:solidFill>
                <a:latin typeface="Times New Roman" panose="02020603050405020304" pitchFamily="18" charset="0"/>
                <a:cs typeface="Times New Roman" panose="02020603050405020304" pitchFamily="18" charset="0"/>
              </a:rPr>
              <a:t>, </a:t>
            </a:r>
            <a:r>
              <a:rPr lang="en-US" altLang="vi-VN" sz="4000" b="1" dirty="0" err="1">
                <a:solidFill>
                  <a:srgbClr val="000099"/>
                </a:solidFill>
                <a:latin typeface="Times New Roman" panose="02020603050405020304" pitchFamily="18" charset="0"/>
                <a:cs typeface="Times New Roman" panose="02020603050405020304" pitchFamily="18" charset="0"/>
              </a:rPr>
              <a:t>biểu</a:t>
            </a:r>
            <a:r>
              <a:rPr lang="en-US" altLang="vi-VN" sz="4000" b="1" dirty="0">
                <a:solidFill>
                  <a:srgbClr val="000099"/>
                </a:solidFill>
                <a:latin typeface="Times New Roman" panose="02020603050405020304" pitchFamily="18" charset="0"/>
                <a:cs typeface="Times New Roman" panose="02020603050405020304" pitchFamily="18" charset="0"/>
              </a:rPr>
              <a:t> </a:t>
            </a:r>
            <a:r>
              <a:rPr lang="en-US" altLang="vi-VN" sz="4000" b="1" dirty="0" err="1">
                <a:solidFill>
                  <a:srgbClr val="000099"/>
                </a:solidFill>
                <a:latin typeface="Times New Roman" panose="02020603050405020304" pitchFamily="18" charset="0"/>
                <a:cs typeface="Times New Roman" panose="02020603050405020304" pitchFamily="18" charset="0"/>
              </a:rPr>
              <a:t>thức</a:t>
            </a:r>
            <a:endParaRPr lang="en-US" altLang="vi-VN" sz="4000" b="1" dirty="0">
              <a:solidFill>
                <a:srgbClr val="000099"/>
              </a:solidFill>
              <a:latin typeface="Times New Roman" panose="02020603050405020304" pitchFamily="18" charset="0"/>
              <a:cs typeface="Times New Roman" panose="02020603050405020304" pitchFamily="18" charset="0"/>
            </a:endParaRPr>
          </a:p>
        </p:txBody>
      </p:sp>
      <p:grpSp>
        <p:nvGrpSpPr>
          <p:cNvPr id="6" name="Group 7">
            <a:extLst>
              <a:ext uri="{FF2B5EF4-FFF2-40B4-BE49-F238E27FC236}">
                <a16:creationId xmlns:a16="http://schemas.microsoft.com/office/drawing/2014/main" id="{35C95A77-A461-47AC-83BD-4321914E1736}"/>
              </a:ext>
            </a:extLst>
          </p:cNvPr>
          <p:cNvGrpSpPr>
            <a:grpSpLocks/>
          </p:cNvGrpSpPr>
          <p:nvPr/>
        </p:nvGrpSpPr>
        <p:grpSpPr bwMode="auto">
          <a:xfrm>
            <a:off x="1060450" y="2003425"/>
            <a:ext cx="1563688" cy="203200"/>
            <a:chOff x="0" y="1896"/>
            <a:chExt cx="5760" cy="120"/>
          </a:xfrm>
        </p:grpSpPr>
        <p:sp>
          <p:nvSpPr>
            <p:cNvPr id="7" name="Rectangle 8">
              <a:extLst>
                <a:ext uri="{FF2B5EF4-FFF2-40B4-BE49-F238E27FC236}">
                  <a16:creationId xmlns:a16="http://schemas.microsoft.com/office/drawing/2014/main" id="{7297930F-031C-EFBF-35A6-13053E547CE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8" name="Rectangle 9">
              <a:extLst>
                <a:ext uri="{FF2B5EF4-FFF2-40B4-BE49-F238E27FC236}">
                  <a16:creationId xmlns:a16="http://schemas.microsoft.com/office/drawing/2014/main" id="{652FB271-AA67-C1FF-3610-9655716408E3}"/>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9" name="Group 10">
            <a:extLst>
              <a:ext uri="{FF2B5EF4-FFF2-40B4-BE49-F238E27FC236}">
                <a16:creationId xmlns:a16="http://schemas.microsoft.com/office/drawing/2014/main" id="{89F3F703-9C4C-C78B-34AB-59102C10EA30}"/>
              </a:ext>
            </a:extLst>
          </p:cNvPr>
          <p:cNvGrpSpPr>
            <a:grpSpLocks/>
          </p:cNvGrpSpPr>
          <p:nvPr/>
        </p:nvGrpSpPr>
        <p:grpSpPr bwMode="auto">
          <a:xfrm>
            <a:off x="346075" y="1284288"/>
            <a:ext cx="720725" cy="1219200"/>
            <a:chOff x="1474" y="2341"/>
            <a:chExt cx="454" cy="679"/>
          </a:xfrm>
        </p:grpSpPr>
        <p:grpSp>
          <p:nvGrpSpPr>
            <p:cNvPr id="10" name="Group 11">
              <a:extLst>
                <a:ext uri="{FF2B5EF4-FFF2-40B4-BE49-F238E27FC236}">
                  <a16:creationId xmlns:a16="http://schemas.microsoft.com/office/drawing/2014/main" id="{44BB5E63-57F4-DF8F-8168-17879FD1F87C}"/>
                </a:ext>
              </a:extLst>
            </p:cNvPr>
            <p:cNvGrpSpPr>
              <a:grpSpLocks/>
            </p:cNvGrpSpPr>
            <p:nvPr/>
          </p:nvGrpSpPr>
          <p:grpSpPr bwMode="auto">
            <a:xfrm rot="5400000">
              <a:off x="1456" y="2517"/>
              <a:ext cx="537" cy="185"/>
              <a:chOff x="0" y="1896"/>
              <a:chExt cx="5760" cy="120"/>
            </a:xfrm>
          </p:grpSpPr>
          <p:sp>
            <p:nvSpPr>
              <p:cNvPr id="21" name="Rectangle 12">
                <a:extLst>
                  <a:ext uri="{FF2B5EF4-FFF2-40B4-BE49-F238E27FC236}">
                    <a16:creationId xmlns:a16="http://schemas.microsoft.com/office/drawing/2014/main" id="{296F28F8-A5EA-6632-0640-4A50FDD0C81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22" name="Rectangle 13">
                <a:extLst>
                  <a:ext uri="{FF2B5EF4-FFF2-40B4-BE49-F238E27FC236}">
                    <a16:creationId xmlns:a16="http://schemas.microsoft.com/office/drawing/2014/main" id="{8234EBB5-B77C-3EF6-419B-F1943CEA44C5}"/>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11" name="Group 14">
              <a:extLst>
                <a:ext uri="{FF2B5EF4-FFF2-40B4-BE49-F238E27FC236}">
                  <a16:creationId xmlns:a16="http://schemas.microsoft.com/office/drawing/2014/main" id="{78798EAB-A5AB-6FEC-B961-2B1E065F8358}"/>
                </a:ext>
              </a:extLst>
            </p:cNvPr>
            <p:cNvGrpSpPr>
              <a:grpSpLocks/>
            </p:cNvGrpSpPr>
            <p:nvPr/>
          </p:nvGrpSpPr>
          <p:grpSpPr bwMode="auto">
            <a:xfrm rot="5400000">
              <a:off x="1474" y="2567"/>
              <a:ext cx="453" cy="454"/>
              <a:chOff x="1845" y="1824"/>
              <a:chExt cx="2016" cy="1823"/>
            </a:xfrm>
          </p:grpSpPr>
          <p:sp>
            <p:nvSpPr>
              <p:cNvPr id="12" name="AutoShape 15">
                <a:extLst>
                  <a:ext uri="{FF2B5EF4-FFF2-40B4-BE49-F238E27FC236}">
                    <a16:creationId xmlns:a16="http://schemas.microsoft.com/office/drawing/2014/main" id="{597CA221-6EAC-D367-D14E-2B486E5AF50D}"/>
                  </a:ext>
                </a:extLst>
              </p:cNvPr>
              <p:cNvSpPr>
                <a:spLocks noChangeArrowheads="1"/>
              </p:cNvSpPr>
              <p:nvPr/>
            </p:nvSpPr>
            <p:spPr bwMode="gray">
              <a:xfrm rot="16200000" flipH="1">
                <a:off x="1792" y="2545"/>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lgn="l" eaLnBrk="0" hangingPunct="0">
                  <a:defRPr/>
                </a:pPr>
                <a:endParaRPr lang="en-US">
                  <a:latin typeface="Arial" charset="0"/>
                  <a:cs typeface="Arial" charset="0"/>
                </a:endParaRPr>
              </a:p>
            </p:txBody>
          </p:sp>
          <p:sp>
            <p:nvSpPr>
              <p:cNvPr id="13" name="AutoShape 16">
                <a:extLst>
                  <a:ext uri="{FF2B5EF4-FFF2-40B4-BE49-F238E27FC236}">
                    <a16:creationId xmlns:a16="http://schemas.microsoft.com/office/drawing/2014/main" id="{467ED273-F4E5-0825-A3B6-1DAC37FE98AA}"/>
                  </a:ext>
                </a:extLst>
              </p:cNvPr>
              <p:cNvSpPr>
                <a:spLocks noChangeArrowheads="1"/>
              </p:cNvSpPr>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4" name="AutoShape 17">
                <a:extLst>
                  <a:ext uri="{FF2B5EF4-FFF2-40B4-BE49-F238E27FC236}">
                    <a16:creationId xmlns:a16="http://schemas.microsoft.com/office/drawing/2014/main" id="{622E6520-6D74-1B03-4062-273E44C2529D}"/>
                  </a:ext>
                </a:extLst>
              </p:cNvPr>
              <p:cNvSpPr>
                <a:spLocks noChangeArrowheads="1"/>
              </p:cNvSpPr>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5" name="Oval 18">
                <a:extLst>
                  <a:ext uri="{FF2B5EF4-FFF2-40B4-BE49-F238E27FC236}">
                    <a16:creationId xmlns:a16="http://schemas.microsoft.com/office/drawing/2014/main" id="{64CBD1FB-9C36-E1F0-1B0F-D49E91F965B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6" name="Oval 19">
                <a:extLst>
                  <a:ext uri="{FF2B5EF4-FFF2-40B4-BE49-F238E27FC236}">
                    <a16:creationId xmlns:a16="http://schemas.microsoft.com/office/drawing/2014/main" id="{0F444AB1-F5EF-3A98-200B-6E5D4358365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7" name="Oval 20">
                <a:extLst>
                  <a:ext uri="{FF2B5EF4-FFF2-40B4-BE49-F238E27FC236}">
                    <a16:creationId xmlns:a16="http://schemas.microsoft.com/office/drawing/2014/main" id="{C7A73025-C8A6-F26B-8187-6FB7E2162799}"/>
                  </a:ext>
                </a:extLst>
              </p:cNvPr>
              <p:cNvSpPr>
                <a:spLocks noChangeArrowheads="1"/>
              </p:cNvSpPr>
              <p:nvPr/>
            </p:nvSpPr>
            <p:spPr bwMode="gray">
              <a:xfrm>
                <a:off x="2151" y="2882"/>
                <a:ext cx="1413" cy="241"/>
              </a:xfrm>
              <a:prstGeom prst="ellipse">
                <a:avLst/>
              </a:prstGeom>
              <a:gradFill rotWithShape="1">
                <a:gsLst>
                  <a:gs pos="0">
                    <a:srgbClr val="FFFFFF"/>
                  </a:gs>
                  <a:gs pos="50000">
                    <a:schemeClr val="hlink"/>
                  </a:gs>
                  <a:gs pos="100000">
                    <a:srgbClr val="FFFFFF"/>
                  </a:gs>
                </a:gsLst>
                <a:lin ang="2700000" scaled="1"/>
              </a:gradFill>
              <a:ln w="38100" algn="ctr">
                <a:noFill/>
                <a:round/>
                <a:headEnd/>
                <a:tailEnd/>
              </a:ln>
            </p:spPr>
            <p:txBody>
              <a:bodyPr rot="10800000" vert="eaVert" wrap="none" anchor="ctr">
                <a:spAutoFit/>
              </a:bodyPr>
              <a:lstStyle/>
              <a:p>
                <a:pPr algn="l" eaLnBrk="0" hangingPunct="0">
                  <a:defRPr/>
                </a:pPr>
                <a:endParaRPr lang="en-US">
                  <a:latin typeface="Arial" charset="0"/>
                  <a:cs typeface="Arial" charset="0"/>
                </a:endParaRPr>
              </a:p>
            </p:txBody>
          </p:sp>
          <p:sp>
            <p:nvSpPr>
              <p:cNvPr id="18" name="Oval 21">
                <a:extLst>
                  <a:ext uri="{FF2B5EF4-FFF2-40B4-BE49-F238E27FC236}">
                    <a16:creationId xmlns:a16="http://schemas.microsoft.com/office/drawing/2014/main" id="{1A8A6A4E-939B-57F4-76A0-D9260CCCAC38}"/>
                  </a:ext>
                </a:extLst>
              </p:cNvPr>
              <p:cNvSpPr>
                <a:spLocks noChangeArrowheads="1"/>
              </p:cNvSpPr>
              <p:nvPr/>
            </p:nvSpPr>
            <p:spPr bwMode="gray">
              <a:xfrm>
                <a:off x="2176" y="2888"/>
                <a:ext cx="1421" cy="23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9" name="Oval 22">
                <a:extLst>
                  <a:ext uri="{FF2B5EF4-FFF2-40B4-BE49-F238E27FC236}">
                    <a16:creationId xmlns:a16="http://schemas.microsoft.com/office/drawing/2014/main" id="{AF064390-3BD0-C669-3365-229D28C8C3E7}"/>
                  </a:ext>
                </a:extLst>
              </p:cNvPr>
              <p:cNvSpPr>
                <a:spLocks noChangeArrowheads="1"/>
              </p:cNvSpPr>
              <p:nvPr/>
            </p:nvSpPr>
            <p:spPr bwMode="gray">
              <a:xfrm>
                <a:off x="2151" y="2111"/>
                <a:ext cx="1413" cy="1096"/>
              </a:xfrm>
              <a:prstGeom prst="ellipse">
                <a:avLst/>
              </a:prstGeom>
              <a:gradFill rotWithShape="1">
                <a:gsLst>
                  <a:gs pos="0">
                    <a:srgbClr val="7A7400"/>
                  </a:gs>
                  <a:gs pos="50000">
                    <a:schemeClr val="hlink"/>
                  </a:gs>
                  <a:gs pos="100000">
                    <a:srgbClr val="7A7400"/>
                  </a:gs>
                </a:gsLst>
                <a:lin ang="18900000" scaled="1"/>
              </a:gradFill>
              <a:ln w="38100" algn="ctr">
                <a:noFill/>
                <a:round/>
                <a:headEnd/>
                <a:tailEnd/>
              </a:ln>
            </p:spPr>
            <p:txBody>
              <a:bodyPr rot="10800000" vert="eaVert" anchor="ctr">
                <a:spAutoFit/>
              </a:bodyPr>
              <a:lstStyle/>
              <a:p>
                <a:pPr algn="l" eaLnBrk="0" hangingPunct="0">
                  <a:defRPr/>
                </a:pPr>
                <a:endParaRPr lang="en-US">
                  <a:latin typeface="Arial" charset="0"/>
                  <a:cs typeface="Arial" charset="0"/>
                </a:endParaRPr>
              </a:p>
            </p:txBody>
          </p:sp>
          <p:sp>
            <p:nvSpPr>
              <p:cNvPr id="20" name="Oval 23" descr="Pink tissue paper">
                <a:extLst>
                  <a:ext uri="{FF2B5EF4-FFF2-40B4-BE49-F238E27FC236}">
                    <a16:creationId xmlns:a16="http://schemas.microsoft.com/office/drawing/2014/main" id="{DE94A5C2-37D3-A819-B120-2979FD7B0E59}"/>
                  </a:ext>
                </a:extLst>
              </p:cNvPr>
              <p:cNvSpPr>
                <a:spLocks noChangeArrowheads="1"/>
              </p:cNvSpPr>
              <p:nvPr/>
            </p:nvSpPr>
            <p:spPr bwMode="gray">
              <a:xfrm>
                <a:off x="2178" y="2085"/>
                <a:ext cx="1417" cy="1095"/>
              </a:xfrm>
              <a:prstGeom prst="ellipse">
                <a:avLst/>
              </a:prstGeom>
              <a:blipFill dpi="0" rotWithShape="1">
                <a:blip r:embed="rId3"/>
                <a:srcRect/>
                <a:tile tx="0" ty="0" sx="100000" sy="100000" flip="none" algn="tl"/>
              </a:blip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grpSp>
        <p:nvGrpSpPr>
          <p:cNvPr id="23" name="Group 24">
            <a:extLst>
              <a:ext uri="{FF2B5EF4-FFF2-40B4-BE49-F238E27FC236}">
                <a16:creationId xmlns:a16="http://schemas.microsoft.com/office/drawing/2014/main" id="{EE54AACA-165F-BFE4-87B7-19E5CE2B33F4}"/>
              </a:ext>
            </a:extLst>
          </p:cNvPr>
          <p:cNvGrpSpPr>
            <a:grpSpLocks/>
          </p:cNvGrpSpPr>
          <p:nvPr/>
        </p:nvGrpSpPr>
        <p:grpSpPr bwMode="auto">
          <a:xfrm rot="5400000">
            <a:off x="1917700" y="2460625"/>
            <a:ext cx="1173163" cy="144463"/>
            <a:chOff x="0" y="1896"/>
            <a:chExt cx="5760" cy="120"/>
          </a:xfrm>
        </p:grpSpPr>
        <p:sp>
          <p:nvSpPr>
            <p:cNvPr id="24" name="Rectangle 25">
              <a:extLst>
                <a:ext uri="{FF2B5EF4-FFF2-40B4-BE49-F238E27FC236}">
                  <a16:creationId xmlns:a16="http://schemas.microsoft.com/office/drawing/2014/main" id="{B26A0169-D21D-D528-7B42-6366810C7F9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25" name="Rectangle 26">
              <a:extLst>
                <a:ext uri="{FF2B5EF4-FFF2-40B4-BE49-F238E27FC236}">
                  <a16:creationId xmlns:a16="http://schemas.microsoft.com/office/drawing/2014/main" id="{2955AE85-8AB4-E600-6603-F301255B173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27" name="Group 29">
            <a:extLst>
              <a:ext uri="{FF2B5EF4-FFF2-40B4-BE49-F238E27FC236}">
                <a16:creationId xmlns:a16="http://schemas.microsoft.com/office/drawing/2014/main" id="{7049DBFA-9F7D-6B11-1CD4-7B957606A50F}"/>
              </a:ext>
            </a:extLst>
          </p:cNvPr>
          <p:cNvGrpSpPr>
            <a:grpSpLocks/>
          </p:cNvGrpSpPr>
          <p:nvPr/>
        </p:nvGrpSpPr>
        <p:grpSpPr bwMode="auto">
          <a:xfrm rot="5400000">
            <a:off x="1887691" y="1622273"/>
            <a:ext cx="1072844" cy="1066800"/>
            <a:chOff x="1871" y="1824"/>
            <a:chExt cx="2007" cy="1807"/>
          </a:xfrm>
        </p:grpSpPr>
        <p:sp>
          <p:nvSpPr>
            <p:cNvPr id="29" name="AutoShape 30" descr="Bouquet">
              <a:extLst>
                <a:ext uri="{FF2B5EF4-FFF2-40B4-BE49-F238E27FC236}">
                  <a16:creationId xmlns:a16="http://schemas.microsoft.com/office/drawing/2014/main" id="{6F6EFBBE-14B1-4EDE-0235-B0F88B153630}"/>
                </a:ext>
              </a:extLst>
            </p:cNvPr>
            <p:cNvSpPr>
              <a:spLocks noChangeArrowheads="1"/>
            </p:cNvSpPr>
            <p:nvPr/>
          </p:nvSpPr>
          <p:spPr bwMode="gray">
            <a:xfrm rot="16200000" flipH="1">
              <a:off x="1818" y="2512"/>
              <a:ext cx="311" cy="206"/>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0" name="AutoShape 31" descr="Bouquet">
              <a:extLst>
                <a:ext uri="{FF2B5EF4-FFF2-40B4-BE49-F238E27FC236}">
                  <a16:creationId xmlns:a16="http://schemas.microsoft.com/office/drawing/2014/main" id="{B14FA7F7-97A1-0400-4B0D-7D2C3A863EE6}"/>
                </a:ext>
              </a:extLst>
            </p:cNvPr>
            <p:cNvSpPr>
              <a:spLocks noChangeArrowheads="1"/>
            </p:cNvSpPr>
            <p:nvPr/>
          </p:nvSpPr>
          <p:spPr bwMode="gray">
            <a:xfrm rot="5400000" flipH="1">
              <a:off x="3621" y="2498"/>
              <a:ext cx="311" cy="203"/>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1" name="AutoShape 32" descr="Bouquet">
              <a:extLst>
                <a:ext uri="{FF2B5EF4-FFF2-40B4-BE49-F238E27FC236}">
                  <a16:creationId xmlns:a16="http://schemas.microsoft.com/office/drawing/2014/main" id="{54FA9075-10E9-3FA3-2025-D23FCB096FB9}"/>
                </a:ext>
              </a:extLst>
            </p:cNvPr>
            <p:cNvSpPr>
              <a:spLocks noChangeArrowheads="1"/>
            </p:cNvSpPr>
            <p:nvPr/>
          </p:nvSpPr>
          <p:spPr bwMode="gray">
            <a:xfrm rot="10800000" flipH="1">
              <a:off x="2718" y="3429"/>
              <a:ext cx="303" cy="202"/>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2" name="Oval 33" descr="Bouquet">
              <a:extLst>
                <a:ext uri="{FF2B5EF4-FFF2-40B4-BE49-F238E27FC236}">
                  <a16:creationId xmlns:a16="http://schemas.microsoft.com/office/drawing/2014/main" id="{F9B798D6-7FC3-42FD-E0D5-739C3CD26075}"/>
                </a:ext>
              </a:extLst>
            </p:cNvPr>
            <p:cNvSpPr>
              <a:spLocks noChangeArrowheads="1"/>
            </p:cNvSpPr>
            <p:nvPr/>
          </p:nvSpPr>
          <p:spPr bwMode="gray">
            <a:xfrm>
              <a:off x="2078" y="1824"/>
              <a:ext cx="1615" cy="1615"/>
            </a:xfrm>
            <a:prstGeom prst="ellipse">
              <a:avLst/>
            </a:prstGeom>
            <a:blipFill dpi="0" rotWithShape="1">
              <a:blip r:embed="rId4"/>
              <a:srcRect/>
              <a:tile tx="0" ty="0" sx="100000" sy="100000" flip="none" algn="tl"/>
            </a:bli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3" name="Oval 34" descr="Bouquet">
              <a:hlinkClick r:id="rId5" action="ppaction://hlinkpres?slideindex=1&amp;slidetitle="/>
              <a:extLst>
                <a:ext uri="{FF2B5EF4-FFF2-40B4-BE49-F238E27FC236}">
                  <a16:creationId xmlns:a16="http://schemas.microsoft.com/office/drawing/2014/main" id="{4D478DE6-7BAB-4E6A-5495-19D67922365D}"/>
                </a:ext>
              </a:extLst>
            </p:cNvPr>
            <p:cNvSpPr>
              <a:spLocks noChangeArrowheads="1"/>
            </p:cNvSpPr>
            <p:nvPr/>
          </p:nvSpPr>
          <p:spPr bwMode="gray">
            <a:xfrm>
              <a:off x="2170" y="1915"/>
              <a:ext cx="1430" cy="1430"/>
            </a:xfrm>
            <a:prstGeom prst="ellipse">
              <a:avLst/>
            </a:prstGeom>
            <a:blipFill dpi="0" rotWithShape="1">
              <a:blip r:embed="rId4"/>
              <a:srcRect/>
              <a:tile tx="0" ty="0" sx="100000" sy="100000" flip="none" algn="tl"/>
            </a:blipFill>
            <a:ln w="9525"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4" name="Oval 35" descr="Bouquet">
              <a:extLst>
                <a:ext uri="{FF2B5EF4-FFF2-40B4-BE49-F238E27FC236}">
                  <a16:creationId xmlns:a16="http://schemas.microsoft.com/office/drawing/2014/main" id="{96A264E4-65C0-37E0-6E4C-9A5A5AD0FF6A}"/>
                </a:ext>
              </a:extLst>
            </p:cNvPr>
            <p:cNvSpPr>
              <a:spLocks noChangeArrowheads="1"/>
            </p:cNvSpPr>
            <p:nvPr/>
          </p:nvSpPr>
          <p:spPr bwMode="gray">
            <a:xfrm>
              <a:off x="2280" y="2916"/>
              <a:ext cx="1240" cy="22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5" name="Oval 36" descr="Bouquet">
              <a:extLst>
                <a:ext uri="{FF2B5EF4-FFF2-40B4-BE49-F238E27FC236}">
                  <a16:creationId xmlns:a16="http://schemas.microsoft.com/office/drawing/2014/main" id="{D34C003D-7BCA-E211-0B13-979E215EB2DB}"/>
                </a:ext>
              </a:extLst>
            </p:cNvPr>
            <p:cNvSpPr>
              <a:spLocks noChangeArrowheads="1"/>
            </p:cNvSpPr>
            <p:nvPr/>
          </p:nvSpPr>
          <p:spPr bwMode="gray">
            <a:xfrm>
              <a:off x="2280" y="2916"/>
              <a:ext cx="1240" cy="22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6" name="Oval 37" descr="Bouquet">
              <a:extLst>
                <a:ext uri="{FF2B5EF4-FFF2-40B4-BE49-F238E27FC236}">
                  <a16:creationId xmlns:a16="http://schemas.microsoft.com/office/drawing/2014/main" id="{846717F4-66D3-28B6-F7EB-F1E43E40CEB8}"/>
                </a:ext>
              </a:extLst>
            </p:cNvPr>
            <p:cNvSpPr>
              <a:spLocks noChangeArrowheads="1"/>
            </p:cNvSpPr>
            <p:nvPr/>
          </p:nvSpPr>
          <p:spPr bwMode="gray">
            <a:xfrm>
              <a:off x="2267" y="2066"/>
              <a:ext cx="1241" cy="1102"/>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7" name="Oval 38" descr="Bouquet">
              <a:extLst>
                <a:ext uri="{FF2B5EF4-FFF2-40B4-BE49-F238E27FC236}">
                  <a16:creationId xmlns:a16="http://schemas.microsoft.com/office/drawing/2014/main" id="{7531EB44-51F5-6763-E7E6-FACAF84B3C8B}"/>
                </a:ext>
              </a:extLst>
            </p:cNvPr>
            <p:cNvSpPr>
              <a:spLocks noChangeArrowheads="1"/>
            </p:cNvSpPr>
            <p:nvPr/>
          </p:nvSpPr>
          <p:spPr bwMode="gray">
            <a:xfrm>
              <a:off x="2270" y="2082"/>
              <a:ext cx="1241" cy="110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39" name="Group 45">
            <a:extLst>
              <a:ext uri="{FF2B5EF4-FFF2-40B4-BE49-F238E27FC236}">
                <a16:creationId xmlns:a16="http://schemas.microsoft.com/office/drawing/2014/main" id="{FC0375EC-DC78-DC4F-A6DB-BDA1FF45C9F0}"/>
              </a:ext>
            </a:extLst>
          </p:cNvPr>
          <p:cNvGrpSpPr>
            <a:grpSpLocks/>
          </p:cNvGrpSpPr>
          <p:nvPr/>
        </p:nvGrpSpPr>
        <p:grpSpPr bwMode="auto">
          <a:xfrm rot="5400000">
            <a:off x="1965612" y="2994022"/>
            <a:ext cx="968303" cy="908050"/>
            <a:chOff x="1871" y="1824"/>
            <a:chExt cx="2007" cy="1807"/>
          </a:xfrm>
        </p:grpSpPr>
        <p:sp>
          <p:nvSpPr>
            <p:cNvPr id="41" name="AutoShape 46" descr="Bouquet">
              <a:extLst>
                <a:ext uri="{FF2B5EF4-FFF2-40B4-BE49-F238E27FC236}">
                  <a16:creationId xmlns:a16="http://schemas.microsoft.com/office/drawing/2014/main" id="{62F61980-BCA2-4A63-07C6-C4BB8AC941C9}"/>
                </a:ext>
              </a:extLst>
            </p:cNvPr>
            <p:cNvSpPr>
              <a:spLocks noChangeArrowheads="1"/>
            </p:cNvSpPr>
            <p:nvPr/>
          </p:nvSpPr>
          <p:spPr bwMode="gray">
            <a:xfrm rot="16200000" flipH="1">
              <a:off x="1818" y="2512"/>
              <a:ext cx="311" cy="206"/>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2" name="AutoShape 47" descr="Bouquet">
              <a:extLst>
                <a:ext uri="{FF2B5EF4-FFF2-40B4-BE49-F238E27FC236}">
                  <a16:creationId xmlns:a16="http://schemas.microsoft.com/office/drawing/2014/main" id="{EF1D8596-35CC-276F-F346-DBDAB7243DFD}"/>
                </a:ext>
              </a:extLst>
            </p:cNvPr>
            <p:cNvSpPr>
              <a:spLocks noChangeArrowheads="1"/>
            </p:cNvSpPr>
            <p:nvPr/>
          </p:nvSpPr>
          <p:spPr bwMode="gray">
            <a:xfrm rot="5400000" flipH="1">
              <a:off x="3621" y="2498"/>
              <a:ext cx="311" cy="203"/>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3" name="AutoShape 48" descr="Bouquet">
              <a:extLst>
                <a:ext uri="{FF2B5EF4-FFF2-40B4-BE49-F238E27FC236}">
                  <a16:creationId xmlns:a16="http://schemas.microsoft.com/office/drawing/2014/main" id="{5D73DF35-5B0F-364E-5B02-1FDBF8C24375}"/>
                </a:ext>
              </a:extLst>
            </p:cNvPr>
            <p:cNvSpPr>
              <a:spLocks noChangeArrowheads="1"/>
            </p:cNvSpPr>
            <p:nvPr/>
          </p:nvSpPr>
          <p:spPr bwMode="gray">
            <a:xfrm rot="10800000" flipH="1">
              <a:off x="2718" y="3429"/>
              <a:ext cx="303" cy="202"/>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4" name="Oval 49" descr="Bouquet">
              <a:extLst>
                <a:ext uri="{FF2B5EF4-FFF2-40B4-BE49-F238E27FC236}">
                  <a16:creationId xmlns:a16="http://schemas.microsoft.com/office/drawing/2014/main" id="{01F43F74-CDEF-F86A-E4F6-5FCAEA255E38}"/>
                </a:ext>
              </a:extLst>
            </p:cNvPr>
            <p:cNvSpPr>
              <a:spLocks noChangeArrowheads="1"/>
            </p:cNvSpPr>
            <p:nvPr/>
          </p:nvSpPr>
          <p:spPr bwMode="gray">
            <a:xfrm>
              <a:off x="2078" y="1824"/>
              <a:ext cx="1615" cy="1615"/>
            </a:xfrm>
            <a:prstGeom prst="ellipse">
              <a:avLst/>
            </a:prstGeom>
            <a:blipFill dpi="0" rotWithShape="1">
              <a:blip r:embed="rId4"/>
              <a:srcRect/>
              <a:tile tx="0" ty="0" sx="100000" sy="100000" flip="none" algn="tl"/>
            </a:bli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5" name="Oval 50" descr="Bouquet">
              <a:extLst>
                <a:ext uri="{FF2B5EF4-FFF2-40B4-BE49-F238E27FC236}">
                  <a16:creationId xmlns:a16="http://schemas.microsoft.com/office/drawing/2014/main" id="{55DC3311-7D35-E4B0-AD23-2ECB28898FF2}"/>
                </a:ext>
              </a:extLst>
            </p:cNvPr>
            <p:cNvSpPr>
              <a:spLocks noChangeArrowheads="1"/>
            </p:cNvSpPr>
            <p:nvPr/>
          </p:nvSpPr>
          <p:spPr bwMode="gray">
            <a:xfrm>
              <a:off x="2170" y="1915"/>
              <a:ext cx="1430" cy="1430"/>
            </a:xfrm>
            <a:prstGeom prst="ellipse">
              <a:avLst/>
            </a:prstGeom>
            <a:blipFill dpi="0" rotWithShape="1">
              <a:blip r:embed="rId4"/>
              <a:srcRect/>
              <a:tile tx="0" ty="0" sx="100000" sy="100000" flip="none" algn="tl"/>
            </a:blipFill>
            <a:ln w="9525"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6" name="Oval 51" descr="Bouquet">
              <a:extLst>
                <a:ext uri="{FF2B5EF4-FFF2-40B4-BE49-F238E27FC236}">
                  <a16:creationId xmlns:a16="http://schemas.microsoft.com/office/drawing/2014/main" id="{48059E12-E85A-D078-EC25-6AFD4D248C70}"/>
                </a:ext>
              </a:extLst>
            </p:cNvPr>
            <p:cNvSpPr>
              <a:spLocks noChangeArrowheads="1"/>
            </p:cNvSpPr>
            <p:nvPr/>
          </p:nvSpPr>
          <p:spPr bwMode="gray">
            <a:xfrm>
              <a:off x="2274" y="2885"/>
              <a:ext cx="1240" cy="26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7" name="Oval 52" descr="Bouquet">
              <a:hlinkClick r:id="rId6" action="ppaction://hlinkpres?slideindex=1&amp;slidetitle="/>
              <a:extLst>
                <a:ext uri="{FF2B5EF4-FFF2-40B4-BE49-F238E27FC236}">
                  <a16:creationId xmlns:a16="http://schemas.microsoft.com/office/drawing/2014/main" id="{099B785B-FE3B-799D-32C5-15083A6D8014}"/>
                </a:ext>
              </a:extLst>
            </p:cNvPr>
            <p:cNvSpPr>
              <a:spLocks noChangeArrowheads="1"/>
            </p:cNvSpPr>
            <p:nvPr/>
          </p:nvSpPr>
          <p:spPr bwMode="gray">
            <a:xfrm>
              <a:off x="2274" y="2885"/>
              <a:ext cx="1240" cy="26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8" name="Oval 53" descr="Bouquet">
              <a:extLst>
                <a:ext uri="{FF2B5EF4-FFF2-40B4-BE49-F238E27FC236}">
                  <a16:creationId xmlns:a16="http://schemas.microsoft.com/office/drawing/2014/main" id="{38A99373-A2D5-9A70-FA6A-EE5E2A42CD3C}"/>
                </a:ext>
              </a:extLst>
            </p:cNvPr>
            <p:cNvSpPr>
              <a:spLocks noChangeArrowheads="1"/>
            </p:cNvSpPr>
            <p:nvPr/>
          </p:nvSpPr>
          <p:spPr bwMode="gray">
            <a:xfrm>
              <a:off x="2267" y="2067"/>
              <a:ext cx="1241" cy="110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9" name="Oval 54" descr="Bouquet">
              <a:extLst>
                <a:ext uri="{FF2B5EF4-FFF2-40B4-BE49-F238E27FC236}">
                  <a16:creationId xmlns:a16="http://schemas.microsoft.com/office/drawing/2014/main" id="{9D32D9EB-EA03-12C3-0CB8-EF2FB8448030}"/>
                </a:ext>
              </a:extLst>
            </p:cNvPr>
            <p:cNvSpPr>
              <a:spLocks noChangeArrowheads="1"/>
            </p:cNvSpPr>
            <p:nvPr/>
          </p:nvSpPr>
          <p:spPr bwMode="gray">
            <a:xfrm>
              <a:off x="2270" y="2083"/>
              <a:ext cx="1241" cy="1099"/>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50" name="Group 69">
            <a:extLst>
              <a:ext uri="{FF2B5EF4-FFF2-40B4-BE49-F238E27FC236}">
                <a16:creationId xmlns:a16="http://schemas.microsoft.com/office/drawing/2014/main" id="{D830DFAB-253C-6CD2-7B82-8D71BB86E95A}"/>
              </a:ext>
            </a:extLst>
          </p:cNvPr>
          <p:cNvGrpSpPr>
            <a:grpSpLocks/>
          </p:cNvGrpSpPr>
          <p:nvPr/>
        </p:nvGrpSpPr>
        <p:grpSpPr bwMode="auto">
          <a:xfrm>
            <a:off x="152400" y="171450"/>
            <a:ext cx="1143000" cy="1219200"/>
            <a:chOff x="196" y="292"/>
            <a:chExt cx="616" cy="507"/>
          </a:xfrm>
        </p:grpSpPr>
        <p:grpSp>
          <p:nvGrpSpPr>
            <p:cNvPr id="51" name="Group 70">
              <a:extLst>
                <a:ext uri="{FF2B5EF4-FFF2-40B4-BE49-F238E27FC236}">
                  <a16:creationId xmlns:a16="http://schemas.microsoft.com/office/drawing/2014/main" id="{A9EC0143-BBBE-B2A1-0F14-4A443DEC49E0}"/>
                </a:ext>
              </a:extLst>
            </p:cNvPr>
            <p:cNvGrpSpPr>
              <a:grpSpLocks/>
            </p:cNvGrpSpPr>
            <p:nvPr/>
          </p:nvGrpSpPr>
          <p:grpSpPr bwMode="auto">
            <a:xfrm>
              <a:off x="204" y="300"/>
              <a:ext cx="608" cy="499"/>
              <a:chOff x="204" y="300"/>
              <a:chExt cx="608" cy="499"/>
            </a:xfrm>
          </p:grpSpPr>
          <p:sp>
            <p:nvSpPr>
              <p:cNvPr id="55" name="Oval 19" descr="Oak">
                <a:extLst>
                  <a:ext uri="{FF2B5EF4-FFF2-40B4-BE49-F238E27FC236}">
                    <a16:creationId xmlns:a16="http://schemas.microsoft.com/office/drawing/2014/main" id="{DBCD979F-2512-AB7B-516B-726734D62D9C}"/>
                  </a:ext>
                </a:extLst>
              </p:cNvPr>
              <p:cNvSpPr>
                <a:spLocks noChangeArrowheads="1"/>
              </p:cNvSpPr>
              <p:nvPr/>
            </p:nvSpPr>
            <p:spPr bwMode="auto">
              <a:xfrm rot="1758052">
                <a:off x="204" y="300"/>
                <a:ext cx="592" cy="482"/>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vi-VN" altLang="vi-VN"/>
              </a:p>
            </p:txBody>
          </p:sp>
          <p:sp>
            <p:nvSpPr>
              <p:cNvPr id="56" name="Oval 24" descr="Oak">
                <a:extLst>
                  <a:ext uri="{FF2B5EF4-FFF2-40B4-BE49-F238E27FC236}">
                    <a16:creationId xmlns:a16="http://schemas.microsoft.com/office/drawing/2014/main" id="{ED363A2C-5CB9-91FC-0E00-205BEA705826}"/>
                  </a:ext>
                </a:extLst>
              </p:cNvPr>
              <p:cNvSpPr>
                <a:spLocks noChangeArrowheads="1"/>
              </p:cNvSpPr>
              <p:nvPr/>
            </p:nvSpPr>
            <p:spPr bwMode="gray">
              <a:xfrm rot="1758052">
                <a:off x="220" y="317"/>
                <a:ext cx="592" cy="482"/>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vi-VN" altLang="vi-VN"/>
              </a:p>
            </p:txBody>
          </p:sp>
        </p:grpSp>
        <p:grpSp>
          <p:nvGrpSpPr>
            <p:cNvPr id="52" name="Group 73">
              <a:extLst>
                <a:ext uri="{FF2B5EF4-FFF2-40B4-BE49-F238E27FC236}">
                  <a16:creationId xmlns:a16="http://schemas.microsoft.com/office/drawing/2014/main" id="{53757AD7-F826-D6D3-818F-D765A410F085}"/>
                </a:ext>
              </a:extLst>
            </p:cNvPr>
            <p:cNvGrpSpPr>
              <a:grpSpLocks/>
            </p:cNvGrpSpPr>
            <p:nvPr/>
          </p:nvGrpSpPr>
          <p:grpSpPr bwMode="auto">
            <a:xfrm>
              <a:off x="196" y="292"/>
              <a:ext cx="592" cy="482"/>
              <a:chOff x="204" y="300"/>
              <a:chExt cx="592" cy="482"/>
            </a:xfrm>
          </p:grpSpPr>
          <p:sp>
            <p:nvSpPr>
              <p:cNvPr id="53" name="Oval 25" descr="Oak">
                <a:extLst>
                  <a:ext uri="{FF2B5EF4-FFF2-40B4-BE49-F238E27FC236}">
                    <a16:creationId xmlns:a16="http://schemas.microsoft.com/office/drawing/2014/main" id="{C96B91CA-5D2C-9AB5-E9EB-ED1AC67B142D}"/>
                  </a:ext>
                </a:extLst>
              </p:cNvPr>
              <p:cNvSpPr>
                <a:spLocks noChangeArrowheads="1"/>
              </p:cNvSpPr>
              <p:nvPr/>
            </p:nvSpPr>
            <p:spPr bwMode="gray">
              <a:xfrm rot="1758052">
                <a:off x="204" y="300"/>
                <a:ext cx="592" cy="482"/>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vi-VN" altLang="vi-VN"/>
              </a:p>
            </p:txBody>
          </p:sp>
          <p:pic>
            <p:nvPicPr>
              <p:cNvPr id="54" name="Picture 27" descr="Picture1">
                <a:extLst>
                  <a:ext uri="{FF2B5EF4-FFF2-40B4-BE49-F238E27FC236}">
                    <a16:creationId xmlns:a16="http://schemas.microsoft.com/office/drawing/2014/main" id="{02775E28-2676-6719-180C-BE04B4AA4B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 y="328"/>
                <a:ext cx="276" cy="280"/>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57" name="AutoShape 72">
            <a:extLst>
              <a:ext uri="{FF2B5EF4-FFF2-40B4-BE49-F238E27FC236}">
                <a16:creationId xmlns:a16="http://schemas.microsoft.com/office/drawing/2014/main" id="{CF348154-23B0-C07D-7470-7C672DBEDF55}"/>
              </a:ext>
            </a:extLst>
          </p:cNvPr>
          <p:cNvSpPr>
            <a:spLocks noChangeArrowheads="1"/>
          </p:cNvSpPr>
          <p:nvPr/>
        </p:nvSpPr>
        <p:spPr bwMode="auto">
          <a:xfrm>
            <a:off x="1295400" y="381000"/>
            <a:ext cx="74676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p:spPr>
        <p:txBody>
          <a:bodyPr anchor="ctr"/>
          <a:lstStyle/>
          <a:p>
            <a:pPr algn="ctr">
              <a:defRPr/>
            </a:pPr>
            <a:r>
              <a:rPr lang="en-US" sz="2800" b="1" dirty="0" err="1">
                <a:solidFill>
                  <a:srgbClr val="FF3300"/>
                </a:solidFill>
                <a:latin typeface="Times New Roman" pitchFamily="18" charset="0"/>
              </a:rPr>
              <a:t>Tiết</a:t>
            </a:r>
            <a:r>
              <a:rPr lang="en-US" sz="2800" b="1" dirty="0">
                <a:solidFill>
                  <a:srgbClr val="FF3300"/>
                </a:solidFill>
                <a:latin typeface="Times New Roman" pitchFamily="18" charset="0"/>
              </a:rPr>
              <a:t> 10</a:t>
            </a:r>
            <a:r>
              <a:rPr lang="en-US" sz="2800" b="1" dirty="0">
                <a:solidFill>
                  <a:srgbClr val="666633"/>
                </a:solidFill>
                <a:latin typeface="Times New Roman" pitchFamily="18" charset="0"/>
              </a:rPr>
              <a:t> – BÀI 13: BIỂU DIỄN DỮ LIỆU (</a:t>
            </a:r>
            <a:r>
              <a:rPr lang="en-US" sz="2800" b="1" dirty="0" err="1">
                <a:solidFill>
                  <a:srgbClr val="666633"/>
                </a:solidFill>
                <a:latin typeface="Times New Roman" pitchFamily="18" charset="0"/>
              </a:rPr>
              <a:t>tiết</a:t>
            </a:r>
            <a:r>
              <a:rPr lang="en-US" sz="2800" b="1" dirty="0">
                <a:solidFill>
                  <a:srgbClr val="666633"/>
                </a:solidFill>
                <a:latin typeface="Times New Roman" pitchFamily="18" charset="0"/>
              </a:rPr>
              <a:t> 1)</a:t>
            </a:r>
          </a:p>
        </p:txBody>
      </p:sp>
      <p:sp>
        <p:nvSpPr>
          <p:cNvPr id="58" name="AutoShape 43">
            <a:extLst>
              <a:ext uri="{FF2B5EF4-FFF2-40B4-BE49-F238E27FC236}">
                <a16:creationId xmlns:a16="http://schemas.microsoft.com/office/drawing/2014/main" id="{A4746BF7-1CE4-CCB9-ECF5-D4A1A37C95D7}"/>
              </a:ext>
            </a:extLst>
          </p:cNvPr>
          <p:cNvSpPr>
            <a:spLocks noChangeArrowheads="1"/>
          </p:cNvSpPr>
          <p:nvPr/>
        </p:nvSpPr>
        <p:spPr bwMode="gray">
          <a:xfrm>
            <a:off x="2858060" y="4526349"/>
            <a:ext cx="4992764" cy="1073127"/>
          </a:xfrm>
          <a:prstGeom prst="roundRect">
            <a:avLst>
              <a:gd name="adj" fmla="val 50000"/>
            </a:avLst>
          </a:prstGeom>
          <a:gradFill rotWithShape="1">
            <a:gsLst>
              <a:gs pos="0">
                <a:schemeClr val="bg2"/>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4000" b="1" dirty="0" err="1">
                <a:solidFill>
                  <a:srgbClr val="000099"/>
                </a:solidFill>
                <a:latin typeface="Times New Roman" panose="02020603050405020304" pitchFamily="18" charset="0"/>
                <a:cs typeface="Times New Roman" panose="02020603050405020304" pitchFamily="18" charset="0"/>
              </a:rPr>
              <a:t>Thực</a:t>
            </a:r>
            <a:r>
              <a:rPr lang="en-US" altLang="vi-VN" sz="4000" b="1" dirty="0">
                <a:solidFill>
                  <a:srgbClr val="000099"/>
                </a:solidFill>
                <a:latin typeface="Times New Roman" panose="02020603050405020304" pitchFamily="18" charset="0"/>
                <a:cs typeface="Times New Roman" panose="02020603050405020304" pitchFamily="18" charset="0"/>
              </a:rPr>
              <a:t> </a:t>
            </a:r>
            <a:r>
              <a:rPr lang="en-US" altLang="vi-VN" sz="4000" b="1" dirty="0" err="1">
                <a:solidFill>
                  <a:srgbClr val="000099"/>
                </a:solidFill>
                <a:latin typeface="Times New Roman" panose="02020603050405020304" pitchFamily="18" charset="0"/>
                <a:cs typeface="Times New Roman" panose="02020603050405020304" pitchFamily="18" charset="0"/>
              </a:rPr>
              <a:t>hành</a:t>
            </a:r>
            <a:endParaRPr lang="en-US" altLang="vi-VN" sz="4000" b="1" dirty="0">
              <a:solidFill>
                <a:srgbClr val="000099"/>
              </a:solidFill>
              <a:latin typeface="Times New Roman" panose="02020603050405020304" pitchFamily="18" charset="0"/>
              <a:cs typeface="Times New Roman" panose="02020603050405020304" pitchFamily="18" charset="0"/>
            </a:endParaRPr>
          </a:p>
        </p:txBody>
      </p:sp>
      <p:grpSp>
        <p:nvGrpSpPr>
          <p:cNvPr id="63" name="Group 45">
            <a:extLst>
              <a:ext uri="{FF2B5EF4-FFF2-40B4-BE49-F238E27FC236}">
                <a16:creationId xmlns:a16="http://schemas.microsoft.com/office/drawing/2014/main" id="{65C4328B-B2E7-1274-C365-07B6645BC4C5}"/>
              </a:ext>
            </a:extLst>
          </p:cNvPr>
          <p:cNvGrpSpPr>
            <a:grpSpLocks/>
          </p:cNvGrpSpPr>
          <p:nvPr/>
        </p:nvGrpSpPr>
        <p:grpSpPr bwMode="auto">
          <a:xfrm rot="5400000">
            <a:off x="2021140" y="4569860"/>
            <a:ext cx="968303" cy="908050"/>
            <a:chOff x="1871" y="1824"/>
            <a:chExt cx="2007" cy="1807"/>
          </a:xfrm>
        </p:grpSpPr>
        <p:sp>
          <p:nvSpPr>
            <p:cNvPr id="65" name="AutoShape 46" descr="Bouquet">
              <a:extLst>
                <a:ext uri="{FF2B5EF4-FFF2-40B4-BE49-F238E27FC236}">
                  <a16:creationId xmlns:a16="http://schemas.microsoft.com/office/drawing/2014/main" id="{A3F41E4F-46E2-02B1-B630-176B7868F76D}"/>
                </a:ext>
              </a:extLst>
            </p:cNvPr>
            <p:cNvSpPr>
              <a:spLocks noChangeArrowheads="1"/>
            </p:cNvSpPr>
            <p:nvPr/>
          </p:nvSpPr>
          <p:spPr bwMode="gray">
            <a:xfrm rot="16200000" flipH="1">
              <a:off x="1818" y="2512"/>
              <a:ext cx="311" cy="206"/>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66" name="AutoShape 47" descr="Bouquet">
              <a:extLst>
                <a:ext uri="{FF2B5EF4-FFF2-40B4-BE49-F238E27FC236}">
                  <a16:creationId xmlns:a16="http://schemas.microsoft.com/office/drawing/2014/main" id="{A7DA2318-C80E-724D-3B29-6A70A708611C}"/>
                </a:ext>
              </a:extLst>
            </p:cNvPr>
            <p:cNvSpPr>
              <a:spLocks noChangeArrowheads="1"/>
            </p:cNvSpPr>
            <p:nvPr/>
          </p:nvSpPr>
          <p:spPr bwMode="gray">
            <a:xfrm rot="5400000" flipH="1">
              <a:off x="3621" y="2498"/>
              <a:ext cx="311" cy="203"/>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67" name="AutoShape 48" descr="Bouquet">
              <a:extLst>
                <a:ext uri="{FF2B5EF4-FFF2-40B4-BE49-F238E27FC236}">
                  <a16:creationId xmlns:a16="http://schemas.microsoft.com/office/drawing/2014/main" id="{A0E06C36-C76D-15FE-C281-9B8BEBE4B04B}"/>
                </a:ext>
              </a:extLst>
            </p:cNvPr>
            <p:cNvSpPr>
              <a:spLocks noChangeArrowheads="1"/>
            </p:cNvSpPr>
            <p:nvPr/>
          </p:nvSpPr>
          <p:spPr bwMode="gray">
            <a:xfrm rot="10800000" flipH="1">
              <a:off x="2718" y="3429"/>
              <a:ext cx="303" cy="202"/>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68" name="Oval 49" descr="Bouquet">
              <a:extLst>
                <a:ext uri="{FF2B5EF4-FFF2-40B4-BE49-F238E27FC236}">
                  <a16:creationId xmlns:a16="http://schemas.microsoft.com/office/drawing/2014/main" id="{E96C18AF-0A5F-B0C9-7564-FB72BA369B16}"/>
                </a:ext>
              </a:extLst>
            </p:cNvPr>
            <p:cNvSpPr>
              <a:spLocks noChangeArrowheads="1"/>
            </p:cNvSpPr>
            <p:nvPr/>
          </p:nvSpPr>
          <p:spPr bwMode="gray">
            <a:xfrm>
              <a:off x="2078" y="1824"/>
              <a:ext cx="1615" cy="1615"/>
            </a:xfrm>
            <a:prstGeom prst="ellipse">
              <a:avLst/>
            </a:prstGeom>
            <a:blipFill dpi="0" rotWithShape="1">
              <a:blip r:embed="rId4"/>
              <a:srcRect/>
              <a:tile tx="0" ty="0" sx="100000" sy="100000" flip="none" algn="tl"/>
            </a:bli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69" name="Oval 50" descr="Bouquet">
              <a:extLst>
                <a:ext uri="{FF2B5EF4-FFF2-40B4-BE49-F238E27FC236}">
                  <a16:creationId xmlns:a16="http://schemas.microsoft.com/office/drawing/2014/main" id="{4F015EBC-B251-41E6-2DAD-718E44F81A63}"/>
                </a:ext>
              </a:extLst>
            </p:cNvPr>
            <p:cNvSpPr>
              <a:spLocks noChangeArrowheads="1"/>
            </p:cNvSpPr>
            <p:nvPr/>
          </p:nvSpPr>
          <p:spPr bwMode="gray">
            <a:xfrm>
              <a:off x="2170" y="1915"/>
              <a:ext cx="1430" cy="1430"/>
            </a:xfrm>
            <a:prstGeom prst="ellipse">
              <a:avLst/>
            </a:prstGeom>
            <a:blipFill dpi="0" rotWithShape="1">
              <a:blip r:embed="rId4"/>
              <a:srcRect/>
              <a:tile tx="0" ty="0" sx="100000" sy="100000" flip="none" algn="tl"/>
            </a:blipFill>
            <a:ln w="9525"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70" name="Oval 51" descr="Bouquet">
              <a:extLst>
                <a:ext uri="{FF2B5EF4-FFF2-40B4-BE49-F238E27FC236}">
                  <a16:creationId xmlns:a16="http://schemas.microsoft.com/office/drawing/2014/main" id="{F6A41945-6AB0-C55A-C151-30CC4DAFCBBC}"/>
                </a:ext>
              </a:extLst>
            </p:cNvPr>
            <p:cNvSpPr>
              <a:spLocks noChangeArrowheads="1"/>
            </p:cNvSpPr>
            <p:nvPr/>
          </p:nvSpPr>
          <p:spPr bwMode="gray">
            <a:xfrm>
              <a:off x="2274" y="2885"/>
              <a:ext cx="1240" cy="26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71" name="Oval 52" descr="Bouquet">
              <a:hlinkClick r:id="rId6" action="ppaction://hlinkpres?slideindex=1&amp;slidetitle="/>
              <a:extLst>
                <a:ext uri="{FF2B5EF4-FFF2-40B4-BE49-F238E27FC236}">
                  <a16:creationId xmlns:a16="http://schemas.microsoft.com/office/drawing/2014/main" id="{3289E0EE-C0FB-6513-B88A-D2A8F0A45D7F}"/>
                </a:ext>
              </a:extLst>
            </p:cNvPr>
            <p:cNvSpPr>
              <a:spLocks noChangeArrowheads="1"/>
            </p:cNvSpPr>
            <p:nvPr/>
          </p:nvSpPr>
          <p:spPr bwMode="gray">
            <a:xfrm>
              <a:off x="2274" y="2885"/>
              <a:ext cx="1240" cy="26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72" name="Oval 53" descr="Bouquet">
              <a:extLst>
                <a:ext uri="{FF2B5EF4-FFF2-40B4-BE49-F238E27FC236}">
                  <a16:creationId xmlns:a16="http://schemas.microsoft.com/office/drawing/2014/main" id="{1B9C096A-4C51-53E6-E959-2FE2C6EBB745}"/>
                </a:ext>
              </a:extLst>
            </p:cNvPr>
            <p:cNvSpPr>
              <a:spLocks noChangeArrowheads="1"/>
            </p:cNvSpPr>
            <p:nvPr/>
          </p:nvSpPr>
          <p:spPr bwMode="gray">
            <a:xfrm>
              <a:off x="2267" y="2067"/>
              <a:ext cx="1241" cy="110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73" name="Oval 54" descr="Bouquet">
              <a:extLst>
                <a:ext uri="{FF2B5EF4-FFF2-40B4-BE49-F238E27FC236}">
                  <a16:creationId xmlns:a16="http://schemas.microsoft.com/office/drawing/2014/main" id="{7E6D7A36-FCF2-8D98-7D5D-E304EE3740AC}"/>
                </a:ext>
              </a:extLst>
            </p:cNvPr>
            <p:cNvSpPr>
              <a:spLocks noChangeArrowheads="1"/>
            </p:cNvSpPr>
            <p:nvPr/>
          </p:nvSpPr>
          <p:spPr bwMode="gray">
            <a:xfrm>
              <a:off x="2270" y="2083"/>
              <a:ext cx="1241" cy="1099"/>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dirty="0"/>
            </a:p>
          </p:txBody>
        </p:sp>
      </p:grpSp>
      <p:sp>
        <p:nvSpPr>
          <p:cNvPr id="74" name="Rectangle 73">
            <a:extLst>
              <a:ext uri="{FF2B5EF4-FFF2-40B4-BE49-F238E27FC236}">
                <a16:creationId xmlns:a16="http://schemas.microsoft.com/office/drawing/2014/main" id="{C9E5F935-6826-6CBF-376C-1453A2F71961}"/>
              </a:ext>
            </a:extLst>
          </p:cNvPr>
          <p:cNvSpPr/>
          <p:nvPr/>
        </p:nvSpPr>
        <p:spPr>
          <a:xfrm rot="21389627" flipH="1">
            <a:off x="2338643" y="4667529"/>
            <a:ext cx="444353"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3</a:t>
            </a:r>
          </a:p>
        </p:txBody>
      </p:sp>
      <p:sp>
        <p:nvSpPr>
          <p:cNvPr id="96" name="Rectangle 95">
            <a:extLst>
              <a:ext uri="{FF2B5EF4-FFF2-40B4-BE49-F238E27FC236}">
                <a16:creationId xmlns:a16="http://schemas.microsoft.com/office/drawing/2014/main" id="{58B07581-7974-CA41-5B34-76FF06FB60F3}"/>
              </a:ext>
            </a:extLst>
          </p:cNvPr>
          <p:cNvSpPr/>
          <p:nvPr/>
        </p:nvSpPr>
        <p:spPr>
          <a:xfrm rot="21389627" flipH="1">
            <a:off x="2295580" y="3109596"/>
            <a:ext cx="441147"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2</a:t>
            </a:r>
            <a:endParaRPr lang="en-US" sz="4000" b="1" cap="none" spc="0" dirty="0">
              <a:ln w="9525">
                <a:solidFill>
                  <a:schemeClr val="bg1"/>
                </a:solidFill>
                <a:prstDash val="solid"/>
              </a:ln>
              <a:solidFill>
                <a:schemeClr val="accent5"/>
              </a:solidFill>
              <a:latin typeface="Times New Roman" panose="02020603050405020304" pitchFamily="18" charset="0"/>
              <a:cs typeface="Times New Roman" panose="02020603050405020304" pitchFamily="18" charset="0"/>
            </a:endParaRPr>
          </a:p>
        </p:txBody>
      </p:sp>
      <p:sp>
        <p:nvSpPr>
          <p:cNvPr id="97" name="Rectangle 96">
            <a:extLst>
              <a:ext uri="{FF2B5EF4-FFF2-40B4-BE49-F238E27FC236}">
                <a16:creationId xmlns:a16="http://schemas.microsoft.com/office/drawing/2014/main" id="{8DDE4C1F-D944-A2F5-4EAD-BD196E03BA63}"/>
              </a:ext>
            </a:extLst>
          </p:cNvPr>
          <p:cNvSpPr/>
          <p:nvPr/>
        </p:nvSpPr>
        <p:spPr>
          <a:xfrm rot="21389627" flipH="1">
            <a:off x="2248266" y="1797919"/>
            <a:ext cx="441147"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1</a:t>
            </a:r>
            <a:endParaRPr lang="en-US" sz="4000" b="1" cap="none" spc="0" dirty="0">
              <a:ln w="9525">
                <a:solidFill>
                  <a:schemeClr val="bg1"/>
                </a:solidFill>
                <a:prstDash val="solid"/>
              </a:ln>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87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DC67A"/>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
                                        </p:tgtEl>
                                        <p:attrNameLst>
                                          <p:attrName>fillcolor</p:attrName>
                                        </p:attrNameLst>
                                      </p:cBhvr>
                                      <p:to>
                                        <a:srgbClr val="FDC67A"/>
                                      </p:to>
                                    </p:animClr>
                                    <p:set>
                                      <p:cBhvr>
                                        <p:cTn id="13" dur="2000" fill="hold"/>
                                        <p:tgtEl>
                                          <p:spTgt spid="5"/>
                                        </p:tgtEl>
                                        <p:attrNameLst>
                                          <p:attrName>fill.type</p:attrName>
                                        </p:attrNameLst>
                                      </p:cBhvr>
                                      <p:to>
                                        <p:strVal val="solid"/>
                                      </p:to>
                                    </p:set>
                                    <p:set>
                                      <p:cBhvr>
                                        <p:cTn id="14"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58" grpId="0" animBg="1"/>
      <p:bldP spid="5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64951-BEE9-2F75-49A2-8167A8789CE2}"/>
            </a:ext>
          </a:extLst>
        </p:cNvPr>
        <p:cNvGrpSpPr/>
        <p:nvPr/>
      </p:nvGrpSpPr>
      <p:grpSpPr>
        <a:xfrm>
          <a:off x="0" y="0"/>
          <a:ext cx="0" cy="0"/>
          <a:chOff x="0" y="0"/>
          <a:chExt cx="0" cy="0"/>
        </a:xfrm>
      </p:grpSpPr>
      <p:sp>
        <p:nvSpPr>
          <p:cNvPr id="96262" name="AutoShape 6">
            <a:extLst>
              <a:ext uri="{FF2B5EF4-FFF2-40B4-BE49-F238E27FC236}">
                <a16:creationId xmlns:a16="http://schemas.microsoft.com/office/drawing/2014/main" id="{B29DD960-EA6C-113B-2866-36003A80D419}"/>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10</a:t>
            </a:r>
            <a:r>
              <a:rPr lang="en-US" sz="2600" b="1" dirty="0">
                <a:solidFill>
                  <a:srgbClr val="666633"/>
                </a:solidFill>
                <a:latin typeface="Times New Roman" pitchFamily="18" charset="0"/>
              </a:rPr>
              <a:t> – BÀI 13: BIỂU DIỄN DỮ LIỆU</a:t>
            </a:r>
          </a:p>
        </p:txBody>
      </p:sp>
      <p:sp>
        <p:nvSpPr>
          <p:cNvPr id="5" name="TextBox 4">
            <a:extLst>
              <a:ext uri="{FF2B5EF4-FFF2-40B4-BE49-F238E27FC236}">
                <a16:creationId xmlns:a16="http://schemas.microsoft.com/office/drawing/2014/main" id="{99C9F934-8AE7-E742-2E73-CB42AF1E7F87}"/>
              </a:ext>
            </a:extLst>
          </p:cNvPr>
          <p:cNvSpPr txBox="1"/>
          <p:nvPr/>
        </p:nvSpPr>
        <p:spPr>
          <a:xfrm>
            <a:off x="228600" y="914400"/>
            <a:ext cx="7848600" cy="584775"/>
          </a:xfrm>
          <a:prstGeom prst="rect">
            <a:avLst/>
          </a:prstGeom>
          <a:noFill/>
        </p:spPr>
        <p:txBody>
          <a:bodyPr wrap="square" rtlCol="0">
            <a:spAutoFit/>
          </a:bodyPr>
          <a:lstStyle/>
          <a:p>
            <a:r>
              <a:rPr lang="en-US" sz="3200" b="1" u="sng" dirty="0">
                <a:solidFill>
                  <a:schemeClr val="accent1">
                    <a:lumMod val="75000"/>
                  </a:schemeClr>
                </a:solidFill>
                <a:latin typeface="Times New Roman" panose="02020603050405020304" pitchFamily="18" charset="0"/>
                <a:cs typeface="Times New Roman" panose="02020603050405020304" pitchFamily="18" charset="0"/>
              </a:rPr>
              <a:t>1.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Kiểu</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dữ</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u="sng" dirty="0" err="1">
                <a:solidFill>
                  <a:schemeClr val="accent1">
                    <a:lumMod val="75000"/>
                  </a:schemeClr>
                </a:solidFill>
                <a:latin typeface="Times New Roman" panose="02020603050405020304" pitchFamily="18" charset="0"/>
                <a:cs typeface="Times New Roman" panose="02020603050405020304" pitchFamily="18" charset="0"/>
              </a:rPr>
              <a:t>liệu</a:t>
            </a:r>
            <a:endParaRPr lang="en-US" sz="3200" b="1" u="sng"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 name="Picture 5">
            <a:extLst>
              <a:ext uri="{FF2B5EF4-FFF2-40B4-BE49-F238E27FC236}">
                <a16:creationId xmlns:a16="http://schemas.microsoft.com/office/drawing/2014/main" id="{F788DA1D-0DAF-CFEF-085B-73EF4208B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99175"/>
            <a:ext cx="5100178" cy="31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0D8F6F3A-D299-B13C-FDC1-413760D17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3559091" cy="35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AutoShape 6">
            <a:hlinkClick r:id="rId4"/>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en-US" sz="4000" b="1">
                <a:solidFill>
                  <a:srgbClr val="FF0000"/>
                </a:solidFill>
                <a:latin typeface="Times New Roman" panose="02020603050405020304" pitchFamily="18" charset="0"/>
                <a:cs typeface="Times New Roman" panose="02020603050405020304" pitchFamily="18" charset="0"/>
              </a:rPr>
              <a:t>HOẠT ĐỘNG NHÓM</a:t>
            </a:r>
            <a:endParaRPr lang="en-US" sz="4000" b="1" dirty="0">
              <a:solidFill>
                <a:srgbClr val="666633"/>
              </a:solidFill>
              <a:latin typeface="Times New Roman" pitchFamily="18" charset="0"/>
            </a:endParaRPr>
          </a:p>
        </p:txBody>
      </p:sp>
      <p:sp>
        <p:nvSpPr>
          <p:cNvPr id="5" name="Hộp Văn bản 4">
            <a:hlinkClick r:id="rId5"/>
            <a:extLst>
              <a:ext uri="{FF2B5EF4-FFF2-40B4-BE49-F238E27FC236}">
                <a16:creationId xmlns:a16="http://schemas.microsoft.com/office/drawing/2014/main" id="{170F09B1-502E-E986-1536-CC8AE37A6C01}"/>
              </a:ext>
            </a:extLst>
          </p:cNvPr>
          <p:cNvSpPr txBox="1"/>
          <p:nvPr/>
        </p:nvSpPr>
        <p:spPr>
          <a:xfrm>
            <a:off x="381000" y="838200"/>
            <a:ext cx="8610600" cy="1015663"/>
          </a:xfrm>
          <a:prstGeom prst="rect">
            <a:avLst/>
          </a:prstGeom>
          <a:noFill/>
        </p:spPr>
        <p:txBody>
          <a:bodyPr wrap="square">
            <a:spAutoFit/>
          </a:bodyPr>
          <a:lstStyle/>
          <a:p>
            <a:pPr algn="just"/>
            <a:r>
              <a:rPr lang="vi-VN" sz="3000" dirty="0">
                <a:latin typeface="+mj-lt"/>
              </a:rPr>
              <a:t>Hãy điền </a:t>
            </a:r>
            <a:r>
              <a:rPr lang="vi-VN" sz="3000" b="1" dirty="0">
                <a:solidFill>
                  <a:schemeClr val="tx2"/>
                </a:solidFill>
                <a:latin typeface="+mj-lt"/>
              </a:rPr>
              <a:t>KIỂU DỮ LIỆU </a:t>
            </a:r>
            <a:r>
              <a:rPr lang="vi-VN" sz="3000" dirty="0">
                <a:latin typeface="+mj-lt"/>
              </a:rPr>
              <a:t>thích hợp cho mỗi </a:t>
            </a:r>
            <a:r>
              <a:rPr lang="vi-VN" sz="3000" dirty="0">
                <a:solidFill>
                  <a:schemeClr val="tx2"/>
                </a:solidFill>
                <a:latin typeface="+mj-lt"/>
              </a:rPr>
              <a:t>DỮ </a:t>
            </a:r>
            <a:r>
              <a:rPr lang="vi-VN" sz="3000" b="1" dirty="0">
                <a:solidFill>
                  <a:schemeClr val="tx2"/>
                </a:solidFill>
                <a:latin typeface="+mj-lt"/>
              </a:rPr>
              <a:t>LIỆU</a:t>
            </a:r>
            <a:r>
              <a:rPr lang="vi-VN" sz="3000" dirty="0">
                <a:solidFill>
                  <a:schemeClr val="tx2"/>
                </a:solidFill>
                <a:latin typeface="+mj-lt"/>
              </a:rPr>
              <a:t> </a:t>
            </a:r>
            <a:r>
              <a:rPr lang="vi-VN" sz="3000" dirty="0">
                <a:latin typeface="+mj-lt"/>
              </a:rPr>
              <a:t>sau</a:t>
            </a:r>
            <a:endParaRPr lang="en-US" sz="3000" dirty="0">
              <a:latin typeface="+mj-lt"/>
            </a:endParaRPr>
          </a:p>
        </p:txBody>
      </p:sp>
      <p:pic>
        <p:nvPicPr>
          <p:cNvPr id="4" name="Picture 3">
            <a:extLst>
              <a:ext uri="{FF2B5EF4-FFF2-40B4-BE49-F238E27FC236}">
                <a16:creationId xmlns:a16="http://schemas.microsoft.com/office/drawing/2014/main" id="{9DE03FD4-0466-497D-AF2A-E1D128793E11}"/>
              </a:ext>
            </a:extLst>
          </p:cNvPr>
          <p:cNvPicPr>
            <a:picLocks noChangeAspect="1"/>
          </p:cNvPicPr>
          <p:nvPr/>
        </p:nvPicPr>
        <p:blipFill>
          <a:blip r:embed="rId6"/>
          <a:stretch>
            <a:fillRect/>
          </a:stretch>
        </p:blipFill>
        <p:spPr>
          <a:xfrm>
            <a:off x="685800" y="1853863"/>
            <a:ext cx="8077200" cy="4576049"/>
          </a:xfrm>
          <a:prstGeom prst="rect">
            <a:avLst/>
          </a:prstGeom>
        </p:spPr>
      </p:pic>
      <p:pic>
        <p:nvPicPr>
          <p:cNvPr id="2" name="Online Media 1" title="2 Minute Timer with Music for Kids! Countdown Videos HD!">
            <a:hlinkClick r:id="" action="ppaction://media"/>
            <a:extLst>
              <a:ext uri="{FF2B5EF4-FFF2-40B4-BE49-F238E27FC236}">
                <a16:creationId xmlns:a16="http://schemas.microsoft.com/office/drawing/2014/main" id="{B0773A6E-190B-49A5-4988-40022E0F24A5}"/>
              </a:ext>
            </a:extLst>
          </p:cNvPr>
          <p:cNvPicPr>
            <a:picLocks noRot="1" noChangeAspect="1"/>
          </p:cNvPicPr>
          <p:nvPr>
            <a:videoFile r:link="rId1"/>
          </p:nvPr>
        </p:nvPicPr>
        <p:blipFill>
          <a:blip r:embed="rId7"/>
          <a:stretch>
            <a:fillRect/>
          </a:stretch>
        </p:blipFill>
        <p:spPr>
          <a:xfrm>
            <a:off x="7543800" y="13864"/>
            <a:ext cx="1590136" cy="724324"/>
          </a:xfrm>
          <a:prstGeom prst="rect">
            <a:avLst/>
          </a:prstGeom>
        </p:spPr>
      </p:pic>
    </p:spTree>
    <p:extLst>
      <p:ext uri="{BB962C8B-B14F-4D97-AF65-F5344CB8AC3E}">
        <p14:creationId xmlns:p14="http://schemas.microsoft.com/office/powerpoint/2010/main" val="3884498163"/>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8C92-94D8-6B45-FB2D-FD5CE599ADD9}"/>
            </a:ext>
          </a:extLst>
        </p:cNvPr>
        <p:cNvGrpSpPr/>
        <p:nvPr/>
      </p:nvGrpSpPr>
      <p:grpSpPr>
        <a:xfrm>
          <a:off x="0" y="0"/>
          <a:ext cx="0" cy="0"/>
          <a:chOff x="0" y="0"/>
          <a:chExt cx="0" cy="0"/>
        </a:xfrm>
      </p:grpSpPr>
      <p:sp>
        <p:nvSpPr>
          <p:cNvPr id="96262" name="AutoShape 6">
            <a:extLst>
              <a:ext uri="{FF2B5EF4-FFF2-40B4-BE49-F238E27FC236}">
                <a16:creationId xmlns:a16="http://schemas.microsoft.com/office/drawing/2014/main" id="{0A3F55EC-B2B4-67A2-75B0-77EFD22BA859}"/>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10</a:t>
            </a:r>
            <a:r>
              <a:rPr lang="en-US" sz="2600" b="1" dirty="0">
                <a:solidFill>
                  <a:srgbClr val="666633"/>
                </a:solidFill>
                <a:latin typeface="Times New Roman" pitchFamily="18" charset="0"/>
              </a:rPr>
              <a:t> – BÀI 13: BIỂU DIỄN DỮ LIỆU (</a:t>
            </a:r>
            <a:r>
              <a:rPr lang="en-US" sz="2600" b="1" dirty="0" err="1">
                <a:solidFill>
                  <a:srgbClr val="666633"/>
                </a:solidFill>
                <a:latin typeface="Times New Roman" pitchFamily="18" charset="0"/>
              </a:rPr>
              <a:t>tiết</a:t>
            </a:r>
            <a:r>
              <a:rPr lang="en-US" sz="2600" b="1" dirty="0">
                <a:solidFill>
                  <a:srgbClr val="666633"/>
                </a:solidFill>
                <a:latin typeface="Times New Roman" pitchFamily="18" charset="0"/>
              </a:rPr>
              <a:t> 1)</a:t>
            </a:r>
          </a:p>
        </p:txBody>
      </p:sp>
      <p:sp>
        <p:nvSpPr>
          <p:cNvPr id="3" name="Content Placeholder 2">
            <a:extLst>
              <a:ext uri="{FF2B5EF4-FFF2-40B4-BE49-F238E27FC236}">
                <a16:creationId xmlns:a16="http://schemas.microsoft.com/office/drawing/2014/main" id="{24177315-0900-9832-D270-48C446590109}"/>
              </a:ext>
            </a:extLst>
          </p:cNvPr>
          <p:cNvSpPr>
            <a:spLocks/>
          </p:cNvSpPr>
          <p:nvPr/>
        </p:nvSpPr>
        <p:spPr bwMode="auto">
          <a:xfrm>
            <a:off x="228600" y="738188"/>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n-US" sz="3200" b="1" dirty="0">
                <a:solidFill>
                  <a:srgbClr val="FF0000"/>
                </a:solidFill>
                <a:latin typeface="Times New Roman" pitchFamily="18" charset="0"/>
                <a:cs typeface="Times New Roman" pitchFamily="18" charset="0"/>
                <a:hlinkClick r:id="rId3"/>
              </a:rPr>
              <a:t>1. </a:t>
            </a:r>
            <a:r>
              <a:rPr lang="en-US" sz="3200" b="1" u="sng" dirty="0" err="1">
                <a:solidFill>
                  <a:srgbClr val="FF0000"/>
                </a:solidFill>
                <a:latin typeface="Times New Roman" pitchFamily="18" charset="0"/>
                <a:cs typeface="Times New Roman" pitchFamily="18" charset="0"/>
                <a:hlinkClick r:id="rId3"/>
              </a:rPr>
              <a:t>Kiểu</a:t>
            </a:r>
            <a:r>
              <a:rPr lang="en-US" sz="3200" b="1" u="sng" dirty="0">
                <a:solidFill>
                  <a:srgbClr val="FF0000"/>
                </a:solidFill>
                <a:latin typeface="Times New Roman" pitchFamily="18" charset="0"/>
                <a:cs typeface="Times New Roman" pitchFamily="18" charset="0"/>
                <a:hlinkClick r:id="rId3"/>
              </a:rPr>
              <a:t> </a:t>
            </a:r>
            <a:r>
              <a:rPr lang="en-US" sz="3200" b="1" u="sng" dirty="0" err="1">
                <a:solidFill>
                  <a:srgbClr val="FF0000"/>
                </a:solidFill>
                <a:latin typeface="Times New Roman" pitchFamily="18" charset="0"/>
                <a:cs typeface="Times New Roman" pitchFamily="18" charset="0"/>
                <a:hlinkClick r:id="rId3"/>
              </a:rPr>
              <a:t>dữ</a:t>
            </a:r>
            <a:r>
              <a:rPr lang="en-US" sz="3200" b="1" u="sng" dirty="0">
                <a:solidFill>
                  <a:srgbClr val="FF0000"/>
                </a:solidFill>
                <a:latin typeface="Times New Roman" pitchFamily="18" charset="0"/>
                <a:cs typeface="Times New Roman" pitchFamily="18" charset="0"/>
                <a:hlinkClick r:id="rId3"/>
              </a:rPr>
              <a:t> </a:t>
            </a:r>
            <a:r>
              <a:rPr lang="en-US" sz="3200" b="1" u="sng" dirty="0" err="1">
                <a:solidFill>
                  <a:srgbClr val="FF0000"/>
                </a:solidFill>
                <a:latin typeface="Times New Roman" pitchFamily="18" charset="0"/>
                <a:cs typeface="Times New Roman" pitchFamily="18" charset="0"/>
                <a:hlinkClick r:id="rId3"/>
              </a:rPr>
              <a:t>liệu</a:t>
            </a:r>
            <a:r>
              <a:rPr lang="en-US" sz="3600" b="1" u="sng" dirty="0">
                <a:solidFill>
                  <a:srgbClr val="FF0000"/>
                </a:solidFill>
                <a:latin typeface="Times New Roman" pitchFamily="18" charset="0"/>
                <a:cs typeface="Times New Roman" pitchFamily="18" charset="0"/>
                <a:hlinkClick r:id="rId3"/>
              </a:rPr>
              <a:t>.</a:t>
            </a:r>
            <a:endParaRPr lang="en-US" sz="3600" b="1" u="sng" dirty="0">
              <a:solidFill>
                <a:srgbClr val="FF0000"/>
              </a:solidFill>
              <a:latin typeface="Times New Roman" pitchFamily="18" charset="0"/>
              <a:cs typeface="Times New Roman" pitchFamily="18" charset="0"/>
            </a:endParaRPr>
          </a:p>
        </p:txBody>
      </p:sp>
      <p:pic>
        <p:nvPicPr>
          <p:cNvPr id="25" name="Picture 12">
            <a:extLst>
              <a:ext uri="{FF2B5EF4-FFF2-40B4-BE49-F238E27FC236}">
                <a16:creationId xmlns:a16="http://schemas.microsoft.com/office/drawing/2014/main" id="{CF1E8317-8E6C-5EEF-CCF8-C36F11FB1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21627"/>
            <a:ext cx="2133600" cy="9389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48BC09B1-5CE8-A2A4-E9B2-717BA71F6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389" y="3299342"/>
            <a:ext cx="2590800" cy="5604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300CC596-A570-9DEA-4E2D-A8E60548A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8827" y="2590800"/>
            <a:ext cx="2178050" cy="103055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C9300D40-3ACF-80E0-2376-6DF96B59F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2438400"/>
            <a:ext cx="2514600" cy="25883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64A64534-73E5-222E-9B91-3B1E3BC616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3651" y="963613"/>
            <a:ext cx="5334000" cy="20875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a:extLst>
              <a:ext uri="{FF2B5EF4-FFF2-40B4-BE49-F238E27FC236}">
                <a16:creationId xmlns:a16="http://schemas.microsoft.com/office/drawing/2014/main" id="{E8556446-A86F-C43E-00E3-3522EB4112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2667000"/>
            <a:ext cx="3775707" cy="23391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18FE51E7-7992-739D-2959-02B8B108B4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9" y="2256631"/>
            <a:ext cx="3381637" cy="355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1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AutoShape 6"/>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10</a:t>
            </a:r>
            <a:r>
              <a:rPr lang="en-US" sz="2600" b="1" dirty="0">
                <a:solidFill>
                  <a:srgbClr val="666633"/>
                </a:solidFill>
                <a:latin typeface="Times New Roman" pitchFamily="18" charset="0"/>
              </a:rPr>
              <a:t> – BÀI 13: BIỂU DIỄN DỮ LIỆU (</a:t>
            </a:r>
            <a:r>
              <a:rPr lang="en-US" sz="2600" b="1" dirty="0" err="1">
                <a:solidFill>
                  <a:srgbClr val="666633"/>
                </a:solidFill>
                <a:latin typeface="Times New Roman" pitchFamily="18" charset="0"/>
              </a:rPr>
              <a:t>tiết</a:t>
            </a:r>
            <a:r>
              <a:rPr lang="en-US" sz="2600" b="1" dirty="0">
                <a:solidFill>
                  <a:srgbClr val="666633"/>
                </a:solidFill>
                <a:latin typeface="Times New Roman" pitchFamily="18" charset="0"/>
              </a:rPr>
              <a:t> 1)</a:t>
            </a:r>
          </a:p>
        </p:txBody>
      </p:sp>
      <p:sp>
        <p:nvSpPr>
          <p:cNvPr id="3" name="TextBox 2">
            <a:hlinkClick r:id="rId3"/>
            <a:extLst>
              <a:ext uri="{FF2B5EF4-FFF2-40B4-BE49-F238E27FC236}">
                <a16:creationId xmlns:a16="http://schemas.microsoft.com/office/drawing/2014/main" id="{D885D034-54F1-96A1-43A2-F3B40B4A0E2A}"/>
              </a:ext>
            </a:extLst>
          </p:cNvPr>
          <p:cNvSpPr txBox="1"/>
          <p:nvPr/>
        </p:nvSpPr>
        <p:spPr>
          <a:xfrm>
            <a:off x="304800" y="914400"/>
            <a:ext cx="3429000" cy="584775"/>
          </a:xfrm>
          <a:prstGeom prst="rect">
            <a:avLst/>
          </a:prstGeom>
          <a:noFill/>
        </p:spPr>
        <p:txBody>
          <a:bodyPr wrap="square" rtlCol="0">
            <a:spAutoFit/>
          </a:bodyPr>
          <a:lstStyle/>
          <a:p>
            <a:r>
              <a:rPr lang="en-US" sz="3200" b="1" u="sng" dirty="0">
                <a:solidFill>
                  <a:srgbClr val="FF0000"/>
                </a:solidFill>
                <a:latin typeface="Times New Roman" panose="02020603050405020304" pitchFamily="18" charset="0"/>
                <a:cs typeface="Times New Roman" panose="02020603050405020304" pitchFamily="18" charset="0"/>
              </a:rPr>
              <a:t>1. </a:t>
            </a:r>
            <a:r>
              <a:rPr lang="en-US" sz="3200" b="1" u="sng" dirty="0" err="1">
                <a:solidFill>
                  <a:srgbClr val="FF0000"/>
                </a:solidFill>
                <a:latin typeface="Times New Roman" panose="02020603050405020304" pitchFamily="18" charset="0"/>
                <a:cs typeface="Times New Roman" panose="02020603050405020304" pitchFamily="18" charset="0"/>
              </a:rPr>
              <a:t>Kiểu</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dữ</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liệu</a:t>
            </a:r>
            <a:endParaRPr lang="en-US" sz="3200" b="1" u="sng" dirty="0">
              <a:solidFill>
                <a:srgbClr val="FF0000"/>
              </a:solidFill>
              <a:latin typeface="Times New Roman" panose="02020603050405020304" pitchFamily="18" charset="0"/>
              <a:cs typeface="Times New Roman" panose="02020603050405020304" pitchFamily="18" charset="0"/>
            </a:endParaRPr>
          </a:p>
        </p:txBody>
      </p:sp>
      <p:pic>
        <p:nvPicPr>
          <p:cNvPr id="21" name="Picture 14">
            <a:extLst>
              <a:ext uri="{FF2B5EF4-FFF2-40B4-BE49-F238E27FC236}">
                <a16:creationId xmlns:a16="http://schemas.microsoft.com/office/drawing/2014/main" id="{6D636C4F-5224-E171-9EF6-B47050D08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895600"/>
            <a:ext cx="4179888" cy="24961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a:extLst>
              <a:ext uri="{FF2B5EF4-FFF2-40B4-BE49-F238E27FC236}">
                <a16:creationId xmlns:a16="http://schemas.microsoft.com/office/drawing/2014/main" id="{221F21C7-D3FF-1D55-B612-B10616DA3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762" y="3327400"/>
            <a:ext cx="2216150" cy="8731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49995D32-E673-DC8E-C109-139125F352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3135313"/>
            <a:ext cx="979487" cy="5270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a:extLst>
              <a:ext uri="{FF2B5EF4-FFF2-40B4-BE49-F238E27FC236}">
                <a16:creationId xmlns:a16="http://schemas.microsoft.com/office/drawing/2014/main" id="{F283A772-B491-8F1C-A918-B5D53D33BC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9325" y="2836863"/>
            <a:ext cx="1666875" cy="5746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665CDF19-A85B-08E1-1C0E-25202D433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3625" y="2917825"/>
            <a:ext cx="1309687" cy="3778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A16B42C2-B993-5BA9-34AD-4E55D6CDCE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7112" y="2363788"/>
            <a:ext cx="958850" cy="9318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a:extLst>
              <a:ext uri="{FF2B5EF4-FFF2-40B4-BE49-F238E27FC236}">
                <a16:creationId xmlns:a16="http://schemas.microsoft.com/office/drawing/2014/main" id="{FCEFA3F0-AA1A-CA53-A706-E5458E30D6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4512" y="2667000"/>
            <a:ext cx="1901825" cy="14615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96363A91-FEEF-7C0A-6952-B58C1F9403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1462" y="804863"/>
            <a:ext cx="4452938" cy="22431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a:extLst>
              <a:ext uri="{FF2B5EF4-FFF2-40B4-BE49-F238E27FC236}">
                <a16:creationId xmlns:a16="http://schemas.microsoft.com/office/drawing/2014/main" id="{D768D16B-5EA1-D7AA-0C9B-6D878D57FF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875" y="2667000"/>
            <a:ext cx="341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hlinkClick r:id="rId13" action="ppaction://hlinkfile"/>
            <a:extLst>
              <a:ext uri="{FF2B5EF4-FFF2-40B4-BE49-F238E27FC236}">
                <a16:creationId xmlns:a16="http://schemas.microsoft.com/office/drawing/2014/main" id="{D9A8CC03-70C4-A055-DAD5-2ACBDF61F3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576" y="1894801"/>
            <a:ext cx="3243263" cy="40370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a:extLst>
              <a:ext uri="{FF2B5EF4-FFF2-40B4-BE49-F238E27FC236}">
                <a16:creationId xmlns:a16="http://schemas.microsoft.com/office/drawing/2014/main" id="{96E6A3E2-C4FB-EA92-E688-B2D94040437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1800" y="2057400"/>
            <a:ext cx="2355850" cy="89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3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6412</TotalTime>
  <Words>1090</Words>
  <Application>Microsoft Office PowerPoint</Application>
  <PresentationFormat>On-screen Show (4:3)</PresentationFormat>
  <Paragraphs>72</Paragraphs>
  <Slides>14</Slides>
  <Notes>14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.VnTime</vt:lpstr>
      <vt:lpstr>Arial</vt:lpstr>
      <vt:lpstr>Calibri</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vienlaptop115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Nhân Cầm</cp:lastModifiedBy>
  <cp:revision>263</cp:revision>
  <cp:lastPrinted>2025-03-05T01:24:54Z</cp:lastPrinted>
  <dcterms:created xsi:type="dcterms:W3CDTF">2014-01-18T03:05:24Z</dcterms:created>
  <dcterms:modified xsi:type="dcterms:W3CDTF">2025-11-09T16:10:41Z</dcterms:modified>
</cp:coreProperties>
</file>