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6" r:id="rId1"/>
    <p:sldMasterId id="2147483698" r:id="rId2"/>
    <p:sldMasterId id="2147483711" r:id="rId3"/>
    <p:sldMasterId id="2147483723" r:id="rId4"/>
  </p:sldMasterIdLst>
  <p:notesMasterIdLst>
    <p:notesMasterId r:id="rId40"/>
  </p:notesMasterIdLst>
  <p:sldIdLst>
    <p:sldId id="379" r:id="rId5"/>
    <p:sldId id="414" r:id="rId6"/>
    <p:sldId id="407" r:id="rId7"/>
    <p:sldId id="408" r:id="rId8"/>
    <p:sldId id="324" r:id="rId9"/>
    <p:sldId id="380" r:id="rId10"/>
    <p:sldId id="348" r:id="rId11"/>
    <p:sldId id="384" r:id="rId12"/>
    <p:sldId id="404" r:id="rId13"/>
    <p:sldId id="409" r:id="rId14"/>
    <p:sldId id="386" r:id="rId15"/>
    <p:sldId id="403" r:id="rId16"/>
    <p:sldId id="284" r:id="rId17"/>
    <p:sldId id="410" r:id="rId18"/>
    <p:sldId id="411" r:id="rId19"/>
    <p:sldId id="332" r:id="rId20"/>
    <p:sldId id="294" r:id="rId21"/>
    <p:sldId id="412" r:id="rId22"/>
    <p:sldId id="345" r:id="rId23"/>
    <p:sldId id="302" r:id="rId24"/>
    <p:sldId id="413" r:id="rId25"/>
    <p:sldId id="306" r:id="rId26"/>
    <p:sldId id="37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66FF"/>
    <a:srgbClr val="009900"/>
    <a:srgbClr val="FF00FF"/>
    <a:srgbClr val="0000CC"/>
    <a:srgbClr val="00FFCC"/>
    <a:srgbClr val="FFFF66"/>
    <a:srgbClr val="FF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76" d="100"/>
          <a:sy n="76" d="100"/>
        </p:scale>
        <p:origin x="725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E9F28-657C-4416-99E0-05DE79490C3F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5BF86-3EC2-4F23-8181-4AEA7DDECD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7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2E086-CAE4-4207-AF02-C54E9A53C1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3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5BF86-3EC2-4F23-8181-4AEA7DDECD7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B0216D-16BB-4F99-8F79-76A6AF2D493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Kiem tra bai cu.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5BF86-3EC2-4F23-8181-4AEA7DDECD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5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2E086-CAE4-4207-AF02-C54E9A53C12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4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5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3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2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8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7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54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0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15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31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2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2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838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90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4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2884A-3CD2-4884-8369-6E8C8C1CAC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44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24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97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65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09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37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78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87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21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97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96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31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10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8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27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74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80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05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5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2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4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50366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6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3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0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6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0A77-9C9A-424E-8D77-2F0517FB64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9E2F0-1D80-4622-9C3D-596D07FED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61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0A77-9C9A-424E-8D77-2F0517FB64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E2F0-1D80-4622-9C3D-596D07FEDD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4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6AB217-B44A-4C0F-952B-DC85E7A331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E2053A-9491-4C3E-9AD9-682DDD9730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5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6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6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28.bin"/><Relationship Id="rId3" Type="http://schemas.openxmlformats.org/officeDocument/2006/relationships/image" Target="../media/image64.jpeg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6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68.wmf"/><Relationship Id="rId4" Type="http://schemas.openxmlformats.org/officeDocument/2006/relationships/image" Target="../media/image65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7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6.xml"/><Relationship Id="rId7" Type="http://schemas.openxmlformats.org/officeDocument/2006/relationships/slide" Target="slide20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slide" Target="slide18.xml"/><Relationship Id="rId9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33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7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slide" Target="slide15.xml"/><Relationship Id="rId10" Type="http://schemas.openxmlformats.org/officeDocument/2006/relationships/image" Target="../media/image74.wmf"/><Relationship Id="rId4" Type="http://schemas.openxmlformats.org/officeDocument/2006/relationships/slide" Target="slide17.xml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7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38.bin"/><Relationship Id="rId3" Type="http://schemas.openxmlformats.org/officeDocument/2006/relationships/audio" Target="../media/audio1.wav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1.wmf"/><Relationship Id="rId17" Type="http://schemas.openxmlformats.org/officeDocument/2006/relationships/slide" Target="slide15.xml"/><Relationship Id="rId2" Type="http://schemas.openxmlformats.org/officeDocument/2006/relationships/audio" Target="../media/audio2.wav"/><Relationship Id="rId16" Type="http://schemas.openxmlformats.org/officeDocument/2006/relationships/image" Target="../media/image83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0.wmf"/><Relationship Id="rId4" Type="http://schemas.openxmlformats.org/officeDocument/2006/relationships/image" Target="../media/image77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5.x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8.wmf"/><Relationship Id="rId3" Type="http://schemas.openxmlformats.org/officeDocument/2006/relationships/audio" Target="../media/audio2.wav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44.bin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87.wmf"/><Relationship Id="rId5" Type="http://schemas.openxmlformats.org/officeDocument/2006/relationships/slide" Target="slide20.xml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77.pn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4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5" Type="http://schemas.openxmlformats.org/officeDocument/2006/relationships/slide" Target="slide23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jpeg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4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103.wmf"/><Relationship Id="rId7" Type="http://schemas.openxmlformats.org/officeDocument/2006/relationships/image" Target="../media/image105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06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107.wmf"/><Relationship Id="rId7" Type="http://schemas.openxmlformats.org/officeDocument/2006/relationships/image" Target="../media/image109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1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111.wmf"/><Relationship Id="rId7" Type="http://schemas.openxmlformats.org/officeDocument/2006/relationships/image" Target="../media/image113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15.wmf"/><Relationship Id="rId5" Type="http://schemas.openxmlformats.org/officeDocument/2006/relationships/image" Target="../media/image112.w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1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6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image" Target="../media/image118.wmf"/><Relationship Id="rId7" Type="http://schemas.openxmlformats.org/officeDocument/2006/relationships/image" Target="../media/image120.wmf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2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wmf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4.wmf"/><Relationship Id="rId2" Type="http://schemas.openxmlformats.org/officeDocument/2006/relationships/oleObject" Target="../embeddings/oleObject5.bin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 descr="Copy of Copy of hoa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1260895" y="861322"/>
            <a:ext cx="10564483" cy="263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3132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0" dirty="0">
                <a:solidFill>
                  <a:srgbClr val="0070C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kumimoji="0" lang="en-US" sz="4800" b="1" i="0" u="none" strike="noStrike" kern="1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dist="35921" dir="2700000" algn="ctr" rotWithShape="0">
                  <a:srgbClr val="80808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894271" y="3436043"/>
            <a:ext cx="1081177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ĐẾN THAM DỰ TIẾT HỌC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cs typeface="Times New Roman" panose="02020603050405020304" pitchFamily="18" charset="0"/>
              </a:rPr>
              <a:t>MÔN TOÁN 7 a3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3040724" y="-1999161"/>
            <a:ext cx="5659165" cy="108258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049366" y="5144136"/>
            <a:ext cx="2738526" cy="23771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1211096" y="-1175410"/>
            <a:ext cx="975524" cy="3506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0843"/>
            <a:ext cx="2741501" cy="14040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64005" y="1039881"/>
            <a:ext cx="1574800" cy="507825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90415" y="2447273"/>
            <a:ext cx="1930400" cy="477048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64271" y="2067497"/>
            <a:ext cx="3049145" cy="964367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5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4717097" y="1815978"/>
            <a:ext cx="807839" cy="508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05015" y="1153098"/>
            <a:ext cx="1307392" cy="507825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2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29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7094434" y="1813497"/>
            <a:ext cx="807839" cy="508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9144" y="1096096"/>
            <a:ext cx="1535854" cy="507825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ctr"/>
            <a:r>
              <a:rPr lang="en-US" sz="2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2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29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4227" y="3530225"/>
            <a:ext cx="9347201" cy="892546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1673" y="134669"/>
            <a:ext cx="1143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10</a:t>
            </a:r>
          </a:p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127" y="1332499"/>
            <a:ext cx="10945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/T23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4127" y="2755090"/>
            <a:ext cx="18243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086699"/>
              </p:ext>
            </p:extLst>
          </p:nvPr>
        </p:nvGraphicFramePr>
        <p:xfrm>
          <a:off x="2159000" y="2755900"/>
          <a:ext cx="50942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Equation" r:id="rId3" imgW="1790640" imgH="203040" progId="Equation.DSMT4">
                  <p:embed/>
                </p:oleObj>
              </mc:Choice>
              <mc:Fallback>
                <p:oleObj name="Equation" r:id="rId3" imgW="1790640" imgH="203040" progId="Equation.DSMT4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2755900"/>
                        <a:ext cx="50942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64127" y="1806059"/>
            <a:ext cx="10945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270214" y="2859937"/>
          <a:ext cx="733874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8" name="Equation" r:id="rId5" imgW="228600" imgH="164880" progId="Equation.DSMT4">
                  <p:embed/>
                </p:oleObj>
              </mc:Choice>
              <mc:Fallback>
                <p:oleObj name="Equation" r:id="rId5" imgW="228600" imgH="164880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214" y="2859937"/>
                        <a:ext cx="733874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72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08000" y="685800"/>
            <a:ext cx="863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latin typeface="VNI-Times" pitchFamily="2" charset="0"/>
              </a:rPr>
              <a:t>Ví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duï</a:t>
            </a:r>
            <a:r>
              <a:rPr lang="en-US" sz="3200" b="1" dirty="0">
                <a:latin typeface="VNI-Times" pitchFamily="2" charset="0"/>
              </a:rPr>
              <a:t>: </a:t>
            </a:r>
            <a:r>
              <a:rPr lang="en-US" sz="3200" b="1" dirty="0" err="1">
                <a:latin typeface="VNI-Times" pitchFamily="2" charset="0"/>
              </a:rPr>
              <a:t>Tìm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soá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hữu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tỉ</a:t>
            </a:r>
            <a:r>
              <a:rPr lang="en-US" sz="3200" b="1" dirty="0">
                <a:latin typeface="VNI-Times" pitchFamily="2" charset="0"/>
              </a:rPr>
              <a:t>  x </a:t>
            </a:r>
            <a:r>
              <a:rPr lang="en-US" sz="3200" b="1" dirty="0" err="1">
                <a:latin typeface="VNI-Times" pitchFamily="2" charset="0"/>
              </a:rPr>
              <a:t>bieát</a:t>
            </a:r>
            <a:r>
              <a:rPr lang="en-US" sz="3200" b="1" dirty="0">
                <a:latin typeface="VNI-Times" pitchFamily="2" charset="0"/>
              </a:rPr>
              <a:t> : 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812800" y="1371600"/>
            <a:ext cx="5324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a)  x  + 1,25  = 0,5           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334655" y="2048309"/>
            <a:ext cx="477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 x              = 0,5          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20800" y="2768600"/>
            <a:ext cx="477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 x              =         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782078" y="2281237"/>
            <a:ext cx="477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x   =             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416800" y="2986087"/>
            <a:ext cx="477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    x   =           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044342" y="2008747"/>
            <a:ext cx="1331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1,25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3463631" y="2729337"/>
            <a:ext cx="1249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-0,75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731367" y="1371573"/>
            <a:ext cx="1249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+ 1,25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93310" y="1789602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188363" y="1343891"/>
            <a:ext cx="5324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b)  x             =           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7326737" y="1320221"/>
          <a:ext cx="611918" cy="71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5" name="Equation" r:id="rId3" imgW="253800" imgH="393480" progId="Equation.DSMT4">
                  <p:embed/>
                </p:oleObj>
              </mc:Choice>
              <mc:Fallback>
                <p:oleObj name="Equation" r:id="rId3" imgW="253800" imgH="39348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6737" y="1320221"/>
                        <a:ext cx="611918" cy="712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781464" y="1264803"/>
          <a:ext cx="459509" cy="71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6" name="Equation" r:id="rId5" imgW="253800" imgH="393480" progId="Equation.DSMT4">
                  <p:embed/>
                </p:oleObj>
              </mc:Choice>
              <mc:Fallback>
                <p:oleObj name="Equation" r:id="rId5" imgW="25380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1464" y="1264803"/>
                        <a:ext cx="459509" cy="712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8767177" y="2222066"/>
          <a:ext cx="459509" cy="71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Equation" r:id="rId7" imgW="253800" imgH="393480" progId="Equation.DSMT4">
                  <p:embed/>
                </p:oleObj>
              </mc:Choice>
              <mc:Fallback>
                <p:oleObj name="Equation" r:id="rId7" imgW="25380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7177" y="2222066"/>
                        <a:ext cx="459509" cy="712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341021" y="1320219"/>
          <a:ext cx="611918" cy="71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8" name="Equation" r:id="rId9" imgW="253800" imgH="393480" progId="Equation.DSMT4">
                  <p:embed/>
                </p:oleObj>
              </mc:Choice>
              <mc:Fallback>
                <p:oleObj name="Equation" r:id="rId9" imgW="25380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1021" y="1320219"/>
                        <a:ext cx="611918" cy="712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9255523" y="2263132"/>
          <a:ext cx="659980" cy="76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0" name="Equation" r:id="rId11" imgW="253800" imgH="393480" progId="Equation.DSMT4">
                  <p:embed/>
                </p:oleObj>
              </mc:Choice>
              <mc:Fallback>
                <p:oleObj name="Equation" r:id="rId11" imgW="25380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5523" y="2263132"/>
                        <a:ext cx="659980" cy="7681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1" name="Object 7"/>
          <p:cNvGraphicFramePr>
            <a:graphicFrameLocks noChangeAspect="1"/>
          </p:cNvGraphicFramePr>
          <p:nvPr/>
        </p:nvGraphicFramePr>
        <p:xfrm>
          <a:off x="8631853" y="2971800"/>
          <a:ext cx="1569421" cy="631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1" name="Equation" r:id="rId13" imgW="977760" imgH="393480" progId="Equation.DSMT4">
                  <p:embed/>
                </p:oleObj>
              </mc:Choice>
              <mc:Fallback>
                <p:oleObj name="Equation" r:id="rId13" imgW="97776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1853" y="2971800"/>
                        <a:ext cx="1569421" cy="631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/>
      <p:bldP spid="2" grpId="0"/>
      <p:bldP spid="4" grpId="0"/>
      <p:bldP spid="5" grpId="0"/>
      <p:bldP spid="7" grpId="0"/>
      <p:bldP spid="8" grpId="0"/>
      <p:bldP spid="21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2300" y="295151"/>
            <a:ext cx="3665518" cy="1367763"/>
            <a:chOff x="5229100" y="2676401"/>
            <a:chExt cx="3257800" cy="1367763"/>
          </a:xfrm>
        </p:grpSpPr>
        <p:sp>
          <p:nvSpPr>
            <p:cNvPr id="4" name="TextBox 3"/>
            <p:cNvSpPr txBox="1"/>
            <p:nvPr/>
          </p:nvSpPr>
          <p:spPr>
            <a:xfrm>
              <a:off x="6147519" y="2843835"/>
              <a:ext cx="222993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100" y="2676401"/>
              <a:ext cx="808968" cy="981200"/>
            </a:xfrm>
            <a:prstGeom prst="rect">
              <a:avLst/>
            </a:prstGeom>
          </p:spPr>
        </p:pic>
        <p:sp>
          <p:nvSpPr>
            <p:cNvPr id="11" name="Round Same Side Corner Rectangle 10"/>
            <p:cNvSpPr/>
            <p:nvPr/>
          </p:nvSpPr>
          <p:spPr>
            <a:xfrm rot="5400000">
              <a:off x="6367400" y="1538101"/>
              <a:ext cx="981200" cy="3257800"/>
            </a:xfrm>
            <a:prstGeom prst="round2Same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186322" y="417857"/>
            <a:ext cx="2257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392741"/>
              </p:ext>
            </p:extLst>
          </p:nvPr>
        </p:nvGraphicFramePr>
        <p:xfrm>
          <a:off x="983717" y="1437310"/>
          <a:ext cx="2081084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2" name="Equation" r:id="rId5" imgW="850680" imgH="393480" progId="Equation.DSMT4">
                  <p:embed/>
                </p:oleObj>
              </mc:Choice>
              <mc:Fallback>
                <p:oleObj name="Equation" r:id="rId5" imgW="850680" imgH="393480" progId="Equation.DSMT4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717" y="1437310"/>
                        <a:ext cx="2081084" cy="86042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502225"/>
              </p:ext>
            </p:extLst>
          </p:nvPr>
        </p:nvGraphicFramePr>
        <p:xfrm>
          <a:off x="6627406" y="1358463"/>
          <a:ext cx="2470150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3" name="Equation" r:id="rId7" imgW="1117440" imgH="431640" progId="Equation.DSMT4">
                  <p:embed/>
                </p:oleObj>
              </mc:Choice>
              <mc:Fallback>
                <p:oleObj name="Equation" r:id="rId7" imgW="1117440" imgH="431640" progId="Equation.DSMT4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406" y="1358463"/>
                        <a:ext cx="2470150" cy="944562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36710" y="398460"/>
            <a:ext cx="62432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700540"/>
            <a:ext cx="359804" cy="115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314996" y="3014236"/>
            <a:ext cx="4336" cy="32162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213065" y="35606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658798"/>
              </p:ext>
            </p:extLst>
          </p:nvPr>
        </p:nvGraphicFramePr>
        <p:xfrm>
          <a:off x="983717" y="3014236"/>
          <a:ext cx="2272101" cy="2926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4" name="Equation" r:id="rId9" imgW="710891" imgH="1218671" progId="Equation.DSMT4">
                  <p:embed/>
                </p:oleObj>
              </mc:Choice>
              <mc:Fallback>
                <p:oleObj name="Equation" r:id="rId9" imgW="710891" imgH="1218671" progId="Equation.DSMT4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717" y="3014236"/>
                        <a:ext cx="2272101" cy="2926447"/>
                      </a:xfrm>
                      <a:prstGeom prst="rect">
                        <a:avLst/>
                      </a:prstGeom>
                      <a:solidFill>
                        <a:srgbClr val="E6E0E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960459" y="223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922521"/>
              </p:ext>
            </p:extLst>
          </p:nvPr>
        </p:nvGraphicFramePr>
        <p:xfrm>
          <a:off x="6620873" y="2925797"/>
          <a:ext cx="2470150" cy="1107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5" name="Equation" r:id="rId11" imgW="723586" imgH="393529" progId="Equation.DSMT4">
                  <p:embed/>
                </p:oleObj>
              </mc:Choice>
              <mc:Fallback>
                <p:oleObj name="Equation" r:id="rId11" imgW="723586" imgH="393529" progId="Equation.DSMT4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0873" y="2925797"/>
                        <a:ext cx="2470150" cy="1107115"/>
                      </a:xfrm>
                      <a:prstGeom prst="rect">
                        <a:avLst/>
                      </a:prstGeom>
                      <a:solidFill>
                        <a:srgbClr val="E6E0E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725176" y="409403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43317"/>
              </p:ext>
            </p:extLst>
          </p:nvPr>
        </p:nvGraphicFramePr>
        <p:xfrm>
          <a:off x="6620873" y="4032912"/>
          <a:ext cx="2476683" cy="190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6" name="Equation" r:id="rId13" imgW="863225" imgH="812447" progId="Equation.DSMT4">
                  <p:embed/>
                </p:oleObj>
              </mc:Choice>
              <mc:Fallback>
                <p:oleObj name="Equation" r:id="rId13" imgW="863225" imgH="812447" progId="Equation.DSMT4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0873" y="4032912"/>
                        <a:ext cx="2476683" cy="1907771"/>
                      </a:xfrm>
                      <a:prstGeom prst="rect">
                        <a:avLst/>
                      </a:prstGeom>
                      <a:solidFill>
                        <a:srgbClr val="E6E0E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4813897" y="2401452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40520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TRÒ CHƠI Ô CHỮ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886" y="1606731"/>
            <a:ext cx="112601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tx2"/>
                </a:solidFill>
              </a:rPr>
              <a:t>Có</a:t>
            </a:r>
            <a:r>
              <a:rPr lang="en-US" sz="6600" dirty="0">
                <a:solidFill>
                  <a:schemeClr val="tx2"/>
                </a:solidFill>
              </a:rPr>
              <a:t> 1 </a:t>
            </a:r>
            <a:r>
              <a:rPr lang="en-US" sz="6600" dirty="0" err="1">
                <a:solidFill>
                  <a:schemeClr val="tx2"/>
                </a:solidFill>
              </a:rPr>
              <a:t>bức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tranh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được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đặt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sau</a:t>
            </a:r>
            <a:r>
              <a:rPr lang="en-US" sz="6600" dirty="0">
                <a:solidFill>
                  <a:schemeClr val="tx2"/>
                </a:solidFill>
              </a:rPr>
              <a:t> 6 </a:t>
            </a:r>
            <a:r>
              <a:rPr lang="en-US" sz="6600" dirty="0" err="1">
                <a:solidFill>
                  <a:schemeClr val="tx2"/>
                </a:solidFill>
              </a:rPr>
              <a:t>câu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hỏi</a:t>
            </a:r>
            <a:r>
              <a:rPr lang="en-US" sz="6600" dirty="0">
                <a:solidFill>
                  <a:schemeClr val="tx2"/>
                </a:solidFill>
              </a:rPr>
              <a:t>. </a:t>
            </a:r>
            <a:r>
              <a:rPr lang="en-US" sz="6600" dirty="0" err="1">
                <a:solidFill>
                  <a:schemeClr val="tx2"/>
                </a:solidFill>
              </a:rPr>
              <a:t>Nhiệm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vụ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của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chúng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ta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là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đi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tìm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câu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hỏi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và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tìm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ra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chủ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đề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của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bức</a:t>
            </a:r>
            <a:r>
              <a:rPr lang="en-US" sz="6600" dirty="0">
                <a:solidFill>
                  <a:schemeClr val="tx2"/>
                </a:solidFill>
              </a:rPr>
              <a:t> </a:t>
            </a:r>
            <a:r>
              <a:rPr lang="en-US" sz="6600" dirty="0" err="1">
                <a:solidFill>
                  <a:schemeClr val="tx2"/>
                </a:solidFill>
              </a:rPr>
              <a:t>tranh</a:t>
            </a:r>
            <a:endParaRPr lang="vi-VN" sz="6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Cap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40"/>
            <a:ext cx="12192000" cy="6855660"/>
          </a:xfrm>
        </p:spPr>
      </p:pic>
      <p:sp>
        <p:nvSpPr>
          <p:cNvPr id="5" name="o 1">
            <a:hlinkClick r:id="rId3" action="ppaction://hlinksldjump"/>
          </p:cNvPr>
          <p:cNvSpPr/>
          <p:nvPr/>
        </p:nvSpPr>
        <p:spPr>
          <a:xfrm>
            <a:off x="0" y="0"/>
            <a:ext cx="3976255" cy="346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2">
            <a:hlinkClick r:id="rId4" action="ppaction://hlinksldjump"/>
          </p:cNvPr>
          <p:cNvSpPr/>
          <p:nvPr/>
        </p:nvSpPr>
        <p:spPr>
          <a:xfrm>
            <a:off x="3990108" y="0"/>
            <a:ext cx="3976255" cy="346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3">
            <a:hlinkClick r:id="rId5" action="ppaction://hlinksldjump"/>
          </p:cNvPr>
          <p:cNvSpPr/>
          <p:nvPr/>
        </p:nvSpPr>
        <p:spPr>
          <a:xfrm>
            <a:off x="7994071" y="0"/>
            <a:ext cx="4197929" cy="346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4">
            <a:hlinkClick r:id="rId6" action="ppaction://hlinksldjump"/>
          </p:cNvPr>
          <p:cNvSpPr/>
          <p:nvPr/>
        </p:nvSpPr>
        <p:spPr>
          <a:xfrm>
            <a:off x="0" y="3394364"/>
            <a:ext cx="3976255" cy="346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5">
            <a:hlinkClick r:id="rId7" action="ppaction://hlinksldjump"/>
          </p:cNvPr>
          <p:cNvSpPr/>
          <p:nvPr/>
        </p:nvSpPr>
        <p:spPr>
          <a:xfrm>
            <a:off x="3990108" y="3394364"/>
            <a:ext cx="3976255" cy="346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6">
            <a:hlinkClick r:id="rId8" action="ppaction://hlinksldjump"/>
          </p:cNvPr>
          <p:cNvSpPr/>
          <p:nvPr/>
        </p:nvSpPr>
        <p:spPr>
          <a:xfrm>
            <a:off x="7994071" y="3394364"/>
            <a:ext cx="4197929" cy="3463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1"/>
          <p:cNvSpPr txBox="1"/>
          <p:nvPr/>
        </p:nvSpPr>
        <p:spPr>
          <a:xfrm>
            <a:off x="1357742" y="900539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1</a:t>
            </a:r>
            <a:endParaRPr lang="vi-VN" sz="9600" dirty="0">
              <a:solidFill>
                <a:srgbClr val="FF0000"/>
              </a:solidFill>
            </a:endParaRPr>
          </a:p>
        </p:txBody>
      </p:sp>
      <p:sp>
        <p:nvSpPr>
          <p:cNvPr id="23" name="2"/>
          <p:cNvSpPr txBox="1"/>
          <p:nvPr/>
        </p:nvSpPr>
        <p:spPr>
          <a:xfrm>
            <a:off x="5278582" y="1066801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2</a:t>
            </a:r>
            <a:endParaRPr lang="vi-VN" sz="9600" dirty="0">
              <a:solidFill>
                <a:srgbClr val="FF0000"/>
              </a:solidFill>
            </a:endParaRPr>
          </a:p>
        </p:txBody>
      </p:sp>
      <p:sp>
        <p:nvSpPr>
          <p:cNvPr id="24" name="3"/>
          <p:cNvSpPr txBox="1"/>
          <p:nvPr/>
        </p:nvSpPr>
        <p:spPr>
          <a:xfrm>
            <a:off x="9518073" y="928258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3</a:t>
            </a:r>
            <a:endParaRPr lang="vi-VN" sz="9600" dirty="0">
              <a:solidFill>
                <a:srgbClr val="FF0000"/>
              </a:solidFill>
            </a:endParaRPr>
          </a:p>
        </p:txBody>
      </p:sp>
      <p:sp>
        <p:nvSpPr>
          <p:cNvPr id="25" name="6"/>
          <p:cNvSpPr txBox="1"/>
          <p:nvPr/>
        </p:nvSpPr>
        <p:spPr>
          <a:xfrm>
            <a:off x="9337963" y="3934684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6</a:t>
            </a:r>
            <a:endParaRPr lang="vi-VN" sz="9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95442" y="4073229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5</a:t>
            </a:r>
            <a:endParaRPr lang="vi-VN" sz="9600" dirty="0">
              <a:solidFill>
                <a:srgbClr val="FF0000"/>
              </a:solidFill>
            </a:endParaRPr>
          </a:p>
        </p:txBody>
      </p:sp>
      <p:sp>
        <p:nvSpPr>
          <p:cNvPr id="27" name="4"/>
          <p:cNvSpPr txBox="1"/>
          <p:nvPr/>
        </p:nvSpPr>
        <p:spPr>
          <a:xfrm>
            <a:off x="1122214" y="414249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4</a:t>
            </a:r>
            <a:endParaRPr lang="vi-VN" sz="96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hlinkClick r:id="rId9" action="ppaction://hlinksldjump"/>
          </p:cNvPr>
          <p:cNvSpPr/>
          <p:nvPr/>
        </p:nvSpPr>
        <p:spPr>
          <a:xfrm>
            <a:off x="11782697" y="0"/>
            <a:ext cx="409303" cy="7576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151122" y="3467813"/>
            <a:ext cx="705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2084" y="4465940"/>
            <a:ext cx="744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44458" y="3543445"/>
            <a:ext cx="403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61119" y="4414402"/>
            <a:ext cx="664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35" name="Flowchart: Connector 34">
            <a:hlinkClick r:id="rId4" action="ppaction://hlinksldjump"/>
          </p:cNvPr>
          <p:cNvSpPr/>
          <p:nvPr/>
        </p:nvSpPr>
        <p:spPr>
          <a:xfrm>
            <a:off x="1067101" y="3498085"/>
            <a:ext cx="590844" cy="52322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036316"/>
              </p:ext>
            </p:extLst>
          </p:nvPr>
        </p:nvGraphicFramePr>
        <p:xfrm>
          <a:off x="3335561" y="1720914"/>
          <a:ext cx="294054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0" name="Equation" r:id="rId5" imgW="1269449" imgH="203112" progId="Equation.DSMT4">
                  <p:embed/>
                </p:oleObj>
              </mc:Choice>
              <mc:Fallback>
                <p:oleObj name="Equation" r:id="rId5" imgW="1269449" imgH="203112" progId="Equation.DSMT4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561" y="1720914"/>
                        <a:ext cx="2940548" cy="381000"/>
                      </a:xfrm>
                      <a:prstGeom prst="rect">
                        <a:avLst/>
                      </a:prstGeom>
                      <a:solidFill>
                        <a:srgbClr val="FDEADA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458975"/>
              </p:ext>
            </p:extLst>
          </p:nvPr>
        </p:nvGraphicFramePr>
        <p:xfrm>
          <a:off x="7091298" y="2156954"/>
          <a:ext cx="674037" cy="419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1" name="Equation" r:id="rId7" imgW="342603" imgH="177646" progId="Equation.DSMT4">
                  <p:embed/>
                </p:oleObj>
              </mc:Choice>
              <mc:Fallback>
                <p:oleObj name="Equation" r:id="rId7" imgW="342603" imgH="177646" progId="Equation.DSMT4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298" y="2156954"/>
                        <a:ext cx="674037" cy="419991"/>
                      </a:xfrm>
                      <a:prstGeom prst="rect">
                        <a:avLst/>
                      </a:prstGeom>
                      <a:solidFill>
                        <a:srgbClr val="FDEADA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9584" y="1668542"/>
            <a:ext cx="2613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49721" y="2093274"/>
            <a:ext cx="50385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6333" y="23002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374517"/>
              </p:ext>
            </p:extLst>
          </p:nvPr>
        </p:nvGraphicFramePr>
        <p:xfrm>
          <a:off x="1724128" y="3613717"/>
          <a:ext cx="1846659" cy="45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2" name="Equation" r:id="rId9" imgW="571252" imgH="165028" progId="Equation.DSMT4">
                  <p:embed/>
                </p:oleObj>
              </mc:Choice>
              <mc:Fallback>
                <p:oleObj name="Equation" r:id="rId9" imgW="571252" imgH="165028" progId="Equation.DSMT4">
                  <p:embed/>
                  <p:pic>
                    <p:nvPicPr>
                      <p:cNvPr id="0" name="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128" y="3613717"/>
                        <a:ext cx="1846659" cy="459519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863971" y="4767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B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79075"/>
              </p:ext>
            </p:extLst>
          </p:nvPr>
        </p:nvGraphicFramePr>
        <p:xfrm>
          <a:off x="1724128" y="4584633"/>
          <a:ext cx="1846659" cy="465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3" name="Equation" r:id="rId11" imgW="571252" imgH="165028" progId="Equation.DSMT4">
                  <p:embed/>
                </p:oleObj>
              </mc:Choice>
              <mc:Fallback>
                <p:oleObj name="Equation" r:id="rId11" imgW="571252" imgH="165028" progId="Equation.DSMT4">
                  <p:embed/>
                  <p:pic>
                    <p:nvPicPr>
                      <p:cNvPr id="0" name="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128" y="4584633"/>
                        <a:ext cx="1846659" cy="465178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705535" y="3721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557940"/>
              </p:ext>
            </p:extLst>
          </p:nvPr>
        </p:nvGraphicFramePr>
        <p:xfrm>
          <a:off x="6637338" y="3646488"/>
          <a:ext cx="1570037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4" name="Equation" r:id="rId13" imgW="660240" imgH="164880" progId="Equation.DSMT4">
                  <p:embed/>
                </p:oleObj>
              </mc:Choice>
              <mc:Fallback>
                <p:oleObj name="Equation" r:id="rId13" imgW="660240" imgH="164880" progId="Equation.DSMT4">
                  <p:embed/>
                  <p:pic>
                    <p:nvPicPr>
                      <p:cNvPr id="0" name="C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338" y="3646488"/>
                        <a:ext cx="1570037" cy="338137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D"/>
          <p:cNvSpPr/>
          <p:nvPr/>
        </p:nvSpPr>
        <p:spPr>
          <a:xfrm>
            <a:off x="6508809" y="4445179"/>
            <a:ext cx="306410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15" action="ppaction://hlinksldjump"/>
          </p:cNvPr>
          <p:cNvSpPr/>
          <p:nvPr/>
        </p:nvSpPr>
        <p:spPr>
          <a:xfrm>
            <a:off x="9878291" y="4987636"/>
            <a:ext cx="2313709" cy="1870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A sai"/>
          <p:cNvSpPr>
            <a:spLocks noChangeArrowheads="1"/>
          </p:cNvSpPr>
          <p:nvPr/>
        </p:nvSpPr>
        <p:spPr bwMode="auto">
          <a:xfrm>
            <a:off x="3555886" y="4471937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4" name="A sai"/>
          <p:cNvSpPr>
            <a:spLocks noChangeArrowheads="1"/>
          </p:cNvSpPr>
          <p:nvPr/>
        </p:nvSpPr>
        <p:spPr bwMode="auto">
          <a:xfrm>
            <a:off x="8432686" y="3529828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5" name="A sai"/>
          <p:cNvSpPr>
            <a:spLocks noChangeArrowheads="1"/>
          </p:cNvSpPr>
          <p:nvPr/>
        </p:nvSpPr>
        <p:spPr bwMode="auto">
          <a:xfrm>
            <a:off x="9651886" y="4388810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6" name="A sai"/>
          <p:cNvSpPr>
            <a:spLocks noChangeArrowheads="1"/>
          </p:cNvSpPr>
          <p:nvPr/>
        </p:nvSpPr>
        <p:spPr bwMode="auto">
          <a:xfrm>
            <a:off x="3611097" y="3625776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Đúng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5" grpId="0" animBg="1"/>
      <p:bldP spid="5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975" y="1919915"/>
            <a:ext cx="166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568" y="3383414"/>
            <a:ext cx="74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9388" y="4607550"/>
            <a:ext cx="287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6040" y="336425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6040" y="460755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</p:txBody>
      </p:sp>
      <p:sp>
        <p:nvSpPr>
          <p:cNvPr id="7" name="Rectangle 107"/>
          <p:cNvSpPr>
            <a:spLocks noChangeArrowheads="1"/>
          </p:cNvSpPr>
          <p:nvPr/>
        </p:nvSpPr>
        <p:spPr bwMode="auto">
          <a:xfrm>
            <a:off x="2004364" y="2003539"/>
            <a:ext cx="33650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457552"/>
              </p:ext>
            </p:extLst>
          </p:nvPr>
        </p:nvGraphicFramePr>
        <p:xfrm>
          <a:off x="5248067" y="2089100"/>
          <a:ext cx="653298" cy="43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3" name="Equation" r:id="rId5" imgW="126835" imgH="139518" progId="Equation.DSMT4">
                  <p:embed/>
                </p:oleObj>
              </mc:Choice>
              <mc:Fallback>
                <p:oleObj name="Equation" r:id="rId5" imgW="126835" imgH="139518" progId="Equation.DSMT4">
                  <p:embed/>
                  <p:pic>
                    <p:nvPicPr>
                      <p:cNvPr id="0" name="Picture 2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067" y="2089100"/>
                        <a:ext cx="653298" cy="437659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8"/>
          <p:cNvSpPr>
            <a:spLocks noChangeArrowheads="1"/>
          </p:cNvSpPr>
          <p:nvPr/>
        </p:nvSpPr>
        <p:spPr bwMode="auto">
          <a:xfrm>
            <a:off x="5867316" y="1981470"/>
            <a:ext cx="2460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12"/>
          <p:cNvSpPr>
            <a:spLocks noChangeArrowheads="1"/>
          </p:cNvSpPr>
          <p:nvPr/>
        </p:nvSpPr>
        <p:spPr bwMode="auto">
          <a:xfrm>
            <a:off x="605540" y="175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786348"/>
              </p:ext>
            </p:extLst>
          </p:nvPr>
        </p:nvGraphicFramePr>
        <p:xfrm>
          <a:off x="8279853" y="1834476"/>
          <a:ext cx="1344539" cy="861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4" name="Equation" r:id="rId7" imgW="609336" imgH="393529" progId="Equation.DSMT4">
                  <p:embed/>
                </p:oleObj>
              </mc:Choice>
              <mc:Fallback>
                <p:oleObj name="Equation" r:id="rId7" imgW="609336" imgH="393529" progId="Equation.DSMT4">
                  <p:embed/>
                  <p:pic>
                    <p:nvPicPr>
                      <p:cNvPr id="0" name="Picture 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9853" y="1834476"/>
                        <a:ext cx="1344539" cy="86134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957023"/>
              </p:ext>
            </p:extLst>
          </p:nvPr>
        </p:nvGraphicFramePr>
        <p:xfrm>
          <a:off x="2772149" y="3383414"/>
          <a:ext cx="471054" cy="83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5" name="Equation" r:id="rId9" imgW="215713" imgH="393359" progId="Equation.DSMT4">
                  <p:embed/>
                </p:oleObj>
              </mc:Choice>
              <mc:Fallback>
                <p:oleObj name="Equation" r:id="rId9" imgW="215713" imgH="393359" progId="Equation.DSMT4">
                  <p:embed/>
                  <p:pic>
                    <p:nvPicPr>
                      <p:cNvPr id="0" name="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2149" y="3383414"/>
                        <a:ext cx="471054" cy="83970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16"/>
          <p:cNvSpPr>
            <a:spLocks noChangeArrowheads="1"/>
          </p:cNvSpPr>
          <p:nvPr/>
        </p:nvSpPr>
        <p:spPr bwMode="auto">
          <a:xfrm>
            <a:off x="2874818" y="4800924"/>
            <a:ext cx="12192000" cy="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B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581563"/>
              </p:ext>
            </p:extLst>
          </p:nvPr>
        </p:nvGraphicFramePr>
        <p:xfrm>
          <a:off x="2823483" y="4517384"/>
          <a:ext cx="368385" cy="94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6" name="Equation" r:id="rId11" imgW="152334" imgH="393529" progId="Equation.DSMT4">
                  <p:embed/>
                </p:oleObj>
              </mc:Choice>
              <mc:Fallback>
                <p:oleObj name="Equation" r:id="rId11" imgW="152334" imgH="393529" progId="Equation.DSMT4">
                  <p:embed/>
                  <p:pic>
                    <p:nvPicPr>
                      <p:cNvPr id="0" name="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3483" y="4517384"/>
                        <a:ext cx="368385" cy="943987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118"/>
          <p:cNvSpPr>
            <a:spLocks noChangeArrowheads="1"/>
          </p:cNvSpPr>
          <p:nvPr/>
        </p:nvSpPr>
        <p:spPr bwMode="auto">
          <a:xfrm>
            <a:off x="-906571" y="2230582"/>
            <a:ext cx="150055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" name="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654381"/>
              </p:ext>
            </p:extLst>
          </p:nvPr>
        </p:nvGraphicFramePr>
        <p:xfrm>
          <a:off x="7097781" y="3325729"/>
          <a:ext cx="454475" cy="53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7" name="Equation" r:id="rId13" imgW="126725" imgH="177415" progId="Equation.DSMT4">
                  <p:embed/>
                </p:oleObj>
              </mc:Choice>
              <mc:Fallback>
                <p:oleObj name="Equation" r:id="rId13" imgW="126725" imgH="177415" progId="Equation.DSMT4">
                  <p:embed/>
                  <p:pic>
                    <p:nvPicPr>
                      <p:cNvPr id="0" name="C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7781" y="3325729"/>
                        <a:ext cx="454475" cy="539689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120"/>
          <p:cNvSpPr>
            <a:spLocks noChangeArrowheads="1"/>
          </p:cNvSpPr>
          <p:nvPr/>
        </p:nvSpPr>
        <p:spPr bwMode="auto">
          <a:xfrm>
            <a:off x="4149006" y="4347968"/>
            <a:ext cx="12192000" cy="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5" name="D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621750"/>
              </p:ext>
            </p:extLst>
          </p:nvPr>
        </p:nvGraphicFramePr>
        <p:xfrm>
          <a:off x="7163899" y="4491794"/>
          <a:ext cx="388357" cy="99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8" name="Equation" r:id="rId15" imgW="152334" imgH="393529" progId="Equation.DSMT4">
                  <p:embed/>
                </p:oleObj>
              </mc:Choice>
              <mc:Fallback>
                <p:oleObj name="Equation" r:id="rId15" imgW="152334" imgH="393529" progId="Equation.DSMT4">
                  <p:embed/>
                  <p:pic>
                    <p:nvPicPr>
                      <p:cNvPr id="0" name="D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3899" y="4491794"/>
                        <a:ext cx="388357" cy="99516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10987088" y="5943600"/>
            <a:ext cx="1204912" cy="914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A sai"/>
          <p:cNvSpPr>
            <a:spLocks noChangeArrowheads="1"/>
          </p:cNvSpPr>
          <p:nvPr/>
        </p:nvSpPr>
        <p:spPr bwMode="auto">
          <a:xfrm>
            <a:off x="7605969" y="3309287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Đúng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4" name="A sai"/>
          <p:cNvSpPr>
            <a:spLocks noChangeArrowheads="1"/>
          </p:cNvSpPr>
          <p:nvPr/>
        </p:nvSpPr>
        <p:spPr bwMode="auto">
          <a:xfrm>
            <a:off x="3284424" y="3471812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36" name="A sai"/>
          <p:cNvSpPr>
            <a:spLocks noChangeArrowheads="1"/>
          </p:cNvSpPr>
          <p:nvPr/>
        </p:nvSpPr>
        <p:spPr bwMode="auto">
          <a:xfrm>
            <a:off x="3198699" y="4643387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37" name="A sai"/>
          <p:cNvSpPr>
            <a:spLocks noChangeArrowheads="1"/>
          </p:cNvSpPr>
          <p:nvPr/>
        </p:nvSpPr>
        <p:spPr bwMode="auto">
          <a:xfrm>
            <a:off x="7599249" y="4529087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25" grpId="0"/>
      <p:bldP spid="23" grpId="0" animBg="1"/>
      <p:bldP spid="24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764" y="526473"/>
            <a:ext cx="11416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: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Yagi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500 000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086634" y="1662544"/>
          <a:ext cx="505691" cy="706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2"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34" y="1662544"/>
                        <a:ext cx="505691" cy="7065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100"/>
          <p:cNvSpPr txBox="1"/>
          <p:nvPr/>
        </p:nvSpPr>
        <p:spPr>
          <a:xfrm>
            <a:off x="831273" y="3255818"/>
            <a:ext cx="311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1 000 000</a:t>
            </a:r>
            <a:endParaRPr lang="vi-VN" sz="3200" dirty="0"/>
          </a:p>
        </p:txBody>
      </p:sp>
      <p:sp>
        <p:nvSpPr>
          <p:cNvPr id="5" name="900"/>
          <p:cNvSpPr txBox="1"/>
          <p:nvPr/>
        </p:nvSpPr>
        <p:spPr>
          <a:xfrm>
            <a:off x="5306291" y="3269672"/>
            <a:ext cx="311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 900 000</a:t>
            </a:r>
            <a:endParaRPr lang="vi-VN" sz="3600" dirty="0"/>
          </a:p>
        </p:txBody>
      </p:sp>
      <p:sp>
        <p:nvSpPr>
          <p:cNvPr id="6" name="800"/>
          <p:cNvSpPr txBox="1"/>
          <p:nvPr/>
        </p:nvSpPr>
        <p:spPr>
          <a:xfrm>
            <a:off x="831272" y="4668981"/>
            <a:ext cx="3117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 800 000</a:t>
            </a:r>
            <a:endParaRPr lang="vi-VN" sz="4000" dirty="0"/>
          </a:p>
        </p:txBody>
      </p:sp>
      <p:sp>
        <p:nvSpPr>
          <p:cNvPr id="7" name="700"/>
          <p:cNvSpPr txBox="1"/>
          <p:nvPr/>
        </p:nvSpPr>
        <p:spPr>
          <a:xfrm>
            <a:off x="5237017" y="4613563"/>
            <a:ext cx="3117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  700 000</a:t>
            </a:r>
            <a:endParaRPr lang="vi-VN" sz="4000" dirty="0"/>
          </a:p>
        </p:txBody>
      </p:sp>
      <p:sp>
        <p:nvSpPr>
          <p:cNvPr id="9" name="Oval 8"/>
          <p:cNvSpPr/>
          <p:nvPr/>
        </p:nvSpPr>
        <p:spPr>
          <a:xfrm>
            <a:off x="5209309" y="3214256"/>
            <a:ext cx="678873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1513126" y="6234545"/>
            <a:ext cx="651163" cy="59574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A sai"/>
          <p:cNvSpPr>
            <a:spLocks noChangeArrowheads="1"/>
          </p:cNvSpPr>
          <p:nvPr/>
        </p:nvSpPr>
        <p:spPr bwMode="auto">
          <a:xfrm>
            <a:off x="3215149" y="3263987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A sai"/>
          <p:cNvSpPr>
            <a:spLocks noChangeArrowheads="1"/>
          </p:cNvSpPr>
          <p:nvPr/>
        </p:nvSpPr>
        <p:spPr bwMode="auto">
          <a:xfrm>
            <a:off x="3270567" y="4677151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" name="A sai"/>
          <p:cNvSpPr>
            <a:spLocks noChangeArrowheads="1"/>
          </p:cNvSpPr>
          <p:nvPr/>
        </p:nvSpPr>
        <p:spPr bwMode="auto">
          <a:xfrm>
            <a:off x="7814858" y="4663296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" name="A sai"/>
          <p:cNvSpPr>
            <a:spLocks noChangeArrowheads="1"/>
          </p:cNvSpPr>
          <p:nvPr/>
        </p:nvSpPr>
        <p:spPr bwMode="auto">
          <a:xfrm>
            <a:off x="7605969" y="3309287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Đúng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11" y="1940242"/>
            <a:ext cx="1069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455" y="3363211"/>
            <a:ext cx="541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484485" y="3326036"/>
            <a:ext cx="748496" cy="74063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6040" y="4409235"/>
            <a:ext cx="512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3455" y="4385768"/>
            <a:ext cx="541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56040" y="3345781"/>
            <a:ext cx="512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20005" y="2014780"/>
            <a:ext cx="3222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106"/>
          <p:cNvSpPr>
            <a:spLocks noChangeArrowheads="1"/>
          </p:cNvSpPr>
          <p:nvPr/>
        </p:nvSpPr>
        <p:spPr bwMode="auto">
          <a:xfrm>
            <a:off x="5200713" y="22548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336271"/>
              </p:ext>
            </p:extLst>
          </p:nvPr>
        </p:nvGraphicFramePr>
        <p:xfrm>
          <a:off x="4872911" y="1903711"/>
          <a:ext cx="1768123" cy="904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" name="Equation" r:id="rId6" imgW="837836" imgH="431613" progId="Equation.DSMT4">
                  <p:embed/>
                </p:oleObj>
              </mc:Choice>
              <mc:Fallback>
                <p:oleObj name="Equation" r:id="rId6" imgW="837836" imgH="431613" progId="Equation.DSMT4">
                  <p:embed/>
                  <p:pic>
                    <p:nvPicPr>
                      <p:cNvPr id="0" name="Picture 2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911" y="1903711"/>
                        <a:ext cx="1768123" cy="904154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108"/>
          <p:cNvSpPr>
            <a:spLocks noChangeArrowheads="1"/>
          </p:cNvSpPr>
          <p:nvPr/>
        </p:nvSpPr>
        <p:spPr bwMode="auto">
          <a:xfrm>
            <a:off x="1286323" y="3569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218358"/>
              </p:ext>
            </p:extLst>
          </p:nvPr>
        </p:nvGraphicFramePr>
        <p:xfrm>
          <a:off x="1294712" y="3345781"/>
          <a:ext cx="457071" cy="80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"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0" name="Picture 2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4712" y="3345781"/>
                        <a:ext cx="457071" cy="809639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110"/>
          <p:cNvSpPr>
            <a:spLocks noChangeArrowheads="1"/>
          </p:cNvSpPr>
          <p:nvPr/>
        </p:nvSpPr>
        <p:spPr bwMode="auto">
          <a:xfrm>
            <a:off x="2715491" y="3400890"/>
            <a:ext cx="12192000" cy="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4503"/>
              </p:ext>
            </p:extLst>
          </p:nvPr>
        </p:nvGraphicFramePr>
        <p:xfrm>
          <a:off x="7098785" y="3306086"/>
          <a:ext cx="535070" cy="760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" name="Equation" r:id="rId10" imgW="228501" imgH="393529" progId="Equation.DSMT4">
                  <p:embed/>
                </p:oleObj>
              </mc:Choice>
              <mc:Fallback>
                <p:oleObj name="Equation" r:id="rId10" imgW="228501" imgH="393529" progId="Equation.DSMT4">
                  <p:embed/>
                  <p:pic>
                    <p:nvPicPr>
                      <p:cNvPr id="0" name="Picture 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8785" y="3306086"/>
                        <a:ext cx="535070" cy="760580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224803"/>
              </p:ext>
            </p:extLst>
          </p:nvPr>
        </p:nvGraphicFramePr>
        <p:xfrm>
          <a:off x="7111653" y="4483789"/>
          <a:ext cx="679509" cy="548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5" name="Equation" r:id="rId12" imgW="190440" imgH="164880" progId="Equation.DSMT4">
                  <p:embed/>
                </p:oleObj>
              </mc:Choice>
              <mc:Fallback>
                <p:oleObj name="Equation" r:id="rId12" imgW="190440" imgH="164880" progId="Equation.DSMT4">
                  <p:embed/>
                  <p:pic>
                    <p:nvPicPr>
                      <p:cNvPr id="0" name="Picture 2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1653" y="4483789"/>
                        <a:ext cx="679509" cy="548309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26213"/>
              </p:ext>
            </p:extLst>
          </p:nvPr>
        </p:nvGraphicFramePr>
        <p:xfrm>
          <a:off x="1243444" y="4373396"/>
          <a:ext cx="458356" cy="57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6" name="Equation" r:id="rId14" imgW="88560" imgH="164880" progId="Equation.DSMT4">
                  <p:embed/>
                </p:oleObj>
              </mc:Choice>
              <mc:Fallback>
                <p:oleObj name="Equation" r:id="rId14" imgW="88560" imgH="164880" progId="Equation.DSMT4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444" y="4373396"/>
                        <a:ext cx="458356" cy="570079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le 21">
            <a:hlinkClick r:id="rId16" action="ppaction://hlinksldjump"/>
          </p:cNvPr>
          <p:cNvSpPr/>
          <p:nvPr/>
        </p:nvSpPr>
        <p:spPr>
          <a:xfrm>
            <a:off x="11443854" y="6054436"/>
            <a:ext cx="748145" cy="803564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A sai"/>
          <p:cNvSpPr>
            <a:spLocks noChangeArrowheads="1"/>
          </p:cNvSpPr>
          <p:nvPr/>
        </p:nvSpPr>
        <p:spPr bwMode="auto">
          <a:xfrm>
            <a:off x="1801985" y="4303078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9" name="A sai"/>
          <p:cNvSpPr>
            <a:spLocks noChangeArrowheads="1"/>
          </p:cNvSpPr>
          <p:nvPr/>
        </p:nvSpPr>
        <p:spPr bwMode="auto">
          <a:xfrm>
            <a:off x="7676312" y="3305551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0" name="A sai"/>
          <p:cNvSpPr>
            <a:spLocks noChangeArrowheads="1"/>
          </p:cNvSpPr>
          <p:nvPr/>
        </p:nvSpPr>
        <p:spPr bwMode="auto">
          <a:xfrm>
            <a:off x="7884130" y="4441624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1" name="A sai"/>
          <p:cNvSpPr>
            <a:spLocks noChangeArrowheads="1"/>
          </p:cNvSpPr>
          <p:nvPr/>
        </p:nvSpPr>
        <p:spPr bwMode="auto">
          <a:xfrm>
            <a:off x="1773205" y="3350851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Đúng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25" grpId="0"/>
      <p:bldP spid="26" grpId="0"/>
      <p:bldP spid="27" grpId="0"/>
      <p:bldP spid="29" grpId="0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655" y="457200"/>
            <a:ext cx="11139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50000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26 000.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8 000.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 </a:t>
            </a:r>
            <a:endParaRPr lang="vi-VN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902036" y="2424545"/>
            <a:ext cx="69273" cy="318654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23171" y="1745664"/>
            <a:ext cx="1565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781" y="2673927"/>
            <a:ext cx="526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: </a:t>
            </a:r>
            <a:endParaRPr lang="vi-VN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3344" y="3449781"/>
            <a:ext cx="526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/>
              <a:t>50 000 – 26 000 = 24 000</a:t>
            </a:r>
            <a:endParaRPr lang="vi-VN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01781" y="4059388"/>
            <a:ext cx="5264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:</a:t>
            </a:r>
            <a:endParaRPr lang="vi-VN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9489" y="5098488"/>
            <a:ext cx="5264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/>
              <a:t>24 000 –  8 000 =  16 000</a:t>
            </a:r>
            <a:endParaRPr lang="vi-VN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5999" y="2507672"/>
            <a:ext cx="526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Tổng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: </a:t>
            </a:r>
            <a:endParaRPr lang="vi-VN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51418" y="3352799"/>
            <a:ext cx="526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(26 000 + 8 000) = 34 000 </a:t>
            </a:r>
            <a:endParaRPr lang="vi-VN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151418" y="4100942"/>
            <a:ext cx="526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: </a:t>
            </a:r>
            <a:endParaRPr lang="vi-VN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206836" y="4779814"/>
            <a:ext cx="526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50 000 + 34 000 = 16 000 </a:t>
            </a:r>
            <a:endParaRPr lang="vi-VN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74073" y="5805050"/>
            <a:ext cx="11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Vậy</a:t>
            </a:r>
            <a:r>
              <a:rPr lang="en-US" sz="2400" dirty="0">
                <a:solidFill>
                  <a:srgbClr val="FF0000"/>
                </a:solidFill>
              </a:rPr>
              <a:t> :  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9309" y="5832763"/>
            <a:ext cx="354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50 000 – ( 26 000 + 8 000 )</a:t>
            </a:r>
            <a:endParaRPr lang="vi-VN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015345" y="5818908"/>
            <a:ext cx="385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=50 000 –  26 000 -  8 000 </a:t>
            </a:r>
            <a:endParaRPr lang="vi-VN" sz="2400" dirty="0"/>
          </a:p>
        </p:txBody>
      </p:sp>
      <p:sp>
        <p:nvSpPr>
          <p:cNvPr id="24" name="Oval 23"/>
          <p:cNvSpPr/>
          <p:nvPr/>
        </p:nvSpPr>
        <p:spPr>
          <a:xfrm>
            <a:off x="2632364" y="5237019"/>
            <a:ext cx="2424545" cy="162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/>
          <p:cNvSpPr/>
          <p:nvPr/>
        </p:nvSpPr>
        <p:spPr>
          <a:xfrm>
            <a:off x="6220691" y="5237019"/>
            <a:ext cx="2313709" cy="162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au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576" y="2363864"/>
            <a:ext cx="5096587" cy="34009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3463610" y="4710546"/>
            <a:ext cx="1648690" cy="1108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8395828" y="4516582"/>
            <a:ext cx="1648690" cy="1108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1009" y="1725024"/>
            <a:ext cx="9917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2524" y="3223628"/>
            <a:ext cx="25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2524" y="4330134"/>
            <a:ext cx="25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84358" y="3214386"/>
            <a:ext cx="25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73858" y="4330134"/>
            <a:ext cx="433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35" name="Flowchart: Connector 34">
            <a:hlinkClick r:id="rId5" action="ppaction://hlinksldjump"/>
          </p:cNvPr>
          <p:cNvSpPr/>
          <p:nvPr/>
        </p:nvSpPr>
        <p:spPr>
          <a:xfrm>
            <a:off x="1300376" y="4409799"/>
            <a:ext cx="590844" cy="512487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6699" y="285752"/>
            <a:ext cx="3915076" cy="1162229"/>
            <a:chOff x="266699" y="285752"/>
            <a:chExt cx="3915076" cy="1162229"/>
          </a:xfrm>
        </p:grpSpPr>
        <p:sp>
          <p:nvSpPr>
            <p:cNvPr id="25" name="TextBox 24"/>
            <p:cNvSpPr txBox="1"/>
            <p:nvPr/>
          </p:nvSpPr>
          <p:spPr>
            <a:xfrm>
              <a:off x="1362523" y="509676"/>
              <a:ext cx="281925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 Same Side Corner Rectangle 25"/>
            <p:cNvSpPr/>
            <p:nvPr/>
          </p:nvSpPr>
          <p:spPr>
            <a:xfrm rot="5400000">
              <a:off x="1568607" y="-1016156"/>
              <a:ext cx="1162229" cy="3766045"/>
            </a:xfrm>
            <a:prstGeom prst="round2SameRect">
              <a:avLst/>
            </a:prstGeom>
            <a:no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 descr="TAN THANH LANG SON VIET NAM GATE: Tin học abc ( Informatics 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969" y="317042"/>
              <a:ext cx="1188585" cy="1099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512177" y="1827619"/>
            <a:ext cx="906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 – (- y + z + t ),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"/>
          <p:cNvSpPr/>
          <p:nvPr/>
        </p:nvSpPr>
        <p:spPr>
          <a:xfrm>
            <a:off x="1995464" y="3286674"/>
            <a:ext cx="201369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– y + z + t </a:t>
            </a:r>
          </a:p>
        </p:txBody>
      </p:sp>
      <p:sp>
        <p:nvSpPr>
          <p:cNvPr id="6" name="B"/>
          <p:cNvSpPr/>
          <p:nvPr/>
        </p:nvSpPr>
        <p:spPr>
          <a:xfrm>
            <a:off x="1995992" y="4399066"/>
            <a:ext cx="187262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+ y - z - t </a:t>
            </a:r>
          </a:p>
        </p:txBody>
      </p:sp>
      <p:sp>
        <p:nvSpPr>
          <p:cNvPr id="7" name="C"/>
          <p:cNvSpPr/>
          <p:nvPr/>
        </p:nvSpPr>
        <p:spPr>
          <a:xfrm>
            <a:off x="6075202" y="3256807"/>
            <a:ext cx="203613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+ y + z + t </a:t>
            </a:r>
          </a:p>
        </p:txBody>
      </p:sp>
      <p:sp>
        <p:nvSpPr>
          <p:cNvPr id="8" name="D"/>
          <p:cNvSpPr/>
          <p:nvPr/>
        </p:nvSpPr>
        <p:spPr>
          <a:xfrm>
            <a:off x="5999870" y="4360911"/>
            <a:ext cx="193995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–  y - z - t 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1111345" y="5915891"/>
            <a:ext cx="1080655" cy="94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A sai"/>
          <p:cNvSpPr>
            <a:spLocks noChangeArrowheads="1"/>
          </p:cNvSpPr>
          <p:nvPr/>
        </p:nvSpPr>
        <p:spPr bwMode="auto">
          <a:xfrm>
            <a:off x="8008822" y="4303078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0" name="A sai"/>
          <p:cNvSpPr>
            <a:spLocks noChangeArrowheads="1"/>
          </p:cNvSpPr>
          <p:nvPr/>
        </p:nvSpPr>
        <p:spPr bwMode="auto">
          <a:xfrm>
            <a:off x="8216640" y="3250132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1" name="A sai"/>
          <p:cNvSpPr>
            <a:spLocks noChangeArrowheads="1"/>
          </p:cNvSpPr>
          <p:nvPr/>
        </p:nvSpPr>
        <p:spPr bwMode="auto">
          <a:xfrm>
            <a:off x="4004857" y="3222424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2" name="A sai"/>
          <p:cNvSpPr>
            <a:spLocks noChangeArrowheads="1"/>
          </p:cNvSpPr>
          <p:nvPr/>
        </p:nvSpPr>
        <p:spPr bwMode="auto">
          <a:xfrm>
            <a:off x="3934515" y="4320669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Đúng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  <p:bldP spid="31" grpId="0"/>
      <p:bldP spid="33" grpId="0"/>
      <p:bldP spid="35" grpId="0" animBg="1"/>
      <p:bldP spid="2" grpId="0"/>
      <p:bldP spid="5" grpId="0" animBg="1"/>
      <p:bldP spid="6" grpId="0" animBg="1"/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7" y="538843"/>
            <a:ext cx="11511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6 </a:t>
            </a:r>
            <a:r>
              <a:rPr lang="en-US" sz="3200" dirty="0"/>
              <a:t>: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niêm</a:t>
            </a:r>
            <a:r>
              <a:rPr lang="en-US" sz="3200" dirty="0"/>
              <a:t> </a:t>
            </a:r>
            <a:r>
              <a:rPr lang="en-US" sz="3200" dirty="0" err="1"/>
              <a:t>yết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120 000 </a:t>
            </a:r>
            <a:r>
              <a:rPr lang="en-US" sz="3200" dirty="0" err="1"/>
              <a:t>đồng</a:t>
            </a:r>
            <a:r>
              <a:rPr lang="en-US" sz="3200" dirty="0"/>
              <a:t>.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dịp</a:t>
            </a:r>
            <a:r>
              <a:rPr lang="en-US" sz="3200" dirty="0"/>
              <a:t> </a:t>
            </a:r>
            <a:r>
              <a:rPr lang="en-US" sz="3200" dirty="0" err="1"/>
              <a:t>khai</a:t>
            </a:r>
            <a:r>
              <a:rPr lang="en-US" sz="3200" dirty="0"/>
              <a:t> </a:t>
            </a:r>
            <a:r>
              <a:rPr lang="en-US" sz="3200" dirty="0" err="1"/>
              <a:t>trương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10%. </a:t>
            </a:r>
            <a:r>
              <a:rPr lang="en-US" sz="3200" dirty="0" err="1"/>
              <a:t>Vậy</a:t>
            </a:r>
            <a:r>
              <a:rPr lang="en-US" sz="3200" dirty="0"/>
              <a:t>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Lan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nó</a:t>
            </a:r>
            <a:r>
              <a:rPr lang="en-US" sz="3200" dirty="0"/>
              <a:t> la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?</a:t>
            </a:r>
            <a:endParaRPr lang="vi-V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08214" y="2792186"/>
            <a:ext cx="424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. 100 000</a:t>
            </a:r>
            <a:endParaRPr lang="vi-VN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159829" y="2775858"/>
            <a:ext cx="424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C. 112 000 </a:t>
            </a:r>
            <a:endParaRPr lang="vi-VN" sz="4400" dirty="0"/>
          </a:p>
        </p:txBody>
      </p:sp>
      <p:sp>
        <p:nvSpPr>
          <p:cNvPr id="5" name="108"/>
          <p:cNvSpPr txBox="1"/>
          <p:nvPr/>
        </p:nvSpPr>
        <p:spPr>
          <a:xfrm>
            <a:off x="359229" y="4245430"/>
            <a:ext cx="424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B.  108 000 </a:t>
            </a:r>
            <a:endParaRPr lang="vi-VN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012871" y="4294412"/>
            <a:ext cx="424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D. 110 000 </a:t>
            </a:r>
            <a:endParaRPr lang="vi-VN" sz="4400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10474036" y="5444836"/>
            <a:ext cx="1662544" cy="1357744"/>
          </a:xfrm>
          <a:prstGeom prst="rect">
            <a:avLst/>
          </a:prstGeom>
          <a:solidFill>
            <a:srgbClr val="FF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A sai"/>
          <p:cNvSpPr>
            <a:spLocks noChangeArrowheads="1"/>
          </p:cNvSpPr>
          <p:nvPr/>
        </p:nvSpPr>
        <p:spPr bwMode="auto">
          <a:xfrm>
            <a:off x="3173585" y="2986896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0" name="A sai"/>
          <p:cNvSpPr>
            <a:spLocks noChangeArrowheads="1"/>
          </p:cNvSpPr>
          <p:nvPr/>
        </p:nvSpPr>
        <p:spPr bwMode="auto">
          <a:xfrm>
            <a:off x="7704022" y="2848350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1" name="A sai"/>
          <p:cNvSpPr>
            <a:spLocks noChangeArrowheads="1"/>
          </p:cNvSpPr>
          <p:nvPr/>
        </p:nvSpPr>
        <p:spPr bwMode="auto">
          <a:xfrm>
            <a:off x="7620895" y="4358496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Sai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A sai"/>
          <p:cNvSpPr>
            <a:spLocks noChangeArrowheads="1"/>
          </p:cNvSpPr>
          <p:nvPr/>
        </p:nvSpPr>
        <p:spPr bwMode="auto">
          <a:xfrm>
            <a:off x="3061679" y="4320669"/>
            <a:ext cx="1073830" cy="608284"/>
          </a:xfrm>
          <a:prstGeom prst="rect">
            <a:avLst/>
          </a:prstGeom>
          <a:solidFill>
            <a:srgbClr val="66FF66"/>
          </a:solidFill>
          <a:ln w="190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514350"/>
            <a:r>
              <a:rPr lang="en-US" sz="4000" dirty="0" err="1">
                <a:solidFill>
                  <a:srgbClr val="FF0000"/>
                </a:solidFill>
              </a:rPr>
              <a:t>Đúng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75655" y="174157"/>
            <a:ext cx="3461242" cy="1200329"/>
            <a:chOff x="2883286" y="244496"/>
            <a:chExt cx="3461242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3950978" y="244496"/>
              <a:ext cx="239355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5400000">
              <a:off x="4048438" y="-851265"/>
              <a:ext cx="1130938" cy="3461241"/>
            </a:xfrm>
            <a:prstGeom prst="round2Same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064" y="362988"/>
              <a:ext cx="1025914" cy="102591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853477" y="1829963"/>
            <a:ext cx="72905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1; 4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24;25.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3.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4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58" y="3177422"/>
            <a:ext cx="8809795" cy="1935747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77173" y="4780401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25100" y="472097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88919" y="5323418"/>
            <a:ext cx="508046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ea typeface="+mn-ea"/>
                <a:cs typeface="+mn-cs"/>
              </a:rPr>
              <a:t>Googbye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ea typeface="+mn-ea"/>
                <a:cs typeface="+mn-cs"/>
              </a:rPr>
              <a:t> 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ea typeface="+mn-ea"/>
                <a:cs typeface="+mn-cs"/>
              </a:rPr>
              <a:t>See you later!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9562" y="1593062"/>
            <a:ext cx="115421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8CC066">
                    <a:lumMod val="50000"/>
                  </a:srgbClr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đạt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277801"/>
            <a:ext cx="1292261" cy="5801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2684" y="5196921"/>
            <a:ext cx="906448" cy="10514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9562" y="661212"/>
            <a:ext cx="117190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090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0.0539 0.02084 C 0.07174 0.01968 0.08971 0.02223 0.10742 0.0169 C 0.10989 0.01621 0.11185 0.01227 0.11419 0.01112 C 0.12044 0.00903 0.12656 0.00857 0.13281 0.00741 C 0.15234 -0.00208 0.17135 -0.01527 0.19127 -0.02291 C 0.19843 -0.02893 0.20495 -0.0324 0.21172 -0.04004 C 0.21497 -0.04375 0.22148 -0.05138 0.22148 -0.05115 C 0.22396 -0.09097 0.23112 -0.09861 0.24479 -0.12523 C 0.2569 -0.14884 0.27096 -0.16643 0.28385 -0.18796 C 0.29023 -0.19907 0.29856 -0.20578 0.30521 -0.21643 C 0.3151 -0.2324 0.32851 -0.24768 0.34127 -0.25231 C 0.35351 -0.26666 0.36614 -0.28055 0.37929 -0.29027 C 0.38476 -0.2949 0.38724 -0.29953 0.39297 -0.30185 C 0.41133 -0.32615 0.43633 -0.34791 0.4582 -0.35486 C 0.46367 -0.36041 0.46862 -0.36273 0.47474 -0.36458 C 0.49153 -0.37662 0.50989 -0.38518 0.52747 -0.39074 C 0.54023 -0.4037 0.55521 -0.40717 0.56927 -0.41203 C 0.57851 -0.4206 0.58893 -0.42314 0.59856 -0.43078 C 0.6082 -0.43796 0.61666 -0.45162 0.62682 -0.45532 C 0.63698 -0.46689 0.65325 -0.48958 0.66093 -0.50833 C 0.66562 -0.52013 0.67018 -0.53217 0.67552 -0.54259 C 0.6776 -0.55509 0.67487 -0.54166 0.67942 -0.55393 C 0.68424 -0.56689 0.68906 -0.59768 0.69505 -0.60509 C 0.697 -0.61458 0.69752 -0.61875 0.70182 -0.62407 C 0.70638 -0.65092 0.72278 -0.68101 0.73307 -0.69814 C 0.73854 -0.7074 0.74049 -0.7155 0.74765 -0.72106 C 0.75638 -0.74328 0.74479 -0.71736 0.75442 -0.73032 C 0.75586 -0.73217 0.75612 -0.73587 0.75742 -0.73796 C 0.75989 -0.74259 0.76367 -0.74537 0.76614 -0.74953 C 0.772 -0.75879 0.77734 -0.77083 0.78372 -0.77939 C 0.7901 -0.78842 0.79297 -0.78773 0.79935 -0.7949 C 0.80481 -0.80046 0.81002 -0.80787 0.81588 -0.81365 C 0.81797 -0.8199 0.8237 -0.83055 0.8237 -0.83032 C 0.82695 -0.84953 0.83177 -0.84699 0.83541 -0.86111 " pathEditMode="relative" rAng="0" ptsTypes="AAAAAAAAAAAAAAAAAAAAAAAAAAAAAAAAA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76" y="-4409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90901" y="1791755"/>
            <a:ext cx="10823747" cy="1094526"/>
            <a:chOff x="1190901" y="1168302"/>
            <a:chExt cx="10823747" cy="1094526"/>
          </a:xfrm>
        </p:grpSpPr>
        <p:sp>
          <p:nvSpPr>
            <p:cNvPr id="3" name="Freeform 2"/>
            <p:cNvSpPr/>
            <p:nvPr/>
          </p:nvSpPr>
          <p:spPr>
            <a:xfrm>
              <a:off x="1738164" y="1168302"/>
              <a:ext cx="10276484" cy="1094526"/>
            </a:xfrm>
            <a:custGeom>
              <a:avLst/>
              <a:gdLst>
                <a:gd name="connsiteX0" fmla="*/ 0 w 10276484"/>
                <a:gd name="connsiteY0" fmla="*/ 0 h 1094524"/>
                <a:gd name="connsiteX1" fmla="*/ 9729222 w 10276484"/>
                <a:gd name="connsiteY1" fmla="*/ 0 h 1094524"/>
                <a:gd name="connsiteX2" fmla="*/ 10276484 w 10276484"/>
                <a:gd name="connsiteY2" fmla="*/ 547262 h 1094524"/>
                <a:gd name="connsiteX3" fmla="*/ 9729222 w 10276484"/>
                <a:gd name="connsiteY3" fmla="*/ 1094524 h 1094524"/>
                <a:gd name="connsiteX4" fmla="*/ 0 w 10276484"/>
                <a:gd name="connsiteY4" fmla="*/ 1094524 h 1094524"/>
                <a:gd name="connsiteX5" fmla="*/ 0 w 10276484"/>
                <a:gd name="connsiteY5" fmla="*/ 0 h 10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484" h="1094524">
                  <a:moveTo>
                    <a:pt x="10276484" y="1094523"/>
                  </a:moveTo>
                  <a:lnTo>
                    <a:pt x="547262" y="1094523"/>
                  </a:lnTo>
                  <a:lnTo>
                    <a:pt x="0" y="547262"/>
                  </a:lnTo>
                  <a:lnTo>
                    <a:pt x="547262" y="1"/>
                  </a:lnTo>
                  <a:lnTo>
                    <a:pt x="10276484" y="1"/>
                  </a:lnTo>
                  <a:lnTo>
                    <a:pt x="10276484" y="109452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6286" tIns="152401" rIns="284480" bIns="152401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ngoặc</a:t>
              </a:r>
              <a:endParaRPr lang="en-US" sz="4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90901" y="1168303"/>
              <a:ext cx="1094524" cy="1094524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1190901" y="3286038"/>
            <a:ext cx="10823747" cy="1094526"/>
            <a:chOff x="1190901" y="2537893"/>
            <a:chExt cx="10823747" cy="1094526"/>
          </a:xfrm>
        </p:grpSpPr>
        <p:sp>
          <p:nvSpPr>
            <p:cNvPr id="5" name="Freeform 4"/>
            <p:cNvSpPr/>
            <p:nvPr/>
          </p:nvSpPr>
          <p:spPr>
            <a:xfrm>
              <a:off x="1738164" y="2537893"/>
              <a:ext cx="10276484" cy="1094526"/>
            </a:xfrm>
            <a:custGeom>
              <a:avLst/>
              <a:gdLst>
                <a:gd name="connsiteX0" fmla="*/ 0 w 10276484"/>
                <a:gd name="connsiteY0" fmla="*/ 0 h 1094524"/>
                <a:gd name="connsiteX1" fmla="*/ 9729222 w 10276484"/>
                <a:gd name="connsiteY1" fmla="*/ 0 h 1094524"/>
                <a:gd name="connsiteX2" fmla="*/ 10276484 w 10276484"/>
                <a:gd name="connsiteY2" fmla="*/ 547262 h 1094524"/>
                <a:gd name="connsiteX3" fmla="*/ 9729222 w 10276484"/>
                <a:gd name="connsiteY3" fmla="*/ 1094524 h 1094524"/>
                <a:gd name="connsiteX4" fmla="*/ 0 w 10276484"/>
                <a:gd name="connsiteY4" fmla="*/ 1094524 h 1094524"/>
                <a:gd name="connsiteX5" fmla="*/ 0 w 10276484"/>
                <a:gd name="connsiteY5" fmla="*/ 0 h 10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484" h="1094524">
                  <a:moveTo>
                    <a:pt x="10276484" y="1094523"/>
                  </a:moveTo>
                  <a:lnTo>
                    <a:pt x="547262" y="1094523"/>
                  </a:lnTo>
                  <a:lnTo>
                    <a:pt x="0" y="547262"/>
                  </a:lnTo>
                  <a:lnTo>
                    <a:pt x="547262" y="1"/>
                  </a:lnTo>
                  <a:lnTo>
                    <a:pt x="10276484" y="1"/>
                  </a:lnTo>
                  <a:lnTo>
                    <a:pt x="10276484" y="109452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6286" tIns="152401" rIns="284480" bIns="152400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endParaRPr lang="en-US" sz="4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190901" y="2537894"/>
              <a:ext cx="1094524" cy="1094524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Group 13"/>
          <p:cNvGrpSpPr/>
          <p:nvPr/>
        </p:nvGrpSpPr>
        <p:grpSpPr>
          <a:xfrm>
            <a:off x="1190901" y="4780319"/>
            <a:ext cx="10823747" cy="1094526"/>
            <a:chOff x="1190901" y="3907483"/>
            <a:chExt cx="10823747" cy="1094526"/>
          </a:xfrm>
        </p:grpSpPr>
        <p:sp>
          <p:nvSpPr>
            <p:cNvPr id="7" name="Freeform 6"/>
            <p:cNvSpPr/>
            <p:nvPr/>
          </p:nvSpPr>
          <p:spPr>
            <a:xfrm>
              <a:off x="1738164" y="3907483"/>
              <a:ext cx="10276484" cy="1094526"/>
            </a:xfrm>
            <a:custGeom>
              <a:avLst/>
              <a:gdLst>
                <a:gd name="connsiteX0" fmla="*/ 0 w 10276484"/>
                <a:gd name="connsiteY0" fmla="*/ 0 h 1094524"/>
                <a:gd name="connsiteX1" fmla="*/ 9729222 w 10276484"/>
                <a:gd name="connsiteY1" fmla="*/ 0 h 1094524"/>
                <a:gd name="connsiteX2" fmla="*/ 10276484 w 10276484"/>
                <a:gd name="connsiteY2" fmla="*/ 547262 h 1094524"/>
                <a:gd name="connsiteX3" fmla="*/ 9729222 w 10276484"/>
                <a:gd name="connsiteY3" fmla="*/ 1094524 h 1094524"/>
                <a:gd name="connsiteX4" fmla="*/ 0 w 10276484"/>
                <a:gd name="connsiteY4" fmla="*/ 1094524 h 1094524"/>
                <a:gd name="connsiteX5" fmla="*/ 0 w 10276484"/>
                <a:gd name="connsiteY5" fmla="*/ 0 h 10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484" h="1094524">
                  <a:moveTo>
                    <a:pt x="10276484" y="1094523"/>
                  </a:moveTo>
                  <a:lnTo>
                    <a:pt x="547262" y="1094523"/>
                  </a:lnTo>
                  <a:lnTo>
                    <a:pt x="0" y="547262"/>
                  </a:lnTo>
                  <a:lnTo>
                    <a:pt x="547262" y="1"/>
                  </a:lnTo>
                  <a:lnTo>
                    <a:pt x="10276484" y="1"/>
                  </a:lnTo>
                  <a:lnTo>
                    <a:pt x="10276484" y="109452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6286" tIns="152401" rIns="284480" bIns="152401" numCol="1" spcCol="1270" anchor="ctr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190901" y="3907484"/>
              <a:ext cx="1094524" cy="109452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Rectangle 15"/>
          <p:cNvSpPr/>
          <p:nvPr/>
        </p:nvSpPr>
        <p:spPr>
          <a:xfrm>
            <a:off x="304800" y="152400"/>
            <a:ext cx="1143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3796" y="39074"/>
            <a:ext cx="1028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</a:t>
            </a:r>
          </a:p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394" y="1263733"/>
            <a:ext cx="3147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/T24:</a:t>
            </a:r>
          </a:p>
        </p:txBody>
      </p:sp>
      <p:sp>
        <p:nvSpPr>
          <p:cNvPr id="6" name="Rectangle 5"/>
          <p:cNvSpPr/>
          <p:nvPr/>
        </p:nvSpPr>
        <p:spPr>
          <a:xfrm>
            <a:off x="3260311" y="1263733"/>
            <a:ext cx="3292889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7200" y="1776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708537"/>
              </p:ext>
            </p:extLst>
          </p:nvPr>
        </p:nvGraphicFramePr>
        <p:xfrm>
          <a:off x="380999" y="2145362"/>
          <a:ext cx="3429083" cy="109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Equation" r:id="rId2" imgW="1434960" imgH="457200" progId="Equation.DSMT4">
                  <p:embed/>
                </p:oleObj>
              </mc:Choice>
              <mc:Fallback>
                <p:oleObj name="Equation" r:id="rId2" imgW="143496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" y="2145362"/>
                        <a:ext cx="3429083" cy="10900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32677" y="3429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88573"/>
              </p:ext>
            </p:extLst>
          </p:nvPr>
        </p:nvGraphicFramePr>
        <p:xfrm>
          <a:off x="5410200" y="2152107"/>
          <a:ext cx="3581400" cy="4540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9" name="Equation" r:id="rId4" imgW="1435100" imgH="2146300" progId="Equation.DSMT4">
                  <p:embed/>
                </p:oleObj>
              </mc:Choice>
              <mc:Fallback>
                <p:oleObj name="Equation" r:id="rId4" imgW="1435100" imgH="21463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152107"/>
                        <a:ext cx="3581400" cy="45409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5010852" y="2145362"/>
            <a:ext cx="0" cy="45477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6742" y="150940"/>
            <a:ext cx="1075005" cy="1075005"/>
            <a:chOff x="5754273" y="2752896"/>
            <a:chExt cx="1075005" cy="107500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273" y="2752896"/>
              <a:ext cx="1075005" cy="1075005"/>
            </a:xfrm>
            <a:prstGeom prst="rect">
              <a:avLst/>
            </a:prstGeom>
          </p:spPr>
        </p:pic>
        <p:sp>
          <p:nvSpPr>
            <p:cNvPr id="16" name="Flowchart: Terminator 15"/>
            <p:cNvSpPr/>
            <p:nvPr/>
          </p:nvSpPr>
          <p:spPr>
            <a:xfrm>
              <a:off x="5809955" y="2771335"/>
              <a:ext cx="1019323" cy="1009993"/>
            </a:xfrm>
            <a:prstGeom prst="flowChartTerminator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5915891" y="1347747"/>
            <a:ext cx="2570018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34608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061794"/>
              </p:ext>
            </p:extLst>
          </p:nvPr>
        </p:nvGraphicFramePr>
        <p:xfrm>
          <a:off x="3513878" y="4736034"/>
          <a:ext cx="2725843" cy="687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Equation" r:id="rId2" imgW="1015559" imgH="253890" progId="Equation.DSMT4">
                  <p:embed/>
                </p:oleObj>
              </mc:Choice>
              <mc:Fallback>
                <p:oleObj name="Equation" r:id="rId2" imgW="1015559" imgH="25389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878" y="4736034"/>
                        <a:ext cx="2725843" cy="6878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66705" y="532345"/>
            <a:ext cx="11049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chia, ta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66705" y="4172364"/>
            <a:ext cx="932498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133600" y="3747186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876800" y="3732014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07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85800"/>
            <a:ext cx="3079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09600" y="13325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085435"/>
              </p:ext>
            </p:extLst>
          </p:nvPr>
        </p:nvGraphicFramePr>
        <p:xfrm>
          <a:off x="546100" y="1331912"/>
          <a:ext cx="2806700" cy="896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Equation" r:id="rId2" imgW="1434960" imgH="457200" progId="Equation.DSMT4">
                  <p:embed/>
                </p:oleObj>
              </mc:Choice>
              <mc:Fallback>
                <p:oleObj name="Equation" r:id="rId2" imgW="143496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1331912"/>
                        <a:ext cx="2806700" cy="8961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9600" y="20277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767886"/>
              </p:ext>
            </p:extLst>
          </p:nvPr>
        </p:nvGraphicFramePr>
        <p:xfrm>
          <a:off x="6363521" y="1088818"/>
          <a:ext cx="2947221" cy="952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9" name="Equation" r:id="rId4" imgW="1447560" imgH="469800" progId="Equation.DSMT4">
                  <p:embed/>
                </p:oleObj>
              </mc:Choice>
              <mc:Fallback>
                <p:oleObj name="Equation" r:id="rId4" imgW="1447560" imgH="469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521" y="1088818"/>
                        <a:ext cx="2947221" cy="9521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5562600" y="2950008"/>
            <a:ext cx="0" cy="30430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57225" y="2564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544264"/>
              </p:ext>
            </p:extLst>
          </p:nvPr>
        </p:nvGraphicFramePr>
        <p:xfrm>
          <a:off x="609600" y="2900526"/>
          <a:ext cx="32639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Equation" r:id="rId6" imgW="1587240" imgH="1307880" progId="Equation.DSMT4">
                  <p:embed/>
                </p:oleObj>
              </mc:Choice>
              <mc:Fallback>
                <p:oleObj name="Equation" r:id="rId6" imgW="1587240" imgH="13078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900526"/>
                        <a:ext cx="3263900" cy="292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08621" y="28530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77117"/>
              </p:ext>
            </p:extLst>
          </p:nvPr>
        </p:nvGraphicFramePr>
        <p:xfrm>
          <a:off x="6477000" y="2853089"/>
          <a:ext cx="3822700" cy="323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Equation" r:id="rId8" imgW="2006280" imgH="1422360" progId="Equation.DSMT4">
                  <p:embed/>
                </p:oleObj>
              </mc:Choice>
              <mc:Fallback>
                <p:oleObj name="Equation" r:id="rId8" imgW="2006280" imgH="14223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853089"/>
                        <a:ext cx="3822700" cy="323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141651" y="2151847"/>
            <a:ext cx="84189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562294"/>
            <a:ext cx="2570018" cy="685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33400" y="1484319"/>
            <a:ext cx="10210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3103" y="3200400"/>
            <a:ext cx="7229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3522" y="3862745"/>
            <a:ext cx="7029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0088" y="4553345"/>
            <a:ext cx="7209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6958" y="5257800"/>
            <a:ext cx="7229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2819400" y="3408642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5428706" y="3408641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200400" y="4054706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239055" y="4050831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314700" y="4701074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889312" y="4712801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2718955" y="5405529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5273691" y="5417256"/>
            <a:ext cx="495300" cy="227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33400" y="3183872"/>
            <a:ext cx="685800" cy="5861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3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562294"/>
            <a:ext cx="2570018" cy="685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1371600"/>
            <a:ext cx="937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14400" y="2449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93542"/>
              </p:ext>
            </p:extLst>
          </p:nvPr>
        </p:nvGraphicFramePr>
        <p:xfrm>
          <a:off x="907473" y="2673801"/>
          <a:ext cx="2781877" cy="617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Equation" r:id="rId2" imgW="1155600" imgH="253800" progId="Equation.DSMT4">
                  <p:embed/>
                </p:oleObj>
              </mc:Choice>
              <mc:Fallback>
                <p:oleObj name="Equation" r:id="rId2" imgW="1155600" imgH="2538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473" y="2673801"/>
                        <a:ext cx="2781877" cy="6173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14400" y="3006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965494"/>
              </p:ext>
            </p:extLst>
          </p:nvPr>
        </p:nvGraphicFramePr>
        <p:xfrm>
          <a:off x="907473" y="3635786"/>
          <a:ext cx="2719701" cy="6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Equation" r:id="rId4" imgW="1155600" imgH="253800" progId="Equation.DSMT4">
                  <p:embed/>
                </p:oleObj>
              </mc:Choice>
              <mc:Fallback>
                <p:oleObj name="Equation" r:id="rId4" imgW="1155600" imgH="253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473" y="3635786"/>
                        <a:ext cx="2719701" cy="60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07473" y="3733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05718"/>
              </p:ext>
            </p:extLst>
          </p:nvPr>
        </p:nvGraphicFramePr>
        <p:xfrm>
          <a:off x="6096000" y="2658204"/>
          <a:ext cx="2942698" cy="64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Equation" r:id="rId6" imgW="1168200" imgH="253800" progId="Equation.DSMT4">
                  <p:embed/>
                </p:oleObj>
              </mc:Choice>
              <mc:Fallback>
                <p:oleObj name="Equation" r:id="rId6" imgW="1168200" imgH="2538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658204"/>
                        <a:ext cx="2942698" cy="64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07473" y="47670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166133"/>
              </p:ext>
            </p:extLst>
          </p:nvPr>
        </p:nvGraphicFramePr>
        <p:xfrm>
          <a:off x="6096000" y="3601161"/>
          <a:ext cx="294269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Equation" r:id="rId8" imgW="1180800" imgH="253800" progId="Equation.DSMT4">
                  <p:embed/>
                </p:oleObj>
              </mc:Choice>
              <mc:Fallback>
                <p:oleObj name="Equation" r:id="rId8" imgW="1180800" imgH="2538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601161"/>
                        <a:ext cx="294269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/>
          <p:nvPr/>
        </p:nvSpPr>
        <p:spPr>
          <a:xfrm>
            <a:off x="609600" y="3644488"/>
            <a:ext cx="685800" cy="5861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64" y="523600"/>
            <a:ext cx="1806933" cy="14349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3382" y="1858879"/>
            <a:ext cx="84235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</a:t>
            </a:r>
          </a:p>
          <a:p>
            <a:pPr algn="ctr"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 TẮC CHUYỂN VẾ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673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562294"/>
            <a:ext cx="2570018" cy="685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1309649"/>
            <a:ext cx="1089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chia,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856" y="2978558"/>
            <a:ext cx="5121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170556" y="3158085"/>
            <a:ext cx="495300" cy="189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99" y="3631377"/>
            <a:ext cx="5101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048000" y="3798298"/>
            <a:ext cx="495300" cy="189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856" y="41718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399" y="4145439"/>
            <a:ext cx="547255" cy="57896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4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8" grpId="0" animBg="1"/>
      <p:bldP spid="9" grpId="0"/>
      <p:bldP spid="10" grpId="0" animBg="1"/>
      <p:bldP spid="3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562294"/>
            <a:ext cx="2570018" cy="685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1524000"/>
            <a:ext cx="342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19600" y="23931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790605"/>
              </p:ext>
            </p:extLst>
          </p:nvPr>
        </p:nvGraphicFramePr>
        <p:xfrm>
          <a:off x="4156364" y="1828800"/>
          <a:ext cx="2549475" cy="92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Equation" r:id="rId2" imgW="1180588" imgH="431613" progId="Equation.DSMT4">
                  <p:embed/>
                </p:oleObj>
              </mc:Choice>
              <mc:Fallback>
                <p:oleObj name="Equation" r:id="rId2" imgW="1180588" imgH="431613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364" y="1828800"/>
                        <a:ext cx="2549475" cy="925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90600" y="3090360"/>
            <a:ext cx="144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475606"/>
              </p:ext>
            </p:extLst>
          </p:nvPr>
        </p:nvGraphicFramePr>
        <p:xfrm>
          <a:off x="1488354" y="3162622"/>
          <a:ext cx="629479" cy="48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Equation" r:id="rId4" imgW="126725" imgH="177415" progId="Equation.DSMT4">
                  <p:embed/>
                </p:oleObj>
              </mc:Choice>
              <mc:Fallback>
                <p:oleObj name="Equation" r:id="rId4" imgW="126725" imgH="177415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354" y="3162622"/>
                        <a:ext cx="629479" cy="4885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27471"/>
              </p:ext>
            </p:extLst>
          </p:nvPr>
        </p:nvGraphicFramePr>
        <p:xfrm>
          <a:off x="1484890" y="4840460"/>
          <a:ext cx="757238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890" y="4840460"/>
                        <a:ext cx="757238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72579"/>
              </p:ext>
            </p:extLst>
          </p:nvPr>
        </p:nvGraphicFramePr>
        <p:xfrm>
          <a:off x="1597025" y="3717925"/>
          <a:ext cx="4413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Equation" r:id="rId8" imgW="88560" imgH="164880" progId="Equation.DSMT4">
                  <p:embed/>
                </p:oleObj>
              </mc:Choice>
              <mc:Fallback>
                <p:oleObj name="Equation" r:id="rId8" imgW="88560" imgH="1648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3717925"/>
                        <a:ext cx="441325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421979"/>
              </p:ext>
            </p:extLst>
          </p:nvPr>
        </p:nvGraphicFramePr>
        <p:xfrm>
          <a:off x="1391479" y="4347107"/>
          <a:ext cx="9461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name="Equation" r:id="rId10" imgW="190440" imgH="164880" progId="Equation.DSMT4">
                  <p:embed/>
                </p:oleObj>
              </mc:Choice>
              <mc:Fallback>
                <p:oleObj name="Equation" r:id="rId10" imgW="190440" imgH="16488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479" y="4347107"/>
                        <a:ext cx="946150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990600" y="3722571"/>
            <a:ext cx="144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90600" y="4312510"/>
            <a:ext cx="144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90600" y="5120188"/>
            <a:ext cx="144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9090" y="3102236"/>
            <a:ext cx="685800" cy="5861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12" grpId="0"/>
      <p:bldP spid="13" grpId="0"/>
      <p:bldP spid="14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562294"/>
            <a:ext cx="2570018" cy="685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047" y="1234239"/>
            <a:ext cx="2557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/T25: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0" y="19200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247803"/>
              </p:ext>
            </p:extLst>
          </p:nvPr>
        </p:nvGraphicFramePr>
        <p:xfrm>
          <a:off x="1066800" y="2783671"/>
          <a:ext cx="7915744" cy="239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Equation" r:id="rId2" imgW="2921000" imgH="889000" progId="Equation.DSMT4">
                  <p:embed/>
                </p:oleObj>
              </mc:Choice>
              <mc:Fallback>
                <p:oleObj name="Equation" r:id="rId2" imgW="2921000" imgH="8890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783671"/>
                        <a:ext cx="7915744" cy="2397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5473" y="14111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691665"/>
              </p:ext>
            </p:extLst>
          </p:nvPr>
        </p:nvGraphicFramePr>
        <p:xfrm>
          <a:off x="3165763" y="907680"/>
          <a:ext cx="3946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Equation" r:id="rId4" imgW="1612800" imgH="482400" progId="Equation.DSMT4">
                  <p:embed/>
                </p:oleObj>
              </mc:Choice>
              <mc:Fallback>
                <p:oleObj name="Equation" r:id="rId4" imgW="1612800" imgH="4824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763" y="907680"/>
                        <a:ext cx="3946525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854016" y="2080634"/>
            <a:ext cx="2570018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34618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52349"/>
            <a:ext cx="2895600" cy="6096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VẬN DỤNG: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39074"/>
            <a:ext cx="1188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 (Tiết 11)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738729"/>
            <a:ext cx="2278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/T25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0" y="1261949"/>
            <a:ext cx="0" cy="52912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28625" y="13483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20100"/>
              </p:ext>
            </p:extLst>
          </p:nvPr>
        </p:nvGraphicFramePr>
        <p:xfrm>
          <a:off x="428625" y="1348328"/>
          <a:ext cx="4803553" cy="1013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Equation" r:id="rId2" imgW="2616200" imgH="431800" progId="Equation.DSMT4">
                  <p:embed/>
                </p:oleObj>
              </mc:Choice>
              <mc:Fallback>
                <p:oleObj name="Equation" r:id="rId2" imgW="2616200" imgH="4318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348328"/>
                        <a:ext cx="4803553" cy="10138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5800" y="30261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459944"/>
              </p:ext>
            </p:extLst>
          </p:nvPr>
        </p:nvGraphicFramePr>
        <p:xfrm>
          <a:off x="428625" y="3026183"/>
          <a:ext cx="5227157" cy="1774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Equation" r:id="rId4" imgW="2984500" imgH="838200" progId="Equation.DSMT4">
                  <p:embed/>
                </p:oleObj>
              </mc:Choice>
              <mc:Fallback>
                <p:oleObj name="Equation" r:id="rId4" imgW="2984500" imgH="838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3026183"/>
                        <a:ext cx="5227157" cy="17744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108218" y="17307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4820"/>
              </p:ext>
            </p:extLst>
          </p:nvPr>
        </p:nvGraphicFramePr>
        <p:xfrm>
          <a:off x="5912957" y="2864730"/>
          <a:ext cx="5807684" cy="2855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Equation" r:id="rId6" imgW="2997000" imgH="1295280" progId="Equation.DSMT4">
                  <p:embed/>
                </p:oleObj>
              </mc:Choice>
              <mc:Fallback>
                <p:oleObj name="Equation" r:id="rId6" imgW="2997000" imgH="12952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2957" y="2864730"/>
                        <a:ext cx="5807684" cy="28558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92582" y="25554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632930"/>
              </p:ext>
            </p:extLst>
          </p:nvPr>
        </p:nvGraphicFramePr>
        <p:xfrm>
          <a:off x="5849590" y="1236089"/>
          <a:ext cx="6001815" cy="98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Equation" r:id="rId8" imgW="2616120" imgH="431640" progId="Equation.DSMT4">
                  <p:embed/>
                </p:oleObj>
              </mc:Choice>
              <mc:Fallback>
                <p:oleObj name="Equation" r:id="rId8" imgW="2616120" imgH="4316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9590" y="1236089"/>
                        <a:ext cx="6001815" cy="989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1562594" y="2259656"/>
            <a:ext cx="2570018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415450" y="2106496"/>
            <a:ext cx="2570018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33236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267200" y="228600"/>
            <a:ext cx="3461242" cy="1200329"/>
            <a:chOff x="2883286" y="244496"/>
            <a:chExt cx="3461242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3950978" y="244496"/>
              <a:ext cx="239355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 Same Side Corner Rectangle 4"/>
            <p:cNvSpPr/>
            <p:nvPr/>
          </p:nvSpPr>
          <p:spPr>
            <a:xfrm rot="5400000">
              <a:off x="4048438" y="-851265"/>
              <a:ext cx="1130938" cy="3461241"/>
            </a:xfrm>
            <a:prstGeom prst="round2Same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064" y="362988"/>
              <a:ext cx="1025914" cy="102591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752600" y="1905000"/>
            <a:ext cx="762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25.</a:t>
            </a:r>
          </a:p>
          <a:p>
            <a:pPr marL="342900" indent="-342900" algn="just"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4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58" y="3177422"/>
            <a:ext cx="8809795" cy="1935747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77173" y="4780401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25100" y="472097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9562" y="1593062"/>
            <a:ext cx="115421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Chúc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các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em</a:t>
            </a:r>
            <a:endParaRPr lang="en-US" sz="4800" b="1" dirty="0">
              <a:ln w="22225">
                <a:solidFill>
                  <a:srgbClr val="8CC066">
                    <a:lumMod val="50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đạt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kết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quả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cao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trong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học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tập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277801"/>
            <a:ext cx="1292261" cy="5801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2684" y="5196921"/>
            <a:ext cx="906448" cy="10514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9562" y="661212"/>
            <a:ext cx="117190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Chúc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thầy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cô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một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ngày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làm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việc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hiệu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sz="4800" b="1" dirty="0" err="1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quả</a:t>
            </a:r>
            <a:r>
              <a:rPr lang="en-US" sz="4800" b="1" dirty="0">
                <a:ln w="22225">
                  <a:solidFill>
                    <a:srgbClr val="8CC066">
                      <a:lumMod val="50000"/>
                    </a:srgbClr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62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0.0539 0.02084 C 0.07174 0.01968 0.08971 0.02223 0.10742 0.0169 C 0.10989 0.01621 0.11185 0.01227 0.11419 0.01112 C 0.12044 0.00903 0.12656 0.00857 0.13281 0.00741 C 0.15234 -0.00208 0.17135 -0.01527 0.19127 -0.02291 C 0.19843 -0.02893 0.20495 -0.0324 0.21172 -0.04004 C 0.21497 -0.04375 0.22148 -0.05138 0.22148 -0.05115 C 0.22396 -0.09097 0.23112 -0.09861 0.24479 -0.12523 C 0.2569 -0.14884 0.27096 -0.16643 0.28385 -0.18796 C 0.29023 -0.19907 0.29856 -0.20578 0.30521 -0.21643 C 0.3151 -0.2324 0.32851 -0.24768 0.34127 -0.25231 C 0.35351 -0.26666 0.36614 -0.28055 0.37929 -0.29027 C 0.38476 -0.2949 0.38724 -0.29953 0.39297 -0.30185 C 0.41133 -0.32615 0.43633 -0.34791 0.4582 -0.35486 C 0.46367 -0.36041 0.46862 -0.36273 0.47474 -0.36458 C 0.49153 -0.37662 0.50989 -0.38518 0.52747 -0.39074 C 0.54023 -0.4037 0.55521 -0.40717 0.56927 -0.41203 C 0.57851 -0.4206 0.58893 -0.42314 0.59856 -0.43078 C 0.6082 -0.43796 0.61666 -0.45162 0.62682 -0.45532 C 0.63698 -0.46689 0.65325 -0.48958 0.66093 -0.50833 C 0.66562 -0.52013 0.67018 -0.53217 0.67552 -0.54259 C 0.6776 -0.55509 0.67487 -0.54166 0.67942 -0.55393 C 0.68424 -0.56689 0.68906 -0.59768 0.69505 -0.60509 C 0.697 -0.61458 0.69752 -0.61875 0.70182 -0.62407 C 0.70638 -0.65092 0.72278 -0.68101 0.73307 -0.69814 C 0.73854 -0.7074 0.74049 -0.7155 0.74765 -0.72106 C 0.75638 -0.74328 0.74479 -0.71736 0.75442 -0.73032 C 0.75586 -0.73217 0.75612 -0.73587 0.75742 -0.73796 C 0.75989 -0.74259 0.76367 -0.74537 0.76614 -0.74953 C 0.772 -0.75879 0.77734 -0.77083 0.78372 -0.77939 C 0.7901 -0.78842 0.79297 -0.78773 0.79935 -0.7949 C 0.80481 -0.80046 0.81002 -0.80787 0.81588 -0.81365 C 0.81797 -0.8199 0.8237 -0.83055 0.8237 -0.83032 C 0.82695 -0.84953 0.83177 -0.84699 0.83541 -0.86111 " pathEditMode="relative" rAng="0" ptsTypes="AAAAAAAAAAAAAAAAAAAAAAAAAAAAAAAAA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76" y="-4409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1190901" y="1791755"/>
            <a:ext cx="10823747" cy="1094526"/>
            <a:chOff x="1190901" y="1168302"/>
            <a:chExt cx="10823747" cy="1094526"/>
          </a:xfrm>
        </p:grpSpPr>
        <p:sp>
          <p:nvSpPr>
            <p:cNvPr id="3" name="Freeform 2"/>
            <p:cNvSpPr/>
            <p:nvPr/>
          </p:nvSpPr>
          <p:spPr>
            <a:xfrm>
              <a:off x="1738164" y="1168302"/>
              <a:ext cx="10276484" cy="1094526"/>
            </a:xfrm>
            <a:custGeom>
              <a:avLst/>
              <a:gdLst>
                <a:gd name="connsiteX0" fmla="*/ 0 w 10276484"/>
                <a:gd name="connsiteY0" fmla="*/ 0 h 1094524"/>
                <a:gd name="connsiteX1" fmla="*/ 9729222 w 10276484"/>
                <a:gd name="connsiteY1" fmla="*/ 0 h 1094524"/>
                <a:gd name="connsiteX2" fmla="*/ 10276484 w 10276484"/>
                <a:gd name="connsiteY2" fmla="*/ 547262 h 1094524"/>
                <a:gd name="connsiteX3" fmla="*/ 9729222 w 10276484"/>
                <a:gd name="connsiteY3" fmla="*/ 1094524 h 1094524"/>
                <a:gd name="connsiteX4" fmla="*/ 0 w 10276484"/>
                <a:gd name="connsiteY4" fmla="*/ 1094524 h 1094524"/>
                <a:gd name="connsiteX5" fmla="*/ 0 w 10276484"/>
                <a:gd name="connsiteY5" fmla="*/ 0 h 10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484" h="1094524">
                  <a:moveTo>
                    <a:pt x="10276484" y="1094523"/>
                  </a:moveTo>
                  <a:lnTo>
                    <a:pt x="547262" y="1094523"/>
                  </a:lnTo>
                  <a:lnTo>
                    <a:pt x="0" y="547262"/>
                  </a:lnTo>
                  <a:lnTo>
                    <a:pt x="547262" y="1"/>
                  </a:lnTo>
                  <a:lnTo>
                    <a:pt x="10276484" y="1"/>
                  </a:lnTo>
                  <a:lnTo>
                    <a:pt x="10276484" y="109452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6286" tIns="152401" rIns="284480" bIns="152401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ngoặc</a:t>
              </a:r>
              <a:endPara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90901" y="1168303"/>
              <a:ext cx="1094524" cy="1094524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9" name="Group 12"/>
          <p:cNvGrpSpPr/>
          <p:nvPr/>
        </p:nvGrpSpPr>
        <p:grpSpPr>
          <a:xfrm>
            <a:off x="1190901" y="3286038"/>
            <a:ext cx="10823747" cy="1094526"/>
            <a:chOff x="1190901" y="2537893"/>
            <a:chExt cx="10823747" cy="1094526"/>
          </a:xfrm>
        </p:grpSpPr>
        <p:sp>
          <p:nvSpPr>
            <p:cNvPr id="5" name="Freeform 4"/>
            <p:cNvSpPr/>
            <p:nvPr/>
          </p:nvSpPr>
          <p:spPr>
            <a:xfrm>
              <a:off x="1738164" y="2537893"/>
              <a:ext cx="10276484" cy="1094526"/>
            </a:xfrm>
            <a:custGeom>
              <a:avLst/>
              <a:gdLst>
                <a:gd name="connsiteX0" fmla="*/ 0 w 10276484"/>
                <a:gd name="connsiteY0" fmla="*/ 0 h 1094524"/>
                <a:gd name="connsiteX1" fmla="*/ 9729222 w 10276484"/>
                <a:gd name="connsiteY1" fmla="*/ 0 h 1094524"/>
                <a:gd name="connsiteX2" fmla="*/ 10276484 w 10276484"/>
                <a:gd name="connsiteY2" fmla="*/ 547262 h 1094524"/>
                <a:gd name="connsiteX3" fmla="*/ 9729222 w 10276484"/>
                <a:gd name="connsiteY3" fmla="*/ 1094524 h 1094524"/>
                <a:gd name="connsiteX4" fmla="*/ 0 w 10276484"/>
                <a:gd name="connsiteY4" fmla="*/ 1094524 h 1094524"/>
                <a:gd name="connsiteX5" fmla="*/ 0 w 10276484"/>
                <a:gd name="connsiteY5" fmla="*/ 0 h 10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484" h="1094524">
                  <a:moveTo>
                    <a:pt x="10276484" y="1094523"/>
                  </a:moveTo>
                  <a:lnTo>
                    <a:pt x="547262" y="1094523"/>
                  </a:lnTo>
                  <a:lnTo>
                    <a:pt x="0" y="547262"/>
                  </a:lnTo>
                  <a:lnTo>
                    <a:pt x="547262" y="1"/>
                  </a:lnTo>
                  <a:lnTo>
                    <a:pt x="10276484" y="1"/>
                  </a:lnTo>
                  <a:lnTo>
                    <a:pt x="10276484" y="109452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6286" tIns="152401" rIns="28448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endPara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190901" y="2537894"/>
              <a:ext cx="1094524" cy="1094524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0" name="Group 13"/>
          <p:cNvGrpSpPr/>
          <p:nvPr/>
        </p:nvGrpSpPr>
        <p:grpSpPr>
          <a:xfrm>
            <a:off x="1190901" y="4780319"/>
            <a:ext cx="10823747" cy="1094526"/>
            <a:chOff x="1190901" y="3907483"/>
            <a:chExt cx="10823747" cy="1094526"/>
          </a:xfrm>
        </p:grpSpPr>
        <p:sp>
          <p:nvSpPr>
            <p:cNvPr id="7" name="Freeform 6"/>
            <p:cNvSpPr/>
            <p:nvPr/>
          </p:nvSpPr>
          <p:spPr>
            <a:xfrm>
              <a:off x="1738164" y="3907483"/>
              <a:ext cx="10276484" cy="1094526"/>
            </a:xfrm>
            <a:custGeom>
              <a:avLst/>
              <a:gdLst>
                <a:gd name="connsiteX0" fmla="*/ 0 w 10276484"/>
                <a:gd name="connsiteY0" fmla="*/ 0 h 1094524"/>
                <a:gd name="connsiteX1" fmla="*/ 9729222 w 10276484"/>
                <a:gd name="connsiteY1" fmla="*/ 0 h 1094524"/>
                <a:gd name="connsiteX2" fmla="*/ 10276484 w 10276484"/>
                <a:gd name="connsiteY2" fmla="*/ 547262 h 1094524"/>
                <a:gd name="connsiteX3" fmla="*/ 9729222 w 10276484"/>
                <a:gd name="connsiteY3" fmla="*/ 1094524 h 1094524"/>
                <a:gd name="connsiteX4" fmla="*/ 0 w 10276484"/>
                <a:gd name="connsiteY4" fmla="*/ 1094524 h 1094524"/>
                <a:gd name="connsiteX5" fmla="*/ 0 w 10276484"/>
                <a:gd name="connsiteY5" fmla="*/ 0 h 10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76484" h="1094524">
                  <a:moveTo>
                    <a:pt x="10276484" y="1094523"/>
                  </a:moveTo>
                  <a:lnTo>
                    <a:pt x="547262" y="1094523"/>
                  </a:lnTo>
                  <a:lnTo>
                    <a:pt x="0" y="547262"/>
                  </a:lnTo>
                  <a:lnTo>
                    <a:pt x="547262" y="1"/>
                  </a:lnTo>
                  <a:lnTo>
                    <a:pt x="10276484" y="1"/>
                  </a:lnTo>
                  <a:lnTo>
                    <a:pt x="10276484" y="1094523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6286" tIns="152401" rIns="284480" bIns="152401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190901" y="3907484"/>
              <a:ext cx="1094524" cy="109452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Rectangle 15"/>
          <p:cNvSpPr/>
          <p:nvPr/>
        </p:nvSpPr>
        <p:spPr>
          <a:xfrm>
            <a:off x="318655" y="314778"/>
            <a:ext cx="1143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4209" y="88288"/>
            <a:ext cx="3699215" cy="1075005"/>
            <a:chOff x="5754273" y="2752896"/>
            <a:chExt cx="3699215" cy="10750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273" y="2752896"/>
              <a:ext cx="1075005" cy="10750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32916" y="2932591"/>
              <a:ext cx="26939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Khởi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lowchart: Terminator 10"/>
            <p:cNvSpPr/>
            <p:nvPr/>
          </p:nvSpPr>
          <p:spPr>
            <a:xfrm>
              <a:off x="5809955" y="2771335"/>
              <a:ext cx="3643533" cy="1009993"/>
            </a:xfrm>
            <a:prstGeom prst="flowChartTerminator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94812" y="1243859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55652" y="21751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37642"/>
              </p:ext>
            </p:extLst>
          </p:nvPr>
        </p:nvGraphicFramePr>
        <p:xfrm>
          <a:off x="1228725" y="4310063"/>
          <a:ext cx="2090738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2" name="Equation" r:id="rId5" imgW="901440" imgH="431640" progId="Equation.DSMT4">
                  <p:embed/>
                </p:oleObj>
              </mc:Choice>
              <mc:Fallback>
                <p:oleObj name="Equation" r:id="rId5" imgW="901440" imgH="431640" progId="Equation.DSMT4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4310063"/>
                        <a:ext cx="2090738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102998"/>
              </p:ext>
            </p:extLst>
          </p:nvPr>
        </p:nvGraphicFramePr>
        <p:xfrm>
          <a:off x="8620125" y="4497388"/>
          <a:ext cx="1473200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3" name="Equation" r:id="rId7" imgW="634680" imgH="393480" progId="Equation.DSMT4">
                  <p:embed/>
                </p:oleObj>
              </mc:Choice>
              <mc:Fallback>
                <p:oleObj name="Equation" r:id="rId7" imgW="634680" imgH="393480" progId="Equation.DSMT4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25" y="4497388"/>
                        <a:ext cx="1473200" cy="906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1412852" y="3844218"/>
            <a:ext cx="428334" cy="86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985022"/>
              </p:ext>
            </p:extLst>
          </p:nvPr>
        </p:nvGraphicFramePr>
        <p:xfrm>
          <a:off x="1474788" y="2749550"/>
          <a:ext cx="168433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4" name="Equation" r:id="rId9" imgW="787320" imgH="431640" progId="Equation.DSMT4">
                  <p:embed/>
                </p:oleObj>
              </mc:Choice>
              <mc:Fallback>
                <p:oleObj name="Equation" r:id="rId9" imgW="787320" imgH="431640" progId="Equation.DSMT4">
                  <p:embed/>
                  <p:pic>
                    <p:nvPicPr>
                      <p:cNvPr id="0" name="Picture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2749550"/>
                        <a:ext cx="1684337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580642"/>
              </p:ext>
            </p:extLst>
          </p:nvPr>
        </p:nvGraphicFramePr>
        <p:xfrm>
          <a:off x="8297863" y="2630488"/>
          <a:ext cx="1798637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5" name="Equation" r:id="rId11" imgW="749160" imgH="393480" progId="Equation.DSMT4">
                  <p:embed/>
                </p:oleObj>
              </mc:Choice>
              <mc:Fallback>
                <p:oleObj name="Equation" r:id="rId11" imgW="749160" imgH="393480" progId="Equation.DSMT4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7863" y="2630488"/>
                        <a:ext cx="1798637" cy="938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94812" y="132481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3" name="Rectangle 22"/>
          <p:cNvSpPr/>
          <p:nvPr/>
        </p:nvSpPr>
        <p:spPr>
          <a:xfrm>
            <a:off x="2966957" y="1230004"/>
            <a:ext cx="8906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C1467D27-8B60-47FF-AC79-70DD4A480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0" y="5573864"/>
            <a:ext cx="3894667" cy="1242327"/>
          </a:xfrm>
          <a:prstGeom prst="rect">
            <a:avLst/>
          </a:prstGeom>
          <a:solidFill>
            <a:srgbClr val="4472C4"/>
          </a:solidFill>
        </p:spPr>
      </p:pic>
      <p:sp>
        <p:nvSpPr>
          <p:cNvPr id="17" name="TextBox 16"/>
          <p:cNvSpPr txBox="1"/>
          <p:nvPr/>
        </p:nvSpPr>
        <p:spPr>
          <a:xfrm>
            <a:off x="651164" y="2770899"/>
            <a:ext cx="69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1" y="4405734"/>
            <a:ext cx="69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II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4800" y="2715480"/>
            <a:ext cx="69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III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80218" y="4613553"/>
            <a:ext cx="69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IV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/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55652" y="21751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1412852" y="3844218"/>
            <a:ext cx="428334" cy="86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94812" y="132481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253542"/>
              </p:ext>
            </p:extLst>
          </p:nvPr>
        </p:nvGraphicFramePr>
        <p:xfrm>
          <a:off x="1485900" y="2349500"/>
          <a:ext cx="20066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2" name="Equation" r:id="rId2" imgW="812520" imgH="431640" progId="Equation.DSMT4">
                  <p:embed/>
                </p:oleObj>
              </mc:Choice>
              <mc:Fallback>
                <p:oleObj name="Equation" r:id="rId2" imgW="812520" imgH="431640" progId="Equation.DSMT4">
                  <p:embed/>
                  <p:pic>
                    <p:nvPicPr>
                      <p:cNvPr id="0" name="Picture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2349500"/>
                        <a:ext cx="2006600" cy="105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411518"/>
              </p:ext>
            </p:extLst>
          </p:nvPr>
        </p:nvGraphicFramePr>
        <p:xfrm>
          <a:off x="3702456" y="2370844"/>
          <a:ext cx="1509807" cy="96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3" name="Equation" r:id="rId4" imgW="609336" imgH="393529" progId="Equation.DSMT4">
                  <p:embed/>
                </p:oleObj>
              </mc:Choice>
              <mc:Fallback>
                <p:oleObj name="Equation" r:id="rId4" imgW="609336" imgH="393529" progId="Equation.DSMT4">
                  <p:embed/>
                  <p:pic>
                    <p:nvPicPr>
                      <p:cNvPr id="0" name="Picture 2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456" y="2370844"/>
                        <a:ext cx="1509807" cy="967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686655"/>
              </p:ext>
            </p:extLst>
          </p:nvPr>
        </p:nvGraphicFramePr>
        <p:xfrm>
          <a:off x="1583712" y="4583868"/>
          <a:ext cx="1887259" cy="1061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6" name="Equation" r:id="rId6" imgW="761669" imgH="431613" progId="Equation.DSMT4">
                  <p:embed/>
                </p:oleObj>
              </mc:Choice>
              <mc:Fallback>
                <p:oleObj name="Equation" r:id="rId6" imgW="761669" imgH="431613" progId="Equation.DSMT4">
                  <p:embed/>
                  <p:pic>
                    <p:nvPicPr>
                      <p:cNvPr id="0" name="Picture 2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712" y="4583868"/>
                        <a:ext cx="1887259" cy="10615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256044"/>
              </p:ext>
            </p:extLst>
          </p:nvPr>
        </p:nvGraphicFramePr>
        <p:xfrm>
          <a:off x="3936894" y="4672614"/>
          <a:ext cx="1509807" cy="96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7" name="Equation" r:id="rId8" imgW="609336" imgH="393529" progId="Equation.DSMT4">
                  <p:embed/>
                </p:oleObj>
              </mc:Choice>
              <mc:Fallback>
                <p:oleObj name="Equation" r:id="rId8" imgW="609336" imgH="393529" progId="Equation.DSMT4">
                  <p:embed/>
                  <p:pic>
                    <p:nvPicPr>
                      <p:cNvPr id="0" name="Picture 2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894" y="4672614"/>
                        <a:ext cx="1509807" cy="967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107953" y="83683"/>
            <a:ext cx="32182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0" y="852815"/>
            <a:ext cx="291754" cy="129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51568" y="2626480"/>
            <a:ext cx="1992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3326246" y="2603453"/>
            <a:ext cx="752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0" y="3862715"/>
            <a:ext cx="291754" cy="129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3512072" y="4908469"/>
            <a:ext cx="7165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0" y="5986790"/>
            <a:ext cx="291754" cy="129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0250" y="2576946"/>
            <a:ext cx="42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15" y="2590766"/>
            <a:ext cx="42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7601" y="2258289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14947" y="4502659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0174" y="4544305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90817" y="4738232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65918" y="4544267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90251" y="2576903"/>
            <a:ext cx="42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07671" y="2258292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44267" y="2244384"/>
            <a:ext cx="72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385455" y="1953491"/>
            <a:ext cx="554181" cy="162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2105891" y="2064327"/>
            <a:ext cx="554181" cy="162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2867891" y="2092036"/>
            <a:ext cx="554181" cy="1620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7" name="Straight Arrow Connector 46"/>
          <p:cNvCxnSpPr>
            <a:stCxn id="40" idx="0"/>
          </p:cNvCxnSpPr>
          <p:nvPr/>
        </p:nvCxnSpPr>
        <p:spPr>
          <a:xfrm flipV="1">
            <a:off x="1662546" y="1399309"/>
            <a:ext cx="41563" cy="55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449978" y="762000"/>
            <a:ext cx="983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</a:t>
            </a:r>
            <a:endParaRPr lang="vi-VN" sz="4000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507673" y="1510146"/>
            <a:ext cx="41563" cy="55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347357" y="886293"/>
            <a:ext cx="983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</a:t>
            </a:r>
            <a:endParaRPr lang="vi-VN" sz="4000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283527" y="1593274"/>
            <a:ext cx="41563" cy="55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143399" y="1022464"/>
            <a:ext cx="983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z</a:t>
            </a:r>
            <a:endParaRPr lang="vi-VN" sz="4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6414655" y="290945"/>
            <a:ext cx="27709" cy="63869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811477" y="2382978"/>
            <a:ext cx="58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  <a:endParaRPr lang="vi-VN" sz="5400" dirty="0"/>
          </a:p>
        </p:txBody>
      </p:sp>
      <p:graphicFrame>
        <p:nvGraphicFramePr>
          <p:cNvPr id="34058" name="Object 266"/>
          <p:cNvGraphicFramePr>
            <a:graphicFrameLocks noChangeAspect="1"/>
          </p:cNvGraphicFramePr>
          <p:nvPr/>
        </p:nvGraphicFramePr>
        <p:xfrm>
          <a:off x="6909369" y="2469539"/>
          <a:ext cx="1973409" cy="744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8" name="Equation" r:id="rId10" imgW="672840" imgH="253800" progId="Equation.DSMT4">
                  <p:embed/>
                </p:oleObj>
              </mc:Choice>
              <mc:Fallback>
                <p:oleObj name="Equation" r:id="rId10" imgW="672840" imgH="253800" progId="Equation.DSMT4">
                  <p:embed/>
                  <p:pic>
                    <p:nvPicPr>
                      <p:cNvPr id="0" name="Picture 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9369" y="2469539"/>
                        <a:ext cx="1973409" cy="744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66"/>
          <p:cNvGraphicFramePr>
            <a:graphicFrameLocks noChangeAspect="1"/>
          </p:cNvGraphicFramePr>
          <p:nvPr/>
        </p:nvGraphicFramePr>
        <p:xfrm>
          <a:off x="9458325" y="2581275"/>
          <a:ext cx="16398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9" name="Equation" r:id="rId12" imgW="558720" imgH="177480" progId="Equation.DSMT4">
                  <p:embed/>
                </p:oleObj>
              </mc:Choice>
              <mc:Fallback>
                <p:oleObj name="Equation" r:id="rId12" imgW="558720" imgH="177480" progId="Equation.DSMT4">
                  <p:embed/>
                  <p:pic>
                    <p:nvPicPr>
                      <p:cNvPr id="0" name="Object 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8325" y="2581275"/>
                        <a:ext cx="16398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66"/>
          <p:cNvGraphicFramePr>
            <a:graphicFrameLocks noChangeAspect="1"/>
          </p:cNvGraphicFramePr>
          <p:nvPr/>
        </p:nvGraphicFramePr>
        <p:xfrm>
          <a:off x="6867817" y="4783248"/>
          <a:ext cx="1973409" cy="744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0" name="Equation" r:id="rId14" imgW="672840" imgH="253800" progId="Equation.DSMT4">
                  <p:embed/>
                </p:oleObj>
              </mc:Choice>
              <mc:Fallback>
                <p:oleObj name="Equation" r:id="rId14" imgW="672840" imgH="253800" progId="Equation.DSMT4">
                  <p:embed/>
                  <p:pic>
                    <p:nvPicPr>
                      <p:cNvPr id="0" name="Picture 2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817" y="4783248"/>
                        <a:ext cx="1973409" cy="744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8866895" y="4655123"/>
            <a:ext cx="58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  <a:endParaRPr lang="vi-VN" sz="5400" dirty="0"/>
          </a:p>
        </p:txBody>
      </p:sp>
      <p:graphicFrame>
        <p:nvGraphicFramePr>
          <p:cNvPr id="34061" name="Object 269"/>
          <p:cNvGraphicFramePr>
            <a:graphicFrameLocks noChangeAspect="1"/>
          </p:cNvGraphicFramePr>
          <p:nvPr/>
        </p:nvGraphicFramePr>
        <p:xfrm>
          <a:off x="9428648" y="4862945"/>
          <a:ext cx="1922587" cy="51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1" name="Equation" r:id="rId16" imgW="558720" imgH="164880" progId="Equation.DSMT4">
                  <p:embed/>
                </p:oleObj>
              </mc:Choice>
              <mc:Fallback>
                <p:oleObj name="Equation" r:id="rId16" imgW="558720" imgH="164880" progId="Equation.DSMT4">
                  <p:embed/>
                  <p:pic>
                    <p:nvPicPr>
                      <p:cNvPr id="0" name="Picture 2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8648" y="4862945"/>
                        <a:ext cx="1922587" cy="512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ight Arrow 62"/>
          <p:cNvSpPr/>
          <p:nvPr/>
        </p:nvSpPr>
        <p:spPr>
          <a:xfrm>
            <a:off x="5569528" y="26600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ight Arrow 63"/>
          <p:cNvSpPr/>
          <p:nvPr/>
        </p:nvSpPr>
        <p:spPr>
          <a:xfrm>
            <a:off x="5777346" y="49183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4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3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4" dur="500"/>
                                        <p:tgtEl>
                                          <p:spTgt spid="3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4" grpId="0"/>
      <p:bldP spid="17" grpId="0"/>
      <p:bldP spid="19" grpId="0"/>
      <p:bldP spid="22" grpId="0"/>
      <p:bldP spid="23" grpId="0"/>
      <p:bldP spid="24" grpId="0"/>
      <p:bldP spid="31" grpId="0"/>
      <p:bldP spid="33" grpId="0"/>
      <p:bldP spid="36" grpId="0"/>
      <p:bldP spid="37" grpId="0"/>
      <p:bldP spid="38" grpId="0"/>
      <p:bldP spid="40" grpId="0" animBg="1"/>
      <p:bldP spid="41" grpId="0" animBg="1"/>
      <p:bldP spid="42" grpId="0" animBg="1"/>
      <p:bldP spid="48" grpId="0"/>
      <p:bldP spid="50" grpId="0"/>
      <p:bldP spid="52" grpId="0"/>
      <p:bldP spid="56" grpId="0"/>
      <p:bldP spid="62" grpId="0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1673" y="134669"/>
            <a:ext cx="1143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10</a:t>
            </a:r>
          </a:p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4: QUY TẮC DẤU NGOẶC VÀ QUY TẮC CHUYỂN VẾ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55" y="1346257"/>
            <a:ext cx="340830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807602"/>
              </p:ext>
            </p:extLst>
          </p:nvPr>
        </p:nvGraphicFramePr>
        <p:xfrm>
          <a:off x="2161307" y="2747347"/>
          <a:ext cx="4724402" cy="71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3" name="Equation" r:id="rId3" imgW="1701800" imgH="254000" progId="Equation.DSMT4">
                  <p:embed/>
                </p:oleObj>
              </mc:Choice>
              <mc:Fallback>
                <p:oleObj name="Equation" r:id="rId3" imgW="1701800" imgH="254000" progId="Equation.DSMT4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1307" y="2747347"/>
                        <a:ext cx="4724402" cy="712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700303"/>
              </p:ext>
            </p:extLst>
          </p:nvPr>
        </p:nvGraphicFramePr>
        <p:xfrm>
          <a:off x="2549191" y="3762266"/>
          <a:ext cx="4445960" cy="67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Equation" r:id="rId5" imgW="1701800" imgH="254000" progId="Equation.DSMT4">
                  <p:embed/>
                </p:oleObj>
              </mc:Choice>
              <mc:Fallback>
                <p:oleObj name="Equation" r:id="rId5" imgW="1701800" imgH="254000" progId="Equation.DSMT4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9191" y="3762266"/>
                        <a:ext cx="4445960" cy="6706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155" y="1774978"/>
            <a:ext cx="928491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“+”,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7155" y="3302664"/>
            <a:ext cx="8927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“-”,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6982" y="134669"/>
            <a:ext cx="11970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10 - § 4: QUY TẮC DẤU NGOẶC VÀ QUY TẮC CHUYỂN VẾ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750" y="793988"/>
            <a:ext cx="340830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991" y="1274119"/>
            <a:ext cx="2257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8432" y="3718590"/>
            <a:ext cx="141356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“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198394"/>
              </p:ext>
            </p:extLst>
          </p:nvPr>
        </p:nvGraphicFramePr>
        <p:xfrm>
          <a:off x="2825340" y="1150877"/>
          <a:ext cx="5502422" cy="89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" name="Equation" r:id="rId4" imgW="2628900" imgH="431800" progId="Equation.DSMT4">
                  <p:embed/>
                </p:oleObj>
              </mc:Choice>
              <mc:Fallback>
                <p:oleObj name="Equation" r:id="rId4" imgW="2628900" imgH="431800" progId="Equation.DSMT4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340" y="1150877"/>
                        <a:ext cx="5502422" cy="897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96982" y="1976223"/>
            <a:ext cx="11430000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45780" y="33680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4354" y="2488505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16188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4209" y="4383103"/>
            <a:ext cx="914091" cy="14405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3050432" y="6273116"/>
            <a:ext cx="9240957" cy="7495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53457" y="685800"/>
            <a:ext cx="1661579" cy="16313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0812" b="3179"/>
          <a:stretch>
            <a:fillRect/>
          </a:stretch>
        </p:blipFill>
        <p:spPr>
          <a:xfrm>
            <a:off x="3636785" y="5646960"/>
            <a:ext cx="2117971" cy="71038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40247" y="1183668"/>
            <a:ext cx="6393075" cy="3372354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5836346"/>
            <a:ext cx="2522508" cy="42557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494691" y="1501485"/>
            <a:ext cx="3404555" cy="51584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0194191" y="3178059"/>
            <a:ext cx="2884879" cy="331942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168400" y="619971"/>
            <a:ext cx="444735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2"/>
              </a:lnSpc>
              <a:spcBef>
                <a:spcPct val="0"/>
              </a:spcBef>
            </a:pP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31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1481611">
            <a:off x="1170706" y="1192229"/>
            <a:ext cx="4456997" cy="2106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4456" y="2111395"/>
            <a:ext cx="5082609" cy="1400377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425693" y="3200589"/>
            <a:ext cx="317051" cy="789367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33200" y="3936109"/>
            <a:ext cx="1168901" cy="477048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2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486400" y="3436747"/>
            <a:ext cx="0" cy="3786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78317" y="3943351"/>
            <a:ext cx="1316374" cy="477048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2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1536</Words>
  <Application>Microsoft Office PowerPoint</Application>
  <PresentationFormat>Widescreen</PresentationFormat>
  <Paragraphs>245</Paragraphs>
  <Slides>35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VNI-Times</vt:lpstr>
      <vt:lpstr>方正卡通简体</vt:lpstr>
      <vt:lpstr>Office 主题​​</vt:lpstr>
      <vt:lpstr>3_Office Theme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VẬN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2022-08-28T02:09:39Z</dcterms:created>
  <dcterms:modified xsi:type="dcterms:W3CDTF">2025-11-12T04:39:40Z</dcterms:modified>
</cp:coreProperties>
</file>