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22" r:id="rId4"/>
    <p:sldId id="423" r:id="rId5"/>
    <p:sldId id="411" r:id="rId6"/>
    <p:sldId id="415" r:id="rId7"/>
    <p:sldId id="416" r:id="rId8"/>
    <p:sldId id="425" r:id="rId9"/>
    <p:sldId id="335" r:id="rId10"/>
    <p:sldId id="418" r:id="rId11"/>
    <p:sldId id="276" r:id="rId12"/>
    <p:sldId id="41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-30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185" y="65141"/>
            <a:ext cx="10559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NGHỀ PHỔ BIẾN TRONG LĨNH VỰC KỸ THUẬT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2683" y="1383632"/>
            <a:ext cx="759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ĐẶC ĐIỂM CƠ BẢN CỦA MỘT SỐ NGÀNH NGHỀ PHỔ BIẾN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2" y="1526498"/>
            <a:ext cx="6624041" cy="52587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6453" y="1242036"/>
            <a:ext cx="4803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a) Kĩ sư điện tử: thực hiện nhiệm vụ nghiên cứu, thiết kế, chỉ đạo việc xây dựng, vận hành, bảo trì và sửa chữa linh kiện, thiết bị điện tử.</a:t>
            </a:r>
          </a:p>
          <a:p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Kĩ sư điện: thực hiện nhiệm vụ nghiên cứu, thiết kế, chỉ đạo việc xây dựng, vận hành, bảo trì và sửa chữa hệ thống, linh kiện, động cơ và thiết bị điện.</a:t>
            </a:r>
          </a:p>
          <a:p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c), d) Thợ điện: là người trực tiếp lắp đặt, bảo trì, sửa chữa hệ thống điện, đường dây truyền tải điện, máy móc và thiết bị điện.</a:t>
            </a:r>
          </a:p>
        </p:txBody>
      </p:sp>
    </p:spTree>
    <p:extLst>
      <p:ext uri="{BB962C8B-B14F-4D97-AF65-F5344CB8AC3E}">
        <p14:creationId xmlns:p14="http://schemas.microsoft.com/office/powerpoint/2010/main" val="10608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484" y="1691418"/>
            <a:ext cx="85785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cổ phần nhiệt điện Phả Lại.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ty cổ phần nhiệt điện Quảng Ninh.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ty cổ phần điện Gia Lai.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máy điện rác Sóc Sơn.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ty TNHH Điện tử ABECO Việt Nam.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ty Thiết bị Điện tử DAEWOO Việt Nam.</a:t>
            </a:r>
          </a:p>
          <a:p>
            <a:pPr marL="457200" indent="-457200">
              <a:buFontTx/>
              <a:buChar char="-"/>
            </a:pP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TNHH Kỹ thuật Điện tử TH</a:t>
            </a: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vi-VN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62" y="2269255"/>
            <a:ext cx="11857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ĐH </a:t>
            </a:r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 Khoa Hà Nội.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Bách Khoa TP. HCM.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ĐH Giao thông vận tải.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Trường Cao Đẳng Duyên Hải.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Trường Cao Đẳng Điện Tử – Điện Lạnh Hà Nội.</a:t>
            </a:r>
          </a:p>
          <a:p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Trường Cao Đẳng Điện Lực Miền Bắc.</a:t>
            </a:r>
          </a:p>
          <a:p>
            <a:pPr marL="457200" indent="-457200">
              <a:buFontTx/>
              <a:buChar char="-"/>
            </a:pP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cấp nghề kĩ thuật công nghệ Hùng </a:t>
            </a: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r>
              <a:rPr lang="vi-V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916" y="584775"/>
            <a:ext cx="1153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cấp, cao đẳng, đại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đào tạo ngành nghề thuộc lĩnh vực kĩ thuật điện.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357089"/>
            <a:ext cx="4696825" cy="5081194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 </a:t>
            </a:r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cứu, thiết kế, chỉ đạo việc xây dựng, vận hành, bảo trì và sửa chữa linh kiện, thiết bị 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0"/>
            <a:ext cx="626984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282027" y="249240"/>
            <a:ext cx="4696825" cy="733226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Kĩ sư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1295585"/>
            <a:ext cx="4696825" cy="5081194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 </a:t>
            </a:r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cứu, thiết kế, chỉ đạo việc xây dựng, vận hành, bảo trì và sửa chữa linh kiện, thiết bị 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4" y="0"/>
            <a:ext cx="6281871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546731" y="586136"/>
            <a:ext cx="4696825" cy="733226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Kĩ sư điện tử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viu.edu.vn/media/6Ai4dTGy5zPdn1H6SXxQHxt0xIq2evc_ki7iAExKe1K7nd0K9pe1i9f9ZwWUWrF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6269288" cy="64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82063" y="1660358"/>
            <a:ext cx="5309937" cy="5077389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419471" y="565351"/>
            <a:ext cx="4153317" cy="753979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 w="15875" cap="rnd" cmpd="sng" algn="ctr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1240" y="10286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 </a:t>
            </a:r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lắp đặt, bảo trì, sửa chữa hệ thống điện, đường dây truyền tải điện, máy móc và thiết bị điện.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" y="-108284"/>
            <a:ext cx="5190290" cy="696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1764" y="439069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5" y="89053"/>
            <a:ext cx="11457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1.Người lao động trong lĩnh vực kĩ thuật điện cần đáp ứng những yêu cầu nào để làm việc trong các điều kiện như Hình 12.3?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5" y="1143000"/>
            <a:ext cx="11748655" cy="4913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235" y="6056853"/>
            <a:ext cx="11748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có phù hợp với ngành nghề thuộc lĩnh vực kĩ thuật điện không? Vì sao?</a:t>
            </a:r>
          </a:p>
        </p:txBody>
      </p:sp>
    </p:spTree>
    <p:extLst>
      <p:ext uri="{BB962C8B-B14F-4D97-AF65-F5344CB8AC3E}">
        <p14:creationId xmlns:p14="http://schemas.microsoft.com/office/powerpoint/2010/main" val="7976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0"/>
            <a:ext cx="1024324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09" y="3092086"/>
            <a:ext cx="119998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Năng lực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chuyên môn phù hợp với nhiệm vụ, điều kiện làm việc theo vị trí việc làm.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kĩ năng làm việc nhóm, thích nghi tốt với môi trường và điều kiện làm việc.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8494" y="790096"/>
            <a:ext cx="1169105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Phẩm chất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Nhanh nhẹn, cẩn thận, tỉ mỉ, kiên trì, tập trung.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-Trung thực, trách nhiệm, yêu nghề, ham học hỏi, cập nhật kiến thức mới.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sức khoẻ tốt và không sợ độ cao.</a:t>
            </a:r>
          </a:p>
        </p:txBody>
      </p:sp>
    </p:spTree>
    <p:extLst>
      <p:ext uri="{BB962C8B-B14F-4D97-AF65-F5344CB8AC3E}">
        <p14:creationId xmlns:p14="http://schemas.microsoft.com/office/powerpoint/2010/main" val="19125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0"/>
            <a:ext cx="118594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 các năng lực chung như trên, mỗi ngành nghề trong lĩnh vực kỹ thuật điện có những yêu cầu riêng: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kĩ sư điện, kĩ sư điện tử: Có tư duy sáng tạo, kĩ năng quản lí, giám sát để thiết kế, tố chức vận hành, bảo trì, sửa chữa hệ thống, thiết bị điện và điện tử.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kĩ thuật viên kĩ thuật điện: Có kĩ năng quản lí, giám sát để hỗ trợ kĩ thuật cho việc lắp ráp, vận hành, bảo trì, sửa chữa thiết bị và hệ thống phân phối điện.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thợ điện: Nắm vững kiến thức an toàn lao động, sử dụng thành thạo các dụng cụ, thiết bị điện để thực hiện công việc yêu cầu độ chính </a:t>
            </a:r>
            <a:r>
              <a:rPr lang="az-Cyrl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az-Cyrl-A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са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</a:p>
          <a:p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2" y="1526498"/>
            <a:ext cx="11596603" cy="52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1184</TotalTime>
  <Words>826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PowerPoint Presentation</vt:lpstr>
      <vt:lpstr>PowerPoint Presentation</vt:lpstr>
      <vt:lpstr>PowerPoint Presentation</vt:lpstr>
      <vt:lpstr> Hỗ trợ kỹ thuật để nghiên cứu, thiết kế, sản xuất, lắp ráp, vận hành, bảo trì, sửa chữa hệ thống điện và hệ thống phân phối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138</cp:revision>
  <dcterms:created xsi:type="dcterms:W3CDTF">2023-06-21T22:05:51Z</dcterms:created>
  <dcterms:modified xsi:type="dcterms:W3CDTF">2025-11-11T23:42:29Z</dcterms:modified>
</cp:coreProperties>
</file>