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425" r:id="rId3"/>
    <p:sldId id="280" r:id="rId4"/>
    <p:sldId id="6333" r:id="rId5"/>
    <p:sldId id="281" r:id="rId6"/>
    <p:sldId id="282" r:id="rId7"/>
    <p:sldId id="283" r:id="rId8"/>
    <p:sldId id="6334" r:id="rId9"/>
    <p:sldId id="6335" r:id="rId10"/>
    <p:sldId id="6336" r:id="rId11"/>
    <p:sldId id="6337" r:id="rId12"/>
    <p:sldId id="6340" r:id="rId13"/>
    <p:sldId id="6341" r:id="rId14"/>
    <p:sldId id="6342" r:id="rId15"/>
    <p:sldId id="6343" r:id="rId16"/>
    <p:sldId id="6353" r:id="rId17"/>
    <p:sldId id="6345" r:id="rId18"/>
    <p:sldId id="6346" r:id="rId19"/>
    <p:sldId id="6347" r:id="rId20"/>
    <p:sldId id="6348" r:id="rId21"/>
    <p:sldId id="6349" r:id="rId22"/>
    <p:sldId id="6350" r:id="rId23"/>
    <p:sldId id="6351" r:id="rId24"/>
    <p:sldId id="460" r:id="rId25"/>
    <p:sldId id="6352" r:id="rId26"/>
    <p:sldId id="43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a:srgbClr val="07202B"/>
    <a:srgbClr val="FFFFCC"/>
    <a:srgbClr val="CCECFF"/>
    <a:srgbClr val="FF00FF"/>
    <a:srgbClr val="FBE5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1" autoAdjust="0"/>
    <p:restoredTop sz="88707" autoAdjust="0"/>
  </p:normalViewPr>
  <p:slideViewPr>
    <p:cSldViewPr snapToGrid="0">
      <p:cViewPr varScale="1">
        <p:scale>
          <a:sx n="61" d="100"/>
          <a:sy n="61" d="100"/>
        </p:scale>
        <p:origin x="-97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CB0CC-D7FE-4994-84CA-7CD7719288C3}" type="doc">
      <dgm:prSet loTypeId="urn:microsoft.com/office/officeart/2005/8/layout/chevron2" loCatId="list" qsTypeId="urn:microsoft.com/office/officeart/2009/2/quickstyle/3d8" qsCatId="3D" csTypeId="urn:microsoft.com/office/officeart/2005/8/colors/colorful1#1" csCatId="colorful" phldr="1"/>
      <dgm:spPr/>
      <dgm:t>
        <a:bodyPr/>
        <a:lstStyle/>
        <a:p>
          <a:endParaRPr lang="vi-VN"/>
        </a:p>
      </dgm:t>
    </dgm:pt>
    <dgm:pt modelId="{3DF0E2F4-7F20-43EE-A582-CAFD123707AD}">
      <dgm:prSet phldrT="[Text]" custT="1"/>
      <dgm:spPr/>
      <dgm:t>
        <a:bodyPr/>
        <a:lstStyle/>
        <a:p>
          <a:r>
            <a:rPr lang="en-US" sz="3200" b="1" dirty="0">
              <a:latin typeface="Times New Roman" panose="02020603050405020304" pitchFamily="18" charset="0"/>
              <a:cs typeface="Times New Roman" panose="02020603050405020304" pitchFamily="18" charset="0"/>
            </a:rPr>
            <a:t>1</a:t>
          </a:r>
          <a:endParaRPr lang="vi-VN" sz="3200" b="1" dirty="0">
            <a:latin typeface="Times New Roman" panose="02020603050405020304" pitchFamily="18" charset="0"/>
            <a:cs typeface="Times New Roman" panose="02020603050405020304" pitchFamily="18" charset="0"/>
          </a:endParaRPr>
        </a:p>
      </dgm:t>
    </dgm:pt>
    <dgm:pt modelId="{E64E20C1-EFA7-43B9-9AD1-F4F2005E27C8}" type="parTrans" cxnId="{79CC9C16-7AC1-46E3-986C-1A96BB2D28C5}">
      <dgm:prSet/>
      <dgm:spPr/>
      <dgm:t>
        <a:bodyPr/>
        <a:lstStyle/>
        <a:p>
          <a:endParaRPr lang="vi-VN"/>
        </a:p>
      </dgm:t>
    </dgm:pt>
    <dgm:pt modelId="{3AE0949B-200F-4B9B-ABD9-D2CE86A9DFFF}" type="sibTrans" cxnId="{79CC9C16-7AC1-46E3-986C-1A96BB2D28C5}">
      <dgm:prSet/>
      <dgm:spPr/>
      <dgm:t>
        <a:bodyPr/>
        <a:lstStyle/>
        <a:p>
          <a:endParaRPr lang="vi-VN"/>
        </a:p>
      </dgm:t>
    </dgm:pt>
    <dgm:pt modelId="{30F6D8BE-8600-4D64-A7DE-C8C6468EF470}">
      <dgm:prSet phldrT="[Text]" custT="1"/>
      <dgm:spPr/>
      <dgm:t>
        <a:bodyPr/>
        <a:lstStyle/>
        <a:p>
          <a:r>
            <a:rPr lang="en-US" sz="3200" b="1" dirty="0" err="1" smtClean="0">
              <a:latin typeface="Times New Roman" panose="02020603050405020304" pitchFamily="18" charset="0"/>
              <a:cs typeface="Times New Roman" panose="02020603050405020304" pitchFamily="18" charset="0"/>
            </a:rPr>
            <a:t>Khái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niệm</a:t>
          </a:r>
          <a:endParaRPr lang="vi-VN" sz="3200" b="1" dirty="0">
            <a:latin typeface="Times New Roman" panose="02020603050405020304" pitchFamily="18" charset="0"/>
            <a:cs typeface="Times New Roman" panose="02020603050405020304" pitchFamily="18" charset="0"/>
          </a:endParaRPr>
        </a:p>
      </dgm:t>
    </dgm:pt>
    <dgm:pt modelId="{0C745CFA-4100-42EF-B18C-0F8AEFF392BD}" type="parTrans" cxnId="{081CB304-3917-4758-9E9A-2AB113445C87}">
      <dgm:prSet/>
      <dgm:spPr/>
      <dgm:t>
        <a:bodyPr/>
        <a:lstStyle/>
        <a:p>
          <a:endParaRPr lang="vi-VN"/>
        </a:p>
      </dgm:t>
    </dgm:pt>
    <dgm:pt modelId="{92D74A2C-525E-436F-A1FE-D798D87FC55A}" type="sibTrans" cxnId="{081CB304-3917-4758-9E9A-2AB113445C87}">
      <dgm:prSet/>
      <dgm:spPr/>
      <dgm:t>
        <a:bodyPr/>
        <a:lstStyle/>
        <a:p>
          <a:endParaRPr lang="vi-VN"/>
        </a:p>
      </dgm:t>
    </dgm:pt>
    <dgm:pt modelId="{E9087614-4B3A-4E9A-A6F2-7D220824ECAE}">
      <dgm:prSet phldrT="[Text]" custT="1"/>
      <dgm:spPr/>
      <dgm:t>
        <a:bodyPr/>
        <a:lstStyle/>
        <a:p>
          <a:r>
            <a:rPr lang="en-US" sz="3200" b="1" dirty="0" smtClean="0">
              <a:latin typeface="Times New Roman" panose="02020603050405020304" pitchFamily="18" charset="0"/>
              <a:cs typeface="Times New Roman" panose="02020603050405020304" pitchFamily="18" charset="0"/>
            </a:rPr>
            <a:t>Biểu hiện</a:t>
          </a:r>
          <a:endParaRPr lang="vi-VN" sz="3200" b="1" dirty="0">
            <a:latin typeface="Times New Roman" panose="02020603050405020304" pitchFamily="18" charset="0"/>
            <a:cs typeface="Times New Roman" panose="02020603050405020304" pitchFamily="18" charset="0"/>
          </a:endParaRPr>
        </a:p>
      </dgm:t>
    </dgm:pt>
    <dgm:pt modelId="{E3CC24CD-2BD5-43B5-A2AA-59C2DA7CB2F0}" type="parTrans" cxnId="{0D05ED17-CB3B-441B-AD44-98A37186C5FC}">
      <dgm:prSet/>
      <dgm:spPr/>
      <dgm:t>
        <a:bodyPr/>
        <a:lstStyle/>
        <a:p>
          <a:endParaRPr lang="vi-VN"/>
        </a:p>
      </dgm:t>
    </dgm:pt>
    <dgm:pt modelId="{667B725A-018C-4A8A-A08F-A2DECBD9BA70}" type="sibTrans" cxnId="{0D05ED17-CB3B-441B-AD44-98A37186C5FC}">
      <dgm:prSet/>
      <dgm:spPr/>
      <dgm:t>
        <a:bodyPr/>
        <a:lstStyle/>
        <a:p>
          <a:endParaRPr lang="vi-VN"/>
        </a:p>
      </dgm:t>
    </dgm:pt>
    <dgm:pt modelId="{7653625A-8ED4-44C8-B0C7-B241D5A0E6F3}">
      <dgm:prSet phldrT="[Text]" custT="1"/>
      <dgm:spPr/>
      <dgm:t>
        <a:bodyPr/>
        <a:lstStyle/>
        <a:p>
          <a:r>
            <a:rPr lang="en-US" sz="3200" b="1" dirty="0">
              <a:latin typeface="Times New Roman" panose="02020603050405020304" pitchFamily="18" charset="0"/>
              <a:cs typeface="Times New Roman" panose="02020603050405020304" pitchFamily="18" charset="0"/>
            </a:rPr>
            <a:t>2</a:t>
          </a:r>
          <a:endParaRPr lang="vi-VN" sz="3200" b="1" dirty="0">
            <a:latin typeface="Times New Roman" panose="02020603050405020304" pitchFamily="18" charset="0"/>
            <a:cs typeface="Times New Roman" panose="02020603050405020304" pitchFamily="18" charset="0"/>
          </a:endParaRPr>
        </a:p>
      </dgm:t>
    </dgm:pt>
    <dgm:pt modelId="{E1FBE2A4-E669-4E7B-B987-8CE10B204C45}" type="parTrans" cxnId="{540A5ECB-AC47-4E13-AB55-4FE6FC0B667D}">
      <dgm:prSet/>
      <dgm:spPr/>
      <dgm:t>
        <a:bodyPr/>
        <a:lstStyle/>
        <a:p>
          <a:endParaRPr lang="vi-VN"/>
        </a:p>
      </dgm:t>
    </dgm:pt>
    <dgm:pt modelId="{AF8E5C75-B3B3-4123-9F0B-C7AF2CD34E05}" type="sibTrans" cxnId="{540A5ECB-AC47-4E13-AB55-4FE6FC0B667D}">
      <dgm:prSet/>
      <dgm:spPr/>
      <dgm:t>
        <a:bodyPr/>
        <a:lstStyle/>
        <a:p>
          <a:endParaRPr lang="vi-VN"/>
        </a:p>
      </dgm:t>
    </dgm:pt>
    <dgm:pt modelId="{D7CBBE22-EABB-483A-886D-F62402B1E8DC}">
      <dgm:prSet phldrT="[Text]" custT="1"/>
      <dgm:spPr/>
      <dgm:t>
        <a:bodyPr/>
        <a:lstStyle/>
        <a:p>
          <a:r>
            <a:rPr lang="en-US" sz="3200" b="1" dirty="0" smtClean="0">
              <a:latin typeface="Times New Roman" panose="02020603050405020304" pitchFamily="18" charset="0"/>
              <a:cs typeface="Times New Roman" panose="02020603050405020304" pitchFamily="18" charset="0"/>
            </a:rPr>
            <a:t>Ý </a:t>
          </a:r>
          <a:r>
            <a:rPr lang="en-US" sz="3200" b="1" dirty="0" err="1" smtClean="0">
              <a:latin typeface="Times New Roman" panose="02020603050405020304" pitchFamily="18" charset="0"/>
              <a:cs typeface="Times New Roman" panose="02020603050405020304" pitchFamily="18" charset="0"/>
            </a:rPr>
            <a:t>nghĩa</a:t>
          </a:r>
          <a:endParaRPr lang="vi-VN" sz="3200" b="1" dirty="0">
            <a:latin typeface="Times New Roman" panose="02020603050405020304" pitchFamily="18" charset="0"/>
            <a:cs typeface="Times New Roman" panose="02020603050405020304" pitchFamily="18" charset="0"/>
          </a:endParaRPr>
        </a:p>
      </dgm:t>
    </dgm:pt>
    <dgm:pt modelId="{AFD6BCCF-F6D8-4477-AF9B-BB5C88477297}" type="parTrans" cxnId="{8F1326BC-7711-40BC-8D6D-5E426F2027C3}">
      <dgm:prSet/>
      <dgm:spPr/>
      <dgm:t>
        <a:bodyPr/>
        <a:lstStyle/>
        <a:p>
          <a:endParaRPr lang="vi-VN"/>
        </a:p>
      </dgm:t>
    </dgm:pt>
    <dgm:pt modelId="{1211029D-8339-41DF-9F93-ED1E50DA5012}" type="sibTrans" cxnId="{8F1326BC-7711-40BC-8D6D-5E426F2027C3}">
      <dgm:prSet/>
      <dgm:spPr/>
      <dgm:t>
        <a:bodyPr/>
        <a:lstStyle/>
        <a:p>
          <a:endParaRPr lang="vi-VN"/>
        </a:p>
      </dgm:t>
    </dgm:pt>
    <dgm:pt modelId="{D657B38D-F772-401F-837E-71A01E0A1FB6}">
      <dgm:prSet phldrT="[Text]" phldr="1" custT="1"/>
      <dgm:spPr/>
      <dgm:t>
        <a:bodyPr/>
        <a:lstStyle/>
        <a:p>
          <a:endParaRPr lang="vi-VN" sz="3200" b="1" dirty="0">
            <a:latin typeface="Times New Roman" panose="02020603050405020304" pitchFamily="18" charset="0"/>
            <a:cs typeface="Times New Roman" panose="02020603050405020304" pitchFamily="18" charset="0"/>
          </a:endParaRPr>
        </a:p>
      </dgm:t>
    </dgm:pt>
    <dgm:pt modelId="{32BE65EF-D500-4151-B2D4-4B45022E552C}" type="parTrans" cxnId="{7C84CB45-B23D-4264-9CDF-16D527CFA2A0}">
      <dgm:prSet/>
      <dgm:spPr/>
      <dgm:t>
        <a:bodyPr/>
        <a:lstStyle/>
        <a:p>
          <a:endParaRPr lang="vi-VN"/>
        </a:p>
      </dgm:t>
    </dgm:pt>
    <dgm:pt modelId="{62B425E8-8345-4058-B7D6-A4B06049BE72}" type="sibTrans" cxnId="{7C84CB45-B23D-4264-9CDF-16D527CFA2A0}">
      <dgm:prSet/>
      <dgm:spPr/>
      <dgm:t>
        <a:bodyPr/>
        <a:lstStyle/>
        <a:p>
          <a:endParaRPr lang="vi-VN"/>
        </a:p>
      </dgm:t>
    </dgm:pt>
    <dgm:pt modelId="{B102BEC8-5DC3-4B7E-8D4A-A50DD4DB107A}">
      <dgm:prSet phldrT="[Text]" custT="1"/>
      <dgm:spPr/>
      <dgm:t>
        <a:bodyPr/>
        <a:lstStyle/>
        <a:p>
          <a:r>
            <a:rPr lang="en-US" sz="3200" b="1" dirty="0">
              <a:latin typeface="Times New Roman" panose="02020603050405020304" pitchFamily="18" charset="0"/>
              <a:cs typeface="Times New Roman" panose="02020603050405020304" pitchFamily="18" charset="0"/>
            </a:rPr>
            <a:t>3</a:t>
          </a:r>
          <a:endParaRPr lang="vi-VN" sz="3200" b="1" dirty="0">
            <a:latin typeface="Times New Roman" panose="02020603050405020304" pitchFamily="18" charset="0"/>
            <a:cs typeface="Times New Roman" panose="02020603050405020304" pitchFamily="18" charset="0"/>
          </a:endParaRPr>
        </a:p>
      </dgm:t>
    </dgm:pt>
    <dgm:pt modelId="{ECB00148-BDD1-42F5-B2D1-23FB7EBD6A5B}" type="parTrans" cxnId="{31B4676A-BEA1-4C13-8EB1-B321134579E3}">
      <dgm:prSet/>
      <dgm:spPr/>
      <dgm:t>
        <a:bodyPr/>
        <a:lstStyle/>
        <a:p>
          <a:endParaRPr lang="vi-VN"/>
        </a:p>
      </dgm:t>
    </dgm:pt>
    <dgm:pt modelId="{D5E4C1AB-6FB8-4C9E-A960-3802CBCB5287}" type="sibTrans" cxnId="{31B4676A-BEA1-4C13-8EB1-B321134579E3}">
      <dgm:prSet/>
      <dgm:spPr/>
      <dgm:t>
        <a:bodyPr/>
        <a:lstStyle/>
        <a:p>
          <a:endParaRPr lang="vi-VN"/>
        </a:p>
      </dgm:t>
    </dgm:pt>
    <dgm:pt modelId="{345698E7-EC07-4C34-B77F-F5949392CC7A}">
      <dgm:prSet phldrT="[Text]" custT="1"/>
      <dgm:spPr/>
      <dgm:t>
        <a:bodyPr/>
        <a:lstStyle/>
        <a:p>
          <a:r>
            <a:rPr lang="en-US" sz="3200" b="1" dirty="0" err="1" smtClean="0">
              <a:latin typeface="Times New Roman" panose="02020603050405020304" pitchFamily="18" charset="0"/>
              <a:cs typeface="Times New Roman" panose="02020603050405020304" pitchFamily="18" charset="0"/>
            </a:rPr>
            <a:t>Liên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hệ</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với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sinh</a:t>
          </a:r>
          <a:endParaRPr lang="vi-VN" sz="3200" b="1" dirty="0">
            <a:latin typeface="Times New Roman" panose="02020603050405020304" pitchFamily="18" charset="0"/>
            <a:cs typeface="Times New Roman" panose="02020603050405020304" pitchFamily="18" charset="0"/>
          </a:endParaRPr>
        </a:p>
      </dgm:t>
    </dgm:pt>
    <dgm:pt modelId="{452B6269-F926-46EA-8A23-E5684DAFFEB2}" type="parTrans" cxnId="{4C584E0A-9695-467D-882F-A5F704B2DD55}">
      <dgm:prSet/>
      <dgm:spPr/>
      <dgm:t>
        <a:bodyPr/>
        <a:lstStyle/>
        <a:p>
          <a:endParaRPr lang="vi-VN"/>
        </a:p>
      </dgm:t>
    </dgm:pt>
    <dgm:pt modelId="{E9039DDE-DC7D-453A-B665-E8730743BF62}" type="sibTrans" cxnId="{4C584E0A-9695-467D-882F-A5F704B2DD55}">
      <dgm:prSet/>
      <dgm:spPr/>
      <dgm:t>
        <a:bodyPr/>
        <a:lstStyle/>
        <a:p>
          <a:endParaRPr lang="vi-VN"/>
        </a:p>
      </dgm:t>
    </dgm:pt>
    <dgm:pt modelId="{70A903C3-B8AC-4D6E-B13D-C98067E98354}" type="pres">
      <dgm:prSet presAssocID="{A4DCB0CC-D7FE-4994-84CA-7CD7719288C3}" presName="linearFlow" presStyleCnt="0">
        <dgm:presLayoutVars>
          <dgm:dir/>
          <dgm:animLvl val="lvl"/>
          <dgm:resizeHandles val="exact"/>
        </dgm:presLayoutVars>
      </dgm:prSet>
      <dgm:spPr/>
      <dgm:t>
        <a:bodyPr/>
        <a:lstStyle/>
        <a:p>
          <a:endParaRPr lang="en-US"/>
        </a:p>
      </dgm:t>
    </dgm:pt>
    <dgm:pt modelId="{BD49B58E-D420-417B-AE07-BB541966AFE9}" type="pres">
      <dgm:prSet presAssocID="{3DF0E2F4-7F20-43EE-A582-CAFD123707AD}" presName="composite" presStyleCnt="0"/>
      <dgm:spPr/>
    </dgm:pt>
    <dgm:pt modelId="{0692FB4C-E8BF-4F52-8253-59836C940B1A}" type="pres">
      <dgm:prSet presAssocID="{3DF0E2F4-7F20-43EE-A582-CAFD123707AD}" presName="parentText" presStyleLbl="alignNode1" presStyleIdx="0" presStyleCnt="3">
        <dgm:presLayoutVars>
          <dgm:chMax val="1"/>
          <dgm:bulletEnabled val="1"/>
        </dgm:presLayoutVars>
      </dgm:prSet>
      <dgm:spPr/>
      <dgm:t>
        <a:bodyPr/>
        <a:lstStyle/>
        <a:p>
          <a:endParaRPr lang="en-US"/>
        </a:p>
      </dgm:t>
    </dgm:pt>
    <dgm:pt modelId="{023B80C6-BC43-410C-A6C0-893E3197FD56}" type="pres">
      <dgm:prSet presAssocID="{3DF0E2F4-7F20-43EE-A582-CAFD123707AD}" presName="descendantText" presStyleLbl="alignAcc1" presStyleIdx="0" presStyleCnt="3">
        <dgm:presLayoutVars>
          <dgm:bulletEnabled val="1"/>
        </dgm:presLayoutVars>
      </dgm:prSet>
      <dgm:spPr/>
      <dgm:t>
        <a:bodyPr/>
        <a:lstStyle/>
        <a:p>
          <a:endParaRPr lang="en-US"/>
        </a:p>
      </dgm:t>
    </dgm:pt>
    <dgm:pt modelId="{FE310742-E0D1-459D-9874-3A8DFE2C8E44}" type="pres">
      <dgm:prSet presAssocID="{3AE0949B-200F-4B9B-ABD9-D2CE86A9DFFF}" presName="sp" presStyleCnt="0"/>
      <dgm:spPr/>
    </dgm:pt>
    <dgm:pt modelId="{575C4F84-AFED-40EF-9693-FA1CFC2A7510}" type="pres">
      <dgm:prSet presAssocID="{7653625A-8ED4-44C8-B0C7-B241D5A0E6F3}" presName="composite" presStyleCnt="0"/>
      <dgm:spPr/>
    </dgm:pt>
    <dgm:pt modelId="{F1B705E1-3F33-49D2-9455-A662E3B720C4}" type="pres">
      <dgm:prSet presAssocID="{7653625A-8ED4-44C8-B0C7-B241D5A0E6F3}" presName="parentText" presStyleLbl="alignNode1" presStyleIdx="1" presStyleCnt="3">
        <dgm:presLayoutVars>
          <dgm:chMax val="1"/>
          <dgm:bulletEnabled val="1"/>
        </dgm:presLayoutVars>
      </dgm:prSet>
      <dgm:spPr/>
      <dgm:t>
        <a:bodyPr/>
        <a:lstStyle/>
        <a:p>
          <a:endParaRPr lang="en-US"/>
        </a:p>
      </dgm:t>
    </dgm:pt>
    <dgm:pt modelId="{E1E9CE00-7906-4922-93B5-3B69571F99C9}" type="pres">
      <dgm:prSet presAssocID="{7653625A-8ED4-44C8-B0C7-B241D5A0E6F3}" presName="descendantText" presStyleLbl="alignAcc1" presStyleIdx="1" presStyleCnt="3">
        <dgm:presLayoutVars>
          <dgm:bulletEnabled val="1"/>
        </dgm:presLayoutVars>
      </dgm:prSet>
      <dgm:spPr/>
      <dgm:t>
        <a:bodyPr/>
        <a:lstStyle/>
        <a:p>
          <a:endParaRPr lang="en-US"/>
        </a:p>
      </dgm:t>
    </dgm:pt>
    <dgm:pt modelId="{63648AD7-A415-4960-987A-D6C0DDA1961E}" type="pres">
      <dgm:prSet presAssocID="{AF8E5C75-B3B3-4123-9F0B-C7AF2CD34E05}" presName="sp" presStyleCnt="0"/>
      <dgm:spPr/>
    </dgm:pt>
    <dgm:pt modelId="{895484DC-41BA-4770-B84E-C22ED910AAA7}" type="pres">
      <dgm:prSet presAssocID="{B102BEC8-5DC3-4B7E-8D4A-A50DD4DB107A}" presName="composite" presStyleCnt="0"/>
      <dgm:spPr/>
    </dgm:pt>
    <dgm:pt modelId="{16AE03A9-A242-49AE-9334-E54D0F19E209}" type="pres">
      <dgm:prSet presAssocID="{B102BEC8-5DC3-4B7E-8D4A-A50DD4DB107A}" presName="parentText" presStyleLbl="alignNode1" presStyleIdx="2" presStyleCnt="3">
        <dgm:presLayoutVars>
          <dgm:chMax val="1"/>
          <dgm:bulletEnabled val="1"/>
        </dgm:presLayoutVars>
      </dgm:prSet>
      <dgm:spPr/>
      <dgm:t>
        <a:bodyPr/>
        <a:lstStyle/>
        <a:p>
          <a:endParaRPr lang="en-US"/>
        </a:p>
      </dgm:t>
    </dgm:pt>
    <dgm:pt modelId="{66C141DC-3608-4344-B565-2EECCA008579}" type="pres">
      <dgm:prSet presAssocID="{B102BEC8-5DC3-4B7E-8D4A-A50DD4DB107A}" presName="descendantText" presStyleLbl="alignAcc1" presStyleIdx="2" presStyleCnt="3">
        <dgm:presLayoutVars>
          <dgm:bulletEnabled val="1"/>
        </dgm:presLayoutVars>
      </dgm:prSet>
      <dgm:spPr/>
      <dgm:t>
        <a:bodyPr/>
        <a:lstStyle/>
        <a:p>
          <a:endParaRPr lang="en-US"/>
        </a:p>
      </dgm:t>
    </dgm:pt>
  </dgm:ptLst>
  <dgm:cxnLst>
    <dgm:cxn modelId="{0D05ED17-CB3B-441B-AD44-98A37186C5FC}" srcId="{3DF0E2F4-7F20-43EE-A582-CAFD123707AD}" destId="{E9087614-4B3A-4E9A-A6F2-7D220824ECAE}" srcOrd="1" destOrd="0" parTransId="{E3CC24CD-2BD5-43B5-A2AA-59C2DA7CB2F0}" sibTransId="{667B725A-018C-4A8A-A08F-A2DECBD9BA70}"/>
    <dgm:cxn modelId="{01DD137A-E1A4-4598-9D6A-60948D458F03}" type="presOf" srcId="{A4DCB0CC-D7FE-4994-84CA-7CD7719288C3}" destId="{70A903C3-B8AC-4D6E-B13D-C98067E98354}" srcOrd="0" destOrd="0" presId="urn:microsoft.com/office/officeart/2005/8/layout/chevron2"/>
    <dgm:cxn modelId="{4C584E0A-9695-467D-882F-A5F704B2DD55}" srcId="{B102BEC8-5DC3-4B7E-8D4A-A50DD4DB107A}" destId="{345698E7-EC07-4C34-B77F-F5949392CC7A}" srcOrd="0" destOrd="0" parTransId="{452B6269-F926-46EA-8A23-E5684DAFFEB2}" sibTransId="{E9039DDE-DC7D-453A-B665-E8730743BF62}"/>
    <dgm:cxn modelId="{097109FF-93A6-48D1-BECC-0CB2435E998D}" type="presOf" srcId="{E9087614-4B3A-4E9A-A6F2-7D220824ECAE}" destId="{023B80C6-BC43-410C-A6C0-893E3197FD56}" srcOrd="0" destOrd="1" presId="urn:microsoft.com/office/officeart/2005/8/layout/chevron2"/>
    <dgm:cxn modelId="{8F1326BC-7711-40BC-8D6D-5E426F2027C3}" srcId="{7653625A-8ED4-44C8-B0C7-B241D5A0E6F3}" destId="{D7CBBE22-EABB-483A-886D-F62402B1E8DC}" srcOrd="0" destOrd="0" parTransId="{AFD6BCCF-F6D8-4477-AF9B-BB5C88477297}" sibTransId="{1211029D-8339-41DF-9F93-ED1E50DA5012}"/>
    <dgm:cxn modelId="{58F29DBE-AF24-4448-9C17-8745077AFA65}" type="presOf" srcId="{B102BEC8-5DC3-4B7E-8D4A-A50DD4DB107A}" destId="{16AE03A9-A242-49AE-9334-E54D0F19E209}" srcOrd="0" destOrd="0" presId="urn:microsoft.com/office/officeart/2005/8/layout/chevron2"/>
    <dgm:cxn modelId="{79CC9C16-7AC1-46E3-986C-1A96BB2D28C5}" srcId="{A4DCB0CC-D7FE-4994-84CA-7CD7719288C3}" destId="{3DF0E2F4-7F20-43EE-A582-CAFD123707AD}" srcOrd="0" destOrd="0" parTransId="{E64E20C1-EFA7-43B9-9AD1-F4F2005E27C8}" sibTransId="{3AE0949B-200F-4B9B-ABD9-D2CE86A9DFFF}"/>
    <dgm:cxn modelId="{57CE2798-3CEF-46E3-96E4-E53BEA6461FD}" type="presOf" srcId="{345698E7-EC07-4C34-B77F-F5949392CC7A}" destId="{66C141DC-3608-4344-B565-2EECCA008579}" srcOrd="0" destOrd="0" presId="urn:microsoft.com/office/officeart/2005/8/layout/chevron2"/>
    <dgm:cxn modelId="{081CB304-3917-4758-9E9A-2AB113445C87}" srcId="{3DF0E2F4-7F20-43EE-A582-CAFD123707AD}" destId="{30F6D8BE-8600-4D64-A7DE-C8C6468EF470}" srcOrd="0" destOrd="0" parTransId="{0C745CFA-4100-42EF-B18C-0F8AEFF392BD}" sibTransId="{92D74A2C-525E-436F-A1FE-D798D87FC55A}"/>
    <dgm:cxn modelId="{F3F8B521-7B76-4E67-A637-9AB726AD7F2F}" type="presOf" srcId="{D657B38D-F772-401F-837E-71A01E0A1FB6}" destId="{E1E9CE00-7906-4922-93B5-3B69571F99C9}" srcOrd="0" destOrd="1" presId="urn:microsoft.com/office/officeart/2005/8/layout/chevron2"/>
    <dgm:cxn modelId="{31B4676A-BEA1-4C13-8EB1-B321134579E3}" srcId="{A4DCB0CC-D7FE-4994-84CA-7CD7719288C3}" destId="{B102BEC8-5DC3-4B7E-8D4A-A50DD4DB107A}" srcOrd="2" destOrd="0" parTransId="{ECB00148-BDD1-42F5-B2D1-23FB7EBD6A5B}" sibTransId="{D5E4C1AB-6FB8-4C9E-A960-3802CBCB5287}"/>
    <dgm:cxn modelId="{7DFCC0B8-5AD6-48B1-B58E-2DCE10CCEDF4}" type="presOf" srcId="{7653625A-8ED4-44C8-B0C7-B241D5A0E6F3}" destId="{F1B705E1-3F33-49D2-9455-A662E3B720C4}" srcOrd="0" destOrd="0" presId="urn:microsoft.com/office/officeart/2005/8/layout/chevron2"/>
    <dgm:cxn modelId="{10085356-E3FE-4854-81B9-246743398F7E}" type="presOf" srcId="{30F6D8BE-8600-4D64-A7DE-C8C6468EF470}" destId="{023B80C6-BC43-410C-A6C0-893E3197FD56}" srcOrd="0" destOrd="0" presId="urn:microsoft.com/office/officeart/2005/8/layout/chevron2"/>
    <dgm:cxn modelId="{540A5ECB-AC47-4E13-AB55-4FE6FC0B667D}" srcId="{A4DCB0CC-D7FE-4994-84CA-7CD7719288C3}" destId="{7653625A-8ED4-44C8-B0C7-B241D5A0E6F3}" srcOrd="1" destOrd="0" parTransId="{E1FBE2A4-E669-4E7B-B987-8CE10B204C45}" sibTransId="{AF8E5C75-B3B3-4123-9F0B-C7AF2CD34E05}"/>
    <dgm:cxn modelId="{211B206A-F4C8-40EE-98F8-27E7A135879D}" type="presOf" srcId="{3DF0E2F4-7F20-43EE-A582-CAFD123707AD}" destId="{0692FB4C-E8BF-4F52-8253-59836C940B1A}" srcOrd="0" destOrd="0" presId="urn:microsoft.com/office/officeart/2005/8/layout/chevron2"/>
    <dgm:cxn modelId="{D94F2A3B-73E0-4000-9F90-DCAEF7D261C6}" type="presOf" srcId="{D7CBBE22-EABB-483A-886D-F62402B1E8DC}" destId="{E1E9CE00-7906-4922-93B5-3B69571F99C9}" srcOrd="0" destOrd="0" presId="urn:microsoft.com/office/officeart/2005/8/layout/chevron2"/>
    <dgm:cxn modelId="{7C84CB45-B23D-4264-9CDF-16D527CFA2A0}" srcId="{7653625A-8ED4-44C8-B0C7-B241D5A0E6F3}" destId="{D657B38D-F772-401F-837E-71A01E0A1FB6}" srcOrd="1" destOrd="0" parTransId="{32BE65EF-D500-4151-B2D4-4B45022E552C}" sibTransId="{62B425E8-8345-4058-B7D6-A4B06049BE72}"/>
    <dgm:cxn modelId="{2AAAE7C7-B199-4C46-94B7-A18EAF2719D3}" type="presParOf" srcId="{70A903C3-B8AC-4D6E-B13D-C98067E98354}" destId="{BD49B58E-D420-417B-AE07-BB541966AFE9}" srcOrd="0" destOrd="0" presId="urn:microsoft.com/office/officeart/2005/8/layout/chevron2"/>
    <dgm:cxn modelId="{ACCD33E7-B7E1-4578-951C-9B19E340C40E}" type="presParOf" srcId="{BD49B58E-D420-417B-AE07-BB541966AFE9}" destId="{0692FB4C-E8BF-4F52-8253-59836C940B1A}" srcOrd="0" destOrd="0" presId="urn:microsoft.com/office/officeart/2005/8/layout/chevron2"/>
    <dgm:cxn modelId="{D5826094-5E87-4AB3-A31B-D83DB8784A99}" type="presParOf" srcId="{BD49B58E-D420-417B-AE07-BB541966AFE9}" destId="{023B80C6-BC43-410C-A6C0-893E3197FD56}" srcOrd="1" destOrd="0" presId="urn:microsoft.com/office/officeart/2005/8/layout/chevron2"/>
    <dgm:cxn modelId="{97357487-F509-47E9-8751-374A13464090}" type="presParOf" srcId="{70A903C3-B8AC-4D6E-B13D-C98067E98354}" destId="{FE310742-E0D1-459D-9874-3A8DFE2C8E44}" srcOrd="1" destOrd="0" presId="urn:microsoft.com/office/officeart/2005/8/layout/chevron2"/>
    <dgm:cxn modelId="{86E4DCA2-9E92-4B21-876B-B6F15FDF8A2A}" type="presParOf" srcId="{70A903C3-B8AC-4D6E-B13D-C98067E98354}" destId="{575C4F84-AFED-40EF-9693-FA1CFC2A7510}" srcOrd="2" destOrd="0" presId="urn:microsoft.com/office/officeart/2005/8/layout/chevron2"/>
    <dgm:cxn modelId="{3F1D35F5-0585-4A2A-A3A7-FDCB9E130D97}" type="presParOf" srcId="{575C4F84-AFED-40EF-9693-FA1CFC2A7510}" destId="{F1B705E1-3F33-49D2-9455-A662E3B720C4}" srcOrd="0" destOrd="0" presId="urn:microsoft.com/office/officeart/2005/8/layout/chevron2"/>
    <dgm:cxn modelId="{2867089C-60E2-4165-89C1-FF19FEA718BB}" type="presParOf" srcId="{575C4F84-AFED-40EF-9693-FA1CFC2A7510}" destId="{E1E9CE00-7906-4922-93B5-3B69571F99C9}" srcOrd="1" destOrd="0" presId="urn:microsoft.com/office/officeart/2005/8/layout/chevron2"/>
    <dgm:cxn modelId="{D45B5481-EC6F-46FE-91E9-7FD3D8F3863D}" type="presParOf" srcId="{70A903C3-B8AC-4D6E-B13D-C98067E98354}" destId="{63648AD7-A415-4960-987A-D6C0DDA1961E}" srcOrd="3" destOrd="0" presId="urn:microsoft.com/office/officeart/2005/8/layout/chevron2"/>
    <dgm:cxn modelId="{6607A569-5354-468D-B9C1-1F8E2908AD27}" type="presParOf" srcId="{70A903C3-B8AC-4D6E-B13D-C98067E98354}" destId="{895484DC-41BA-4770-B84E-C22ED910AAA7}" srcOrd="4" destOrd="0" presId="urn:microsoft.com/office/officeart/2005/8/layout/chevron2"/>
    <dgm:cxn modelId="{33525FE6-1167-4E5F-AEDA-68C0B5B7534B}" type="presParOf" srcId="{895484DC-41BA-4770-B84E-C22ED910AAA7}" destId="{16AE03A9-A242-49AE-9334-E54D0F19E209}" srcOrd="0" destOrd="0" presId="urn:microsoft.com/office/officeart/2005/8/layout/chevron2"/>
    <dgm:cxn modelId="{4C2819FB-3570-4088-B3EA-CE92360E57C4}" type="presParOf" srcId="{895484DC-41BA-4770-B84E-C22ED910AAA7}" destId="{66C141DC-3608-4344-B565-2EECCA00857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2FB4C-E8BF-4F52-8253-59836C940B1A}">
      <dsp:nvSpPr>
        <dsp:cNvPr id="0" name=""/>
        <dsp:cNvSpPr/>
      </dsp:nvSpPr>
      <dsp:spPr>
        <a:xfrm rot="5400000">
          <a:off x="-294316" y="297935"/>
          <a:ext cx="1962109" cy="1373476"/>
        </a:xfrm>
        <a:prstGeom prst="chevron">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a:latin typeface="Times New Roman" panose="02020603050405020304" pitchFamily="18" charset="0"/>
              <a:cs typeface="Times New Roman" panose="02020603050405020304" pitchFamily="18" charset="0"/>
            </a:rPr>
            <a:t>1</a:t>
          </a:r>
          <a:endParaRPr lang="vi-VN" sz="3200" b="1" kern="1200" dirty="0">
            <a:latin typeface="Times New Roman" panose="02020603050405020304" pitchFamily="18" charset="0"/>
            <a:cs typeface="Times New Roman" panose="02020603050405020304" pitchFamily="18" charset="0"/>
          </a:endParaRPr>
        </a:p>
      </dsp:txBody>
      <dsp:txXfrm rot="-5400000">
        <a:off x="1" y="690356"/>
        <a:ext cx="1373476" cy="588633"/>
      </dsp:txXfrm>
    </dsp:sp>
    <dsp:sp modelId="{023B80C6-BC43-410C-A6C0-893E3197FD56}">
      <dsp:nvSpPr>
        <dsp:cNvPr id="0" name=""/>
        <dsp:cNvSpPr/>
      </dsp:nvSpPr>
      <dsp:spPr>
        <a:xfrm rot="5400000">
          <a:off x="5129052" y="-3751956"/>
          <a:ext cx="1275371" cy="8786523"/>
        </a:xfrm>
        <a:prstGeom prst="round2SameRect">
          <a:avLst/>
        </a:prstGeom>
        <a:solidFill>
          <a:schemeClr val="lt1">
            <a:alpha val="90000"/>
            <a:hueOff val="0"/>
            <a:satOff val="0"/>
            <a:lumOff val="0"/>
            <a:alphaOff val="0"/>
          </a:schemeClr>
        </a:solidFill>
        <a:ln>
          <a:noFill/>
        </a:ln>
        <a:effectLst>
          <a:outerShdw blurRad="50800" dist="381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err="1" smtClean="0">
              <a:latin typeface="Times New Roman" panose="02020603050405020304" pitchFamily="18" charset="0"/>
              <a:cs typeface="Times New Roman" panose="02020603050405020304" pitchFamily="18" charset="0"/>
            </a:rPr>
            <a:t>Khái</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niệm</a:t>
          </a:r>
          <a:endParaRPr lang="vi-VN" sz="3200" b="1"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en-US" sz="3200" b="1" kern="1200" dirty="0" smtClean="0">
              <a:latin typeface="Times New Roman" panose="02020603050405020304" pitchFamily="18" charset="0"/>
              <a:cs typeface="Times New Roman" panose="02020603050405020304" pitchFamily="18" charset="0"/>
            </a:rPr>
            <a:t>Biểu hiện</a:t>
          </a:r>
          <a:endParaRPr lang="vi-VN" sz="3200" b="1" kern="1200" dirty="0">
            <a:latin typeface="Times New Roman" panose="02020603050405020304" pitchFamily="18" charset="0"/>
            <a:cs typeface="Times New Roman" panose="02020603050405020304" pitchFamily="18" charset="0"/>
          </a:endParaRPr>
        </a:p>
      </dsp:txBody>
      <dsp:txXfrm rot="-5400000">
        <a:off x="1373476" y="65878"/>
        <a:ext cx="8724265" cy="1150855"/>
      </dsp:txXfrm>
    </dsp:sp>
    <dsp:sp modelId="{F1B705E1-3F33-49D2-9455-A662E3B720C4}">
      <dsp:nvSpPr>
        <dsp:cNvPr id="0" name=""/>
        <dsp:cNvSpPr/>
      </dsp:nvSpPr>
      <dsp:spPr>
        <a:xfrm rot="5400000">
          <a:off x="-294316" y="2069366"/>
          <a:ext cx="1962109" cy="1373476"/>
        </a:xfrm>
        <a:prstGeom prst="chevron">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a:latin typeface="Times New Roman" panose="02020603050405020304" pitchFamily="18" charset="0"/>
              <a:cs typeface="Times New Roman" panose="02020603050405020304" pitchFamily="18" charset="0"/>
            </a:rPr>
            <a:t>2</a:t>
          </a:r>
          <a:endParaRPr lang="vi-VN" sz="3200" b="1" kern="1200" dirty="0">
            <a:latin typeface="Times New Roman" panose="02020603050405020304" pitchFamily="18" charset="0"/>
            <a:cs typeface="Times New Roman" panose="02020603050405020304" pitchFamily="18" charset="0"/>
          </a:endParaRPr>
        </a:p>
      </dsp:txBody>
      <dsp:txXfrm rot="-5400000">
        <a:off x="1" y="2461787"/>
        <a:ext cx="1373476" cy="588633"/>
      </dsp:txXfrm>
    </dsp:sp>
    <dsp:sp modelId="{E1E9CE00-7906-4922-93B5-3B69571F99C9}">
      <dsp:nvSpPr>
        <dsp:cNvPr id="0" name=""/>
        <dsp:cNvSpPr/>
      </dsp:nvSpPr>
      <dsp:spPr>
        <a:xfrm rot="5400000">
          <a:off x="5129052" y="-1980525"/>
          <a:ext cx="1275371" cy="8786523"/>
        </a:xfrm>
        <a:prstGeom prst="round2SameRect">
          <a:avLst/>
        </a:prstGeom>
        <a:solidFill>
          <a:schemeClr val="lt1">
            <a:alpha val="90000"/>
            <a:hueOff val="0"/>
            <a:satOff val="0"/>
            <a:lumOff val="0"/>
            <a:alphaOff val="0"/>
          </a:schemeClr>
        </a:solidFill>
        <a:ln>
          <a:noFill/>
        </a:ln>
        <a:effectLst>
          <a:outerShdw blurRad="50800" dist="381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smtClean="0">
              <a:latin typeface="Times New Roman" panose="02020603050405020304" pitchFamily="18" charset="0"/>
              <a:cs typeface="Times New Roman" panose="02020603050405020304" pitchFamily="18" charset="0"/>
            </a:rPr>
            <a:t>Ý </a:t>
          </a:r>
          <a:r>
            <a:rPr lang="en-US" sz="3200" b="1" kern="1200" dirty="0" err="1" smtClean="0">
              <a:latin typeface="Times New Roman" panose="02020603050405020304" pitchFamily="18" charset="0"/>
              <a:cs typeface="Times New Roman" panose="02020603050405020304" pitchFamily="18" charset="0"/>
            </a:rPr>
            <a:t>nghĩa</a:t>
          </a:r>
          <a:endParaRPr lang="vi-VN" sz="3200" b="1"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endParaRPr lang="vi-VN" sz="3200" b="1" kern="1200" dirty="0">
            <a:latin typeface="Times New Roman" panose="02020603050405020304" pitchFamily="18" charset="0"/>
            <a:cs typeface="Times New Roman" panose="02020603050405020304" pitchFamily="18" charset="0"/>
          </a:endParaRPr>
        </a:p>
      </dsp:txBody>
      <dsp:txXfrm rot="-5400000">
        <a:off x="1373476" y="1837309"/>
        <a:ext cx="8724265" cy="1150855"/>
      </dsp:txXfrm>
    </dsp:sp>
    <dsp:sp modelId="{16AE03A9-A242-49AE-9334-E54D0F19E209}">
      <dsp:nvSpPr>
        <dsp:cNvPr id="0" name=""/>
        <dsp:cNvSpPr/>
      </dsp:nvSpPr>
      <dsp:spPr>
        <a:xfrm rot="5400000">
          <a:off x="-294316" y="3840797"/>
          <a:ext cx="1962109" cy="1373476"/>
        </a:xfrm>
        <a:prstGeom prst="chevron">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a:latin typeface="Times New Roman" panose="02020603050405020304" pitchFamily="18" charset="0"/>
              <a:cs typeface="Times New Roman" panose="02020603050405020304" pitchFamily="18" charset="0"/>
            </a:rPr>
            <a:t>3</a:t>
          </a:r>
          <a:endParaRPr lang="vi-VN" sz="3200" b="1" kern="1200" dirty="0">
            <a:latin typeface="Times New Roman" panose="02020603050405020304" pitchFamily="18" charset="0"/>
            <a:cs typeface="Times New Roman" panose="02020603050405020304" pitchFamily="18" charset="0"/>
          </a:endParaRPr>
        </a:p>
      </dsp:txBody>
      <dsp:txXfrm rot="-5400000">
        <a:off x="1" y="4233218"/>
        <a:ext cx="1373476" cy="588633"/>
      </dsp:txXfrm>
    </dsp:sp>
    <dsp:sp modelId="{66C141DC-3608-4344-B565-2EECCA008579}">
      <dsp:nvSpPr>
        <dsp:cNvPr id="0" name=""/>
        <dsp:cNvSpPr/>
      </dsp:nvSpPr>
      <dsp:spPr>
        <a:xfrm rot="5400000">
          <a:off x="5129052" y="-209094"/>
          <a:ext cx="1275371" cy="8786523"/>
        </a:xfrm>
        <a:prstGeom prst="round2SameRect">
          <a:avLst/>
        </a:prstGeom>
        <a:solidFill>
          <a:schemeClr val="lt1">
            <a:alpha val="90000"/>
            <a:hueOff val="0"/>
            <a:satOff val="0"/>
            <a:lumOff val="0"/>
            <a:alphaOff val="0"/>
          </a:schemeClr>
        </a:solidFill>
        <a:ln>
          <a:noFill/>
        </a:ln>
        <a:effectLst>
          <a:outerShdw blurRad="50800" dist="381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err="1" smtClean="0">
              <a:latin typeface="Times New Roman" panose="02020603050405020304" pitchFamily="18" charset="0"/>
              <a:cs typeface="Times New Roman" panose="02020603050405020304" pitchFamily="18" charset="0"/>
            </a:rPr>
            <a:t>Liên</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hệ</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với</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học</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sinh</a:t>
          </a:r>
          <a:endParaRPr lang="vi-VN" sz="3200" b="1" kern="1200" dirty="0">
            <a:latin typeface="Times New Roman" panose="02020603050405020304" pitchFamily="18" charset="0"/>
            <a:cs typeface="Times New Roman" panose="02020603050405020304" pitchFamily="18" charset="0"/>
          </a:endParaRPr>
        </a:p>
      </dsp:txBody>
      <dsp:txXfrm rot="-5400000">
        <a:off x="1373476" y="3608740"/>
        <a:ext cx="8724265" cy="11508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F6400-BF10-48C3-BE93-7BAE9D2ADD88}"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6CA49-9F78-41BD-AD59-E42543B7467C}" type="slidenum">
              <a:rPr lang="en-US" smtClean="0"/>
              <a:t>‹#›</a:t>
            </a:fld>
            <a:endParaRPr lang="en-US"/>
          </a:p>
        </p:txBody>
      </p:sp>
    </p:spTree>
    <p:extLst>
      <p:ext uri="{BB962C8B-B14F-4D97-AF65-F5344CB8AC3E}">
        <p14:creationId xmlns:p14="http://schemas.microsoft.com/office/powerpoint/2010/main" val="3159677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25CB41-8B10-4411-73DA-88D60BF52E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AAA9C70-EDD9-E3AC-8BE0-F8965CB65A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2519842-BDCA-BAD5-CA01-3A52A1FE06AD}"/>
              </a:ext>
            </a:extLst>
          </p:cNvPr>
          <p:cNvSpPr>
            <a:spLocks noGrp="1"/>
          </p:cNvSpPr>
          <p:nvPr>
            <p:ph type="dt" sz="half" idx="10"/>
          </p:nvPr>
        </p:nvSpPr>
        <p:spPr/>
        <p:txBody>
          <a:bodyPr/>
          <a:lstStyle/>
          <a:p>
            <a:fld id="{123863AC-53AD-4939-9E83-E35B4851711B}" type="datetimeFigureOut">
              <a:rPr lang="en-US" smtClean="0"/>
              <a:t>11/14/2024</a:t>
            </a:fld>
            <a:endParaRPr lang="en-US"/>
          </a:p>
        </p:txBody>
      </p:sp>
      <p:sp>
        <p:nvSpPr>
          <p:cNvPr id="5" name="Footer Placeholder 4">
            <a:extLst>
              <a:ext uri="{FF2B5EF4-FFF2-40B4-BE49-F238E27FC236}">
                <a16:creationId xmlns:a16="http://schemas.microsoft.com/office/drawing/2014/main" xmlns="" id="{600835CF-75AD-15D1-91C8-CF6152CE6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145D9D-49B7-32D8-9044-87DC5590C8F9}"/>
              </a:ext>
            </a:extLst>
          </p:cNvPr>
          <p:cNvSpPr>
            <a:spLocks noGrp="1"/>
          </p:cNvSpPr>
          <p:nvPr>
            <p:ph type="sldNum" sz="quarter" idx="12"/>
          </p:nvPr>
        </p:nvSpPr>
        <p:spPr/>
        <p:txBody>
          <a:bodyPr/>
          <a:lstStyle/>
          <a:p>
            <a:fld id="{83F20477-C58A-4215-8B52-5469E6046641}" type="slidenum">
              <a:rPr lang="en-US" smtClean="0"/>
              <a:t>‹#›</a:t>
            </a:fld>
            <a:endParaRPr lang="en-US"/>
          </a:p>
        </p:txBody>
      </p:sp>
    </p:spTree>
    <p:extLst>
      <p:ext uri="{BB962C8B-B14F-4D97-AF65-F5344CB8AC3E}">
        <p14:creationId xmlns:p14="http://schemas.microsoft.com/office/powerpoint/2010/main" val="3529374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831ECD-FB10-08B0-5E7E-CB88D96BA7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BA5E68-7B71-186B-C775-3B1DBE19D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5296E9-1452-5452-92FF-200771F244EE}"/>
              </a:ext>
            </a:extLst>
          </p:cNvPr>
          <p:cNvSpPr>
            <a:spLocks noGrp="1"/>
          </p:cNvSpPr>
          <p:nvPr>
            <p:ph type="dt" sz="half" idx="10"/>
          </p:nvPr>
        </p:nvSpPr>
        <p:spPr/>
        <p:txBody>
          <a:bodyPr/>
          <a:lstStyle/>
          <a:p>
            <a:fld id="{123863AC-53AD-4939-9E83-E35B4851711B}" type="datetimeFigureOut">
              <a:rPr lang="en-US" smtClean="0"/>
              <a:t>11/14/2024</a:t>
            </a:fld>
            <a:endParaRPr lang="en-US"/>
          </a:p>
        </p:txBody>
      </p:sp>
      <p:sp>
        <p:nvSpPr>
          <p:cNvPr id="5" name="Footer Placeholder 4">
            <a:extLst>
              <a:ext uri="{FF2B5EF4-FFF2-40B4-BE49-F238E27FC236}">
                <a16:creationId xmlns:a16="http://schemas.microsoft.com/office/drawing/2014/main" xmlns="" id="{18A5AA31-00DC-6175-A4AD-4C94F7254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4E7944-9449-84DB-31B1-5D0CBE04958A}"/>
              </a:ext>
            </a:extLst>
          </p:cNvPr>
          <p:cNvSpPr>
            <a:spLocks noGrp="1"/>
          </p:cNvSpPr>
          <p:nvPr>
            <p:ph type="sldNum" sz="quarter" idx="12"/>
          </p:nvPr>
        </p:nvSpPr>
        <p:spPr/>
        <p:txBody>
          <a:bodyPr/>
          <a:lstStyle/>
          <a:p>
            <a:fld id="{83F20477-C58A-4215-8B52-5469E6046641}" type="slidenum">
              <a:rPr lang="en-US" smtClean="0"/>
              <a:t>‹#›</a:t>
            </a:fld>
            <a:endParaRPr lang="en-US"/>
          </a:p>
        </p:txBody>
      </p:sp>
    </p:spTree>
    <p:extLst>
      <p:ext uri="{BB962C8B-B14F-4D97-AF65-F5344CB8AC3E}">
        <p14:creationId xmlns:p14="http://schemas.microsoft.com/office/powerpoint/2010/main" val="328541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235E62A-0778-44C2-121B-5BF8C48A8B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85AABCD-0C83-311E-1B71-CB433AFDF7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62B5252-57F5-DA8D-15B0-61E437F8BD3B}"/>
              </a:ext>
            </a:extLst>
          </p:cNvPr>
          <p:cNvSpPr>
            <a:spLocks noGrp="1"/>
          </p:cNvSpPr>
          <p:nvPr>
            <p:ph type="dt" sz="half" idx="10"/>
          </p:nvPr>
        </p:nvSpPr>
        <p:spPr/>
        <p:txBody>
          <a:bodyPr/>
          <a:lstStyle/>
          <a:p>
            <a:fld id="{123863AC-53AD-4939-9E83-E35B4851711B}" type="datetimeFigureOut">
              <a:rPr lang="en-US" smtClean="0"/>
              <a:t>11/14/2024</a:t>
            </a:fld>
            <a:endParaRPr lang="en-US"/>
          </a:p>
        </p:txBody>
      </p:sp>
      <p:sp>
        <p:nvSpPr>
          <p:cNvPr id="5" name="Footer Placeholder 4">
            <a:extLst>
              <a:ext uri="{FF2B5EF4-FFF2-40B4-BE49-F238E27FC236}">
                <a16:creationId xmlns:a16="http://schemas.microsoft.com/office/drawing/2014/main" xmlns="" id="{C7B68F2B-ADE3-8503-5894-0EF194ABA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ADC8D9D-C2B2-1BFC-9B6F-F1CABC828113}"/>
              </a:ext>
            </a:extLst>
          </p:cNvPr>
          <p:cNvSpPr>
            <a:spLocks noGrp="1"/>
          </p:cNvSpPr>
          <p:nvPr>
            <p:ph type="sldNum" sz="quarter" idx="12"/>
          </p:nvPr>
        </p:nvSpPr>
        <p:spPr/>
        <p:txBody>
          <a:bodyPr/>
          <a:lstStyle/>
          <a:p>
            <a:fld id="{83F20477-C58A-4215-8B52-5469E6046641}" type="slidenum">
              <a:rPr lang="en-US" smtClean="0"/>
              <a:t>‹#›</a:t>
            </a:fld>
            <a:endParaRPr lang="en-US"/>
          </a:p>
        </p:txBody>
      </p:sp>
    </p:spTree>
    <p:extLst>
      <p:ext uri="{BB962C8B-B14F-4D97-AF65-F5344CB8AC3E}">
        <p14:creationId xmlns:p14="http://schemas.microsoft.com/office/powerpoint/2010/main" val="4220605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vi-VN"/>
              <a:t>Bấm để sửa kiểu tiêu đề Bản cái</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36A661A-3546-448C-90F8-321A9DCED7C4}" type="datetimeFigureOut">
              <a:rPr lang="vi-VN" smtClean="0">
                <a:solidFill>
                  <a:prstClr val="white"/>
                </a:solidFill>
              </a:rPr>
              <a:pPr/>
              <a:t>14/11/2024</a:t>
            </a:fld>
            <a:endParaRPr lang="vi-VN">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vi-VN">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5E60B538-BEDC-46D7-A468-289CAA484A0F}" type="slidenum">
              <a:rPr lang="vi-VN" smtClean="0">
                <a:solidFill>
                  <a:prstClr val="white"/>
                </a:solidFill>
              </a:rPr>
              <a:pPr/>
              <a:t>‹#›</a:t>
            </a:fld>
            <a:endParaRPr lang="vi-VN">
              <a:solidFill>
                <a:prstClr val="white"/>
              </a:solidFill>
            </a:endParaRPr>
          </a:p>
        </p:txBody>
      </p:sp>
    </p:spTree>
    <p:extLst>
      <p:ext uri="{BB962C8B-B14F-4D97-AF65-F5344CB8AC3E}">
        <p14:creationId xmlns:p14="http://schemas.microsoft.com/office/powerpoint/2010/main" val="243125787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nchor="ct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B36A661A-3546-448C-90F8-321A9DCED7C4}" type="datetimeFigureOut">
              <a:rPr lang="vi-VN" smtClean="0">
                <a:solidFill>
                  <a:prstClr val="white"/>
                </a:solidFill>
              </a:rPr>
              <a:pPr/>
              <a:t>14/11/2024</a:t>
            </a:fld>
            <a:endParaRPr lang="vi-VN">
              <a:solidFill>
                <a:prstClr val="white"/>
              </a:solidFill>
            </a:endParaRPr>
          </a:p>
        </p:txBody>
      </p:sp>
      <p:sp>
        <p:nvSpPr>
          <p:cNvPr id="5" name="Footer Placeholder 4"/>
          <p:cNvSpPr>
            <a:spLocks noGrp="1"/>
          </p:cNvSpPr>
          <p:nvPr>
            <p:ph type="ftr" sz="quarter" idx="11"/>
          </p:nvPr>
        </p:nvSpPr>
        <p:spPr/>
        <p:txBody>
          <a:bodyPr/>
          <a:lstStyle/>
          <a:p>
            <a:endParaRPr lang="vi-VN">
              <a:solidFill>
                <a:prstClr val="white"/>
              </a:solidFill>
            </a:endParaRPr>
          </a:p>
        </p:txBody>
      </p:sp>
      <p:sp>
        <p:nvSpPr>
          <p:cNvPr id="6" name="Slide Number Placeholder 5"/>
          <p:cNvSpPr>
            <a:spLocks noGrp="1"/>
          </p:cNvSpPr>
          <p:nvPr>
            <p:ph type="sldNum" sz="quarter" idx="12"/>
          </p:nvPr>
        </p:nvSpPr>
        <p:spPr/>
        <p:txBody>
          <a:bodyPr/>
          <a:lstStyle/>
          <a:p>
            <a:fld id="{5E60B538-BEDC-46D7-A468-289CAA484A0F}" type="slidenum">
              <a:rPr lang="vi-VN" smtClean="0">
                <a:solidFill>
                  <a:prstClr val="white"/>
                </a:solidFill>
              </a:rPr>
              <a:pPr/>
              <a:t>‹#›</a:t>
            </a:fld>
            <a:endParaRPr lang="vi-VN">
              <a:solidFill>
                <a:prstClr val="white"/>
              </a:solidFill>
            </a:endParaRPr>
          </a:p>
        </p:txBody>
      </p:sp>
    </p:spTree>
    <p:extLst>
      <p:ext uri="{BB962C8B-B14F-4D97-AF65-F5344CB8AC3E}">
        <p14:creationId xmlns:p14="http://schemas.microsoft.com/office/powerpoint/2010/main" val="3180066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vi-VN"/>
              <a:t>Bấm để sửa kiểu tiêu đề Bản cái</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B36A661A-3546-448C-90F8-321A9DCED7C4}" type="datetimeFigureOut">
              <a:rPr lang="vi-VN" smtClean="0">
                <a:solidFill>
                  <a:prstClr val="white"/>
                </a:solidFill>
              </a:rPr>
              <a:pPr/>
              <a:t>14/11/2024</a:t>
            </a:fld>
            <a:endParaRPr lang="vi-VN">
              <a:solidFill>
                <a:prstClr val="white"/>
              </a:solidFill>
            </a:endParaRPr>
          </a:p>
        </p:txBody>
      </p:sp>
      <p:sp>
        <p:nvSpPr>
          <p:cNvPr id="5" name="Footer Placeholder 4"/>
          <p:cNvSpPr>
            <a:spLocks noGrp="1"/>
          </p:cNvSpPr>
          <p:nvPr>
            <p:ph type="ftr" sz="quarter" idx="11"/>
          </p:nvPr>
        </p:nvSpPr>
        <p:spPr/>
        <p:txBody>
          <a:bodyPr/>
          <a:lstStyle/>
          <a:p>
            <a:endParaRPr lang="vi-VN">
              <a:solidFill>
                <a:prstClr val="white"/>
              </a:solidFill>
            </a:endParaRPr>
          </a:p>
        </p:txBody>
      </p:sp>
      <p:sp>
        <p:nvSpPr>
          <p:cNvPr id="6" name="Slide Number Placeholder 5"/>
          <p:cNvSpPr>
            <a:spLocks noGrp="1"/>
          </p:cNvSpPr>
          <p:nvPr>
            <p:ph type="sldNum" sz="quarter" idx="12"/>
          </p:nvPr>
        </p:nvSpPr>
        <p:spPr/>
        <p:txBody>
          <a:bodyPr/>
          <a:lstStyle/>
          <a:p>
            <a:fld id="{5E60B538-BEDC-46D7-A468-289CAA484A0F}" type="slidenum">
              <a:rPr lang="vi-VN" smtClean="0">
                <a:solidFill>
                  <a:prstClr val="white"/>
                </a:solidFill>
              </a:rPr>
              <a:pPr/>
              <a:t>‹#›</a:t>
            </a:fld>
            <a:endParaRPr lang="vi-VN">
              <a:solidFill>
                <a:prstClr val="white"/>
              </a:solidFill>
            </a:endParaRPr>
          </a:p>
        </p:txBody>
      </p:sp>
    </p:spTree>
    <p:extLst>
      <p:ext uri="{BB962C8B-B14F-4D97-AF65-F5344CB8AC3E}">
        <p14:creationId xmlns:p14="http://schemas.microsoft.com/office/powerpoint/2010/main" val="3185584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B36A661A-3546-448C-90F8-321A9DCED7C4}" type="datetimeFigureOut">
              <a:rPr lang="vi-VN" smtClean="0">
                <a:solidFill>
                  <a:prstClr val="white"/>
                </a:solidFill>
              </a:rPr>
              <a:pPr/>
              <a:t>14/11/2024</a:t>
            </a:fld>
            <a:endParaRPr lang="vi-VN">
              <a:solidFill>
                <a:prstClr val="white"/>
              </a:solidFill>
            </a:endParaRPr>
          </a:p>
        </p:txBody>
      </p:sp>
      <p:sp>
        <p:nvSpPr>
          <p:cNvPr id="6" name="Footer Placeholder 5"/>
          <p:cNvSpPr>
            <a:spLocks noGrp="1"/>
          </p:cNvSpPr>
          <p:nvPr>
            <p:ph type="ftr" sz="quarter" idx="11"/>
          </p:nvPr>
        </p:nvSpPr>
        <p:spPr/>
        <p:txBody>
          <a:bodyPr/>
          <a:lstStyle/>
          <a:p>
            <a:endParaRPr lang="vi-VN">
              <a:solidFill>
                <a:prstClr val="white"/>
              </a:solidFill>
            </a:endParaRPr>
          </a:p>
        </p:txBody>
      </p:sp>
      <p:sp>
        <p:nvSpPr>
          <p:cNvPr id="7" name="Slide Number Placeholder 6"/>
          <p:cNvSpPr>
            <a:spLocks noGrp="1"/>
          </p:cNvSpPr>
          <p:nvPr>
            <p:ph type="sldNum" sz="quarter" idx="12"/>
          </p:nvPr>
        </p:nvSpPr>
        <p:spPr/>
        <p:txBody>
          <a:bodyPr/>
          <a:lstStyle/>
          <a:p>
            <a:fld id="{5E60B538-BEDC-46D7-A468-289CAA484A0F}" type="slidenum">
              <a:rPr lang="vi-VN" smtClean="0">
                <a:solidFill>
                  <a:prstClr val="white"/>
                </a:solidFill>
              </a:rPr>
              <a:pPr/>
              <a:t>‹#›</a:t>
            </a:fld>
            <a:endParaRPr lang="vi-VN">
              <a:solidFill>
                <a:prstClr val="white"/>
              </a:solidFill>
            </a:endParaRPr>
          </a:p>
        </p:txBody>
      </p:sp>
    </p:spTree>
    <p:extLst>
      <p:ext uri="{BB962C8B-B14F-4D97-AF65-F5344CB8AC3E}">
        <p14:creationId xmlns:p14="http://schemas.microsoft.com/office/powerpoint/2010/main" val="4247819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B36A661A-3546-448C-90F8-321A9DCED7C4}" type="datetimeFigureOut">
              <a:rPr lang="vi-VN" smtClean="0">
                <a:solidFill>
                  <a:prstClr val="white"/>
                </a:solidFill>
              </a:rPr>
              <a:pPr/>
              <a:t>14/11/2024</a:t>
            </a:fld>
            <a:endParaRPr lang="vi-VN">
              <a:solidFill>
                <a:prstClr val="white"/>
              </a:solidFill>
            </a:endParaRPr>
          </a:p>
        </p:txBody>
      </p:sp>
      <p:sp>
        <p:nvSpPr>
          <p:cNvPr id="8" name="Footer Placeholder 7"/>
          <p:cNvSpPr>
            <a:spLocks noGrp="1"/>
          </p:cNvSpPr>
          <p:nvPr>
            <p:ph type="ftr" sz="quarter" idx="11"/>
          </p:nvPr>
        </p:nvSpPr>
        <p:spPr/>
        <p:txBody>
          <a:bodyPr/>
          <a:lstStyle/>
          <a:p>
            <a:endParaRPr lang="vi-VN">
              <a:solidFill>
                <a:prstClr val="white"/>
              </a:solidFill>
            </a:endParaRPr>
          </a:p>
        </p:txBody>
      </p:sp>
      <p:sp>
        <p:nvSpPr>
          <p:cNvPr id="9" name="Slide Number Placeholder 8"/>
          <p:cNvSpPr>
            <a:spLocks noGrp="1"/>
          </p:cNvSpPr>
          <p:nvPr>
            <p:ph type="sldNum" sz="quarter" idx="12"/>
          </p:nvPr>
        </p:nvSpPr>
        <p:spPr/>
        <p:txBody>
          <a:bodyPr/>
          <a:lstStyle/>
          <a:p>
            <a:fld id="{5E60B538-BEDC-46D7-A468-289CAA484A0F}" type="slidenum">
              <a:rPr lang="vi-VN" smtClean="0">
                <a:solidFill>
                  <a:prstClr val="white"/>
                </a:solidFill>
              </a:rPr>
              <a:pPr/>
              <a:t>‹#›</a:t>
            </a:fld>
            <a:endParaRPr lang="vi-VN">
              <a:solidFill>
                <a:prstClr val="white"/>
              </a:solidFill>
            </a:endParaRPr>
          </a:p>
        </p:txBody>
      </p:sp>
    </p:spTree>
    <p:extLst>
      <p:ext uri="{BB962C8B-B14F-4D97-AF65-F5344CB8AC3E}">
        <p14:creationId xmlns:p14="http://schemas.microsoft.com/office/powerpoint/2010/main" val="133321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B36A661A-3546-448C-90F8-321A9DCED7C4}" type="datetimeFigureOut">
              <a:rPr lang="vi-VN" smtClean="0">
                <a:solidFill>
                  <a:prstClr val="white"/>
                </a:solidFill>
              </a:rPr>
              <a:pPr/>
              <a:t>14/11/2024</a:t>
            </a:fld>
            <a:endParaRPr lang="vi-VN">
              <a:solidFill>
                <a:prstClr val="white"/>
              </a:solidFill>
            </a:endParaRPr>
          </a:p>
        </p:txBody>
      </p:sp>
      <p:sp>
        <p:nvSpPr>
          <p:cNvPr id="4" name="Footer Placeholder 3"/>
          <p:cNvSpPr>
            <a:spLocks noGrp="1"/>
          </p:cNvSpPr>
          <p:nvPr>
            <p:ph type="ftr" sz="quarter" idx="11"/>
          </p:nvPr>
        </p:nvSpPr>
        <p:spPr/>
        <p:txBody>
          <a:bodyPr/>
          <a:lstStyle/>
          <a:p>
            <a:endParaRPr lang="vi-VN">
              <a:solidFill>
                <a:prstClr val="white"/>
              </a:solidFill>
            </a:endParaRPr>
          </a:p>
        </p:txBody>
      </p:sp>
      <p:sp>
        <p:nvSpPr>
          <p:cNvPr id="5" name="Slide Number Placeholder 4"/>
          <p:cNvSpPr>
            <a:spLocks noGrp="1"/>
          </p:cNvSpPr>
          <p:nvPr>
            <p:ph type="sldNum" sz="quarter" idx="12"/>
          </p:nvPr>
        </p:nvSpPr>
        <p:spPr/>
        <p:txBody>
          <a:bodyPr/>
          <a:lstStyle/>
          <a:p>
            <a:fld id="{5E60B538-BEDC-46D7-A468-289CAA484A0F}" type="slidenum">
              <a:rPr lang="vi-VN" smtClean="0">
                <a:solidFill>
                  <a:prstClr val="white"/>
                </a:solidFill>
              </a:rPr>
              <a:pPr/>
              <a:t>‹#›</a:t>
            </a:fld>
            <a:endParaRPr lang="vi-VN">
              <a:solidFill>
                <a:prstClr val="white"/>
              </a:solidFill>
            </a:endParaRPr>
          </a:p>
        </p:txBody>
      </p:sp>
    </p:spTree>
    <p:extLst>
      <p:ext uri="{BB962C8B-B14F-4D97-AF65-F5344CB8AC3E}">
        <p14:creationId xmlns:p14="http://schemas.microsoft.com/office/powerpoint/2010/main" val="1801983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36A661A-3546-448C-90F8-321A9DCED7C4}" type="datetimeFigureOut">
              <a:rPr lang="vi-VN" smtClean="0">
                <a:solidFill>
                  <a:prstClr val="white"/>
                </a:solidFill>
              </a:rPr>
              <a:pPr/>
              <a:t>14/11/2024</a:t>
            </a:fld>
            <a:endParaRPr lang="vi-VN">
              <a:solidFill>
                <a:prstClr val="white"/>
              </a:solidFill>
            </a:endParaRPr>
          </a:p>
        </p:txBody>
      </p:sp>
      <p:sp>
        <p:nvSpPr>
          <p:cNvPr id="3" name="Footer Placeholder 2"/>
          <p:cNvSpPr>
            <a:spLocks noGrp="1"/>
          </p:cNvSpPr>
          <p:nvPr>
            <p:ph type="ftr" sz="quarter" idx="11"/>
          </p:nvPr>
        </p:nvSpPr>
        <p:spPr/>
        <p:txBody>
          <a:bodyPr/>
          <a:lstStyle/>
          <a:p>
            <a:endParaRPr lang="vi-VN">
              <a:solidFill>
                <a:prstClr val="white"/>
              </a:solidFill>
            </a:endParaRPr>
          </a:p>
        </p:txBody>
      </p:sp>
      <p:sp>
        <p:nvSpPr>
          <p:cNvPr id="4" name="Slide Number Placeholder 3"/>
          <p:cNvSpPr>
            <a:spLocks noGrp="1"/>
          </p:cNvSpPr>
          <p:nvPr>
            <p:ph type="sldNum" sz="quarter" idx="12"/>
          </p:nvPr>
        </p:nvSpPr>
        <p:spPr/>
        <p:txBody>
          <a:bodyPr/>
          <a:lstStyle/>
          <a:p>
            <a:fld id="{5E60B538-BEDC-46D7-A468-289CAA484A0F}" type="slidenum">
              <a:rPr lang="vi-VN" smtClean="0">
                <a:solidFill>
                  <a:prstClr val="white"/>
                </a:solidFill>
              </a:rPr>
              <a:pPr/>
              <a:t>‹#›</a:t>
            </a:fld>
            <a:endParaRPr lang="vi-VN">
              <a:solidFill>
                <a:prstClr val="white"/>
              </a:solidFill>
            </a:endParaRPr>
          </a:p>
        </p:txBody>
      </p:sp>
    </p:spTree>
    <p:extLst>
      <p:ext uri="{BB962C8B-B14F-4D97-AF65-F5344CB8AC3E}">
        <p14:creationId xmlns:p14="http://schemas.microsoft.com/office/powerpoint/2010/main" val="3434137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vi-VN"/>
              <a:t>Bấm để sửa kiểu tiêu đề Bản cái</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B36A661A-3546-448C-90F8-321A9DCED7C4}" type="datetimeFigureOut">
              <a:rPr lang="vi-VN" smtClean="0">
                <a:solidFill>
                  <a:prstClr val="white"/>
                </a:solidFill>
              </a:rPr>
              <a:pPr/>
              <a:t>14/11/2024</a:t>
            </a:fld>
            <a:endParaRPr lang="vi-VN">
              <a:solidFill>
                <a:prstClr val="white"/>
              </a:solidFill>
            </a:endParaRPr>
          </a:p>
        </p:txBody>
      </p:sp>
      <p:sp>
        <p:nvSpPr>
          <p:cNvPr id="6" name="Footer Placeholder 5"/>
          <p:cNvSpPr>
            <a:spLocks noGrp="1"/>
          </p:cNvSpPr>
          <p:nvPr>
            <p:ph type="ftr" sz="quarter" idx="11"/>
          </p:nvPr>
        </p:nvSpPr>
        <p:spPr/>
        <p:txBody>
          <a:bodyPr/>
          <a:lstStyle/>
          <a:p>
            <a:endParaRPr lang="vi-VN">
              <a:solidFill>
                <a:prstClr val="white"/>
              </a:solidFill>
            </a:endParaRPr>
          </a:p>
        </p:txBody>
      </p:sp>
      <p:sp>
        <p:nvSpPr>
          <p:cNvPr id="7" name="Slide Number Placeholder 6"/>
          <p:cNvSpPr>
            <a:spLocks noGrp="1"/>
          </p:cNvSpPr>
          <p:nvPr>
            <p:ph type="sldNum" sz="quarter" idx="12"/>
          </p:nvPr>
        </p:nvSpPr>
        <p:spPr/>
        <p:txBody>
          <a:bodyPr/>
          <a:lstStyle/>
          <a:p>
            <a:fld id="{5E60B538-BEDC-46D7-A468-289CAA484A0F}" type="slidenum">
              <a:rPr lang="vi-VN" smtClean="0">
                <a:solidFill>
                  <a:prstClr val="white"/>
                </a:solidFill>
              </a:rPr>
              <a:pPr/>
              <a:t>‹#›</a:t>
            </a:fld>
            <a:endParaRPr lang="vi-VN">
              <a:solidFill>
                <a:prstClr val="white"/>
              </a:solidFill>
            </a:endParaRPr>
          </a:p>
        </p:txBody>
      </p:sp>
    </p:spTree>
    <p:extLst>
      <p:ext uri="{BB962C8B-B14F-4D97-AF65-F5344CB8AC3E}">
        <p14:creationId xmlns:p14="http://schemas.microsoft.com/office/powerpoint/2010/main" val="1187324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61E087-95A4-7376-C89A-4E83D46CD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94095D2-6CDC-1F9F-6707-2E79EE65A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DCED880-9C09-AF76-D3E9-062A9D09E558}"/>
              </a:ext>
            </a:extLst>
          </p:cNvPr>
          <p:cNvSpPr>
            <a:spLocks noGrp="1"/>
          </p:cNvSpPr>
          <p:nvPr>
            <p:ph type="dt" sz="half" idx="10"/>
          </p:nvPr>
        </p:nvSpPr>
        <p:spPr/>
        <p:txBody>
          <a:bodyPr/>
          <a:lstStyle/>
          <a:p>
            <a:fld id="{123863AC-53AD-4939-9E83-E35B4851711B}" type="datetimeFigureOut">
              <a:rPr lang="en-US" smtClean="0"/>
              <a:t>11/14/2024</a:t>
            </a:fld>
            <a:endParaRPr lang="en-US"/>
          </a:p>
        </p:txBody>
      </p:sp>
      <p:sp>
        <p:nvSpPr>
          <p:cNvPr id="5" name="Footer Placeholder 4">
            <a:extLst>
              <a:ext uri="{FF2B5EF4-FFF2-40B4-BE49-F238E27FC236}">
                <a16:creationId xmlns:a16="http://schemas.microsoft.com/office/drawing/2014/main" xmlns="" id="{A3E53D76-CA08-1DDF-6DA4-69EF0D1A7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1DE96DF-8728-46CF-63F5-4C28560D36EF}"/>
              </a:ext>
            </a:extLst>
          </p:cNvPr>
          <p:cNvSpPr>
            <a:spLocks noGrp="1"/>
          </p:cNvSpPr>
          <p:nvPr>
            <p:ph type="sldNum" sz="quarter" idx="12"/>
          </p:nvPr>
        </p:nvSpPr>
        <p:spPr/>
        <p:txBody>
          <a:bodyPr/>
          <a:lstStyle/>
          <a:p>
            <a:fld id="{83F20477-C58A-4215-8B52-5469E6046641}" type="slidenum">
              <a:rPr lang="en-US" smtClean="0"/>
              <a:t>‹#›</a:t>
            </a:fld>
            <a:endParaRPr lang="en-US"/>
          </a:p>
        </p:txBody>
      </p:sp>
    </p:spTree>
    <p:extLst>
      <p:ext uri="{BB962C8B-B14F-4D97-AF65-F5344CB8AC3E}">
        <p14:creationId xmlns:p14="http://schemas.microsoft.com/office/powerpoint/2010/main" val="3902432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vi-VN"/>
              <a:t>Bấm để sửa kiểu tiêu đề Bản cái</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B36A661A-3546-448C-90F8-321A9DCED7C4}" type="datetimeFigureOut">
              <a:rPr lang="vi-VN" smtClean="0">
                <a:solidFill>
                  <a:prstClr val="white"/>
                </a:solidFill>
              </a:rPr>
              <a:pPr/>
              <a:t>14/11/2024</a:t>
            </a:fld>
            <a:endParaRPr lang="vi-VN">
              <a:solidFill>
                <a:prstClr val="white"/>
              </a:solidFill>
            </a:endParaRPr>
          </a:p>
        </p:txBody>
      </p:sp>
      <p:sp>
        <p:nvSpPr>
          <p:cNvPr id="6" name="Footer Placeholder 5"/>
          <p:cNvSpPr>
            <a:spLocks noGrp="1"/>
          </p:cNvSpPr>
          <p:nvPr>
            <p:ph type="ftr" sz="quarter" idx="11"/>
          </p:nvPr>
        </p:nvSpPr>
        <p:spPr/>
        <p:txBody>
          <a:bodyPr/>
          <a:lstStyle/>
          <a:p>
            <a:endParaRPr lang="vi-VN">
              <a:solidFill>
                <a:prstClr val="white"/>
              </a:solidFill>
            </a:endParaRPr>
          </a:p>
        </p:txBody>
      </p:sp>
      <p:sp>
        <p:nvSpPr>
          <p:cNvPr id="7" name="Slide Number Placeholder 6"/>
          <p:cNvSpPr>
            <a:spLocks noGrp="1"/>
          </p:cNvSpPr>
          <p:nvPr>
            <p:ph type="sldNum" sz="quarter" idx="12"/>
          </p:nvPr>
        </p:nvSpPr>
        <p:spPr/>
        <p:txBody>
          <a:bodyPr/>
          <a:lstStyle/>
          <a:p>
            <a:fld id="{5E60B538-BEDC-46D7-A468-289CAA484A0F}" type="slidenum">
              <a:rPr lang="vi-VN" smtClean="0">
                <a:solidFill>
                  <a:prstClr val="white"/>
                </a:solidFill>
              </a:rPr>
              <a:pPr/>
              <a:t>‹#›</a:t>
            </a:fld>
            <a:endParaRPr lang="vi-VN">
              <a:solidFill>
                <a:prstClr val="white"/>
              </a:solidFill>
            </a:endParaRPr>
          </a:p>
        </p:txBody>
      </p:sp>
    </p:spTree>
    <p:extLst>
      <p:ext uri="{BB962C8B-B14F-4D97-AF65-F5344CB8AC3E}">
        <p14:creationId xmlns:p14="http://schemas.microsoft.com/office/powerpoint/2010/main" val="3142158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B36A661A-3546-448C-90F8-321A9DCED7C4}" type="datetimeFigureOut">
              <a:rPr lang="vi-VN" smtClean="0">
                <a:solidFill>
                  <a:prstClr val="white"/>
                </a:solidFill>
              </a:rPr>
              <a:pPr/>
              <a:t>14/11/2024</a:t>
            </a:fld>
            <a:endParaRPr lang="vi-VN">
              <a:solidFill>
                <a:prstClr val="white"/>
              </a:solidFill>
            </a:endParaRPr>
          </a:p>
        </p:txBody>
      </p:sp>
      <p:sp>
        <p:nvSpPr>
          <p:cNvPr id="6" name="Footer Placeholder 5"/>
          <p:cNvSpPr>
            <a:spLocks noGrp="1"/>
          </p:cNvSpPr>
          <p:nvPr>
            <p:ph type="ftr" sz="quarter" idx="11"/>
          </p:nvPr>
        </p:nvSpPr>
        <p:spPr/>
        <p:txBody>
          <a:bodyPr/>
          <a:lstStyle/>
          <a:p>
            <a:endParaRPr lang="vi-VN">
              <a:solidFill>
                <a:prstClr val="white"/>
              </a:solidFill>
            </a:endParaRPr>
          </a:p>
        </p:txBody>
      </p:sp>
      <p:sp>
        <p:nvSpPr>
          <p:cNvPr id="7" name="Slide Number Placeholder 6"/>
          <p:cNvSpPr>
            <a:spLocks noGrp="1"/>
          </p:cNvSpPr>
          <p:nvPr>
            <p:ph type="sldNum" sz="quarter" idx="12"/>
          </p:nvPr>
        </p:nvSpPr>
        <p:spPr/>
        <p:txBody>
          <a:bodyPr/>
          <a:lstStyle/>
          <a:p>
            <a:fld id="{5E60B538-BEDC-46D7-A468-289CAA484A0F}" type="slidenum">
              <a:rPr lang="vi-VN" smtClean="0">
                <a:solidFill>
                  <a:prstClr val="white"/>
                </a:solidFill>
              </a:rPr>
              <a:pPr/>
              <a:t>‹#›</a:t>
            </a:fld>
            <a:endParaRPr lang="vi-VN">
              <a:solidFill>
                <a:prstClr val="white"/>
              </a:solidFill>
            </a:endParaRPr>
          </a:p>
        </p:txBody>
      </p:sp>
    </p:spTree>
    <p:extLst>
      <p:ext uri="{BB962C8B-B14F-4D97-AF65-F5344CB8AC3E}">
        <p14:creationId xmlns:p14="http://schemas.microsoft.com/office/powerpoint/2010/main" val="3484875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B36A661A-3546-448C-90F8-321A9DCED7C4}" type="datetimeFigureOut">
              <a:rPr lang="vi-VN" smtClean="0">
                <a:solidFill>
                  <a:prstClr val="white"/>
                </a:solidFill>
              </a:rPr>
              <a:pPr/>
              <a:t>14/11/2024</a:t>
            </a:fld>
            <a:endParaRPr lang="vi-VN">
              <a:solidFill>
                <a:prstClr val="white"/>
              </a:solidFill>
            </a:endParaRPr>
          </a:p>
        </p:txBody>
      </p:sp>
      <p:sp>
        <p:nvSpPr>
          <p:cNvPr id="5" name="Footer Placeholder 4"/>
          <p:cNvSpPr>
            <a:spLocks noGrp="1"/>
          </p:cNvSpPr>
          <p:nvPr>
            <p:ph type="ftr" sz="quarter" idx="11"/>
          </p:nvPr>
        </p:nvSpPr>
        <p:spPr/>
        <p:txBody>
          <a:bodyPr/>
          <a:lstStyle/>
          <a:p>
            <a:endParaRPr lang="vi-VN">
              <a:solidFill>
                <a:prstClr val="white"/>
              </a:solidFill>
            </a:endParaRPr>
          </a:p>
        </p:txBody>
      </p:sp>
      <p:sp>
        <p:nvSpPr>
          <p:cNvPr id="6" name="Slide Number Placeholder 5"/>
          <p:cNvSpPr>
            <a:spLocks noGrp="1"/>
          </p:cNvSpPr>
          <p:nvPr>
            <p:ph type="sldNum" sz="quarter" idx="12"/>
          </p:nvPr>
        </p:nvSpPr>
        <p:spPr/>
        <p:txBody>
          <a:bodyPr/>
          <a:lstStyle/>
          <a:p>
            <a:fld id="{5E60B538-BEDC-46D7-A468-289CAA484A0F}" type="slidenum">
              <a:rPr lang="vi-VN" smtClean="0">
                <a:solidFill>
                  <a:prstClr val="white"/>
                </a:solidFill>
              </a:rPr>
              <a:pPr/>
              <a:t>‹#›</a:t>
            </a:fld>
            <a:endParaRPr lang="vi-VN">
              <a:solidFill>
                <a:prstClr val="white"/>
              </a:solidFill>
            </a:endParaRPr>
          </a:p>
        </p:txBody>
      </p:sp>
    </p:spTree>
    <p:extLst>
      <p:ext uri="{BB962C8B-B14F-4D97-AF65-F5344CB8AC3E}">
        <p14:creationId xmlns:p14="http://schemas.microsoft.com/office/powerpoint/2010/main" val="2371712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vi-VN"/>
              <a:t>Bấm để sửa kiểu tiêu đề Bản cái</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B36A661A-3546-448C-90F8-321A9DCED7C4}" type="datetimeFigureOut">
              <a:rPr lang="vi-VN" smtClean="0">
                <a:solidFill>
                  <a:prstClr val="white"/>
                </a:solidFill>
              </a:rPr>
              <a:pPr/>
              <a:t>14/11/2024</a:t>
            </a:fld>
            <a:endParaRPr lang="vi-VN">
              <a:solidFill>
                <a:prstClr val="white"/>
              </a:solidFill>
            </a:endParaRPr>
          </a:p>
        </p:txBody>
      </p:sp>
      <p:sp>
        <p:nvSpPr>
          <p:cNvPr id="5" name="Footer Placeholder 4"/>
          <p:cNvSpPr>
            <a:spLocks noGrp="1"/>
          </p:cNvSpPr>
          <p:nvPr>
            <p:ph type="ftr" sz="quarter" idx="11"/>
          </p:nvPr>
        </p:nvSpPr>
        <p:spPr/>
        <p:txBody>
          <a:bodyPr/>
          <a:lstStyle/>
          <a:p>
            <a:endParaRPr lang="vi-VN">
              <a:solidFill>
                <a:prstClr val="white"/>
              </a:solidFill>
            </a:endParaRPr>
          </a:p>
        </p:txBody>
      </p:sp>
      <p:sp>
        <p:nvSpPr>
          <p:cNvPr id="6" name="Slide Number Placeholder 5"/>
          <p:cNvSpPr>
            <a:spLocks noGrp="1"/>
          </p:cNvSpPr>
          <p:nvPr>
            <p:ph type="sldNum" sz="quarter" idx="12"/>
          </p:nvPr>
        </p:nvSpPr>
        <p:spPr/>
        <p:txBody>
          <a:bodyPr/>
          <a:lstStyle/>
          <a:p>
            <a:fld id="{5E60B538-BEDC-46D7-A468-289CAA484A0F}" type="slidenum">
              <a:rPr lang="vi-VN" smtClean="0">
                <a:solidFill>
                  <a:prstClr val="white"/>
                </a:solidFill>
              </a:rPr>
              <a:pPr/>
              <a:t>‹#›</a:t>
            </a:fld>
            <a:endParaRPr lang="vi-VN">
              <a:solidFill>
                <a:prstClr val="white"/>
              </a:solidFill>
            </a:endParaRPr>
          </a:p>
        </p:txBody>
      </p:sp>
    </p:spTree>
    <p:extLst>
      <p:ext uri="{BB962C8B-B14F-4D97-AF65-F5344CB8AC3E}">
        <p14:creationId xmlns:p14="http://schemas.microsoft.com/office/powerpoint/2010/main" val="3325079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B36A661A-3546-448C-90F8-321A9DCED7C4}" type="datetimeFigureOut">
              <a:rPr lang="vi-VN" smtClean="0">
                <a:solidFill>
                  <a:prstClr val="white"/>
                </a:solidFill>
              </a:rPr>
              <a:pPr/>
              <a:t>14/11/2024</a:t>
            </a:fld>
            <a:endParaRPr lang="vi-VN">
              <a:solidFill>
                <a:prstClr val="white"/>
              </a:solidFill>
            </a:endParaRPr>
          </a:p>
        </p:txBody>
      </p:sp>
      <p:sp>
        <p:nvSpPr>
          <p:cNvPr id="5" name="Footer Placeholder 4"/>
          <p:cNvSpPr>
            <a:spLocks noGrp="1"/>
          </p:cNvSpPr>
          <p:nvPr>
            <p:ph type="ftr" sz="quarter" idx="11"/>
          </p:nvPr>
        </p:nvSpPr>
        <p:spPr/>
        <p:txBody>
          <a:bodyPr/>
          <a:lstStyle/>
          <a:p>
            <a:endParaRPr lang="vi-VN">
              <a:solidFill>
                <a:prstClr val="white"/>
              </a:solidFill>
            </a:endParaRPr>
          </a:p>
        </p:txBody>
      </p:sp>
      <p:sp>
        <p:nvSpPr>
          <p:cNvPr id="6" name="Slide Number Placeholder 5"/>
          <p:cNvSpPr>
            <a:spLocks noGrp="1"/>
          </p:cNvSpPr>
          <p:nvPr>
            <p:ph type="sldNum" sz="quarter" idx="12"/>
          </p:nvPr>
        </p:nvSpPr>
        <p:spPr/>
        <p:txBody>
          <a:bodyPr/>
          <a:lstStyle/>
          <a:p>
            <a:fld id="{5E60B538-BEDC-46D7-A468-289CAA484A0F}" type="slidenum">
              <a:rPr lang="vi-VN" smtClean="0">
                <a:solidFill>
                  <a:prstClr val="white"/>
                </a:solidFill>
              </a:rPr>
              <a:pPr/>
              <a:t>‹#›</a:t>
            </a:fld>
            <a:endParaRPr lang="vi-VN">
              <a:solidFill>
                <a:prstClr val="white"/>
              </a:solidFill>
            </a:endParaRPr>
          </a:p>
        </p:txBody>
      </p:sp>
    </p:spTree>
    <p:extLst>
      <p:ext uri="{BB962C8B-B14F-4D97-AF65-F5344CB8AC3E}">
        <p14:creationId xmlns:p14="http://schemas.microsoft.com/office/powerpoint/2010/main" val="2384160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vi-VN"/>
              <a:t>Bấm để sửa kiểu tiêu đề Bản cái</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vi-VN"/>
              <a:t>Bấm để chỉnh sửa kiểu văn bản của Bản cái</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B36A661A-3546-448C-90F8-321A9DCED7C4}" type="datetimeFigureOut">
              <a:rPr lang="vi-VN" smtClean="0">
                <a:solidFill>
                  <a:prstClr val="white"/>
                </a:solidFill>
              </a:rPr>
              <a:pPr/>
              <a:t>14/11/2024</a:t>
            </a:fld>
            <a:endParaRPr lang="vi-VN">
              <a:solidFill>
                <a:prstClr val="white"/>
              </a:solidFill>
            </a:endParaRPr>
          </a:p>
        </p:txBody>
      </p:sp>
      <p:sp>
        <p:nvSpPr>
          <p:cNvPr id="5" name="Footer Placeholder 4"/>
          <p:cNvSpPr>
            <a:spLocks noGrp="1"/>
          </p:cNvSpPr>
          <p:nvPr>
            <p:ph type="ftr" sz="quarter" idx="11"/>
          </p:nvPr>
        </p:nvSpPr>
        <p:spPr/>
        <p:txBody>
          <a:bodyPr/>
          <a:lstStyle/>
          <a:p>
            <a:endParaRPr lang="vi-VN">
              <a:solidFill>
                <a:prstClr val="white"/>
              </a:solidFill>
            </a:endParaRPr>
          </a:p>
        </p:txBody>
      </p:sp>
      <p:sp>
        <p:nvSpPr>
          <p:cNvPr id="6" name="Slide Number Placeholder 5"/>
          <p:cNvSpPr>
            <a:spLocks noGrp="1"/>
          </p:cNvSpPr>
          <p:nvPr>
            <p:ph type="sldNum" sz="quarter" idx="12"/>
          </p:nvPr>
        </p:nvSpPr>
        <p:spPr/>
        <p:txBody>
          <a:bodyPr/>
          <a:lstStyle/>
          <a:p>
            <a:fld id="{5E60B538-BEDC-46D7-A468-289CAA484A0F}" type="slidenum">
              <a:rPr lang="vi-VN" smtClean="0">
                <a:solidFill>
                  <a:prstClr val="white"/>
                </a:solidFill>
              </a:rPr>
              <a:pPr/>
              <a:t>‹#›</a:t>
            </a:fld>
            <a:endParaRPr lang="vi-VN">
              <a:solidFill>
                <a:prstClr val="white"/>
              </a:solidFill>
            </a:endParaRPr>
          </a:p>
        </p:txBody>
      </p:sp>
    </p:spTree>
    <p:extLst>
      <p:ext uri="{BB962C8B-B14F-4D97-AF65-F5344CB8AC3E}">
        <p14:creationId xmlns:p14="http://schemas.microsoft.com/office/powerpoint/2010/main" val="2775998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vi-VN"/>
              <a:t>Bấm để sửa kiểu tiêu đề Bản cái</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vi-VN"/>
              <a:t>Bấm để chỉnh sửa kiểu văn bản của Bản cái</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B36A661A-3546-448C-90F8-321A9DCED7C4}" type="datetimeFigureOut">
              <a:rPr lang="vi-VN" smtClean="0">
                <a:solidFill>
                  <a:prstClr val="white"/>
                </a:solidFill>
              </a:rPr>
              <a:pPr/>
              <a:t>14/11/2024</a:t>
            </a:fld>
            <a:endParaRPr lang="vi-VN">
              <a:solidFill>
                <a:prstClr val="white"/>
              </a:solidFill>
            </a:endParaRPr>
          </a:p>
        </p:txBody>
      </p:sp>
      <p:sp>
        <p:nvSpPr>
          <p:cNvPr id="5" name="Footer Placeholder 4"/>
          <p:cNvSpPr>
            <a:spLocks noGrp="1"/>
          </p:cNvSpPr>
          <p:nvPr>
            <p:ph type="ftr" sz="quarter" idx="11"/>
          </p:nvPr>
        </p:nvSpPr>
        <p:spPr/>
        <p:txBody>
          <a:bodyPr/>
          <a:lstStyle/>
          <a:p>
            <a:endParaRPr lang="vi-VN">
              <a:solidFill>
                <a:prstClr val="white"/>
              </a:solidFill>
            </a:endParaRPr>
          </a:p>
        </p:txBody>
      </p:sp>
      <p:sp>
        <p:nvSpPr>
          <p:cNvPr id="6" name="Slide Number Placeholder 5"/>
          <p:cNvSpPr>
            <a:spLocks noGrp="1"/>
          </p:cNvSpPr>
          <p:nvPr>
            <p:ph type="sldNum" sz="quarter" idx="12"/>
          </p:nvPr>
        </p:nvSpPr>
        <p:spPr/>
        <p:txBody>
          <a:bodyPr/>
          <a:lstStyle/>
          <a:p>
            <a:fld id="{5E60B538-BEDC-46D7-A468-289CAA484A0F}" type="slidenum">
              <a:rPr lang="vi-VN" smtClean="0">
                <a:solidFill>
                  <a:prstClr val="white"/>
                </a:solidFill>
              </a:rPr>
              <a:pPr/>
              <a:t>‹#›</a:t>
            </a:fld>
            <a:endParaRPr lang="vi-VN">
              <a:solidFill>
                <a:prstClr val="white"/>
              </a:solidFill>
            </a:endParaRPr>
          </a:p>
        </p:txBody>
      </p:sp>
    </p:spTree>
    <p:extLst>
      <p:ext uri="{BB962C8B-B14F-4D97-AF65-F5344CB8AC3E}">
        <p14:creationId xmlns:p14="http://schemas.microsoft.com/office/powerpoint/2010/main" val="1029840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B36A661A-3546-448C-90F8-321A9DCED7C4}" type="datetimeFigureOut">
              <a:rPr lang="vi-VN" smtClean="0">
                <a:solidFill>
                  <a:prstClr val="white"/>
                </a:solidFill>
              </a:rPr>
              <a:pPr/>
              <a:t>14/11/2024</a:t>
            </a:fld>
            <a:endParaRPr lang="vi-VN">
              <a:solidFill>
                <a:prstClr val="white"/>
              </a:solidFill>
            </a:endParaRPr>
          </a:p>
        </p:txBody>
      </p:sp>
      <p:sp>
        <p:nvSpPr>
          <p:cNvPr id="5" name="Footer Placeholder 4"/>
          <p:cNvSpPr>
            <a:spLocks noGrp="1"/>
          </p:cNvSpPr>
          <p:nvPr>
            <p:ph type="ftr" sz="quarter" idx="11"/>
          </p:nvPr>
        </p:nvSpPr>
        <p:spPr/>
        <p:txBody>
          <a:bodyPr/>
          <a:lstStyle/>
          <a:p>
            <a:endParaRPr lang="vi-VN">
              <a:solidFill>
                <a:prstClr val="white"/>
              </a:solidFill>
            </a:endParaRPr>
          </a:p>
        </p:txBody>
      </p:sp>
      <p:sp>
        <p:nvSpPr>
          <p:cNvPr id="6" name="Slide Number Placeholder 5"/>
          <p:cNvSpPr>
            <a:spLocks noGrp="1"/>
          </p:cNvSpPr>
          <p:nvPr>
            <p:ph type="sldNum" sz="quarter" idx="12"/>
          </p:nvPr>
        </p:nvSpPr>
        <p:spPr/>
        <p:txBody>
          <a:bodyPr/>
          <a:lstStyle/>
          <a:p>
            <a:fld id="{5E60B538-BEDC-46D7-A468-289CAA484A0F}" type="slidenum">
              <a:rPr lang="vi-VN" smtClean="0">
                <a:solidFill>
                  <a:prstClr val="white"/>
                </a:solidFill>
              </a:rPr>
              <a:pPr/>
              <a:t>‹#›</a:t>
            </a:fld>
            <a:endParaRPr lang="vi-VN">
              <a:solidFill>
                <a:prstClr val="white"/>
              </a:solidFill>
            </a:endParaRPr>
          </a:p>
        </p:txBody>
      </p:sp>
      <p:sp>
        <p:nvSpPr>
          <p:cNvPr id="8" name="Title 1"/>
          <p:cNvSpPr>
            <a:spLocks noGrp="1"/>
          </p:cNvSpPr>
          <p:nvPr>
            <p:ph type="title"/>
          </p:nvPr>
        </p:nvSpPr>
        <p:spPr>
          <a:xfrm>
            <a:off x="685801" y="609600"/>
            <a:ext cx="10131425" cy="1456267"/>
          </a:xfrm>
        </p:spPr>
        <p:txBody>
          <a:bodyPr/>
          <a:lstStyle/>
          <a:p>
            <a:r>
              <a:rPr lang="vi-VN"/>
              <a:t>Bấm để sửa kiểu tiêu đề Bản cái</a:t>
            </a:r>
            <a:endParaRPr lang="en-US" dirty="0"/>
          </a:p>
        </p:txBody>
      </p:sp>
    </p:spTree>
    <p:extLst>
      <p:ext uri="{BB962C8B-B14F-4D97-AF65-F5344CB8AC3E}">
        <p14:creationId xmlns:p14="http://schemas.microsoft.com/office/powerpoint/2010/main" val="60258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B36A661A-3546-448C-90F8-321A9DCED7C4}" type="datetimeFigureOut">
              <a:rPr lang="vi-VN" smtClean="0">
                <a:solidFill>
                  <a:prstClr val="white"/>
                </a:solidFill>
              </a:rPr>
              <a:pPr/>
              <a:t>14/11/2024</a:t>
            </a:fld>
            <a:endParaRPr lang="vi-VN">
              <a:solidFill>
                <a:prstClr val="white"/>
              </a:solidFill>
            </a:endParaRPr>
          </a:p>
        </p:txBody>
      </p:sp>
      <p:sp>
        <p:nvSpPr>
          <p:cNvPr id="5" name="Footer Placeholder 4"/>
          <p:cNvSpPr>
            <a:spLocks noGrp="1"/>
          </p:cNvSpPr>
          <p:nvPr>
            <p:ph type="ftr" sz="quarter" idx="11"/>
          </p:nvPr>
        </p:nvSpPr>
        <p:spPr/>
        <p:txBody>
          <a:bodyPr/>
          <a:lstStyle/>
          <a:p>
            <a:endParaRPr lang="vi-VN">
              <a:solidFill>
                <a:prstClr val="white"/>
              </a:solidFill>
            </a:endParaRPr>
          </a:p>
        </p:txBody>
      </p:sp>
      <p:sp>
        <p:nvSpPr>
          <p:cNvPr id="6" name="Slide Number Placeholder 5"/>
          <p:cNvSpPr>
            <a:spLocks noGrp="1"/>
          </p:cNvSpPr>
          <p:nvPr>
            <p:ph type="sldNum" sz="quarter" idx="12"/>
          </p:nvPr>
        </p:nvSpPr>
        <p:spPr/>
        <p:txBody>
          <a:bodyPr/>
          <a:lstStyle/>
          <a:p>
            <a:fld id="{5E60B538-BEDC-46D7-A468-289CAA484A0F}" type="slidenum">
              <a:rPr lang="vi-VN" smtClean="0">
                <a:solidFill>
                  <a:prstClr val="white"/>
                </a:solidFill>
              </a:rPr>
              <a:pPr/>
              <a:t>‹#›</a:t>
            </a:fld>
            <a:endParaRPr lang="vi-VN">
              <a:solidFill>
                <a:prstClr val="white"/>
              </a:solidFill>
            </a:endParaRPr>
          </a:p>
        </p:txBody>
      </p:sp>
    </p:spTree>
    <p:extLst>
      <p:ext uri="{BB962C8B-B14F-4D97-AF65-F5344CB8AC3E}">
        <p14:creationId xmlns:p14="http://schemas.microsoft.com/office/powerpoint/2010/main" val="361018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DE162-BC62-36C4-F4B6-9D275340E9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F7C025E-F3D2-427D-D6F1-538577318B2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0B8A920-3361-A933-CF1C-E7A7CDA619ED}"/>
              </a:ext>
            </a:extLst>
          </p:cNvPr>
          <p:cNvSpPr>
            <a:spLocks noGrp="1"/>
          </p:cNvSpPr>
          <p:nvPr>
            <p:ph type="dt" sz="half" idx="10"/>
          </p:nvPr>
        </p:nvSpPr>
        <p:spPr/>
        <p:txBody>
          <a:bodyPr/>
          <a:lstStyle/>
          <a:p>
            <a:fld id="{123863AC-53AD-4939-9E83-E35B4851711B}" type="datetimeFigureOut">
              <a:rPr lang="en-US" smtClean="0"/>
              <a:t>11/14/2024</a:t>
            </a:fld>
            <a:endParaRPr lang="en-US"/>
          </a:p>
        </p:txBody>
      </p:sp>
      <p:sp>
        <p:nvSpPr>
          <p:cNvPr id="5" name="Footer Placeholder 4">
            <a:extLst>
              <a:ext uri="{FF2B5EF4-FFF2-40B4-BE49-F238E27FC236}">
                <a16:creationId xmlns:a16="http://schemas.microsoft.com/office/drawing/2014/main" xmlns="" id="{EA7BDB7F-01EF-2C08-CE90-5ABD9FAC6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9BAF1B5-DD9F-4DBC-2596-B4CD857700EE}"/>
              </a:ext>
            </a:extLst>
          </p:cNvPr>
          <p:cNvSpPr>
            <a:spLocks noGrp="1"/>
          </p:cNvSpPr>
          <p:nvPr>
            <p:ph type="sldNum" sz="quarter" idx="12"/>
          </p:nvPr>
        </p:nvSpPr>
        <p:spPr/>
        <p:txBody>
          <a:bodyPr/>
          <a:lstStyle/>
          <a:p>
            <a:fld id="{83F20477-C58A-4215-8B52-5469E6046641}" type="slidenum">
              <a:rPr lang="en-US" smtClean="0"/>
              <a:t>‹#›</a:t>
            </a:fld>
            <a:endParaRPr lang="en-US"/>
          </a:p>
        </p:txBody>
      </p:sp>
    </p:spTree>
    <p:extLst>
      <p:ext uri="{BB962C8B-B14F-4D97-AF65-F5344CB8AC3E}">
        <p14:creationId xmlns:p14="http://schemas.microsoft.com/office/powerpoint/2010/main" val="169539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D918C1-EE67-6D75-0B47-1ED70B1ACB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A012197-E5A7-71B8-7F7C-70BB81D292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C85C9D3-28D4-42FD-A5AA-6D8925AAF2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2A758A1-A728-8B2F-EE91-B24836C43453}"/>
              </a:ext>
            </a:extLst>
          </p:cNvPr>
          <p:cNvSpPr>
            <a:spLocks noGrp="1"/>
          </p:cNvSpPr>
          <p:nvPr>
            <p:ph type="dt" sz="half" idx="10"/>
          </p:nvPr>
        </p:nvSpPr>
        <p:spPr/>
        <p:txBody>
          <a:bodyPr/>
          <a:lstStyle/>
          <a:p>
            <a:fld id="{123863AC-53AD-4939-9E83-E35B4851711B}" type="datetimeFigureOut">
              <a:rPr lang="en-US" smtClean="0"/>
              <a:t>11/14/2024</a:t>
            </a:fld>
            <a:endParaRPr lang="en-US"/>
          </a:p>
        </p:txBody>
      </p:sp>
      <p:sp>
        <p:nvSpPr>
          <p:cNvPr id="6" name="Footer Placeholder 5">
            <a:extLst>
              <a:ext uri="{FF2B5EF4-FFF2-40B4-BE49-F238E27FC236}">
                <a16:creationId xmlns:a16="http://schemas.microsoft.com/office/drawing/2014/main" xmlns="" id="{F9989B4F-EF2F-DFD5-039C-CA3239150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4388BD3-6698-E9C4-36F8-DDE4AF55774F}"/>
              </a:ext>
            </a:extLst>
          </p:cNvPr>
          <p:cNvSpPr>
            <a:spLocks noGrp="1"/>
          </p:cNvSpPr>
          <p:nvPr>
            <p:ph type="sldNum" sz="quarter" idx="12"/>
          </p:nvPr>
        </p:nvSpPr>
        <p:spPr/>
        <p:txBody>
          <a:bodyPr/>
          <a:lstStyle/>
          <a:p>
            <a:fld id="{83F20477-C58A-4215-8B52-5469E6046641}" type="slidenum">
              <a:rPr lang="en-US" smtClean="0"/>
              <a:t>‹#›</a:t>
            </a:fld>
            <a:endParaRPr lang="en-US"/>
          </a:p>
        </p:txBody>
      </p:sp>
    </p:spTree>
    <p:extLst>
      <p:ext uri="{BB962C8B-B14F-4D97-AF65-F5344CB8AC3E}">
        <p14:creationId xmlns:p14="http://schemas.microsoft.com/office/powerpoint/2010/main" val="1374060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707E40-B9A2-67F2-9C8A-8BFFF46F05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FF3955B-F5F7-C1AF-1148-4E0FA71950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809F497-3E07-4114-F4B5-F228A5C030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45D75E3-612C-DCD2-6A94-57E33137F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9E85708-9CE0-AC15-F658-CF110F9A9D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C01230F-2BC3-463D-D6A0-4F778D936AC7}"/>
              </a:ext>
            </a:extLst>
          </p:cNvPr>
          <p:cNvSpPr>
            <a:spLocks noGrp="1"/>
          </p:cNvSpPr>
          <p:nvPr>
            <p:ph type="dt" sz="half" idx="10"/>
          </p:nvPr>
        </p:nvSpPr>
        <p:spPr/>
        <p:txBody>
          <a:bodyPr/>
          <a:lstStyle/>
          <a:p>
            <a:fld id="{123863AC-53AD-4939-9E83-E35B4851711B}" type="datetimeFigureOut">
              <a:rPr lang="en-US" smtClean="0"/>
              <a:t>11/14/2024</a:t>
            </a:fld>
            <a:endParaRPr lang="en-US"/>
          </a:p>
        </p:txBody>
      </p:sp>
      <p:sp>
        <p:nvSpPr>
          <p:cNvPr id="8" name="Footer Placeholder 7">
            <a:extLst>
              <a:ext uri="{FF2B5EF4-FFF2-40B4-BE49-F238E27FC236}">
                <a16:creationId xmlns:a16="http://schemas.microsoft.com/office/drawing/2014/main" xmlns="" id="{D387BCC6-1246-9175-B151-B35CD38CAD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606EC69-91A8-E7CD-CBB0-E119EE56C0C1}"/>
              </a:ext>
            </a:extLst>
          </p:cNvPr>
          <p:cNvSpPr>
            <a:spLocks noGrp="1"/>
          </p:cNvSpPr>
          <p:nvPr>
            <p:ph type="sldNum" sz="quarter" idx="12"/>
          </p:nvPr>
        </p:nvSpPr>
        <p:spPr/>
        <p:txBody>
          <a:bodyPr/>
          <a:lstStyle/>
          <a:p>
            <a:fld id="{83F20477-C58A-4215-8B52-5469E6046641}" type="slidenum">
              <a:rPr lang="en-US" smtClean="0"/>
              <a:t>‹#›</a:t>
            </a:fld>
            <a:endParaRPr lang="en-US"/>
          </a:p>
        </p:txBody>
      </p:sp>
    </p:spTree>
    <p:extLst>
      <p:ext uri="{BB962C8B-B14F-4D97-AF65-F5344CB8AC3E}">
        <p14:creationId xmlns:p14="http://schemas.microsoft.com/office/powerpoint/2010/main" val="66615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F9D898-BCFF-0AFC-40BF-DB762D1D44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5632B42-05FE-FE94-D586-D291E2A2D6E5}"/>
              </a:ext>
            </a:extLst>
          </p:cNvPr>
          <p:cNvSpPr>
            <a:spLocks noGrp="1"/>
          </p:cNvSpPr>
          <p:nvPr>
            <p:ph type="dt" sz="half" idx="10"/>
          </p:nvPr>
        </p:nvSpPr>
        <p:spPr/>
        <p:txBody>
          <a:bodyPr/>
          <a:lstStyle/>
          <a:p>
            <a:fld id="{123863AC-53AD-4939-9E83-E35B4851711B}" type="datetimeFigureOut">
              <a:rPr lang="en-US" smtClean="0"/>
              <a:t>11/14/2024</a:t>
            </a:fld>
            <a:endParaRPr lang="en-US"/>
          </a:p>
        </p:txBody>
      </p:sp>
      <p:sp>
        <p:nvSpPr>
          <p:cNvPr id="4" name="Footer Placeholder 3">
            <a:extLst>
              <a:ext uri="{FF2B5EF4-FFF2-40B4-BE49-F238E27FC236}">
                <a16:creationId xmlns:a16="http://schemas.microsoft.com/office/drawing/2014/main" xmlns="" id="{79EAD96B-2227-3A37-F856-3BBDA320CB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FB8C45B-99CB-13A7-0BCD-71797D34B21F}"/>
              </a:ext>
            </a:extLst>
          </p:cNvPr>
          <p:cNvSpPr>
            <a:spLocks noGrp="1"/>
          </p:cNvSpPr>
          <p:nvPr>
            <p:ph type="sldNum" sz="quarter" idx="12"/>
          </p:nvPr>
        </p:nvSpPr>
        <p:spPr/>
        <p:txBody>
          <a:bodyPr/>
          <a:lstStyle/>
          <a:p>
            <a:fld id="{83F20477-C58A-4215-8B52-5469E6046641}" type="slidenum">
              <a:rPr lang="en-US" smtClean="0"/>
              <a:t>‹#›</a:t>
            </a:fld>
            <a:endParaRPr lang="en-US"/>
          </a:p>
        </p:txBody>
      </p:sp>
    </p:spTree>
    <p:extLst>
      <p:ext uri="{BB962C8B-B14F-4D97-AF65-F5344CB8AC3E}">
        <p14:creationId xmlns:p14="http://schemas.microsoft.com/office/powerpoint/2010/main" val="2587815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BDD469C-2331-392B-02EF-E7AFE9E261B4}"/>
              </a:ext>
            </a:extLst>
          </p:cNvPr>
          <p:cNvSpPr>
            <a:spLocks noGrp="1"/>
          </p:cNvSpPr>
          <p:nvPr>
            <p:ph type="dt" sz="half" idx="10"/>
          </p:nvPr>
        </p:nvSpPr>
        <p:spPr/>
        <p:txBody>
          <a:bodyPr/>
          <a:lstStyle/>
          <a:p>
            <a:fld id="{123863AC-53AD-4939-9E83-E35B4851711B}" type="datetimeFigureOut">
              <a:rPr lang="en-US" smtClean="0"/>
              <a:t>11/14/2024</a:t>
            </a:fld>
            <a:endParaRPr lang="en-US"/>
          </a:p>
        </p:txBody>
      </p:sp>
      <p:sp>
        <p:nvSpPr>
          <p:cNvPr id="3" name="Footer Placeholder 2">
            <a:extLst>
              <a:ext uri="{FF2B5EF4-FFF2-40B4-BE49-F238E27FC236}">
                <a16:creationId xmlns:a16="http://schemas.microsoft.com/office/drawing/2014/main" xmlns="" id="{E4BFF37E-F4BF-2002-A727-BAC3E33341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4036061-C73A-505C-937E-2B49C71348DE}"/>
              </a:ext>
            </a:extLst>
          </p:cNvPr>
          <p:cNvSpPr>
            <a:spLocks noGrp="1"/>
          </p:cNvSpPr>
          <p:nvPr>
            <p:ph type="sldNum" sz="quarter" idx="12"/>
          </p:nvPr>
        </p:nvSpPr>
        <p:spPr/>
        <p:txBody>
          <a:bodyPr/>
          <a:lstStyle/>
          <a:p>
            <a:fld id="{83F20477-C58A-4215-8B52-5469E6046641}" type="slidenum">
              <a:rPr lang="en-US" smtClean="0"/>
              <a:t>‹#›</a:t>
            </a:fld>
            <a:endParaRPr lang="en-US"/>
          </a:p>
        </p:txBody>
      </p:sp>
    </p:spTree>
    <p:extLst>
      <p:ext uri="{BB962C8B-B14F-4D97-AF65-F5344CB8AC3E}">
        <p14:creationId xmlns:p14="http://schemas.microsoft.com/office/powerpoint/2010/main" val="54760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D53C58-2005-2013-08BC-F2434E1648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E08A776-8505-3CDA-3FE7-BDC6B8A23A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B8653F3-C1C9-8B5C-E439-373A80999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E9BAF59-9C42-EB6B-613F-096A08C8C015}"/>
              </a:ext>
            </a:extLst>
          </p:cNvPr>
          <p:cNvSpPr>
            <a:spLocks noGrp="1"/>
          </p:cNvSpPr>
          <p:nvPr>
            <p:ph type="dt" sz="half" idx="10"/>
          </p:nvPr>
        </p:nvSpPr>
        <p:spPr/>
        <p:txBody>
          <a:bodyPr/>
          <a:lstStyle/>
          <a:p>
            <a:fld id="{123863AC-53AD-4939-9E83-E35B4851711B}" type="datetimeFigureOut">
              <a:rPr lang="en-US" smtClean="0"/>
              <a:t>11/14/2024</a:t>
            </a:fld>
            <a:endParaRPr lang="en-US"/>
          </a:p>
        </p:txBody>
      </p:sp>
      <p:sp>
        <p:nvSpPr>
          <p:cNvPr id="6" name="Footer Placeholder 5">
            <a:extLst>
              <a:ext uri="{FF2B5EF4-FFF2-40B4-BE49-F238E27FC236}">
                <a16:creationId xmlns:a16="http://schemas.microsoft.com/office/drawing/2014/main" xmlns="" id="{3B0F26D0-6EA0-3748-EE42-DD499F2571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AC2CFD6-CDB5-CEE0-5F6C-36CC4598C3E0}"/>
              </a:ext>
            </a:extLst>
          </p:cNvPr>
          <p:cNvSpPr>
            <a:spLocks noGrp="1"/>
          </p:cNvSpPr>
          <p:nvPr>
            <p:ph type="sldNum" sz="quarter" idx="12"/>
          </p:nvPr>
        </p:nvSpPr>
        <p:spPr/>
        <p:txBody>
          <a:bodyPr/>
          <a:lstStyle/>
          <a:p>
            <a:fld id="{83F20477-C58A-4215-8B52-5469E6046641}" type="slidenum">
              <a:rPr lang="en-US" smtClean="0"/>
              <a:t>‹#›</a:t>
            </a:fld>
            <a:endParaRPr lang="en-US"/>
          </a:p>
        </p:txBody>
      </p:sp>
    </p:spTree>
    <p:extLst>
      <p:ext uri="{BB962C8B-B14F-4D97-AF65-F5344CB8AC3E}">
        <p14:creationId xmlns:p14="http://schemas.microsoft.com/office/powerpoint/2010/main" val="337180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CD4282-FF53-6302-DE32-E33D327998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E98154A-1961-0261-B4C8-617FABBCFC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B1F77AF-9FC0-A5FE-CEFA-10AAACCB0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190A9DA-BED8-E1A2-52F3-C1586C4CC6FE}"/>
              </a:ext>
            </a:extLst>
          </p:cNvPr>
          <p:cNvSpPr>
            <a:spLocks noGrp="1"/>
          </p:cNvSpPr>
          <p:nvPr>
            <p:ph type="dt" sz="half" idx="10"/>
          </p:nvPr>
        </p:nvSpPr>
        <p:spPr/>
        <p:txBody>
          <a:bodyPr/>
          <a:lstStyle/>
          <a:p>
            <a:fld id="{123863AC-53AD-4939-9E83-E35B4851711B}" type="datetimeFigureOut">
              <a:rPr lang="en-US" smtClean="0"/>
              <a:t>11/14/2024</a:t>
            </a:fld>
            <a:endParaRPr lang="en-US"/>
          </a:p>
        </p:txBody>
      </p:sp>
      <p:sp>
        <p:nvSpPr>
          <p:cNvPr id="6" name="Footer Placeholder 5">
            <a:extLst>
              <a:ext uri="{FF2B5EF4-FFF2-40B4-BE49-F238E27FC236}">
                <a16:creationId xmlns:a16="http://schemas.microsoft.com/office/drawing/2014/main" xmlns="" id="{BC292539-153B-982C-2B4F-A04C8EE3F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BADCE97-394E-A00D-83D5-42E599949766}"/>
              </a:ext>
            </a:extLst>
          </p:cNvPr>
          <p:cNvSpPr>
            <a:spLocks noGrp="1"/>
          </p:cNvSpPr>
          <p:nvPr>
            <p:ph type="sldNum" sz="quarter" idx="12"/>
          </p:nvPr>
        </p:nvSpPr>
        <p:spPr/>
        <p:txBody>
          <a:bodyPr/>
          <a:lstStyle/>
          <a:p>
            <a:fld id="{83F20477-C58A-4215-8B52-5469E6046641}" type="slidenum">
              <a:rPr lang="en-US" smtClean="0"/>
              <a:t>‹#›</a:t>
            </a:fld>
            <a:endParaRPr lang="en-US"/>
          </a:p>
        </p:txBody>
      </p:sp>
    </p:spTree>
    <p:extLst>
      <p:ext uri="{BB962C8B-B14F-4D97-AF65-F5344CB8AC3E}">
        <p14:creationId xmlns:p14="http://schemas.microsoft.com/office/powerpoint/2010/main" val="43042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6260DCF-9A1A-5863-3E28-4C6ACCB96E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6665502-043E-3DF3-9F40-C6CBBC135F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1BBCDE-406A-C2C4-3BD6-C8EDA14EFB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3863AC-53AD-4939-9E83-E35B4851711B}" type="datetimeFigureOut">
              <a:rPr lang="en-US" smtClean="0"/>
              <a:t>11/14/2024</a:t>
            </a:fld>
            <a:endParaRPr lang="en-US"/>
          </a:p>
        </p:txBody>
      </p:sp>
      <p:sp>
        <p:nvSpPr>
          <p:cNvPr id="5" name="Footer Placeholder 4">
            <a:extLst>
              <a:ext uri="{FF2B5EF4-FFF2-40B4-BE49-F238E27FC236}">
                <a16:creationId xmlns:a16="http://schemas.microsoft.com/office/drawing/2014/main" xmlns="" id="{755EF449-2424-6373-F6B0-24D4A93E0C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202554D7-5055-4335-521F-9579A3995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F20477-C58A-4215-8B52-5469E6046641}" type="slidenum">
              <a:rPr lang="en-US" smtClean="0"/>
              <a:t>‹#›</a:t>
            </a:fld>
            <a:endParaRPr lang="en-US"/>
          </a:p>
        </p:txBody>
      </p:sp>
    </p:spTree>
    <p:extLst>
      <p:ext uri="{BB962C8B-B14F-4D97-AF65-F5344CB8AC3E}">
        <p14:creationId xmlns:p14="http://schemas.microsoft.com/office/powerpoint/2010/main" val="38560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36A661A-3546-448C-90F8-321A9DCED7C4}" type="datetimeFigureOut">
              <a:rPr lang="vi-VN" smtClean="0">
                <a:solidFill>
                  <a:prstClr val="white"/>
                </a:solidFill>
              </a:rPr>
              <a:pPr defTabSz="457200"/>
              <a:t>14/11/2024</a:t>
            </a:fld>
            <a:endParaRPr lang="vi-VN">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vi-VN">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5E60B538-BEDC-46D7-A468-289CAA484A0F}" type="slidenum">
              <a:rPr lang="vi-VN" smtClean="0">
                <a:solidFill>
                  <a:prstClr val="white"/>
                </a:solidFill>
              </a:rPr>
              <a:pPr defTabSz="457200"/>
              <a:t>‹#›</a:t>
            </a:fld>
            <a:endParaRPr lang="vi-VN">
              <a:solidFill>
                <a:prstClr val="white"/>
              </a:solidFill>
            </a:endParaRPr>
          </a:p>
        </p:txBody>
      </p:sp>
    </p:spTree>
    <p:extLst>
      <p:ext uri="{BB962C8B-B14F-4D97-AF65-F5344CB8AC3E}">
        <p14:creationId xmlns:p14="http://schemas.microsoft.com/office/powerpoint/2010/main" val="38034864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gi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gif"/><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38.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gif"/><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slide" Target="slide7.xml"/><Relationship Id="rId7" Type="http://schemas.openxmlformats.org/officeDocument/2006/relationships/slide" Target="slide5.xml"/><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slide" Target="slide6.xm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slide" Target="slide4.xml"/><Relationship Id="rId14" Type="http://schemas.openxmlformats.org/officeDocument/2006/relationships/image" Target="../media/image19.gif"/></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5.gif"/><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7" name="Object 3">
            <a:extLst>
              <a:ext uri="{FF2B5EF4-FFF2-40B4-BE49-F238E27FC236}">
                <a16:creationId xmlns:a16="http://schemas.microsoft.com/office/drawing/2014/main" xmlns="" id="{E7E9DC7A-9C6C-BB10-EE25-8A7FF0926A45}"/>
              </a:ext>
            </a:extLst>
          </p:cNvPr>
          <p:cNvGraphicFramePr>
            <a:graphicFrameLocks noChangeAspect="1"/>
          </p:cNvGraphicFramePr>
          <p:nvPr>
            <p:extLst>
              <p:ext uri="{D42A27DB-BD31-4B8C-83A1-F6EECF244321}">
                <p14:modId xmlns:p14="http://schemas.microsoft.com/office/powerpoint/2010/main" val="568353411"/>
              </p:ext>
            </p:extLst>
          </p:nvPr>
        </p:nvGraphicFramePr>
        <p:xfrm>
          <a:off x="217643" y="176360"/>
          <a:ext cx="2463564" cy="3109281"/>
        </p:xfrm>
        <a:graphic>
          <a:graphicData uri="http://schemas.openxmlformats.org/presentationml/2006/ole">
            <mc:AlternateContent xmlns:mc="http://schemas.openxmlformats.org/markup-compatibility/2006">
              <mc:Choice xmlns:v="urn:schemas-microsoft-com:vml" Requires="v">
                <p:oleObj spid="_x0000_s1050" name="Clip" r:id="rId3" imgW="1278331" imgH="1273759" progId="MS_ClipArt_Gallery.2">
                  <p:embed/>
                </p:oleObj>
              </mc:Choice>
              <mc:Fallback>
                <p:oleObj name="Clip" r:id="rId3" imgW="1278331" imgH="1273759" progId="MS_ClipArt_Gallery.2">
                  <p:embed/>
                  <p:pic>
                    <p:nvPicPr>
                      <p:cNvPr id="47107" name="Object 3">
                        <a:extLst>
                          <a:ext uri="{FF2B5EF4-FFF2-40B4-BE49-F238E27FC236}">
                            <a16:creationId xmlns:a16="http://schemas.microsoft.com/office/drawing/2014/main" xmlns="" id="{E7E9DC7A-9C6C-BB10-EE25-8A7FF0926A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643" y="176360"/>
                        <a:ext cx="2463564" cy="3109281"/>
                      </a:xfrm>
                      <a:prstGeom prst="rect">
                        <a:avLst/>
                      </a:prstGeom>
                      <a:noFill/>
                      <a:ln>
                        <a:noFill/>
                      </a:ln>
                      <a:effectLst/>
                    </p:spPr>
                  </p:pic>
                </p:oleObj>
              </mc:Fallback>
            </mc:AlternateContent>
          </a:graphicData>
        </a:graphic>
      </p:graphicFrame>
      <p:pic>
        <p:nvPicPr>
          <p:cNvPr id="3" name="Picture 2">
            <a:extLst>
              <a:ext uri="{FF2B5EF4-FFF2-40B4-BE49-F238E27FC236}">
                <a16:creationId xmlns:a16="http://schemas.microsoft.com/office/drawing/2014/main" xmlns="" id="{66453692-D41E-63B5-19B8-7E9F50E3925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3437" y="5547330"/>
            <a:ext cx="11143281" cy="94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179C339E-FAFF-77D4-59B4-6450EB3E7D43}"/>
              </a:ext>
            </a:extLst>
          </p:cNvPr>
          <p:cNvSpPr txBox="1"/>
          <p:nvPr/>
        </p:nvSpPr>
        <p:spPr>
          <a:xfrm>
            <a:off x="1661652" y="894737"/>
            <a:ext cx="9389806" cy="3056286"/>
          </a:xfrm>
          <a:prstGeom prst="rect">
            <a:avLst/>
          </a:prstGeom>
          <a:noFill/>
        </p:spPr>
        <p:txBody>
          <a:bodyPr wrap="square">
            <a:spAutoFit/>
          </a:bodyPr>
          <a:lstStyle/>
          <a:p>
            <a:pPr marL="0" marR="0" algn="ctr">
              <a:lnSpc>
                <a:spcPct val="107000"/>
              </a:lnSpc>
              <a:spcBef>
                <a:spcPts val="0"/>
              </a:spcBef>
              <a:spcAft>
                <a:spcPts val="0"/>
              </a:spcAft>
            </a:pP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CHÀO </a:t>
            </a:r>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MỪNG QUÝ THẦY CÔ GIÁO </a:t>
            </a:r>
          </a:p>
          <a:p>
            <a:pPr marL="0" marR="0" algn="ctr">
              <a:lnSpc>
                <a:spcPct val="107000"/>
              </a:lnSpc>
              <a:spcBef>
                <a:spcPts val="0"/>
              </a:spcBef>
              <a:spcAft>
                <a:spcPts val="0"/>
              </a:spcAft>
            </a:pPr>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 ĐẾN DỰ GIỜ THĂM LỚP</a:t>
            </a: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vi-VN" sz="36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vi-VN" sz="36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MÔN: GIÁO DỤC CÔNG DÂN</a:t>
            </a:r>
            <a:endParaRPr lang="en-US" sz="36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vi-VN" sz="36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LỚP </a:t>
            </a:r>
            <a:r>
              <a:rPr lang="en-US" sz="36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7A1</a:t>
            </a:r>
            <a:endParaRPr lang="en-US" sz="36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xmlns="" id="{EB5CDFF6-8C77-A616-0FD5-EFF34F804792}"/>
              </a:ext>
            </a:extLst>
          </p:cNvPr>
          <p:cNvCxnSpPr/>
          <p:nvPr/>
        </p:nvCxnSpPr>
        <p:spPr>
          <a:xfrm>
            <a:off x="4146653" y="2162556"/>
            <a:ext cx="41492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67902"/>
      </p:ext>
    </p:extLst>
  </p:cSld>
  <p:clrMapOvr>
    <a:masterClrMapping/>
  </p:clrMapOvr>
  <p:transition>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Hình nền PowerPoint học tập đẹp nhất">
            <a:extLst>
              <a:ext uri="{FF2B5EF4-FFF2-40B4-BE49-F238E27FC236}">
                <a16:creationId xmlns:a16="http://schemas.microsoft.com/office/drawing/2014/main" xmlns="" id="{607B662E-24CD-4C9C-BAFD-ADAF0BC1C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xmlns="" id="{47E93259-9AB1-49CA-A5CE-2B567AF4769B}"/>
              </a:ext>
            </a:extLst>
          </p:cNvPr>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vi-VN">
              <a:solidFill>
                <a:prstClr val="white"/>
              </a:solidFill>
            </a:endParaRPr>
          </a:p>
        </p:txBody>
      </p:sp>
      <p:sp>
        <p:nvSpPr>
          <p:cNvPr id="9" name="Hình chữ nhật: Góc Tròn 8">
            <a:extLst>
              <a:ext uri="{FF2B5EF4-FFF2-40B4-BE49-F238E27FC236}">
                <a16:creationId xmlns:a16="http://schemas.microsoft.com/office/drawing/2014/main" xmlns="" id="{64EB9EC5-AB99-4ECD-8468-8107BE322448}"/>
              </a:ext>
            </a:extLst>
          </p:cNvPr>
          <p:cNvSpPr/>
          <p:nvPr/>
        </p:nvSpPr>
        <p:spPr>
          <a:xfrm>
            <a:off x="315986" y="1148280"/>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smtClean="0">
              <a:solidFill>
                <a:schemeClr val="bg1"/>
              </a:solidFill>
            </a:endParaRPr>
          </a:p>
          <a:p>
            <a:pPr algn="just"/>
            <a:endParaRPr lang="en-US" dirty="0">
              <a:solidFill>
                <a:schemeClr val="bg1"/>
              </a:solidFill>
            </a:endParaRPr>
          </a:p>
          <a:p>
            <a:pPr algn="just"/>
            <a:endParaRPr lang="en-US" dirty="0" smtClean="0">
              <a:solidFill>
                <a:schemeClr val="bg1"/>
              </a:solidFill>
            </a:endParaRPr>
          </a:p>
          <a:p>
            <a:pPr algn="just"/>
            <a:endParaRPr lang="en-US" dirty="0" smtClean="0">
              <a:solidFill>
                <a:schemeClr val="bg1"/>
              </a:solidFill>
            </a:endParaRPr>
          </a:p>
          <a:p>
            <a:pPr algn="just"/>
            <a:endParaRPr lang="en-US" dirty="0">
              <a:solidFill>
                <a:schemeClr val="bg1"/>
              </a:solidFill>
            </a:endParaRPr>
          </a:p>
          <a:p>
            <a:pPr algn="just"/>
            <a:endParaRPr lang="en-US" dirty="0" smtClean="0">
              <a:solidFill>
                <a:schemeClr val="bg1"/>
              </a:solidFill>
            </a:endParaRPr>
          </a:p>
          <a:p>
            <a:pPr algn="just"/>
            <a:endParaRPr lang="en-US" dirty="0">
              <a:solidFill>
                <a:schemeClr val="bg1"/>
              </a:solidFill>
            </a:endParaRPr>
          </a:p>
          <a:p>
            <a:pPr algn="just"/>
            <a:endParaRPr lang="en-US" dirty="0" smtClean="0">
              <a:solidFill>
                <a:schemeClr val="bg1"/>
              </a:solidFill>
            </a:endParaRPr>
          </a:p>
          <a:p>
            <a:pPr algn="just"/>
            <a:endParaRPr lang="en-US" dirty="0">
              <a:solidFill>
                <a:schemeClr val="bg1"/>
              </a:solidFill>
            </a:endParaRPr>
          </a:p>
          <a:p>
            <a:pPr algn="just"/>
            <a:endParaRPr lang="en-US" dirty="0" smtClean="0">
              <a:solidFill>
                <a:schemeClr val="bg1"/>
              </a:solidFill>
            </a:endParaRPr>
          </a:p>
          <a:p>
            <a:pPr algn="just"/>
            <a:endParaRPr lang="en-US" dirty="0">
              <a:solidFill>
                <a:schemeClr val="bg1"/>
              </a:solidFill>
            </a:endParaRPr>
          </a:p>
          <a:p>
            <a:pPr algn="just"/>
            <a:endParaRPr lang="en-US" dirty="0" smtClean="0">
              <a:solidFill>
                <a:schemeClr val="bg1"/>
              </a:solidFill>
            </a:endParaRPr>
          </a:p>
          <a:p>
            <a:pPr algn="just"/>
            <a:r>
              <a:rPr lang="vi-VN" dirty="0" smtClean="0">
                <a:solidFill>
                  <a:schemeClr val="bg1"/>
                </a:solidFill>
              </a:rPr>
              <a:t> </a:t>
            </a:r>
            <a:endParaRPr lang="vi-VN" dirty="0">
              <a:solidFill>
                <a:schemeClr val="bg1"/>
              </a:solidFill>
            </a:endParaRPr>
          </a:p>
        </p:txBody>
      </p:sp>
      <p:cxnSp>
        <p:nvCxnSpPr>
          <p:cNvPr id="22" name="Đường nối Thẳng 21">
            <a:extLst>
              <a:ext uri="{FF2B5EF4-FFF2-40B4-BE49-F238E27FC236}">
                <a16:creationId xmlns:a16="http://schemas.microsoft.com/office/drawing/2014/main" xmlns="" id="{5F88AD77-3019-4D81-ADB7-57D15FF57E14}"/>
              </a:ext>
            </a:extLst>
          </p:cNvPr>
          <p:cNvCxnSpPr>
            <a:cxnSpLocks/>
          </p:cNvCxnSpPr>
          <p:nvPr/>
        </p:nvCxnSpPr>
        <p:spPr>
          <a:xfrm>
            <a:off x="329967" y="1393216"/>
            <a:ext cx="11490121" cy="0"/>
          </a:xfrm>
          <a:prstGeom prst="line">
            <a:avLst/>
          </a:prstGeom>
        </p:spPr>
        <p:style>
          <a:lnRef idx="3">
            <a:schemeClr val="dk1"/>
          </a:lnRef>
          <a:fillRef idx="0">
            <a:schemeClr val="dk1"/>
          </a:fillRef>
          <a:effectRef idx="2">
            <a:schemeClr val="dk1"/>
          </a:effectRef>
          <a:fontRef idx="minor">
            <a:schemeClr val="tx1"/>
          </a:fontRef>
        </p:style>
      </p:cxnSp>
      <p:sp>
        <p:nvSpPr>
          <p:cNvPr id="33" name="Hộp Văn bản 32">
            <a:extLst>
              <a:ext uri="{FF2B5EF4-FFF2-40B4-BE49-F238E27FC236}">
                <a16:creationId xmlns:a16="http://schemas.microsoft.com/office/drawing/2014/main" xmlns="" id="{D92A4F44-1DBF-4881-9E17-6DEB4C151A78}"/>
              </a:ext>
            </a:extLst>
          </p:cNvPr>
          <p:cNvSpPr txBox="1"/>
          <p:nvPr/>
        </p:nvSpPr>
        <p:spPr>
          <a:xfrm>
            <a:off x="906012" y="666427"/>
            <a:ext cx="8749043" cy="523220"/>
          </a:xfrm>
          <a:prstGeom prst="rect">
            <a:avLst/>
          </a:prstGeom>
          <a:noFill/>
        </p:spPr>
        <p:txBody>
          <a:bodyPr wrap="square" rtlCol="0">
            <a:spAutoFit/>
          </a:bodyPr>
          <a:lstStyle/>
          <a:p>
            <a:pPr defTabSz="457200"/>
            <a:r>
              <a:rPr lang="vi-VN" sz="2800" b="1" dirty="0" smtClean="0">
                <a:solidFill>
                  <a:prstClr val="black"/>
                </a:solidFill>
                <a:latin typeface="Times New Roman"/>
              </a:rPr>
              <a:t>Em </a:t>
            </a:r>
            <a:r>
              <a:rPr lang="vi-VN" sz="2800" b="1" dirty="0">
                <a:solidFill>
                  <a:prstClr val="black"/>
                </a:solidFill>
                <a:latin typeface="Times New Roman"/>
              </a:rPr>
              <a:t>hãy đọc các trường hợp sau và trả lời câu hỏi</a:t>
            </a:r>
            <a:r>
              <a:rPr lang="vi-VN" sz="2000" b="1" dirty="0">
                <a:solidFill>
                  <a:prstClr val="black"/>
                </a:solidFill>
                <a:latin typeface="Times New Roman"/>
              </a:rPr>
              <a:t>.</a:t>
            </a:r>
          </a:p>
        </p:txBody>
      </p:sp>
      <p:grpSp>
        <p:nvGrpSpPr>
          <p:cNvPr id="37" name="Nhóm 36">
            <a:extLst>
              <a:ext uri="{FF2B5EF4-FFF2-40B4-BE49-F238E27FC236}">
                <a16:creationId xmlns:a16="http://schemas.microsoft.com/office/drawing/2014/main" xmlns="" id="{DF6696A3-1C78-4541-A5E6-7A5B55F5DD4D}"/>
              </a:ext>
            </a:extLst>
          </p:cNvPr>
          <p:cNvGrpSpPr/>
          <p:nvPr/>
        </p:nvGrpSpPr>
        <p:grpSpPr>
          <a:xfrm>
            <a:off x="409755" y="727119"/>
            <a:ext cx="401836" cy="401836"/>
            <a:chOff x="504176" y="1510518"/>
            <a:chExt cx="401836" cy="401836"/>
          </a:xfrm>
        </p:grpSpPr>
        <p:sp>
          <p:nvSpPr>
            <p:cNvPr id="36" name="Hình chữ nhật 35">
              <a:extLst>
                <a:ext uri="{FF2B5EF4-FFF2-40B4-BE49-F238E27FC236}">
                  <a16:creationId xmlns:a16="http://schemas.microsoft.com/office/drawing/2014/main" xmlns=""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a:endParaRPr lang="vi-VN" dirty="0">
                <a:solidFill>
                  <a:prstClr val="white"/>
                </a:solidFill>
              </a:endParaRPr>
            </a:p>
          </p:txBody>
        </p:sp>
        <p:pic>
          <p:nvPicPr>
            <p:cNvPr id="35" name="Đồ họa 34" descr="Dấu chấm than">
              <a:extLst>
                <a:ext uri="{FF2B5EF4-FFF2-40B4-BE49-F238E27FC236}">
                  <a16:creationId xmlns:a16="http://schemas.microsoft.com/office/drawing/2014/main" xmlns=""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504176" y="1510518"/>
              <a:ext cx="401836" cy="401836"/>
            </a:xfrm>
            <a:prstGeom prst="rect">
              <a:avLst/>
            </a:prstGeom>
          </p:spPr>
        </p:pic>
      </p:grpSp>
      <p:sp>
        <p:nvSpPr>
          <p:cNvPr id="28" name="Hộp Văn bản 27">
            <a:extLst>
              <a:ext uri="{FF2B5EF4-FFF2-40B4-BE49-F238E27FC236}">
                <a16:creationId xmlns:a16="http://schemas.microsoft.com/office/drawing/2014/main" xmlns="" id="{45C4C972-487D-45AF-B8FF-ACA6BADE10D3}"/>
              </a:ext>
            </a:extLst>
          </p:cNvPr>
          <p:cNvSpPr txBox="1"/>
          <p:nvPr/>
        </p:nvSpPr>
        <p:spPr>
          <a:xfrm>
            <a:off x="610673" y="2069714"/>
            <a:ext cx="10718588" cy="954107"/>
          </a:xfrm>
          <a:prstGeom prst="rect">
            <a:avLst/>
          </a:prstGeom>
          <a:noFill/>
        </p:spPr>
        <p:txBody>
          <a:bodyPr wrap="square" rtlCol="0">
            <a:spAutoFit/>
          </a:bodyPr>
          <a:lstStyle/>
          <a:p>
            <a:pPr algn="just" defTabSz="457200"/>
            <a:r>
              <a:rPr lang="vi-VN" sz="2800" b="1" dirty="0">
                <a:solidFill>
                  <a:prstClr val="black"/>
                </a:solidFill>
                <a:latin typeface="Times New Roman"/>
              </a:rPr>
              <a:t>TRƯỜNG HỢP 1</a:t>
            </a:r>
            <a:r>
              <a:rPr lang="vi-VN" sz="2800" dirty="0">
                <a:solidFill>
                  <a:prstClr val="black"/>
                </a:solidFill>
                <a:latin typeface="Times New Roman"/>
              </a:rPr>
              <a:t>: Trong buổi sinh nhật của em, N, M, L đến muộn gần 45 phút mà không báo trước và cũng không xin lỗi</a:t>
            </a:r>
            <a:r>
              <a:rPr lang="vi-VN" sz="2800" dirty="0" smtClean="0">
                <a:solidFill>
                  <a:prstClr val="black"/>
                </a:solidFill>
                <a:latin typeface="Times New Roman"/>
              </a:rPr>
              <a:t>.</a:t>
            </a:r>
            <a:endParaRPr lang="en-US" sz="2800" dirty="0" smtClean="0">
              <a:solidFill>
                <a:prstClr val="black"/>
              </a:solidFill>
              <a:latin typeface="Times New Roman"/>
            </a:endParaRPr>
          </a:p>
        </p:txBody>
      </p:sp>
      <p:sp>
        <p:nvSpPr>
          <p:cNvPr id="25" name="Hộp Văn bản 27">
            <a:extLst>
              <a:ext uri="{FF2B5EF4-FFF2-40B4-BE49-F238E27FC236}">
                <a16:creationId xmlns:a16="http://schemas.microsoft.com/office/drawing/2014/main" xmlns="" id="{45C4C972-487D-45AF-B8FF-ACA6BADE10D3}"/>
              </a:ext>
            </a:extLst>
          </p:cNvPr>
          <p:cNvSpPr txBox="1"/>
          <p:nvPr/>
        </p:nvSpPr>
        <p:spPr>
          <a:xfrm>
            <a:off x="666268" y="3372374"/>
            <a:ext cx="10517840" cy="954107"/>
          </a:xfrm>
          <a:prstGeom prst="rect">
            <a:avLst/>
          </a:prstGeom>
          <a:noFill/>
        </p:spPr>
        <p:txBody>
          <a:bodyPr wrap="square" rtlCol="0">
            <a:spAutoFit/>
          </a:bodyPr>
          <a:lstStyle/>
          <a:p>
            <a:pPr algn="just"/>
            <a:r>
              <a:rPr lang="vi-VN" sz="2800" b="1" dirty="0">
                <a:solidFill>
                  <a:schemeClr val="bg1"/>
                </a:solidFill>
                <a:latin typeface="+mj-lt"/>
              </a:rPr>
              <a:t>TRƯỜNG HỢP 2</a:t>
            </a:r>
            <a:r>
              <a:rPr lang="vi-VN" sz="2800" dirty="0">
                <a:solidFill>
                  <a:schemeClr val="bg1"/>
                </a:solidFill>
                <a:latin typeface="+mj-lt"/>
              </a:rPr>
              <a:t>: Em </a:t>
            </a:r>
            <a:r>
              <a:rPr lang="vi-VN" sz="2800" dirty="0" err="1">
                <a:solidFill>
                  <a:schemeClr val="bg1"/>
                </a:solidFill>
                <a:latin typeface="+mj-lt"/>
              </a:rPr>
              <a:t>tìm</a:t>
            </a:r>
            <a:r>
              <a:rPr lang="vi-VN" sz="2800" dirty="0">
                <a:solidFill>
                  <a:schemeClr val="bg1"/>
                </a:solidFill>
                <a:latin typeface="+mj-lt"/>
              </a:rPr>
              <a:t> </a:t>
            </a:r>
            <a:r>
              <a:rPr lang="vi-VN" sz="2800" dirty="0" err="1">
                <a:solidFill>
                  <a:schemeClr val="bg1"/>
                </a:solidFill>
                <a:latin typeface="+mj-lt"/>
              </a:rPr>
              <a:t>quả</a:t>
            </a:r>
            <a:r>
              <a:rPr lang="vi-VN" sz="2800" dirty="0">
                <a:solidFill>
                  <a:schemeClr val="bg1"/>
                </a:solidFill>
                <a:latin typeface="+mj-lt"/>
              </a:rPr>
              <a:t> </a:t>
            </a:r>
            <a:r>
              <a:rPr lang="vi-VN" sz="2800" dirty="0" err="1">
                <a:solidFill>
                  <a:schemeClr val="bg1"/>
                </a:solidFill>
                <a:latin typeface="+mj-lt"/>
              </a:rPr>
              <a:t>bóng</a:t>
            </a:r>
            <a:r>
              <a:rPr lang="vi-VN" sz="2800" dirty="0">
                <a:solidFill>
                  <a:schemeClr val="bg1"/>
                </a:solidFill>
                <a:latin typeface="+mj-lt"/>
              </a:rPr>
              <a:t> </a:t>
            </a:r>
            <a:r>
              <a:rPr lang="vi-VN" sz="2800" dirty="0" err="1">
                <a:solidFill>
                  <a:schemeClr val="bg1"/>
                </a:solidFill>
                <a:latin typeface="+mj-lt"/>
              </a:rPr>
              <a:t>để</a:t>
            </a:r>
            <a:r>
              <a:rPr lang="vi-VN" sz="2800" dirty="0">
                <a:solidFill>
                  <a:schemeClr val="bg1"/>
                </a:solidFill>
                <a:latin typeface="+mj-lt"/>
              </a:rPr>
              <a:t> chơi </a:t>
            </a:r>
            <a:r>
              <a:rPr lang="vi-VN" sz="2800" dirty="0" err="1">
                <a:solidFill>
                  <a:schemeClr val="bg1"/>
                </a:solidFill>
                <a:latin typeface="+mj-lt"/>
              </a:rPr>
              <a:t>mà</a:t>
            </a:r>
            <a:r>
              <a:rPr lang="vi-VN" sz="2800" dirty="0">
                <a:solidFill>
                  <a:schemeClr val="bg1"/>
                </a:solidFill>
                <a:latin typeface="+mj-lt"/>
              </a:rPr>
              <a:t> không </a:t>
            </a:r>
            <a:r>
              <a:rPr lang="vi-VN" sz="2800" dirty="0" err="1">
                <a:solidFill>
                  <a:schemeClr val="bg1"/>
                </a:solidFill>
                <a:latin typeface="+mj-lt"/>
              </a:rPr>
              <a:t>thấy</a:t>
            </a:r>
            <a:r>
              <a:rPr lang="vi-VN" sz="2800" dirty="0">
                <a:solidFill>
                  <a:schemeClr val="bg1"/>
                </a:solidFill>
                <a:latin typeface="+mj-lt"/>
              </a:rPr>
              <a:t>. </a:t>
            </a:r>
            <a:r>
              <a:rPr lang="vi-VN" sz="2800" dirty="0" err="1">
                <a:solidFill>
                  <a:schemeClr val="bg1"/>
                </a:solidFill>
                <a:latin typeface="+mj-lt"/>
              </a:rPr>
              <a:t>Thì</a:t>
            </a:r>
            <a:r>
              <a:rPr lang="vi-VN" sz="2800" dirty="0">
                <a:solidFill>
                  <a:schemeClr val="bg1"/>
                </a:solidFill>
                <a:latin typeface="+mj-lt"/>
              </a:rPr>
              <a:t> ra, H </a:t>
            </a:r>
            <a:r>
              <a:rPr lang="vi-VN" sz="2800" dirty="0" err="1">
                <a:solidFill>
                  <a:schemeClr val="bg1"/>
                </a:solidFill>
                <a:latin typeface="+mj-lt"/>
              </a:rPr>
              <a:t>mượn</a:t>
            </a:r>
            <a:r>
              <a:rPr lang="vi-VN" sz="2800" dirty="0">
                <a:solidFill>
                  <a:schemeClr val="bg1"/>
                </a:solidFill>
                <a:latin typeface="+mj-lt"/>
              </a:rPr>
              <a:t> </a:t>
            </a:r>
            <a:r>
              <a:rPr lang="vi-VN" sz="2800" dirty="0" err="1">
                <a:solidFill>
                  <a:schemeClr val="bg1"/>
                </a:solidFill>
                <a:latin typeface="+mj-lt"/>
              </a:rPr>
              <a:t>một</a:t>
            </a:r>
            <a:r>
              <a:rPr lang="vi-VN" sz="2800" dirty="0">
                <a:solidFill>
                  <a:schemeClr val="bg1"/>
                </a:solidFill>
                <a:latin typeface="+mj-lt"/>
              </a:rPr>
              <a:t> </a:t>
            </a:r>
            <a:r>
              <a:rPr lang="vi-VN" sz="2800" dirty="0" err="1">
                <a:solidFill>
                  <a:schemeClr val="bg1"/>
                </a:solidFill>
                <a:latin typeface="+mj-lt"/>
              </a:rPr>
              <a:t>tuần</a:t>
            </a:r>
            <a:r>
              <a:rPr lang="vi-VN" sz="2800" dirty="0">
                <a:solidFill>
                  <a:schemeClr val="bg1"/>
                </a:solidFill>
                <a:latin typeface="+mj-lt"/>
              </a:rPr>
              <a:t> </a:t>
            </a:r>
            <a:r>
              <a:rPr lang="vi-VN" sz="2800" dirty="0" err="1">
                <a:solidFill>
                  <a:schemeClr val="bg1"/>
                </a:solidFill>
                <a:latin typeface="+mj-lt"/>
              </a:rPr>
              <a:t>trước</a:t>
            </a:r>
            <a:r>
              <a:rPr lang="vi-VN" sz="2800" dirty="0">
                <a:solidFill>
                  <a:schemeClr val="bg1"/>
                </a:solidFill>
                <a:latin typeface="+mj-lt"/>
              </a:rPr>
              <a:t> </a:t>
            </a:r>
            <a:r>
              <a:rPr lang="vi-VN" sz="2800" dirty="0" err="1">
                <a:solidFill>
                  <a:schemeClr val="bg1"/>
                </a:solidFill>
                <a:latin typeface="+mj-lt"/>
              </a:rPr>
              <a:t>và</a:t>
            </a:r>
            <a:r>
              <a:rPr lang="vi-VN" sz="2800" dirty="0">
                <a:solidFill>
                  <a:schemeClr val="bg1"/>
                </a:solidFill>
                <a:latin typeface="+mj-lt"/>
              </a:rPr>
              <a:t> </a:t>
            </a:r>
            <a:r>
              <a:rPr lang="vi-VN" sz="2800" dirty="0" err="1">
                <a:solidFill>
                  <a:schemeClr val="bg1"/>
                </a:solidFill>
                <a:latin typeface="+mj-lt"/>
              </a:rPr>
              <a:t>hứa</a:t>
            </a:r>
            <a:r>
              <a:rPr lang="vi-VN" sz="2800" dirty="0">
                <a:solidFill>
                  <a:schemeClr val="bg1"/>
                </a:solidFill>
                <a:latin typeface="+mj-lt"/>
              </a:rPr>
              <a:t> </a:t>
            </a:r>
            <a:r>
              <a:rPr lang="vi-VN" sz="2800" dirty="0" err="1">
                <a:solidFill>
                  <a:schemeClr val="bg1"/>
                </a:solidFill>
                <a:latin typeface="+mj-lt"/>
              </a:rPr>
              <a:t>cuối</a:t>
            </a:r>
            <a:r>
              <a:rPr lang="vi-VN" sz="2800" dirty="0">
                <a:solidFill>
                  <a:schemeClr val="bg1"/>
                </a:solidFill>
                <a:latin typeface="+mj-lt"/>
              </a:rPr>
              <a:t> </a:t>
            </a:r>
            <a:r>
              <a:rPr lang="vi-VN" sz="2800" dirty="0" err="1">
                <a:solidFill>
                  <a:schemeClr val="bg1"/>
                </a:solidFill>
                <a:latin typeface="+mj-lt"/>
              </a:rPr>
              <a:t>tuần</a:t>
            </a:r>
            <a:r>
              <a:rPr lang="vi-VN" sz="2800" dirty="0">
                <a:solidFill>
                  <a:schemeClr val="bg1"/>
                </a:solidFill>
                <a:latin typeface="+mj-lt"/>
              </a:rPr>
              <a:t> </a:t>
            </a:r>
            <a:r>
              <a:rPr lang="vi-VN" sz="2800" dirty="0" err="1">
                <a:solidFill>
                  <a:schemeClr val="bg1"/>
                </a:solidFill>
                <a:latin typeface="+mj-lt"/>
              </a:rPr>
              <a:t>trả</a:t>
            </a:r>
            <a:r>
              <a:rPr lang="vi-VN" sz="2800" dirty="0">
                <a:solidFill>
                  <a:schemeClr val="bg1"/>
                </a:solidFill>
                <a:latin typeface="+mj-lt"/>
              </a:rPr>
              <a:t> nhưng </a:t>
            </a:r>
            <a:r>
              <a:rPr lang="vi-VN" sz="2800" dirty="0" err="1">
                <a:solidFill>
                  <a:schemeClr val="bg1"/>
                </a:solidFill>
                <a:latin typeface="+mj-lt"/>
              </a:rPr>
              <a:t>lại</a:t>
            </a:r>
            <a:r>
              <a:rPr lang="vi-VN" sz="2800" dirty="0">
                <a:solidFill>
                  <a:schemeClr val="bg1"/>
                </a:solidFill>
                <a:latin typeface="+mj-lt"/>
              </a:rPr>
              <a:t> quên.</a:t>
            </a:r>
          </a:p>
        </p:txBody>
      </p:sp>
      <p:sp>
        <p:nvSpPr>
          <p:cNvPr id="27" name="Hộp Văn bản 27">
            <a:extLst>
              <a:ext uri="{FF2B5EF4-FFF2-40B4-BE49-F238E27FC236}">
                <a16:creationId xmlns:a16="http://schemas.microsoft.com/office/drawing/2014/main" xmlns="" id="{45C4C972-487D-45AF-B8FF-ACA6BADE10D3}"/>
              </a:ext>
            </a:extLst>
          </p:cNvPr>
          <p:cNvSpPr txBox="1"/>
          <p:nvPr/>
        </p:nvSpPr>
        <p:spPr>
          <a:xfrm>
            <a:off x="610673" y="4984198"/>
            <a:ext cx="10393124" cy="954107"/>
          </a:xfrm>
          <a:prstGeom prst="rect">
            <a:avLst/>
          </a:prstGeom>
          <a:noFill/>
        </p:spPr>
        <p:txBody>
          <a:bodyPr wrap="square" rtlCol="0">
            <a:spAutoFit/>
          </a:bodyPr>
          <a:lstStyle/>
          <a:p>
            <a:pPr algn="just"/>
            <a:r>
              <a:rPr lang="vi-VN" sz="2800" b="1" dirty="0">
                <a:solidFill>
                  <a:schemeClr val="bg1"/>
                </a:solidFill>
                <a:latin typeface="Times New Roman" pitchFamily="18" charset="0"/>
                <a:cs typeface="Times New Roman" pitchFamily="18" charset="0"/>
              </a:rPr>
              <a:t>TRƯỜNG HỢP 3</a:t>
            </a:r>
            <a:r>
              <a:rPr lang="vi-VN" sz="2800" dirty="0">
                <a:solidFill>
                  <a:schemeClr val="bg1"/>
                </a:solidFill>
                <a:latin typeface="Times New Roman" pitchFamily="18" charset="0"/>
                <a:cs typeface="Times New Roman" pitchFamily="18" charset="0"/>
              </a:rPr>
              <a:t>: Chiều này, do mãi chơi với nhóm bạn, K đã quên nhiệm vụ đón em gái đi học về như lời bố dặn</a:t>
            </a:r>
            <a:r>
              <a:rPr lang="vi-VN" sz="2800" dirty="0" smtClean="0">
                <a:solidFill>
                  <a:schemeClr val="bg1"/>
                </a:solidFill>
                <a:latin typeface="Times New Roman" pitchFamily="18" charset="0"/>
                <a:cs typeface="Times New Roman" pitchFamily="18" charset="0"/>
              </a:rPr>
              <a:t>.</a:t>
            </a:r>
            <a:endParaRPr lang="vi-VN"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6192853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750" fill="hold"/>
                                        <p:tgtEl>
                                          <p:spTgt spid="33"/>
                                        </p:tgtEl>
                                        <p:attrNameLst>
                                          <p:attrName>ppt_w</p:attrName>
                                        </p:attrNameLst>
                                      </p:cBhvr>
                                      <p:tavLst>
                                        <p:tav tm="0">
                                          <p:val>
                                            <p:fltVal val="0"/>
                                          </p:val>
                                        </p:tav>
                                        <p:tav tm="100000">
                                          <p:val>
                                            <p:strVal val="#ppt_w"/>
                                          </p:val>
                                        </p:tav>
                                      </p:tavLst>
                                    </p:anim>
                                    <p:anim calcmode="lin" valueType="num">
                                      <p:cBhvr>
                                        <p:cTn id="25" dur="750" fill="hold"/>
                                        <p:tgtEl>
                                          <p:spTgt spid="33"/>
                                        </p:tgtEl>
                                        <p:attrNameLst>
                                          <p:attrName>ppt_h</p:attrName>
                                        </p:attrNameLst>
                                      </p:cBhvr>
                                      <p:tavLst>
                                        <p:tav tm="0">
                                          <p:val>
                                            <p:fltVal val="0"/>
                                          </p:val>
                                        </p:tav>
                                        <p:tav tm="100000">
                                          <p:val>
                                            <p:strVal val="#ppt_h"/>
                                          </p:val>
                                        </p:tav>
                                      </p:tavLst>
                                    </p:anim>
                                    <p:anim calcmode="lin" valueType="num">
                                      <p:cBhvr>
                                        <p:cTn id="26" dur="750" fill="hold"/>
                                        <p:tgtEl>
                                          <p:spTgt spid="33"/>
                                        </p:tgtEl>
                                        <p:attrNameLst>
                                          <p:attrName>style.rotation</p:attrName>
                                        </p:attrNameLst>
                                      </p:cBhvr>
                                      <p:tavLst>
                                        <p:tav tm="0">
                                          <p:val>
                                            <p:fltVal val="90"/>
                                          </p:val>
                                        </p:tav>
                                        <p:tav tm="100000">
                                          <p:val>
                                            <p:fltVal val="0"/>
                                          </p:val>
                                        </p:tav>
                                      </p:tavLst>
                                    </p:anim>
                                    <p:animEffect transition="in" filter="fade">
                                      <p:cBhvr>
                                        <p:cTn id="27" dur="750"/>
                                        <p:tgtEl>
                                          <p:spTgt spid="33"/>
                                        </p:tgtEl>
                                      </p:cBhvr>
                                    </p:animEffect>
                                  </p:childTnLst>
                                </p:cTn>
                              </p:par>
                              <p:par>
                                <p:cTn id="28" presetID="2" presetClass="entr" presetSubtype="8"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0-#ppt_w/2"/>
                                          </p:val>
                                        </p:tav>
                                        <p:tav tm="100000">
                                          <p:val>
                                            <p:strVal val="#ppt_x"/>
                                          </p:val>
                                        </p:tav>
                                      </p:tavLst>
                                    </p:anim>
                                    <p:anim calcmode="lin" valueType="num">
                                      <p:cBhvr additive="base">
                                        <p:cTn id="31" dur="500" fill="hold"/>
                                        <p:tgtEl>
                                          <p:spTgt spid="28"/>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0-#ppt_w/2"/>
                                          </p:val>
                                        </p:tav>
                                        <p:tav tm="100000">
                                          <p:val>
                                            <p:strVal val="#ppt_x"/>
                                          </p:val>
                                        </p:tav>
                                      </p:tavLst>
                                    </p:anim>
                                    <p:anim calcmode="lin" valueType="num">
                                      <p:cBhvr additive="base">
                                        <p:cTn id="35" dur="500" fill="hold"/>
                                        <p:tgtEl>
                                          <p:spTgt spid="25"/>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0-#ppt_w/2"/>
                                          </p:val>
                                        </p:tav>
                                        <p:tav tm="100000">
                                          <p:val>
                                            <p:strVal val="#ppt_x"/>
                                          </p:val>
                                        </p:tav>
                                      </p:tavLst>
                                    </p:anim>
                                    <p:anim calcmode="lin" valueType="num">
                                      <p:cBhvr additive="base">
                                        <p:cTn id="3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8"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Hình nền PowerPoint học tập đẹp nhất">
            <a:extLst>
              <a:ext uri="{FF2B5EF4-FFF2-40B4-BE49-F238E27FC236}">
                <a16:creationId xmlns:a16="http://schemas.microsoft.com/office/drawing/2014/main" xmlns="" id="{66EB14F1-29DE-4E45-AD50-7C5531454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xmlns="" id="{47E93259-9AB1-49CA-A5CE-2B567AF4769B}"/>
              </a:ext>
            </a:extLst>
          </p:cNvPr>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a:extLst>
              <a:ext uri="{FF2B5EF4-FFF2-40B4-BE49-F238E27FC236}">
                <a16:creationId xmlns:a16="http://schemas.microsoft.com/office/drawing/2014/main" xmlns="" id="{64EB9EC5-AB99-4ECD-8468-8107BE322448}"/>
              </a:ext>
            </a:extLst>
          </p:cNvPr>
          <p:cNvSpPr/>
          <p:nvPr/>
        </p:nvSpPr>
        <p:spPr>
          <a:xfrm>
            <a:off x="329967" y="830727"/>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2" name="Đường nối Thẳng 21">
            <a:extLst>
              <a:ext uri="{FF2B5EF4-FFF2-40B4-BE49-F238E27FC236}">
                <a16:creationId xmlns:a16="http://schemas.microsoft.com/office/drawing/2014/main" xmlns="" id="{5F88AD77-3019-4D81-ADB7-57D15FF57E14}"/>
              </a:ext>
            </a:extLst>
          </p:cNvPr>
          <p:cNvCxnSpPr>
            <a:cxnSpLocks/>
          </p:cNvCxnSpPr>
          <p:nvPr/>
        </p:nvCxnSpPr>
        <p:spPr>
          <a:xfrm>
            <a:off x="329967" y="1393216"/>
            <a:ext cx="11490121" cy="0"/>
          </a:xfrm>
          <a:prstGeom prst="line">
            <a:avLst/>
          </a:prstGeom>
        </p:spPr>
        <p:style>
          <a:lnRef idx="3">
            <a:schemeClr val="dk1"/>
          </a:lnRef>
          <a:fillRef idx="0">
            <a:schemeClr val="dk1"/>
          </a:fillRef>
          <a:effectRef idx="2">
            <a:schemeClr val="dk1"/>
          </a:effectRef>
          <a:fontRef idx="minor">
            <a:schemeClr val="tx1"/>
          </a:fontRef>
        </p:style>
      </p:cxnSp>
      <p:sp>
        <p:nvSpPr>
          <p:cNvPr id="33" name="Hộp Văn bản 32">
            <a:extLst>
              <a:ext uri="{FF2B5EF4-FFF2-40B4-BE49-F238E27FC236}">
                <a16:creationId xmlns:a16="http://schemas.microsoft.com/office/drawing/2014/main" xmlns="" id="{D92A4F44-1DBF-4881-9E17-6DEB4C151A78}"/>
              </a:ext>
            </a:extLst>
          </p:cNvPr>
          <p:cNvSpPr txBox="1"/>
          <p:nvPr/>
        </p:nvSpPr>
        <p:spPr>
          <a:xfrm>
            <a:off x="906012" y="835462"/>
            <a:ext cx="8749045" cy="523220"/>
          </a:xfrm>
          <a:prstGeom prst="rect">
            <a:avLst/>
          </a:prstGeom>
          <a:noFill/>
        </p:spPr>
        <p:txBody>
          <a:bodyPr wrap="square" rtlCol="0">
            <a:spAutoFit/>
          </a:bodyPr>
          <a:lstStyle/>
          <a:p>
            <a:r>
              <a:rPr lang="vi-VN" sz="2800" b="1" dirty="0">
                <a:solidFill>
                  <a:schemeClr val="bg1"/>
                </a:solidFill>
                <a:latin typeface="+mj-lt"/>
              </a:rPr>
              <a:t>Em </a:t>
            </a:r>
            <a:r>
              <a:rPr lang="vi-VN" sz="2800" b="1" dirty="0" err="1">
                <a:solidFill>
                  <a:schemeClr val="bg1"/>
                </a:solidFill>
                <a:latin typeface="+mj-lt"/>
              </a:rPr>
              <a:t>hãy</a:t>
            </a:r>
            <a:r>
              <a:rPr lang="vi-VN" sz="2800" b="1" dirty="0">
                <a:solidFill>
                  <a:schemeClr val="bg1"/>
                </a:solidFill>
                <a:latin typeface="+mj-lt"/>
              </a:rPr>
              <a:t> </a:t>
            </a:r>
            <a:r>
              <a:rPr lang="vi-VN" sz="2800" b="1" dirty="0" err="1">
                <a:solidFill>
                  <a:schemeClr val="bg1"/>
                </a:solidFill>
                <a:latin typeface="+mj-lt"/>
              </a:rPr>
              <a:t>đọc</a:t>
            </a:r>
            <a:r>
              <a:rPr lang="vi-VN" sz="2800" b="1" dirty="0">
                <a:solidFill>
                  <a:schemeClr val="bg1"/>
                </a:solidFill>
                <a:latin typeface="+mj-lt"/>
              </a:rPr>
              <a:t> </a:t>
            </a:r>
            <a:r>
              <a:rPr lang="vi-VN" sz="2800" b="1" dirty="0" err="1">
                <a:solidFill>
                  <a:schemeClr val="bg1"/>
                </a:solidFill>
                <a:latin typeface="+mj-lt"/>
              </a:rPr>
              <a:t>các</a:t>
            </a:r>
            <a:r>
              <a:rPr lang="vi-VN" sz="2800" b="1" dirty="0">
                <a:solidFill>
                  <a:schemeClr val="bg1"/>
                </a:solidFill>
                <a:latin typeface="+mj-lt"/>
              </a:rPr>
              <a:t> </a:t>
            </a:r>
            <a:r>
              <a:rPr lang="vi-VN" sz="2800" b="1" dirty="0" err="1">
                <a:solidFill>
                  <a:schemeClr val="bg1"/>
                </a:solidFill>
                <a:latin typeface="+mj-lt"/>
              </a:rPr>
              <a:t>trường</a:t>
            </a:r>
            <a:r>
              <a:rPr lang="vi-VN" sz="2800" b="1" dirty="0">
                <a:solidFill>
                  <a:schemeClr val="bg1"/>
                </a:solidFill>
                <a:latin typeface="+mj-lt"/>
              </a:rPr>
              <a:t> </a:t>
            </a:r>
            <a:r>
              <a:rPr lang="vi-VN" sz="2800" b="1" dirty="0" err="1">
                <a:solidFill>
                  <a:schemeClr val="bg1"/>
                </a:solidFill>
                <a:latin typeface="+mj-lt"/>
              </a:rPr>
              <a:t>hợp</a:t>
            </a:r>
            <a:r>
              <a:rPr lang="vi-VN" sz="2800" b="1" dirty="0">
                <a:solidFill>
                  <a:schemeClr val="bg1"/>
                </a:solidFill>
                <a:latin typeface="+mj-lt"/>
              </a:rPr>
              <a:t> sau </a:t>
            </a:r>
            <a:r>
              <a:rPr lang="vi-VN" sz="2800" b="1" dirty="0" err="1">
                <a:solidFill>
                  <a:schemeClr val="bg1"/>
                </a:solidFill>
                <a:latin typeface="+mj-lt"/>
              </a:rPr>
              <a:t>và</a:t>
            </a:r>
            <a:r>
              <a:rPr lang="vi-VN" sz="2800" b="1" dirty="0">
                <a:solidFill>
                  <a:schemeClr val="bg1"/>
                </a:solidFill>
                <a:latin typeface="+mj-lt"/>
              </a:rPr>
              <a:t> </a:t>
            </a:r>
            <a:r>
              <a:rPr lang="vi-VN" sz="2800" b="1" dirty="0" err="1">
                <a:solidFill>
                  <a:schemeClr val="bg1"/>
                </a:solidFill>
                <a:latin typeface="+mj-lt"/>
              </a:rPr>
              <a:t>trả</a:t>
            </a:r>
            <a:r>
              <a:rPr lang="vi-VN" sz="2800" b="1" dirty="0">
                <a:solidFill>
                  <a:schemeClr val="bg1"/>
                </a:solidFill>
                <a:latin typeface="+mj-lt"/>
              </a:rPr>
              <a:t> </a:t>
            </a:r>
            <a:r>
              <a:rPr lang="vi-VN" sz="2800" b="1" dirty="0" err="1">
                <a:solidFill>
                  <a:schemeClr val="bg1"/>
                </a:solidFill>
                <a:latin typeface="+mj-lt"/>
              </a:rPr>
              <a:t>lời</a:t>
            </a:r>
            <a:r>
              <a:rPr lang="vi-VN" sz="2800" b="1" dirty="0">
                <a:solidFill>
                  <a:schemeClr val="bg1"/>
                </a:solidFill>
                <a:latin typeface="+mj-lt"/>
              </a:rPr>
              <a:t> câu </a:t>
            </a:r>
            <a:r>
              <a:rPr lang="vi-VN" sz="2800" b="1" dirty="0" err="1">
                <a:solidFill>
                  <a:schemeClr val="bg1"/>
                </a:solidFill>
                <a:latin typeface="+mj-lt"/>
              </a:rPr>
              <a:t>hỏi</a:t>
            </a:r>
            <a:r>
              <a:rPr lang="vi-VN" sz="2000" b="1" dirty="0">
                <a:solidFill>
                  <a:schemeClr val="bg1"/>
                </a:solidFill>
                <a:latin typeface="+mj-lt"/>
              </a:rPr>
              <a:t>.</a:t>
            </a:r>
          </a:p>
        </p:txBody>
      </p:sp>
      <p:grpSp>
        <p:nvGrpSpPr>
          <p:cNvPr id="37" name="Nhóm 36">
            <a:extLst>
              <a:ext uri="{FF2B5EF4-FFF2-40B4-BE49-F238E27FC236}">
                <a16:creationId xmlns:a16="http://schemas.microsoft.com/office/drawing/2014/main" xmlns="" id="{DF6696A3-1C78-4541-A5E6-7A5B55F5DD4D}"/>
              </a:ext>
            </a:extLst>
          </p:cNvPr>
          <p:cNvGrpSpPr/>
          <p:nvPr/>
        </p:nvGrpSpPr>
        <p:grpSpPr>
          <a:xfrm>
            <a:off x="465351" y="937326"/>
            <a:ext cx="401836" cy="401836"/>
            <a:chOff x="504176" y="1510518"/>
            <a:chExt cx="401836" cy="401836"/>
          </a:xfrm>
        </p:grpSpPr>
        <p:sp>
          <p:nvSpPr>
            <p:cNvPr id="36" name="Hình chữ nhật 35">
              <a:extLst>
                <a:ext uri="{FF2B5EF4-FFF2-40B4-BE49-F238E27FC236}">
                  <a16:creationId xmlns:a16="http://schemas.microsoft.com/office/drawing/2014/main" xmlns=""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Dấu chấm than">
              <a:extLst>
                <a:ext uri="{FF2B5EF4-FFF2-40B4-BE49-F238E27FC236}">
                  <a16:creationId xmlns:a16="http://schemas.microsoft.com/office/drawing/2014/main" xmlns=""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504176" y="1510518"/>
              <a:ext cx="401836" cy="401836"/>
            </a:xfrm>
            <a:prstGeom prst="rect">
              <a:avLst/>
            </a:prstGeom>
          </p:spPr>
        </p:pic>
      </p:grpSp>
      <p:sp>
        <p:nvSpPr>
          <p:cNvPr id="3" name="Bong bóng Ý nghĩ: Hình đám mây 2">
            <a:extLst>
              <a:ext uri="{FF2B5EF4-FFF2-40B4-BE49-F238E27FC236}">
                <a16:creationId xmlns:a16="http://schemas.microsoft.com/office/drawing/2014/main" xmlns="" id="{BC3900FA-A159-409E-88C0-517BBEDACF3B}"/>
              </a:ext>
            </a:extLst>
          </p:cNvPr>
          <p:cNvSpPr/>
          <p:nvPr/>
        </p:nvSpPr>
        <p:spPr>
          <a:xfrm>
            <a:off x="276837" y="2731388"/>
            <a:ext cx="5190671" cy="2486570"/>
          </a:xfrm>
          <a:prstGeom prst="cloudCallout">
            <a:avLst>
              <a:gd name="adj1" fmla="val 46310"/>
              <a:gd name="adj2" fmla="val 66268"/>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400" dirty="0">
                <a:solidFill>
                  <a:schemeClr val="bg1"/>
                </a:solidFill>
                <a:latin typeface="+mj-lt"/>
              </a:rPr>
              <a:t>Theo em, những người không biết giữ chữ tín, không</a:t>
            </a:r>
            <a:r>
              <a:rPr lang="vi-VN"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tôn</a:t>
            </a:r>
            <a:r>
              <a:rPr lang="en-US" sz="2400" dirty="0" smtClean="0">
                <a:solidFill>
                  <a:schemeClr val="bg1"/>
                </a:solidFill>
                <a:latin typeface="Times New Roman" pitchFamily="18" charset="0"/>
                <a:cs typeface="Times New Roman" pitchFamily="18" charset="0"/>
              </a:rPr>
              <a:t> </a:t>
            </a:r>
            <a:r>
              <a:rPr lang="vi-VN" sz="2400" dirty="0" smtClean="0">
                <a:solidFill>
                  <a:schemeClr val="bg1"/>
                </a:solidFill>
                <a:latin typeface="Times New Roman" pitchFamily="18" charset="0"/>
                <a:cs typeface="Times New Roman" pitchFamily="18" charset="0"/>
              </a:rPr>
              <a:t> </a:t>
            </a:r>
            <a:r>
              <a:rPr lang="vi-VN" sz="2400" dirty="0">
                <a:solidFill>
                  <a:schemeClr val="bg1"/>
                </a:solidFill>
                <a:latin typeface="+mj-lt"/>
              </a:rPr>
              <a:t>trọng chữ tín có đáng bị phê phán hay không? </a:t>
            </a:r>
            <a:r>
              <a:rPr lang="vi-VN" sz="2400" dirty="0" err="1">
                <a:solidFill>
                  <a:schemeClr val="bg1"/>
                </a:solidFill>
                <a:latin typeface="+mj-lt"/>
              </a:rPr>
              <a:t>Vì</a:t>
            </a:r>
            <a:r>
              <a:rPr lang="vi-VN" sz="2400" dirty="0">
                <a:solidFill>
                  <a:schemeClr val="bg1"/>
                </a:solidFill>
                <a:latin typeface="+mj-lt"/>
              </a:rPr>
              <a:t> sao?</a:t>
            </a:r>
          </a:p>
        </p:txBody>
      </p:sp>
      <p:sp>
        <p:nvSpPr>
          <p:cNvPr id="26" name="Bong bóng Ý nghĩ: Hình đám mây 25">
            <a:extLst>
              <a:ext uri="{FF2B5EF4-FFF2-40B4-BE49-F238E27FC236}">
                <a16:creationId xmlns:a16="http://schemas.microsoft.com/office/drawing/2014/main" xmlns="" id="{897871A7-74B8-4CF4-831B-718CD519AC3A}"/>
              </a:ext>
            </a:extLst>
          </p:cNvPr>
          <p:cNvSpPr/>
          <p:nvPr/>
        </p:nvSpPr>
        <p:spPr>
          <a:xfrm>
            <a:off x="4661498" y="1506835"/>
            <a:ext cx="5960018" cy="1395223"/>
          </a:xfrm>
          <a:prstGeom prst="cloudCallout">
            <a:avLst>
              <a:gd name="adj1" fmla="val -56854"/>
              <a:gd name="adj2" fmla="val 9587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err="1" smtClean="0">
                <a:solidFill>
                  <a:schemeClr val="bg1"/>
                </a:solidFill>
                <a:latin typeface="Times New Roman" pitchFamily="18" charset="0"/>
                <a:cs typeface="Times New Roman" pitchFamily="18" charset="0"/>
              </a:rPr>
              <a:t>Em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có</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suy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nghĩ</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gì</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khi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gặp</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các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trường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hợp</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trên</a:t>
            </a:r>
            <a:r>
              <a:rPr lang="vi-VN" sz="2800" dirty="0" smtClean="0">
                <a:solidFill>
                  <a:schemeClr val="bg1"/>
                </a:solidFill>
                <a:latin typeface="Times New Roman" pitchFamily="18" charset="0"/>
                <a:cs typeface="Times New Roman" pitchFamily="18" charset="0"/>
              </a:rPr>
              <a:t>?</a:t>
            </a:r>
            <a:endParaRPr lang="vi-VN" sz="2800" dirty="0">
              <a:solidFill>
                <a:schemeClr val="bg1"/>
              </a:solidFill>
              <a:latin typeface="Times New Roman" pitchFamily="18" charset="0"/>
              <a:cs typeface="Times New Roman" pitchFamily="18" charset="0"/>
            </a:endParaRPr>
          </a:p>
        </p:txBody>
      </p:sp>
      <p:pic>
        <p:nvPicPr>
          <p:cNvPr id="13314" name="Picture 2" descr="Giám đốc công ty TNHH hai thành viên trở lên có thể đồng thời là giám">
            <a:extLst>
              <a:ext uri="{FF2B5EF4-FFF2-40B4-BE49-F238E27FC236}">
                <a16:creationId xmlns:a16="http://schemas.microsoft.com/office/drawing/2014/main" xmlns="" id="{47A94700-C71A-43A1-8795-9A8979318C7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359" b="95866" l="4847" r="93112">
                        <a14:foregroundMark x1="50000" y1="41602" x2="50000" y2="41602"/>
                        <a14:foregroundMark x1="66837" y1="39018" x2="66837" y2="39018"/>
                        <a14:foregroundMark x1="64286" y1="37726" x2="66071" y2="36693"/>
                        <a14:foregroundMark x1="47704" y1="42894" x2="52551" y2="41602"/>
                        <a14:foregroundMark x1="15561" y1="29199" x2="15561" y2="29199"/>
                        <a14:foregroundMark x1="6122" y1="31525" x2="6122" y2="31525"/>
                        <a14:foregroundMark x1="6122" y1="31525" x2="6122" y2="31525"/>
                        <a14:foregroundMark x1="15561" y1="45995" x2="15561" y2="45995"/>
                        <a14:foregroundMark x1="22194" y1="12920" x2="22194" y2="12920"/>
                        <a14:foregroundMark x1="21684" y1="22739" x2="21684" y2="22739"/>
                        <a14:foregroundMark x1="23469" y1="8527" x2="23469" y2="8527"/>
                        <a14:foregroundMark x1="22959" y1="6460" x2="22959" y2="7752"/>
                        <a14:foregroundMark x1="25510" y1="5943" x2="25510" y2="5943"/>
                        <a14:foregroundMark x1="48214" y1="89664" x2="48214" y2="89664"/>
                        <a14:foregroundMark x1="52551" y1="94832" x2="52551" y2="94832"/>
                        <a14:foregroundMark x1="69898" y1="95866" x2="69898" y2="95866"/>
                        <a14:foregroundMark x1="91327" y1="15245" x2="91327" y2="15245"/>
                        <a14:foregroundMark x1="65561" y1="39018" x2="65561" y2="39018"/>
                        <a14:foregroundMark x1="82143" y1="32300" x2="82143" y2="32300"/>
                        <a14:foregroundMark x1="85204" y1="24806" x2="85204" y2="24806"/>
                        <a14:foregroundMark x1="82143" y1="31525" x2="82143" y2="31525"/>
                        <a14:foregroundMark x1="93367" y1="15245" x2="93367" y2="15245"/>
                        <a14:foregroundMark x1="92602" y1="9819" x2="92602" y2="9819"/>
                        <a14:foregroundMark x1="24745" y1="3359" x2="24745" y2="3359"/>
                      </a14:backgroundRemoval>
                    </a14:imgEffect>
                  </a14:imgLayer>
                </a14:imgProps>
              </a:ext>
              <a:ext uri="{28A0092B-C50C-407E-A947-70E740481C1C}">
                <a14:useLocalDpi xmlns:a14="http://schemas.microsoft.com/office/drawing/2010/main" val="0"/>
              </a:ext>
            </a:extLst>
          </a:blip>
          <a:srcRect/>
          <a:stretch>
            <a:fillRect/>
          </a:stretch>
        </p:blipFill>
        <p:spPr bwMode="auto">
          <a:xfrm>
            <a:off x="5082577" y="4032795"/>
            <a:ext cx="2026845" cy="1994478"/>
          </a:xfrm>
          <a:prstGeom prst="rect">
            <a:avLst/>
          </a:prstGeom>
          <a:noFill/>
          <a:extLst>
            <a:ext uri="{909E8E84-426E-40DD-AFC4-6F175D3DCCD1}">
              <a14:hiddenFill xmlns:a14="http://schemas.microsoft.com/office/drawing/2010/main">
                <a:solidFill>
                  <a:srgbClr val="FFFFFF"/>
                </a:solidFill>
              </a14:hiddenFill>
            </a:ext>
          </a:extLst>
        </p:spPr>
      </p:pic>
      <p:sp>
        <p:nvSpPr>
          <p:cNvPr id="21" name="Bong bóng Ý nghĩ: Hình đám mây 25">
            <a:extLst>
              <a:ext uri="{FF2B5EF4-FFF2-40B4-BE49-F238E27FC236}">
                <a16:creationId xmlns:a16="http://schemas.microsoft.com/office/drawing/2014/main" xmlns="" id="{897871A7-74B8-4CF4-831B-718CD519AC3A}"/>
              </a:ext>
            </a:extLst>
          </p:cNvPr>
          <p:cNvSpPr/>
          <p:nvPr/>
        </p:nvSpPr>
        <p:spPr>
          <a:xfrm>
            <a:off x="6593436" y="3429000"/>
            <a:ext cx="5190671" cy="1979908"/>
          </a:xfrm>
          <a:prstGeom prst="cloudCallout">
            <a:avLst>
              <a:gd name="adj1" fmla="val -56854"/>
              <a:gd name="adj2" fmla="val 95870"/>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800" dirty="0" err="1">
                <a:solidFill>
                  <a:schemeClr val="bg1"/>
                </a:solidFill>
                <a:latin typeface="+mj-lt"/>
              </a:rPr>
              <a:t>Làm</a:t>
            </a:r>
            <a:r>
              <a:rPr lang="vi-VN" sz="2800" dirty="0">
                <a:solidFill>
                  <a:schemeClr val="bg1"/>
                </a:solidFill>
                <a:latin typeface="+mj-lt"/>
              </a:rPr>
              <a:t> </a:t>
            </a:r>
            <a:r>
              <a:rPr lang="vi-VN" sz="2800" dirty="0" err="1">
                <a:solidFill>
                  <a:schemeClr val="bg1"/>
                </a:solidFill>
                <a:latin typeface="+mj-lt"/>
              </a:rPr>
              <a:t>thế</a:t>
            </a:r>
            <a:r>
              <a:rPr lang="vi-VN" sz="2800" dirty="0">
                <a:solidFill>
                  <a:schemeClr val="bg1"/>
                </a:solidFill>
                <a:latin typeface="+mj-lt"/>
              </a:rPr>
              <a:t> </a:t>
            </a:r>
            <a:r>
              <a:rPr lang="vi-VN" sz="2800" dirty="0" err="1">
                <a:solidFill>
                  <a:schemeClr val="bg1"/>
                </a:solidFill>
                <a:latin typeface="+mj-lt"/>
              </a:rPr>
              <a:t>nào</a:t>
            </a:r>
            <a:r>
              <a:rPr lang="vi-VN" sz="2800" dirty="0">
                <a:solidFill>
                  <a:schemeClr val="bg1"/>
                </a:solidFill>
                <a:latin typeface="+mj-lt"/>
              </a:rPr>
              <a:t> </a:t>
            </a:r>
            <a:r>
              <a:rPr lang="vi-VN" sz="2800" dirty="0" err="1">
                <a:solidFill>
                  <a:schemeClr val="bg1"/>
                </a:solidFill>
                <a:latin typeface="+mj-lt"/>
              </a:rPr>
              <a:t>để</a:t>
            </a:r>
            <a:r>
              <a:rPr lang="vi-VN" sz="2800" dirty="0">
                <a:solidFill>
                  <a:schemeClr val="bg1"/>
                </a:solidFill>
                <a:latin typeface="+mj-lt"/>
              </a:rPr>
              <a:t> luôn </a:t>
            </a:r>
            <a:r>
              <a:rPr lang="vi-VN" sz="2800" dirty="0" err="1">
                <a:solidFill>
                  <a:schemeClr val="bg1"/>
                </a:solidFill>
                <a:latin typeface="+mj-lt"/>
              </a:rPr>
              <a:t>giữ</a:t>
            </a:r>
            <a:r>
              <a:rPr lang="vi-VN" sz="2800" dirty="0">
                <a:solidFill>
                  <a:schemeClr val="bg1"/>
                </a:solidFill>
                <a:latin typeface="+mj-lt"/>
              </a:rPr>
              <a:t> </a:t>
            </a:r>
            <a:r>
              <a:rPr lang="vi-VN" sz="2800" dirty="0" err="1">
                <a:solidFill>
                  <a:schemeClr val="bg1"/>
                </a:solidFill>
                <a:latin typeface="+mj-lt"/>
              </a:rPr>
              <a:t>chữ</a:t>
            </a:r>
            <a:r>
              <a:rPr lang="vi-VN" sz="2800" dirty="0">
                <a:solidFill>
                  <a:schemeClr val="bg1"/>
                </a:solidFill>
                <a:latin typeface="+mj-lt"/>
              </a:rPr>
              <a:t> </a:t>
            </a:r>
            <a:r>
              <a:rPr lang="vi-VN" sz="2800" dirty="0" err="1">
                <a:solidFill>
                  <a:schemeClr val="bg1"/>
                </a:solidFill>
                <a:latin typeface="+mj-lt"/>
              </a:rPr>
              <a:t>tín</a:t>
            </a:r>
            <a:r>
              <a:rPr lang="vi-VN" sz="2800" dirty="0">
                <a:solidFill>
                  <a:schemeClr val="bg1"/>
                </a:solidFill>
                <a:latin typeface="+mj-lt"/>
              </a:rPr>
              <a:t> </a:t>
            </a:r>
            <a:r>
              <a:rPr lang="vi-VN" sz="2800" dirty="0" err="1">
                <a:solidFill>
                  <a:schemeClr val="bg1"/>
                </a:solidFill>
                <a:latin typeface="+mj-lt"/>
              </a:rPr>
              <a:t>với</a:t>
            </a:r>
            <a:r>
              <a:rPr lang="vi-VN" sz="2800" dirty="0">
                <a:solidFill>
                  <a:schemeClr val="bg1"/>
                </a:solidFill>
                <a:latin typeface="+mj-lt"/>
              </a:rPr>
              <a:t> </a:t>
            </a:r>
            <a:r>
              <a:rPr lang="vi-VN" sz="2800" dirty="0" err="1">
                <a:solidFill>
                  <a:schemeClr val="bg1"/>
                </a:solidFill>
                <a:latin typeface="+mj-lt"/>
              </a:rPr>
              <a:t>người</a:t>
            </a:r>
            <a:r>
              <a:rPr lang="vi-VN" sz="2800" dirty="0">
                <a:solidFill>
                  <a:schemeClr val="bg1"/>
                </a:solidFill>
                <a:latin typeface="+mj-lt"/>
              </a:rPr>
              <a:t> thân, </a:t>
            </a:r>
            <a:r>
              <a:rPr lang="vi-VN" sz="2800" dirty="0" err="1">
                <a:solidFill>
                  <a:schemeClr val="bg1"/>
                </a:solidFill>
                <a:latin typeface="+mj-lt"/>
              </a:rPr>
              <a:t>thầy</a:t>
            </a:r>
            <a:r>
              <a:rPr lang="vi-VN" sz="2800" dirty="0">
                <a:solidFill>
                  <a:schemeClr val="bg1"/>
                </a:solidFill>
                <a:latin typeface="+mj-lt"/>
              </a:rPr>
              <a:t> cô, </a:t>
            </a:r>
            <a:r>
              <a:rPr lang="vi-VN" sz="2800" dirty="0" err="1">
                <a:solidFill>
                  <a:schemeClr val="bg1"/>
                </a:solidFill>
                <a:latin typeface="+mj-lt"/>
              </a:rPr>
              <a:t>bạn</a:t>
            </a:r>
            <a:r>
              <a:rPr lang="vi-VN" sz="2800" dirty="0">
                <a:solidFill>
                  <a:schemeClr val="bg1"/>
                </a:solidFill>
                <a:latin typeface="+mj-lt"/>
              </a:rPr>
              <a:t> </a:t>
            </a:r>
            <a:r>
              <a:rPr lang="vi-VN" sz="2800" dirty="0" err="1">
                <a:solidFill>
                  <a:schemeClr val="bg1"/>
                </a:solidFill>
                <a:latin typeface="+mj-lt"/>
              </a:rPr>
              <a:t>bè</a:t>
            </a:r>
            <a:r>
              <a:rPr lang="vi-VN" sz="2800" dirty="0">
                <a:solidFill>
                  <a:schemeClr val="bg1"/>
                </a:solidFill>
                <a:latin typeface="+mj-lt"/>
              </a:rPr>
              <a:t>?</a:t>
            </a:r>
          </a:p>
        </p:txBody>
      </p:sp>
    </p:spTree>
    <p:extLst>
      <p:ext uri="{BB962C8B-B14F-4D97-AF65-F5344CB8AC3E}">
        <p14:creationId xmlns:p14="http://schemas.microsoft.com/office/powerpoint/2010/main" val="32102781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randombar(horizontal)">
                                      <p:cBhvr>
                                        <p:cTn id="7" dur="500"/>
                                        <p:tgtEl>
                                          <p:spTgt spid="133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xmlns="" id="{17CA11A5-DD8D-438D-920C-E8E7D130B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xmlns="" id="{47E93259-9AB1-49CA-A5CE-2B567AF4769B}"/>
              </a:ext>
            </a:extLst>
          </p:cNvPr>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a:extLst>
              <a:ext uri="{FF2B5EF4-FFF2-40B4-BE49-F238E27FC236}">
                <a16:creationId xmlns:a16="http://schemas.microsoft.com/office/drawing/2014/main" xmlns="" id="{64EB9EC5-AB99-4ECD-8468-8107BE322448}"/>
              </a:ext>
            </a:extLst>
          </p:cNvPr>
          <p:cNvSpPr/>
          <p:nvPr/>
        </p:nvSpPr>
        <p:spPr>
          <a:xfrm>
            <a:off x="329967" y="830727"/>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2" name="Đường nối Thẳng 21">
            <a:extLst>
              <a:ext uri="{FF2B5EF4-FFF2-40B4-BE49-F238E27FC236}">
                <a16:creationId xmlns:a16="http://schemas.microsoft.com/office/drawing/2014/main" xmlns="" id="{5F88AD77-3019-4D81-ADB7-57D15FF57E14}"/>
              </a:ext>
            </a:extLst>
          </p:cNvPr>
          <p:cNvCxnSpPr>
            <a:cxnSpLocks/>
          </p:cNvCxnSpPr>
          <p:nvPr/>
        </p:nvCxnSpPr>
        <p:spPr>
          <a:xfrm>
            <a:off x="350939" y="1393216"/>
            <a:ext cx="11490121" cy="0"/>
          </a:xfrm>
          <a:prstGeom prst="line">
            <a:avLst/>
          </a:prstGeom>
        </p:spPr>
        <p:style>
          <a:lnRef idx="3">
            <a:schemeClr val="dk1"/>
          </a:lnRef>
          <a:fillRef idx="0">
            <a:schemeClr val="dk1"/>
          </a:fillRef>
          <a:effectRef idx="2">
            <a:schemeClr val="dk1"/>
          </a:effectRef>
          <a:fontRef idx="minor">
            <a:schemeClr val="tx1"/>
          </a:fontRef>
        </p:style>
      </p:cxnSp>
      <p:sp>
        <p:nvSpPr>
          <p:cNvPr id="33" name="Hộp Văn bản 32">
            <a:extLst>
              <a:ext uri="{FF2B5EF4-FFF2-40B4-BE49-F238E27FC236}">
                <a16:creationId xmlns:a16="http://schemas.microsoft.com/office/drawing/2014/main" xmlns="" id="{D92A4F44-1DBF-4881-9E17-6DEB4C151A78}"/>
              </a:ext>
            </a:extLst>
          </p:cNvPr>
          <p:cNvSpPr txBox="1"/>
          <p:nvPr/>
        </p:nvSpPr>
        <p:spPr>
          <a:xfrm>
            <a:off x="906012" y="838666"/>
            <a:ext cx="8282884" cy="584775"/>
          </a:xfrm>
          <a:prstGeom prst="rect">
            <a:avLst/>
          </a:prstGeom>
          <a:noFill/>
        </p:spPr>
        <p:txBody>
          <a:bodyPr wrap="square" rtlCol="0">
            <a:spAutoFit/>
          </a:bodyPr>
          <a:lstStyle/>
          <a:p>
            <a:r>
              <a:rPr lang="vi-VN" sz="3200" b="1" dirty="0" err="1">
                <a:solidFill>
                  <a:schemeClr val="bg1"/>
                </a:solidFill>
                <a:latin typeface="+mj-lt"/>
              </a:rPr>
              <a:t>Kết</a:t>
            </a:r>
            <a:r>
              <a:rPr lang="vi-VN" sz="3200" b="1" dirty="0">
                <a:solidFill>
                  <a:schemeClr val="bg1"/>
                </a:solidFill>
                <a:latin typeface="+mj-lt"/>
              </a:rPr>
              <a:t> </a:t>
            </a:r>
            <a:r>
              <a:rPr lang="vi-VN" sz="3200" b="1" dirty="0" err="1">
                <a:solidFill>
                  <a:schemeClr val="bg1"/>
                </a:solidFill>
                <a:latin typeface="+mj-lt"/>
              </a:rPr>
              <a:t>luận</a:t>
            </a:r>
            <a:r>
              <a:rPr lang="vi-VN" sz="3200" b="1" dirty="0">
                <a:solidFill>
                  <a:schemeClr val="bg1"/>
                </a:solidFill>
                <a:latin typeface="+mj-lt"/>
              </a:rPr>
              <a:t>:</a:t>
            </a:r>
          </a:p>
        </p:txBody>
      </p:sp>
      <p:grpSp>
        <p:nvGrpSpPr>
          <p:cNvPr id="37" name="Nhóm 36">
            <a:extLst>
              <a:ext uri="{FF2B5EF4-FFF2-40B4-BE49-F238E27FC236}">
                <a16:creationId xmlns:a16="http://schemas.microsoft.com/office/drawing/2014/main" xmlns="" id="{DF6696A3-1C78-4541-A5E6-7A5B55F5DD4D}"/>
              </a:ext>
            </a:extLst>
          </p:cNvPr>
          <p:cNvGrpSpPr/>
          <p:nvPr/>
        </p:nvGrpSpPr>
        <p:grpSpPr>
          <a:xfrm>
            <a:off x="435541" y="906329"/>
            <a:ext cx="401836" cy="401836"/>
            <a:chOff x="504176" y="1510518"/>
            <a:chExt cx="401836" cy="401836"/>
          </a:xfrm>
        </p:grpSpPr>
        <p:sp>
          <p:nvSpPr>
            <p:cNvPr id="36" name="Hình chữ nhật 35">
              <a:extLst>
                <a:ext uri="{FF2B5EF4-FFF2-40B4-BE49-F238E27FC236}">
                  <a16:creationId xmlns:a16="http://schemas.microsoft.com/office/drawing/2014/main" xmlns=""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a:extLst>
                <a:ext uri="{FF2B5EF4-FFF2-40B4-BE49-F238E27FC236}">
                  <a16:creationId xmlns:a16="http://schemas.microsoft.com/office/drawing/2014/main" xmlns=""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504176" y="1510518"/>
              <a:ext cx="401836" cy="401836"/>
            </a:xfrm>
            <a:prstGeom prst="rect">
              <a:avLst/>
            </a:prstGeom>
          </p:spPr>
        </p:pic>
      </p:grpSp>
      <p:sp>
        <p:nvSpPr>
          <p:cNvPr id="2" name="Cuộn: Ngang 1">
            <a:extLst>
              <a:ext uri="{FF2B5EF4-FFF2-40B4-BE49-F238E27FC236}">
                <a16:creationId xmlns:a16="http://schemas.microsoft.com/office/drawing/2014/main" xmlns="" id="{B2407095-62B6-40B4-B642-213DEFCFE007}"/>
              </a:ext>
            </a:extLst>
          </p:cNvPr>
          <p:cNvSpPr/>
          <p:nvPr/>
        </p:nvSpPr>
        <p:spPr>
          <a:xfrm>
            <a:off x="1624916" y="1592722"/>
            <a:ext cx="8914203" cy="4312132"/>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3200" dirty="0" err="1">
                <a:latin typeface="+mj-lt"/>
              </a:rPr>
              <a:t>Để</a:t>
            </a:r>
            <a:r>
              <a:rPr lang="vi-VN" sz="3200" dirty="0">
                <a:latin typeface="+mj-lt"/>
              </a:rPr>
              <a:t> </a:t>
            </a:r>
            <a:r>
              <a:rPr lang="vi-VN" sz="3200" dirty="0" err="1">
                <a:latin typeface="+mj-lt"/>
              </a:rPr>
              <a:t>rèn</a:t>
            </a:r>
            <a:r>
              <a:rPr lang="vi-VN" sz="3200" dirty="0">
                <a:latin typeface="+mj-lt"/>
              </a:rPr>
              <a:t> </a:t>
            </a:r>
            <a:r>
              <a:rPr lang="vi-VN" sz="3200" dirty="0" err="1">
                <a:latin typeface="+mj-lt"/>
              </a:rPr>
              <a:t>luyện</a:t>
            </a:r>
            <a:r>
              <a:rPr lang="vi-VN" sz="3200" dirty="0">
                <a:latin typeface="+mj-lt"/>
              </a:rPr>
              <a:t> </a:t>
            </a:r>
            <a:r>
              <a:rPr lang="vi-VN" sz="3200" dirty="0" err="1">
                <a:latin typeface="+mj-lt"/>
              </a:rPr>
              <a:t>việc</a:t>
            </a:r>
            <a:r>
              <a:rPr lang="vi-VN" sz="3200" dirty="0">
                <a:latin typeface="+mj-lt"/>
              </a:rPr>
              <a:t> </a:t>
            </a:r>
            <a:r>
              <a:rPr lang="vi-VN" sz="3200" dirty="0" err="1">
                <a:latin typeface="+mj-lt"/>
              </a:rPr>
              <a:t>giữ</a:t>
            </a:r>
            <a:r>
              <a:rPr lang="vi-VN" sz="3200" dirty="0">
                <a:latin typeface="+mj-lt"/>
              </a:rPr>
              <a:t> </a:t>
            </a:r>
            <a:r>
              <a:rPr lang="vi-VN" sz="3200" dirty="0" err="1">
                <a:latin typeface="+mj-lt"/>
              </a:rPr>
              <a:t>chữ</a:t>
            </a:r>
            <a:r>
              <a:rPr lang="vi-VN" sz="3200" dirty="0">
                <a:latin typeface="+mj-lt"/>
              </a:rPr>
              <a:t> </a:t>
            </a:r>
            <a:r>
              <a:rPr lang="vi-VN" sz="3200" dirty="0" err="1">
                <a:latin typeface="+mj-lt"/>
              </a:rPr>
              <a:t>tín</a:t>
            </a:r>
            <a:r>
              <a:rPr lang="vi-VN" sz="3200" dirty="0">
                <a:latin typeface="+mj-lt"/>
              </a:rPr>
              <a:t>, </a:t>
            </a:r>
            <a:r>
              <a:rPr lang="vi-VN" sz="3200" dirty="0" err="1">
                <a:latin typeface="+mj-lt"/>
              </a:rPr>
              <a:t>chúng</a:t>
            </a:r>
            <a:r>
              <a:rPr lang="vi-VN" sz="3200" dirty="0">
                <a:latin typeface="+mj-lt"/>
              </a:rPr>
              <a:t> ta </a:t>
            </a:r>
            <a:r>
              <a:rPr lang="vi-VN" sz="3200" dirty="0" err="1">
                <a:latin typeface="+mj-lt"/>
              </a:rPr>
              <a:t>phải</a:t>
            </a:r>
            <a:r>
              <a:rPr lang="vi-VN" sz="3200" dirty="0">
                <a:latin typeface="+mj-lt"/>
              </a:rPr>
              <a:t> </a:t>
            </a:r>
            <a:r>
              <a:rPr lang="vi-VN" sz="3200" dirty="0" err="1">
                <a:latin typeface="+mj-lt"/>
              </a:rPr>
              <a:t>giữ</a:t>
            </a:r>
            <a:r>
              <a:rPr lang="vi-VN" sz="3200" dirty="0">
                <a:latin typeface="+mj-lt"/>
              </a:rPr>
              <a:t> </a:t>
            </a:r>
            <a:r>
              <a:rPr lang="vi-VN" sz="3200" dirty="0" err="1">
                <a:latin typeface="+mj-lt"/>
              </a:rPr>
              <a:t>lời</a:t>
            </a:r>
            <a:r>
              <a:rPr lang="vi-VN" sz="3200" dirty="0">
                <a:latin typeface="+mj-lt"/>
              </a:rPr>
              <a:t> </a:t>
            </a:r>
            <a:r>
              <a:rPr lang="vi-VN" sz="3200" dirty="0" err="1">
                <a:latin typeface="+mj-lt"/>
              </a:rPr>
              <a:t>hứa</a:t>
            </a:r>
            <a:r>
              <a:rPr lang="vi-VN" sz="3200" dirty="0">
                <a:latin typeface="+mj-lt"/>
              </a:rPr>
              <a:t> </a:t>
            </a:r>
            <a:r>
              <a:rPr lang="vi-VN" sz="3200" dirty="0" err="1">
                <a:latin typeface="+mj-lt"/>
              </a:rPr>
              <a:t>với</a:t>
            </a:r>
            <a:r>
              <a:rPr lang="vi-VN" sz="3200" dirty="0">
                <a:latin typeface="+mj-lt"/>
              </a:rPr>
              <a:t> </a:t>
            </a:r>
            <a:r>
              <a:rPr lang="vi-VN" sz="3200" dirty="0" err="1">
                <a:latin typeface="+mj-lt"/>
              </a:rPr>
              <a:t>người</a:t>
            </a:r>
            <a:r>
              <a:rPr lang="vi-VN" sz="3200" dirty="0">
                <a:latin typeface="+mj-lt"/>
              </a:rPr>
              <a:t> thân, </a:t>
            </a:r>
            <a:r>
              <a:rPr lang="vi-VN" sz="3200" dirty="0" err="1">
                <a:latin typeface="+mj-lt"/>
              </a:rPr>
              <a:t>thầy</a:t>
            </a:r>
            <a:r>
              <a:rPr lang="vi-VN" sz="3200" dirty="0">
                <a:latin typeface="+mj-lt"/>
              </a:rPr>
              <a:t> cô, </a:t>
            </a:r>
            <a:r>
              <a:rPr lang="vi-VN" sz="3200" dirty="0" err="1">
                <a:latin typeface="+mj-lt"/>
              </a:rPr>
              <a:t>bạn</a:t>
            </a:r>
            <a:r>
              <a:rPr lang="vi-VN" sz="3200" dirty="0">
                <a:latin typeface="+mj-lt"/>
              </a:rPr>
              <a:t> </a:t>
            </a:r>
            <a:r>
              <a:rPr lang="vi-VN" sz="3200" dirty="0" err="1">
                <a:latin typeface="+mj-lt"/>
              </a:rPr>
              <a:t>bè</a:t>
            </a:r>
            <a:r>
              <a:rPr lang="vi-VN" sz="3200" dirty="0">
                <a:latin typeface="+mj-lt"/>
              </a:rPr>
              <a:t> </a:t>
            </a:r>
            <a:r>
              <a:rPr lang="vi-VN" sz="3200" dirty="0" err="1">
                <a:latin typeface="+mj-lt"/>
              </a:rPr>
              <a:t>và</a:t>
            </a:r>
            <a:r>
              <a:rPr lang="vi-VN" sz="3200" dirty="0">
                <a:latin typeface="+mj-lt"/>
              </a:rPr>
              <a:t> </a:t>
            </a:r>
            <a:r>
              <a:rPr lang="vi-VN" sz="3200" dirty="0" err="1">
                <a:latin typeface="+mj-lt"/>
              </a:rPr>
              <a:t>người</a:t>
            </a:r>
            <a:r>
              <a:rPr lang="vi-VN" sz="3200" dirty="0">
                <a:latin typeface="+mj-lt"/>
              </a:rPr>
              <a:t> </a:t>
            </a:r>
            <a:r>
              <a:rPr lang="vi-VN" sz="3200" dirty="0" err="1">
                <a:latin typeface="+mj-lt"/>
              </a:rPr>
              <a:t>khác</a:t>
            </a:r>
            <a:r>
              <a:rPr lang="vi-VN" sz="3200" dirty="0">
                <a:latin typeface="+mj-lt"/>
              </a:rPr>
              <a:t> </a:t>
            </a:r>
            <a:r>
              <a:rPr lang="vi-VN" sz="3200" dirty="0" err="1">
                <a:latin typeface="+mj-lt"/>
              </a:rPr>
              <a:t>một</a:t>
            </a:r>
            <a:r>
              <a:rPr lang="vi-VN" sz="3200" dirty="0">
                <a:latin typeface="+mj-lt"/>
              </a:rPr>
              <a:t> </a:t>
            </a:r>
            <a:r>
              <a:rPr lang="vi-VN" sz="3200" dirty="0" err="1">
                <a:latin typeface="+mj-lt"/>
              </a:rPr>
              <a:t>cách</a:t>
            </a:r>
            <a:r>
              <a:rPr lang="vi-VN" sz="3200" dirty="0">
                <a:latin typeface="+mj-lt"/>
              </a:rPr>
              <a:t> </a:t>
            </a:r>
            <a:r>
              <a:rPr lang="vi-VN" sz="3200" dirty="0" err="1">
                <a:latin typeface="+mj-lt"/>
              </a:rPr>
              <a:t>có</a:t>
            </a:r>
            <a:r>
              <a:rPr lang="vi-VN" sz="3200" dirty="0">
                <a:latin typeface="+mj-lt"/>
              </a:rPr>
              <a:t> </a:t>
            </a:r>
            <a:r>
              <a:rPr lang="vi-VN" sz="3200" dirty="0" err="1">
                <a:latin typeface="+mj-lt"/>
              </a:rPr>
              <a:t>trách</a:t>
            </a:r>
            <a:r>
              <a:rPr lang="vi-VN" sz="3200" dirty="0">
                <a:latin typeface="+mj-lt"/>
              </a:rPr>
              <a:t> </a:t>
            </a:r>
            <a:r>
              <a:rPr lang="vi-VN" sz="3200" dirty="0" err="1">
                <a:latin typeface="+mj-lt"/>
              </a:rPr>
              <a:t>nhiệm</a:t>
            </a:r>
            <a:r>
              <a:rPr lang="vi-VN" sz="3200" dirty="0">
                <a:latin typeface="+mj-lt"/>
              </a:rPr>
              <a:t>; </a:t>
            </a:r>
            <a:r>
              <a:rPr lang="vi-VN" sz="3200" dirty="0" err="1">
                <a:latin typeface="+mj-lt"/>
              </a:rPr>
              <a:t>đồng</a:t>
            </a:r>
            <a:r>
              <a:rPr lang="vi-VN" sz="3200" dirty="0">
                <a:latin typeface="+mj-lt"/>
              </a:rPr>
              <a:t> </a:t>
            </a:r>
            <a:r>
              <a:rPr lang="vi-VN" sz="3200" dirty="0" err="1">
                <a:latin typeface="+mj-lt"/>
              </a:rPr>
              <a:t>thời</a:t>
            </a:r>
            <a:r>
              <a:rPr lang="vi-VN" sz="3200" dirty="0">
                <a:latin typeface="+mj-lt"/>
              </a:rPr>
              <a:t> phê </a:t>
            </a:r>
            <a:r>
              <a:rPr lang="vi-VN" sz="3200" dirty="0" err="1">
                <a:latin typeface="+mj-lt"/>
              </a:rPr>
              <a:t>phán</a:t>
            </a:r>
            <a:r>
              <a:rPr lang="vi-VN" sz="3200" dirty="0">
                <a:latin typeface="+mj-lt"/>
              </a:rPr>
              <a:t> </a:t>
            </a:r>
            <a:r>
              <a:rPr lang="vi-VN" sz="3200" dirty="0" err="1">
                <a:latin typeface="+mj-lt"/>
              </a:rPr>
              <a:t>những</a:t>
            </a:r>
            <a:r>
              <a:rPr lang="vi-VN" sz="3200" dirty="0">
                <a:latin typeface="+mj-lt"/>
              </a:rPr>
              <a:t> </a:t>
            </a:r>
            <a:r>
              <a:rPr lang="vi-VN" sz="3200" dirty="0" err="1">
                <a:latin typeface="+mj-lt"/>
              </a:rPr>
              <a:t>người</a:t>
            </a:r>
            <a:r>
              <a:rPr lang="vi-VN" sz="3200" dirty="0">
                <a:latin typeface="+mj-lt"/>
              </a:rPr>
              <a:t> không tôn </a:t>
            </a:r>
            <a:r>
              <a:rPr lang="vi-VN" sz="3200" dirty="0" err="1">
                <a:latin typeface="+mj-lt"/>
              </a:rPr>
              <a:t>trọng</a:t>
            </a:r>
            <a:r>
              <a:rPr lang="vi-VN" sz="3200" dirty="0">
                <a:latin typeface="+mj-lt"/>
              </a:rPr>
              <a:t> </a:t>
            </a:r>
            <a:r>
              <a:rPr lang="vi-VN" sz="3200" dirty="0" err="1">
                <a:latin typeface="+mj-lt"/>
              </a:rPr>
              <a:t>chữ</a:t>
            </a:r>
            <a:r>
              <a:rPr lang="vi-VN" sz="3200" dirty="0">
                <a:latin typeface="+mj-lt"/>
              </a:rPr>
              <a:t> </a:t>
            </a:r>
            <a:r>
              <a:rPr lang="vi-VN" sz="3200" dirty="0" err="1">
                <a:latin typeface="+mj-lt"/>
              </a:rPr>
              <a:t>tín</a:t>
            </a:r>
            <a:r>
              <a:rPr lang="vi-VN" sz="3200" dirty="0">
                <a:latin typeface="+mj-lt"/>
              </a:rPr>
              <a:t>, không </a:t>
            </a:r>
            <a:r>
              <a:rPr lang="vi-VN" sz="3200" dirty="0" err="1">
                <a:latin typeface="+mj-lt"/>
              </a:rPr>
              <a:t>biết</a:t>
            </a:r>
            <a:r>
              <a:rPr lang="vi-VN" sz="3200" dirty="0">
                <a:latin typeface="+mj-lt"/>
              </a:rPr>
              <a:t> </a:t>
            </a:r>
            <a:r>
              <a:rPr lang="vi-VN" sz="3200" dirty="0" err="1">
                <a:latin typeface="+mj-lt"/>
              </a:rPr>
              <a:t>giữ</a:t>
            </a:r>
            <a:r>
              <a:rPr lang="vi-VN" sz="3200" dirty="0">
                <a:latin typeface="+mj-lt"/>
              </a:rPr>
              <a:t> </a:t>
            </a:r>
            <a:r>
              <a:rPr lang="vi-VN" sz="3200" dirty="0" err="1">
                <a:latin typeface="+mj-lt"/>
              </a:rPr>
              <a:t>chữ</a:t>
            </a:r>
            <a:r>
              <a:rPr lang="vi-VN" sz="3200" dirty="0">
                <a:latin typeface="+mj-lt"/>
              </a:rPr>
              <a:t> </a:t>
            </a:r>
            <a:r>
              <a:rPr lang="vi-VN" sz="3200" dirty="0" err="1">
                <a:latin typeface="+mj-lt"/>
              </a:rPr>
              <a:t>tín</a:t>
            </a:r>
            <a:r>
              <a:rPr lang="vi-VN" sz="3200" dirty="0">
                <a:latin typeface="+mj-lt"/>
              </a:rPr>
              <a:t>.</a:t>
            </a:r>
          </a:p>
        </p:txBody>
      </p:sp>
    </p:spTree>
    <p:extLst>
      <p:ext uri="{BB962C8B-B14F-4D97-AF65-F5344CB8AC3E}">
        <p14:creationId xmlns:p14="http://schemas.microsoft.com/office/powerpoint/2010/main" val="160705508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13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0419" y="3733800"/>
            <a:ext cx="2946400" cy="2388010"/>
          </a:xfrm>
          <a:prstGeom prst="rect">
            <a:avLst/>
          </a:prstGeom>
        </p:spPr>
      </p:pic>
      <p:graphicFrame>
        <p:nvGraphicFramePr>
          <p:cNvPr id="6" name="Diagram 5"/>
          <p:cNvGraphicFramePr/>
          <p:nvPr>
            <p:extLst>
              <p:ext uri="{D42A27DB-BD31-4B8C-83A1-F6EECF244321}">
                <p14:modId xmlns:p14="http://schemas.microsoft.com/office/powerpoint/2010/main" val="3619228905"/>
              </p:ext>
            </p:extLst>
          </p:nvPr>
        </p:nvGraphicFramePr>
        <p:xfrm>
          <a:off x="916819" y="609600"/>
          <a:ext cx="10160000" cy="5512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2842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6" name="TextBox 5"/>
          <p:cNvSpPr txBox="1">
            <a:spLocks noChangeArrowheads="1"/>
          </p:cNvSpPr>
          <p:nvPr/>
        </p:nvSpPr>
        <p:spPr bwMode="auto">
          <a:xfrm>
            <a:off x="4084664" y="1219200"/>
            <a:ext cx="5791200" cy="707886"/>
          </a:xfrm>
          <a:prstGeom prst="rect">
            <a:avLst/>
          </a:prstGeom>
          <a:noFill/>
          <a:ln w="9525">
            <a:noFill/>
            <a:miter lim="800000"/>
            <a:headEnd/>
            <a:tailEnd/>
          </a:ln>
        </p:spPr>
        <p:txBody>
          <a:bodyPr>
            <a:spAutoFit/>
          </a:bodyPr>
          <a:lstStyle/>
          <a:p>
            <a:pPr eaLnBrk="1" hangingPunct="1"/>
            <a:r>
              <a:rPr lang="en-US" altLang="en-US" sz="4000" b="1" dirty="0">
                <a:solidFill>
                  <a:srgbClr val="FF0000"/>
                </a:solidFill>
                <a:latin typeface="Times New Roman" pitchFamily="18" charset="0"/>
                <a:cs typeface="Times New Roman" pitchFamily="18" charset="0"/>
              </a:rPr>
              <a:t>III. </a:t>
            </a:r>
            <a:r>
              <a:rPr lang="en-US" altLang="en-US" sz="4000" b="1" dirty="0" smtClean="0">
                <a:solidFill>
                  <a:srgbClr val="FF0000"/>
                </a:solidFill>
                <a:latin typeface="Times New Roman" pitchFamily="18" charset="0"/>
                <a:cs typeface="Times New Roman" pitchFamily="18" charset="0"/>
              </a:rPr>
              <a:t>LUYỆN TẬP</a:t>
            </a:r>
            <a:endParaRPr lang="en-US" altLang="en-US" sz="4000" b="1" dirty="0">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a:off x="1117600" y="2533650"/>
            <a:ext cx="9347200" cy="707886"/>
          </a:xfrm>
          <a:prstGeom prst="rect">
            <a:avLst/>
          </a:prstGeom>
          <a:noFill/>
          <a:ln w="9525">
            <a:noFill/>
            <a:miter lim="800000"/>
            <a:headEnd/>
            <a:tailEnd/>
          </a:ln>
        </p:spPr>
        <p:txBody>
          <a:bodyPr>
            <a:spAutoFit/>
          </a:bodyPr>
          <a:lstStyle/>
          <a:p>
            <a:pPr algn="just" eaLnBrk="1" hangingPunct="1"/>
            <a:endParaRPr lang="en-US" alt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0808881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684616" y="347"/>
            <a:ext cx="11536859" cy="1043845"/>
            <a:chOff x="720" y="1392"/>
            <a:chExt cx="4058" cy="480"/>
          </a:xfrm>
          <a:effectLst>
            <a:reflection blurRad="6350" stA="50000" endA="300" endPos="90000" dist="50800" dir="5400000" sy="-100000" algn="bl" rotWithShape="0"/>
          </a:effectLst>
        </p:grpSpPr>
        <p:sp>
          <p:nvSpPr>
            <p:cNvPr id="47112" name="AutoShape 8"/>
            <p:cNvSpPr>
              <a:spLocks noChangeArrowheads="1"/>
            </p:cNvSpPr>
            <p:nvPr/>
          </p:nvSpPr>
          <p:spPr bwMode="ltGray">
            <a:xfrm>
              <a:off x="720" y="1392"/>
              <a:ext cx="4058" cy="480"/>
            </a:xfrm>
            <a:prstGeom prst="roundRect">
              <a:avLst>
                <a:gd name="adj" fmla="val 17509"/>
              </a:avLst>
            </a:prstGeom>
            <a:gradFill rotWithShape="1">
              <a:gsLst>
                <a:gs pos="0">
                  <a:schemeClr val="hlink"/>
                </a:gs>
                <a:gs pos="50000">
                  <a:schemeClr val="hlink">
                    <a:gamma/>
                    <a:shade val="89020"/>
                    <a:invGamma/>
                  </a:schemeClr>
                </a:gs>
                <a:gs pos="100000">
                  <a:schemeClr val="hlink"/>
                </a:gs>
              </a:gsLst>
              <a:lin ang="5400000" scaled="1"/>
            </a:gradFill>
            <a:ln>
              <a:noFill/>
            </a:ln>
            <a:effectLst/>
          </p:spPr>
          <p:txBody>
            <a:bodyPr wrap="none" anchor="ctr"/>
            <a:lstStyle/>
            <a:p>
              <a:pPr eaLnBrk="1" hangingPunct="1">
                <a:defRPr/>
              </a:pPr>
              <a:endParaRPr lang="en-US">
                <a:latin typeface="Calibri" pitchFamily="34" charset="0"/>
                <a:ea typeface="+mn-ea"/>
              </a:endParaRPr>
            </a:p>
          </p:txBody>
        </p:sp>
        <p:grpSp>
          <p:nvGrpSpPr>
            <p:cNvPr id="3" name="Group 9"/>
            <p:cNvGrpSpPr>
              <a:grpSpLocks/>
            </p:cNvGrpSpPr>
            <p:nvPr/>
          </p:nvGrpSpPr>
          <p:grpSpPr bwMode="auto">
            <a:xfrm>
              <a:off x="730" y="1407"/>
              <a:ext cx="4043" cy="444"/>
              <a:chOff x="744" y="1407"/>
              <a:chExt cx="3988" cy="444"/>
            </a:xfrm>
          </p:grpSpPr>
          <p:sp>
            <p:nvSpPr>
              <p:cNvPr id="47114" name="AutoShape 10"/>
              <p:cNvSpPr>
                <a:spLocks noChangeArrowheads="1"/>
              </p:cNvSpPr>
              <p:nvPr/>
            </p:nvSpPr>
            <p:spPr bwMode="ltGray">
              <a:xfrm>
                <a:off x="744" y="1736"/>
                <a:ext cx="3988" cy="115"/>
              </a:xfrm>
              <a:prstGeom prst="roundRect">
                <a:avLst>
                  <a:gd name="adj" fmla="val 50000"/>
                </a:avLst>
              </a:prstGeom>
              <a:gradFill rotWithShape="1">
                <a:gsLst>
                  <a:gs pos="0">
                    <a:schemeClr val="hlink">
                      <a:alpha val="0"/>
                    </a:schemeClr>
                  </a:gs>
                  <a:gs pos="100000">
                    <a:schemeClr val="hlink">
                      <a:gamma/>
                      <a:tint val="41176"/>
                      <a:invGamma/>
                    </a:schemeClr>
                  </a:gs>
                </a:gsLst>
                <a:lin ang="5400000" scaled="1"/>
              </a:gradFill>
              <a:ln>
                <a:noFill/>
              </a:ln>
              <a:effectLst/>
            </p:spPr>
            <p:txBody>
              <a:bodyPr wrap="none" anchor="ctr"/>
              <a:lstStyle/>
              <a:p>
                <a:pPr eaLnBrk="1" hangingPunct="1">
                  <a:defRPr/>
                </a:pPr>
                <a:endParaRPr lang="en-US">
                  <a:latin typeface="Calibri" pitchFamily="34" charset="0"/>
                  <a:ea typeface="+mn-ea"/>
                </a:endParaRPr>
              </a:p>
            </p:txBody>
          </p:sp>
          <p:sp>
            <p:nvSpPr>
              <p:cNvPr id="47115" name="AutoShape 11"/>
              <p:cNvSpPr>
                <a:spLocks noChangeArrowheads="1"/>
              </p:cNvSpPr>
              <p:nvPr/>
            </p:nvSpPr>
            <p:spPr bwMode="ltGray">
              <a:xfrm>
                <a:off x="744" y="1407"/>
                <a:ext cx="3988" cy="115"/>
              </a:xfrm>
              <a:prstGeom prst="roundRect">
                <a:avLst>
                  <a:gd name="adj" fmla="val 50000"/>
                </a:avLst>
              </a:prstGeom>
              <a:gradFill rotWithShape="1">
                <a:gsLst>
                  <a:gs pos="0">
                    <a:schemeClr val="hlink">
                      <a:gamma/>
                      <a:tint val="33333"/>
                      <a:invGamma/>
                    </a:schemeClr>
                  </a:gs>
                  <a:gs pos="100000">
                    <a:schemeClr val="hlink">
                      <a:alpha val="0"/>
                    </a:schemeClr>
                  </a:gs>
                </a:gsLst>
                <a:lin ang="5400000" scaled="1"/>
              </a:gradFill>
              <a:ln>
                <a:noFill/>
              </a:ln>
              <a:effectLst/>
            </p:spPr>
            <p:txBody>
              <a:bodyPr wrap="none" anchor="ctr"/>
              <a:lstStyle/>
              <a:p>
                <a:pPr eaLnBrk="1" hangingPunct="1">
                  <a:defRPr/>
                </a:pPr>
                <a:endParaRPr lang="en-US">
                  <a:latin typeface="Calibri" pitchFamily="34" charset="0"/>
                  <a:ea typeface="+mn-ea"/>
                </a:endParaRPr>
              </a:p>
            </p:txBody>
          </p:sp>
        </p:grpSp>
      </p:grpSp>
      <p:sp>
        <p:nvSpPr>
          <p:cNvPr id="33795" name="Rectangle 3"/>
          <p:cNvSpPr>
            <a:spLocks noChangeArrowheads="1"/>
          </p:cNvSpPr>
          <p:nvPr/>
        </p:nvSpPr>
        <p:spPr bwMode="black">
          <a:xfrm>
            <a:off x="1940984" y="230188"/>
            <a:ext cx="9743016" cy="684212"/>
          </a:xfrm>
          <a:prstGeom prst="rect">
            <a:avLst/>
          </a:prstGeom>
          <a:noFill/>
          <a:ln w="9525">
            <a:noFill/>
            <a:miter lim="800000"/>
            <a:headEnd/>
            <a:tailEnd/>
          </a:ln>
          <a:effectLst/>
        </p:spPr>
        <p:txBody>
          <a:bodyPr anchor="ctr"/>
          <a:lstStyle/>
          <a:p>
            <a:pPr algn="ctr" eaLnBrk="1" hangingPunct="1"/>
            <a:endParaRPr lang="zh-CN" altLang="en-US"/>
          </a:p>
        </p:txBody>
      </p:sp>
      <p:sp>
        <p:nvSpPr>
          <p:cNvPr id="33796" name="Rectangle 6"/>
          <p:cNvSpPr>
            <a:spLocks noChangeArrowheads="1"/>
          </p:cNvSpPr>
          <p:nvPr/>
        </p:nvSpPr>
        <p:spPr bwMode="black">
          <a:xfrm>
            <a:off x="1661584" y="166688"/>
            <a:ext cx="9743016" cy="919162"/>
          </a:xfrm>
          <a:prstGeom prst="rect">
            <a:avLst/>
          </a:prstGeom>
          <a:noFill/>
          <a:ln w="9525">
            <a:noFill/>
            <a:miter lim="800000"/>
            <a:headEnd/>
            <a:tailEnd/>
          </a:ln>
          <a:effectLst/>
        </p:spPr>
        <p:txBody>
          <a:bodyPr anchor="ctr"/>
          <a:lstStyle/>
          <a:p>
            <a:pPr algn="ctr" eaLnBrk="1" hangingPunct="1"/>
            <a:endParaRPr lang="zh-CN" altLang="en-US"/>
          </a:p>
        </p:txBody>
      </p:sp>
      <p:grpSp>
        <p:nvGrpSpPr>
          <p:cNvPr id="4" name="Group 5"/>
          <p:cNvGrpSpPr>
            <a:grpSpLocks/>
          </p:cNvGrpSpPr>
          <p:nvPr/>
        </p:nvGrpSpPr>
        <p:grpSpPr bwMode="auto">
          <a:xfrm>
            <a:off x="901701" y="76201"/>
            <a:ext cx="11290300" cy="746125"/>
            <a:chOff x="426" y="144"/>
            <a:chExt cx="5334" cy="470"/>
          </a:xfrm>
        </p:grpSpPr>
        <p:sp>
          <p:nvSpPr>
            <p:cNvPr id="33804" name="Rectangle 12"/>
            <p:cNvSpPr>
              <a:spLocks noChangeArrowheads="1"/>
            </p:cNvSpPr>
            <p:nvPr/>
          </p:nvSpPr>
          <p:spPr bwMode="black">
            <a:xfrm>
              <a:off x="426" y="144"/>
              <a:ext cx="5334" cy="470"/>
            </a:xfrm>
            <a:prstGeom prst="rect">
              <a:avLst/>
            </a:prstGeom>
            <a:noFill/>
            <a:ln w="9525">
              <a:noFill/>
              <a:miter lim="800000"/>
              <a:headEnd/>
              <a:tailEnd/>
            </a:ln>
            <a:effectLst/>
          </p:spPr>
          <p:txBody>
            <a:bodyPr anchor="ctr"/>
            <a:lstStyle/>
            <a:p>
              <a:pPr algn="ctr" eaLnBrk="1" hangingPunct="1"/>
              <a:endParaRPr lang="en-US" altLang="zh-CN" sz="3000" b="1" dirty="0">
                <a:solidFill>
                  <a:srgbClr val="800000"/>
                </a:solidFill>
                <a:latin typeface="Times New Roman" pitchFamily="18" charset="0"/>
              </a:endParaRPr>
            </a:p>
          </p:txBody>
        </p:sp>
        <p:sp>
          <p:nvSpPr>
            <p:cNvPr id="33805" name="Line 7"/>
            <p:cNvSpPr>
              <a:spLocks noChangeShapeType="1"/>
            </p:cNvSpPr>
            <p:nvPr/>
          </p:nvSpPr>
          <p:spPr bwMode="auto">
            <a:xfrm>
              <a:off x="2280" y="544"/>
              <a:ext cx="1584" cy="0"/>
            </a:xfrm>
            <a:prstGeom prst="line">
              <a:avLst/>
            </a:prstGeom>
            <a:noFill/>
            <a:ln w="57150" cmpd="thickThin">
              <a:solidFill>
                <a:srgbClr val="800000"/>
              </a:solidFill>
              <a:round/>
              <a:headEnd/>
              <a:tailEnd/>
            </a:ln>
            <a:effectLst/>
          </p:spPr>
          <p:txBody>
            <a:bodyPr/>
            <a:lstStyle/>
            <a:p>
              <a:endParaRPr lang="en-US"/>
            </a:p>
          </p:txBody>
        </p:sp>
      </p:grpSp>
      <p:sp>
        <p:nvSpPr>
          <p:cNvPr id="33800" name="AutoShape 11"/>
          <p:cNvSpPr>
            <a:spLocks noChangeArrowheads="1"/>
          </p:cNvSpPr>
          <p:nvPr/>
        </p:nvSpPr>
        <p:spPr bwMode="auto">
          <a:xfrm>
            <a:off x="11176000" y="6362700"/>
            <a:ext cx="1016000" cy="533400"/>
          </a:xfrm>
          <a:prstGeom prst="rightArrow">
            <a:avLst>
              <a:gd name="adj1" fmla="val 50000"/>
              <a:gd name="adj2" fmla="val 35714"/>
            </a:avLst>
          </a:prstGeom>
          <a:solidFill>
            <a:schemeClr val="accent1"/>
          </a:solidFill>
          <a:ln w="38100" algn="ctr">
            <a:solidFill>
              <a:schemeClr val="bg1"/>
            </a:solidFill>
            <a:miter lim="800000"/>
            <a:headEnd/>
            <a:tailEnd/>
          </a:ln>
          <a:effectLst/>
        </p:spPr>
        <p:txBody>
          <a:bodyPr wrap="none" anchor="ctr"/>
          <a:lstStyle/>
          <a:p>
            <a:pPr eaLnBrk="1" hangingPunct="1"/>
            <a:endParaRPr lang="en-US" altLang="en-US"/>
          </a:p>
        </p:txBody>
      </p:sp>
      <p:pic>
        <p:nvPicPr>
          <p:cNvPr id="33801" name="Picture 12"/>
          <p:cNvPicPr>
            <a:picLocks noChangeAspect="1" noChangeArrowheads="1"/>
          </p:cNvPicPr>
          <p:nvPr/>
        </p:nvPicPr>
        <p:blipFill>
          <a:blip r:embed="rId2"/>
          <a:srcRect/>
          <a:stretch>
            <a:fillRect/>
          </a:stretch>
        </p:blipFill>
        <p:spPr bwMode="auto">
          <a:xfrm>
            <a:off x="0" y="2438400"/>
            <a:ext cx="5994400" cy="4191000"/>
          </a:xfrm>
          <a:prstGeom prst="rect">
            <a:avLst/>
          </a:prstGeom>
          <a:noFill/>
          <a:ln w="9525">
            <a:noFill/>
            <a:miter lim="800000"/>
            <a:headEnd/>
            <a:tailEnd/>
          </a:ln>
        </p:spPr>
      </p:pic>
      <p:pic>
        <p:nvPicPr>
          <p:cNvPr id="33802" name="Picture 13"/>
          <p:cNvPicPr>
            <a:picLocks noChangeAspect="1" noChangeArrowheads="1"/>
          </p:cNvPicPr>
          <p:nvPr/>
        </p:nvPicPr>
        <p:blipFill>
          <a:blip r:embed="rId3"/>
          <a:srcRect/>
          <a:stretch>
            <a:fillRect/>
          </a:stretch>
        </p:blipFill>
        <p:spPr bwMode="auto">
          <a:xfrm>
            <a:off x="5994400" y="2209800"/>
            <a:ext cx="6197600" cy="4419600"/>
          </a:xfrm>
          <a:prstGeom prst="rect">
            <a:avLst/>
          </a:prstGeom>
          <a:noFill/>
          <a:ln w="9525">
            <a:noFill/>
            <a:miter lim="800000"/>
            <a:headEnd/>
            <a:tailEnd/>
          </a:ln>
        </p:spPr>
      </p:pic>
      <p:sp>
        <p:nvSpPr>
          <p:cNvPr id="33803" name="Rectangle 14"/>
          <p:cNvSpPr>
            <a:spLocks noChangeArrowheads="1"/>
          </p:cNvSpPr>
          <p:nvPr/>
        </p:nvSpPr>
        <p:spPr bwMode="auto">
          <a:xfrm>
            <a:off x="2844801" y="6350001"/>
            <a:ext cx="5523372" cy="523220"/>
          </a:xfrm>
          <a:prstGeom prst="rect">
            <a:avLst/>
          </a:prstGeom>
          <a:noFill/>
          <a:ln w="9525">
            <a:noFill/>
            <a:miter lim="800000"/>
            <a:headEnd/>
            <a:tailEnd/>
          </a:ln>
          <a:effectLst/>
        </p:spPr>
        <p:txBody>
          <a:bodyPr wrap="none">
            <a:spAutoFit/>
          </a:bodyPr>
          <a:lstStyle/>
          <a:p>
            <a:pPr eaLnBrk="1" hangingPunct="1"/>
            <a:r>
              <a:rPr lang="zh-CN" altLang="en-US" sz="2400" dirty="0">
                <a:latin typeface="Times New Roman" pitchFamily="18" charset="0"/>
              </a:rPr>
              <a:t>   </a:t>
            </a:r>
            <a:r>
              <a:rPr lang="en-US" altLang="zh-CN" sz="2800" dirty="0" smtClean="0">
                <a:latin typeface="Times New Roman" pitchFamily="18" charset="0"/>
              </a:rPr>
              <a:t> </a:t>
            </a:r>
            <a:r>
              <a:rPr lang="en-US" altLang="zh-CN" sz="2800" dirty="0" err="1">
                <a:latin typeface="Times New Roman" pitchFamily="18" charset="0"/>
              </a:rPr>
              <a:t>Quân</a:t>
            </a:r>
            <a:r>
              <a:rPr lang="en-US" altLang="zh-CN" sz="2800" dirty="0">
                <a:latin typeface="Times New Roman" pitchFamily="18" charset="0"/>
              </a:rPr>
              <a:t> </a:t>
            </a:r>
            <a:r>
              <a:rPr lang="en-US" altLang="zh-CN" sz="2800" dirty="0" err="1">
                <a:latin typeface="Times New Roman" pitchFamily="18" charset="0"/>
              </a:rPr>
              <a:t>tử</a:t>
            </a:r>
            <a:r>
              <a:rPr lang="en-US" altLang="zh-CN" sz="2800" dirty="0">
                <a:latin typeface="Times New Roman" pitchFamily="18" charset="0"/>
              </a:rPr>
              <a:t> nhất </a:t>
            </a:r>
            <a:r>
              <a:rPr lang="en-US" altLang="zh-CN" sz="2800" dirty="0" err="1">
                <a:latin typeface="Times New Roman" pitchFamily="18" charset="0"/>
              </a:rPr>
              <a:t>ngôn</a:t>
            </a:r>
            <a:r>
              <a:rPr lang="en-US" altLang="zh-CN" sz="2800" dirty="0">
                <a:latin typeface="Times New Roman" pitchFamily="18" charset="0"/>
              </a:rPr>
              <a:t>, </a:t>
            </a:r>
            <a:r>
              <a:rPr lang="en-US" altLang="zh-CN" sz="2800" dirty="0" err="1">
                <a:latin typeface="Times New Roman" pitchFamily="18" charset="0"/>
              </a:rPr>
              <a:t>tứ</a:t>
            </a:r>
            <a:r>
              <a:rPr lang="en-US" altLang="zh-CN" sz="2800" dirty="0">
                <a:latin typeface="Times New Roman" pitchFamily="18" charset="0"/>
              </a:rPr>
              <a:t> </a:t>
            </a:r>
            <a:r>
              <a:rPr lang="en-US" altLang="zh-CN" sz="2800" dirty="0" err="1">
                <a:latin typeface="Times New Roman" pitchFamily="18" charset="0"/>
              </a:rPr>
              <a:t>mã</a:t>
            </a:r>
            <a:r>
              <a:rPr lang="en-US" altLang="zh-CN" sz="2800" dirty="0">
                <a:latin typeface="Times New Roman" pitchFamily="18" charset="0"/>
              </a:rPr>
              <a:t> nan </a:t>
            </a:r>
            <a:r>
              <a:rPr lang="en-US" altLang="zh-CN" sz="2800" dirty="0" err="1">
                <a:latin typeface="Times New Roman" pitchFamily="18" charset="0"/>
              </a:rPr>
              <a:t>truy</a:t>
            </a:r>
            <a:r>
              <a:rPr lang="en-US" altLang="zh-CN" sz="2800" dirty="0">
                <a:latin typeface="Times New Roman" pitchFamily="18" charset="0"/>
              </a:rPr>
              <a:t>.</a:t>
            </a:r>
          </a:p>
        </p:txBody>
      </p:sp>
    </p:spTree>
    <p:extLst>
      <p:ext uri="{BB962C8B-B14F-4D97-AF65-F5344CB8AC3E}">
        <p14:creationId xmlns:p14="http://schemas.microsoft.com/office/powerpoint/2010/main" val="3475891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801"/>
                                        </p:tgtEl>
                                        <p:attrNameLst>
                                          <p:attrName>style.visibility</p:attrName>
                                        </p:attrNameLst>
                                      </p:cBhvr>
                                      <p:to>
                                        <p:strVal val="visible"/>
                                      </p:to>
                                    </p:set>
                                    <p:animEffect transition="in" filter="barn(inVertical)">
                                      <p:cBhvr>
                                        <p:cTn id="7" dur="500"/>
                                        <p:tgtEl>
                                          <p:spTgt spid="338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802"/>
                                        </p:tgtEl>
                                        <p:attrNameLst>
                                          <p:attrName>style.visibility</p:attrName>
                                        </p:attrNameLst>
                                      </p:cBhvr>
                                      <p:to>
                                        <p:strVal val="visible"/>
                                      </p:to>
                                    </p:set>
                                    <p:animEffect transition="in" filter="barn(inVertical)">
                                      <p:cBhvr>
                                        <p:cTn id="12" dur="500"/>
                                        <p:tgtEl>
                                          <p:spTgt spid="338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803"/>
                                        </p:tgtEl>
                                        <p:attrNameLst>
                                          <p:attrName>style.visibility</p:attrName>
                                        </p:attrNameLst>
                                      </p:cBhvr>
                                      <p:to>
                                        <p:strVal val="visible"/>
                                      </p:to>
                                    </p:set>
                                    <p:animEffect transition="in" filter="wipe(down)">
                                      <p:cBhvr>
                                        <p:cTn id="17" dur="500"/>
                                        <p:tgtEl>
                                          <p:spTgt spid="33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ảnh mã số 1222 - Đuổi hình bắt chữ | Lazi.vn - Cộng đồng Tri thức &amp;amp;  Giáo dục">
            <a:extLst>
              <a:ext uri="{FF2B5EF4-FFF2-40B4-BE49-F238E27FC236}">
                <a16:creationId xmlns:a16="http://schemas.microsoft.com/office/drawing/2014/main" xmlns="" id="{89A8544F-A78F-204E-A05D-4836CE6E5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706" y="1739352"/>
            <a:ext cx="4916488" cy="46706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xmlns="" id="{5171BE54-ECB9-D44A-AE0B-3EA24E482CB1}"/>
              </a:ext>
            </a:extLst>
          </p:cNvPr>
          <p:cNvSpPr txBox="1"/>
          <p:nvPr/>
        </p:nvSpPr>
        <p:spPr>
          <a:xfrm>
            <a:off x="6857206" y="3551464"/>
            <a:ext cx="4741863" cy="523220"/>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x-none" sz="2800" b="1" dirty="0">
                <a:solidFill>
                  <a:schemeClr val="tx1">
                    <a:lumMod val="85000"/>
                    <a:lumOff val="15000"/>
                  </a:schemeClr>
                </a:solidFill>
                <a:latin typeface="American Typewriter" panose="02090604020004020304" pitchFamily="18" charset="77"/>
              </a:rPr>
              <a:t>Treo đầu dê, bán thị chó</a:t>
            </a:r>
          </a:p>
        </p:txBody>
      </p:sp>
    </p:spTree>
    <p:extLst>
      <p:ext uri="{BB962C8B-B14F-4D97-AF65-F5344CB8AC3E}">
        <p14:creationId xmlns:p14="http://schemas.microsoft.com/office/powerpoint/2010/main" val="97138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171BE54-ECB9-D44A-AE0B-3EA24E482CB1}"/>
              </a:ext>
            </a:extLst>
          </p:cNvPr>
          <p:cNvSpPr txBox="1"/>
          <p:nvPr/>
        </p:nvSpPr>
        <p:spPr>
          <a:xfrm>
            <a:off x="3996531" y="5592785"/>
            <a:ext cx="4198938" cy="523220"/>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x-none" sz="2800" b="1" dirty="0">
                <a:solidFill>
                  <a:schemeClr val="tx1">
                    <a:lumMod val="85000"/>
                    <a:lumOff val="15000"/>
                  </a:schemeClr>
                </a:solidFill>
                <a:latin typeface="American Typewriter" panose="02090604020004020304" pitchFamily="18" charset="77"/>
              </a:rPr>
              <a:t>Hứa hươu, hứa vượn</a:t>
            </a:r>
          </a:p>
        </p:txBody>
      </p:sp>
      <p:pic>
        <p:nvPicPr>
          <p:cNvPr id="10242" name="Picture 2" descr="Thử tài với đuổi hình bắt chữ (phần 120) - VnExpress">
            <a:extLst>
              <a:ext uri="{FF2B5EF4-FFF2-40B4-BE49-F238E27FC236}">
                <a16:creationId xmlns:a16="http://schemas.microsoft.com/office/drawing/2014/main" xmlns="" id="{87C82E4B-62D7-6742-B582-B033B0815D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559"/>
          <a:stretch/>
        </p:blipFill>
        <p:spPr bwMode="auto">
          <a:xfrm>
            <a:off x="2738438" y="1393803"/>
            <a:ext cx="6974951" cy="38152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4849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171BE54-ECB9-D44A-AE0B-3EA24E482CB1}"/>
              </a:ext>
            </a:extLst>
          </p:cNvPr>
          <p:cNvSpPr txBox="1"/>
          <p:nvPr/>
        </p:nvSpPr>
        <p:spPr>
          <a:xfrm>
            <a:off x="2724943" y="5303350"/>
            <a:ext cx="7304882" cy="954107"/>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x-none" sz="2800" b="1" dirty="0">
                <a:solidFill>
                  <a:schemeClr val="tx1">
                    <a:lumMod val="85000"/>
                    <a:lumOff val="15000"/>
                  </a:schemeClr>
                </a:solidFill>
                <a:latin typeface="American Typewriter" panose="02090604020004020304" pitchFamily="18" charset="77"/>
              </a:rPr>
              <a:t>Nói chín thì phải làm mười</a:t>
            </a:r>
          </a:p>
          <a:p>
            <a:pPr algn="ctr"/>
            <a:r>
              <a:rPr lang="x-none" sz="2800" b="1" dirty="0">
                <a:solidFill>
                  <a:schemeClr val="tx1">
                    <a:lumMod val="85000"/>
                    <a:lumOff val="15000"/>
                  </a:schemeClr>
                </a:solidFill>
                <a:latin typeface="American Typewriter" panose="02090604020004020304" pitchFamily="18" charset="77"/>
              </a:rPr>
              <a:t>Nói mười làm chín kẻ cười người chê</a:t>
            </a:r>
          </a:p>
        </p:txBody>
      </p:sp>
      <p:pic>
        <p:nvPicPr>
          <p:cNvPr id="12292" name="Picture 4" descr="Speech, Speaking, child, boy, fictional Character png | PNGWing">
            <a:extLst>
              <a:ext uri="{FF2B5EF4-FFF2-40B4-BE49-F238E27FC236}">
                <a16:creationId xmlns:a16="http://schemas.microsoft.com/office/drawing/2014/main" xmlns="" id="{F333633E-4D1F-6E43-B831-AFD82CB7625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85800" y="1554649"/>
            <a:ext cx="3732214" cy="374870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Thể hiện đẳng cấp với sim tứ quý 9999 vinaphone">
            <a:extLst>
              <a:ext uri="{FF2B5EF4-FFF2-40B4-BE49-F238E27FC236}">
                <a16:creationId xmlns:a16="http://schemas.microsoft.com/office/drawing/2014/main" xmlns="" id="{3BFF634C-6C34-AE44-9B7F-4D5C0C6EFD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460" r="22009"/>
          <a:stretch/>
        </p:blipFill>
        <p:spPr bwMode="auto">
          <a:xfrm>
            <a:off x="4600575" y="2126833"/>
            <a:ext cx="2432051" cy="2627802"/>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College Of Health - Gold Number 10 Png PNG Image | Transparent PNG Free  Download on SeekPNG">
            <a:extLst>
              <a:ext uri="{FF2B5EF4-FFF2-40B4-BE49-F238E27FC236}">
                <a16:creationId xmlns:a16="http://schemas.microsoft.com/office/drawing/2014/main" xmlns="" id="{A598482B-6120-D148-A0DA-5D3D6AC7AA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0149" y="2037068"/>
            <a:ext cx="3956051" cy="27838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09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171BE54-ECB9-D44A-AE0B-3EA24E482CB1}"/>
              </a:ext>
            </a:extLst>
          </p:cNvPr>
          <p:cNvSpPr txBox="1"/>
          <p:nvPr/>
        </p:nvSpPr>
        <p:spPr>
          <a:xfrm>
            <a:off x="2724943" y="5303350"/>
            <a:ext cx="7304882" cy="954107"/>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x-none" sz="2800" b="1" dirty="0">
                <a:solidFill>
                  <a:schemeClr val="tx1">
                    <a:lumMod val="85000"/>
                    <a:lumOff val="15000"/>
                  </a:schemeClr>
                </a:solidFill>
                <a:latin typeface="American Typewriter" panose="02090604020004020304" pitchFamily="18" charset="77"/>
              </a:rPr>
              <a:t>Nói lời phải giữ lấy lời</a:t>
            </a:r>
          </a:p>
          <a:p>
            <a:pPr algn="ctr"/>
            <a:r>
              <a:rPr lang="x-none" sz="2800" b="1" dirty="0">
                <a:solidFill>
                  <a:schemeClr val="tx1">
                    <a:lumMod val="85000"/>
                    <a:lumOff val="15000"/>
                  </a:schemeClr>
                </a:solidFill>
                <a:latin typeface="American Typewriter" panose="02090604020004020304" pitchFamily="18" charset="77"/>
              </a:rPr>
              <a:t>Đừng như con bướm đậu rồi lại bay</a:t>
            </a:r>
          </a:p>
        </p:txBody>
      </p:sp>
      <p:pic>
        <p:nvPicPr>
          <p:cNvPr id="14338" name="Picture 2" descr="Vì sao: Người khôn nói lắm dẫu hay cũng nhàm?">
            <a:extLst>
              <a:ext uri="{FF2B5EF4-FFF2-40B4-BE49-F238E27FC236}">
                <a16:creationId xmlns:a16="http://schemas.microsoft.com/office/drawing/2014/main" xmlns="" id="{035D14DC-6836-9F4D-936E-0723F165D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023666" y="1751281"/>
            <a:ext cx="3900487" cy="3069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40" name="Picture 4" descr="Hình ảnh Bướm Bướm đậu Trên Hoa Màu Hồng Hiện Thực, Bươm Bướm, Bướm đậu  Trên Hoa, Hồng miễn phí tải tập tin PNG PSDComment và Vector">
            <a:extLst>
              <a:ext uri="{FF2B5EF4-FFF2-40B4-BE49-F238E27FC236}">
                <a16:creationId xmlns:a16="http://schemas.microsoft.com/office/drawing/2014/main" xmlns="" id="{2DED2B46-28F0-3942-9A30-31D83778697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75506">
            <a:off x="6324909" y="1077515"/>
            <a:ext cx="3533775" cy="4417219"/>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hristmas Butterfly Dream Rose, Butterfly, Red, Pink PNG Transparent  Clipart Image and PSD File for Free Download">
            <a:extLst>
              <a:ext uri="{FF2B5EF4-FFF2-40B4-BE49-F238E27FC236}">
                <a16:creationId xmlns:a16="http://schemas.microsoft.com/office/drawing/2014/main" xmlns="" id="{E6B7DA4E-8414-A243-83D8-BE00349DD55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9338181" y="0"/>
            <a:ext cx="2001264" cy="302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26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rrency Vector PNG, Vector, PSD, and Clipart With Transparent Background  for Free Download | Pngtree">
            <a:extLst>
              <a:ext uri="{FF2B5EF4-FFF2-40B4-BE49-F238E27FC236}">
                <a16:creationId xmlns:a16="http://schemas.microsoft.com/office/drawing/2014/main" xmlns="" id="{A1EDF4D9-2D51-E8C9-1B96-D94E091A12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451" y="262467"/>
            <a:ext cx="1403349" cy="140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9" name="Rectangle 14">
            <a:extLst>
              <a:ext uri="{FF2B5EF4-FFF2-40B4-BE49-F238E27FC236}">
                <a16:creationId xmlns:a16="http://schemas.microsoft.com/office/drawing/2014/main" xmlns="" id="{AE692E75-29D9-77E3-B02D-A9175CAB51D9}"/>
              </a:ext>
            </a:extLst>
          </p:cNvPr>
          <p:cNvSpPr>
            <a:spLocks noGrp="1" noRot="1" noChangeAspect="1" noMove="1" noResize="1" noEditPoints="1" noAdjustHandles="1" noChangeArrowheads="1" noChangeShapeType="1" noTextEdit="1"/>
          </p:cNvSpPr>
          <p:nvPr/>
        </p:nvSpPr>
        <p:spPr>
          <a:xfrm>
            <a:off x="1" y="0"/>
            <a:ext cx="1218988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9220" name="Picture 2">
            <a:extLst>
              <a:ext uri="{FF2B5EF4-FFF2-40B4-BE49-F238E27FC236}">
                <a16:creationId xmlns:a16="http://schemas.microsoft.com/office/drawing/2014/main" xmlns="" id="{3EA1E7FB-F832-BE02-C665-6330C97B3D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7" y="0"/>
            <a:ext cx="1218988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11">
            <a:extLst>
              <a:ext uri="{FF2B5EF4-FFF2-40B4-BE49-F238E27FC236}">
                <a16:creationId xmlns:a16="http://schemas.microsoft.com/office/drawing/2014/main" xmlns="" id="{D017D1A2-F8B6-EC47-7365-17EA1874FF1F}"/>
              </a:ext>
            </a:extLst>
          </p:cNvPr>
          <p:cNvSpPr/>
          <p:nvPr/>
        </p:nvSpPr>
        <p:spPr>
          <a:xfrm>
            <a:off x="304801" y="1123952"/>
            <a:ext cx="3655484" cy="44386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Aft>
                <a:spcPts val="800"/>
              </a:spcAft>
              <a:defRPr/>
            </a:pPr>
            <a:r>
              <a:rPr lang="en-US" sz="8000" b="1" dirty="0" err="1">
                <a:solidFill>
                  <a:srgbClr val="FF3399"/>
                </a:solidFill>
                <a:latin typeface="Times New Roman" pitchFamily="18" charset="0"/>
                <a:ea typeface="+mj-ea"/>
                <a:cs typeface="Times New Roman" pitchFamily="18" charset="0"/>
              </a:rPr>
              <a:t>Chiếc</a:t>
            </a:r>
            <a:r>
              <a:rPr lang="en-US" sz="8000" b="1" dirty="0">
                <a:solidFill>
                  <a:srgbClr val="FF3399"/>
                </a:solidFill>
                <a:latin typeface="Times New Roman" pitchFamily="18" charset="0"/>
                <a:ea typeface="+mj-ea"/>
                <a:cs typeface="Times New Roman" pitchFamily="18" charset="0"/>
              </a:rPr>
              <a:t> </a:t>
            </a:r>
            <a:r>
              <a:rPr lang="en-US" sz="8000" b="1" dirty="0" err="1">
                <a:solidFill>
                  <a:srgbClr val="FF3399"/>
                </a:solidFill>
                <a:latin typeface="Times New Roman" pitchFamily="18" charset="0"/>
                <a:ea typeface="+mj-ea"/>
                <a:cs typeface="Times New Roman" pitchFamily="18" charset="0"/>
              </a:rPr>
              <a:t>túi</a:t>
            </a:r>
            <a:r>
              <a:rPr lang="en-US" sz="8000" b="1" dirty="0">
                <a:solidFill>
                  <a:srgbClr val="FF3399"/>
                </a:solidFill>
                <a:latin typeface="Times New Roman" pitchFamily="18" charset="0"/>
                <a:ea typeface="+mj-ea"/>
                <a:cs typeface="Times New Roman" pitchFamily="18" charset="0"/>
              </a:rPr>
              <a:t> </a:t>
            </a:r>
            <a:r>
              <a:rPr lang="en-US" sz="8000" b="1" dirty="0" err="1">
                <a:solidFill>
                  <a:srgbClr val="FF3399"/>
                </a:solidFill>
                <a:latin typeface="Times New Roman" pitchFamily="18" charset="0"/>
                <a:ea typeface="+mj-ea"/>
                <a:cs typeface="Times New Roman" pitchFamily="18" charset="0"/>
              </a:rPr>
              <a:t>bí</a:t>
            </a:r>
            <a:r>
              <a:rPr lang="en-US" sz="8000" b="1" dirty="0">
                <a:solidFill>
                  <a:srgbClr val="FF3399"/>
                </a:solidFill>
                <a:latin typeface="Times New Roman" pitchFamily="18" charset="0"/>
                <a:ea typeface="+mj-ea"/>
                <a:cs typeface="Times New Roman" pitchFamily="18" charset="0"/>
              </a:rPr>
              <a:t> </a:t>
            </a:r>
            <a:r>
              <a:rPr lang="en-US" sz="8000" b="1" dirty="0" err="1">
                <a:solidFill>
                  <a:srgbClr val="FF3399"/>
                </a:solidFill>
                <a:latin typeface="Times New Roman" pitchFamily="18" charset="0"/>
                <a:ea typeface="+mj-ea"/>
                <a:cs typeface="Times New Roman" pitchFamily="18" charset="0"/>
              </a:rPr>
              <a:t>mật</a:t>
            </a:r>
            <a:endParaRPr lang="en-US" sz="8000" b="1" dirty="0">
              <a:solidFill>
                <a:srgbClr val="FF3399"/>
              </a:solidFill>
              <a:latin typeface="Times New Roman" pitchFamily="18" charset="0"/>
              <a:ea typeface="+mj-ea"/>
              <a:cs typeface="Times New Roman" pitchFamily="18" charset="0"/>
            </a:endParaRPr>
          </a:p>
        </p:txBody>
      </p:sp>
      <p:pic>
        <p:nvPicPr>
          <p:cNvPr id="9222" name="Picture 4">
            <a:extLst>
              <a:ext uri="{FF2B5EF4-FFF2-40B4-BE49-F238E27FC236}">
                <a16:creationId xmlns:a16="http://schemas.microsoft.com/office/drawing/2014/main" xmlns="" id="{8B74606C-58CE-4CF4-5134-FC65188FE2CC}"/>
              </a:ext>
            </a:extLst>
          </p:cNvPr>
          <p:cNvPicPr>
            <a:picLocks noChangeAspect="1"/>
          </p:cNvPicPr>
          <p:nvPr/>
        </p:nvPicPr>
        <p:blipFill>
          <a:blip r:embed="rId4">
            <a:extLst>
              <a:ext uri="{28A0092B-C50C-407E-A947-70E740481C1C}">
                <a14:useLocalDpi xmlns:a14="http://schemas.microsoft.com/office/drawing/2010/main" val="0"/>
              </a:ext>
            </a:extLst>
          </a:blip>
          <a:srcRect l="18100" t="48541" r="15491"/>
          <a:stretch>
            <a:fillRect/>
          </a:stretch>
        </p:blipFill>
        <p:spPr bwMode="auto">
          <a:xfrm>
            <a:off x="5213351" y="2237318"/>
            <a:ext cx="6921500" cy="536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Giáng sinh sao lấp Lánh Clip nghệ thuật - ngôi sao lấp lánh png tải về -  Miễn phí trong suốt Trang Trí Giáng Sinh png Tải về.">
            <a:extLst>
              <a:ext uri="{FF2B5EF4-FFF2-40B4-BE49-F238E27FC236}">
                <a16:creationId xmlns:a16="http://schemas.microsoft.com/office/drawing/2014/main" xmlns="" id="{881BE6B7-4DBF-58D5-1C1E-B45815B74E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151" y="1166284"/>
            <a:ext cx="2357967" cy="272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Giáng sinh sao lấp Lánh Clip nghệ thuật - ngôi sao lấp lánh png tải về -  Miễn phí trong suốt Trang Trí Giáng Sinh png Tải về.">
            <a:extLst>
              <a:ext uri="{FF2B5EF4-FFF2-40B4-BE49-F238E27FC236}">
                <a16:creationId xmlns:a16="http://schemas.microsoft.com/office/drawing/2014/main" xmlns="" id="{6FC05922-877C-C9EE-0544-797433D3A7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9701" y="1803401"/>
            <a:ext cx="1742017" cy="201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Giáng sinh sao lấp Lánh Clip nghệ thuật - ngôi sao lấp lánh png tải về -  Miễn phí trong suốt Trang Trí Giáng Sinh png Tải về.">
            <a:extLst>
              <a:ext uri="{FF2B5EF4-FFF2-40B4-BE49-F238E27FC236}">
                <a16:creationId xmlns:a16="http://schemas.microsoft.com/office/drawing/2014/main" xmlns="" id="{E7E6C724-C7FE-0A9D-B43E-FF49A7FE10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36667" y="2233084"/>
            <a:ext cx="1557867" cy="180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3082"/>
                                        </p:tgtEl>
                                      </p:cBhvr>
                                    </p:animEffect>
                                    <p:animScale>
                                      <p:cBhvr>
                                        <p:cTn id="10" dur="250" autoRev="1" fill="hold"/>
                                        <p:tgtEl>
                                          <p:spTgt spid="3082"/>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20"/>
                                        </p:tgtEl>
                                      </p:cBhvr>
                                    </p:animEffect>
                                    <p:animScale>
                                      <p:cBhvr>
                                        <p:cTn id="13"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171BE54-ECB9-D44A-AE0B-3EA24E482CB1}"/>
              </a:ext>
            </a:extLst>
          </p:cNvPr>
          <p:cNvSpPr txBox="1"/>
          <p:nvPr/>
        </p:nvSpPr>
        <p:spPr>
          <a:xfrm>
            <a:off x="4053680" y="5424154"/>
            <a:ext cx="4318795" cy="523220"/>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x-none" sz="2800" b="1" dirty="0">
                <a:solidFill>
                  <a:schemeClr val="tx1">
                    <a:lumMod val="85000"/>
                    <a:lumOff val="15000"/>
                  </a:schemeClr>
                </a:solidFill>
                <a:latin typeface="American Typewriter" panose="02090604020004020304" pitchFamily="18" charset="77"/>
              </a:rPr>
              <a:t>Lời nói gió bay</a:t>
            </a:r>
          </a:p>
        </p:txBody>
      </p:sp>
      <p:pic>
        <p:nvPicPr>
          <p:cNvPr id="16386" name="Picture 2" descr="Vẽ tay gió hoạt hình | Công cụ đồ họa PSD Tải xuống miễn phí - Pikbest">
            <a:extLst>
              <a:ext uri="{FF2B5EF4-FFF2-40B4-BE49-F238E27FC236}">
                <a16:creationId xmlns:a16="http://schemas.microsoft.com/office/drawing/2014/main" xmlns="" id="{C672D456-DC7B-8445-BD50-FC2BFDB0B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75" y="1433846"/>
            <a:ext cx="5935663" cy="36207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ì sao: Người khôn nói lắm dẫu hay cũng nhàm?">
            <a:extLst>
              <a:ext uri="{FF2B5EF4-FFF2-40B4-BE49-F238E27FC236}">
                <a16:creationId xmlns:a16="http://schemas.microsoft.com/office/drawing/2014/main" xmlns="" id="{733B7F41-5EA8-E74F-8ABB-C7F787AED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1709379"/>
            <a:ext cx="3859213" cy="3069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3878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171BE54-ECB9-D44A-AE0B-3EA24E482CB1}"/>
              </a:ext>
            </a:extLst>
          </p:cNvPr>
          <p:cNvSpPr txBox="1"/>
          <p:nvPr/>
        </p:nvSpPr>
        <p:spPr>
          <a:xfrm>
            <a:off x="3300808" y="5509879"/>
            <a:ext cx="5590383" cy="523220"/>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800" b="1" dirty="0">
                <a:solidFill>
                  <a:schemeClr val="tx1">
                    <a:lumMod val="85000"/>
                    <a:lumOff val="15000"/>
                  </a:schemeClr>
                </a:solidFill>
                <a:latin typeface="American Typewriter" panose="02090604020004020304" pitchFamily="18" charset="77"/>
              </a:rPr>
              <a:t>C</a:t>
            </a:r>
            <a:r>
              <a:rPr lang="x-none" sz="2800" b="1" smtClean="0">
                <a:solidFill>
                  <a:schemeClr val="tx1">
                    <a:lumMod val="85000"/>
                    <a:lumOff val="15000"/>
                  </a:schemeClr>
                </a:solidFill>
                <a:latin typeface="American Typewriter" panose="02090604020004020304" pitchFamily="18" charset="77"/>
              </a:rPr>
              <a:t>hắc </a:t>
            </a:r>
            <a:r>
              <a:rPr lang="x-none" sz="2800" b="1" dirty="0">
                <a:solidFill>
                  <a:schemeClr val="tx1">
                    <a:lumMod val="85000"/>
                    <a:lumOff val="15000"/>
                  </a:schemeClr>
                </a:solidFill>
                <a:latin typeface="American Typewriter" panose="02090604020004020304" pitchFamily="18" charset="77"/>
              </a:rPr>
              <a:t>như đinh đóng cột</a:t>
            </a:r>
          </a:p>
        </p:txBody>
      </p:sp>
      <p:pic>
        <p:nvPicPr>
          <p:cNvPr id="18434" name="Picture 2" descr="Pinky Promise Flat Design Line Icon Stock Vector - Illustration of  friendship, hand: 190661543">
            <a:extLst>
              <a:ext uri="{FF2B5EF4-FFF2-40B4-BE49-F238E27FC236}">
                <a16:creationId xmlns:a16="http://schemas.microsoft.com/office/drawing/2014/main" xmlns="" id="{1CDF0F30-A3F0-DC40-9D4B-46BDC782E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089" y="1532636"/>
            <a:ext cx="3631450" cy="341337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hắc như đinh đóng cột” | Tin tức mới nhất 24h - Đọc Báo Lao Động online -  Laodong.vn">
            <a:extLst>
              <a:ext uri="{FF2B5EF4-FFF2-40B4-BE49-F238E27FC236}">
                <a16:creationId xmlns:a16="http://schemas.microsoft.com/office/drawing/2014/main" xmlns="" id="{A8D975CE-2796-3847-9900-41EF898ED1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77" t="6641" r="8697" b="6406"/>
          <a:stretch/>
        </p:blipFill>
        <p:spPr bwMode="auto">
          <a:xfrm>
            <a:off x="6573463" y="1757424"/>
            <a:ext cx="4217236" cy="33431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54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22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1" y="2286000"/>
            <a:ext cx="3695700" cy="4762500"/>
          </a:xfrm>
          <a:prstGeom prst="rect">
            <a:avLst/>
          </a:prstGeom>
        </p:spPr>
      </p:pic>
      <p:sp>
        <p:nvSpPr>
          <p:cNvPr id="6" name="Cloud Callout 5"/>
          <p:cNvSpPr/>
          <p:nvPr/>
        </p:nvSpPr>
        <p:spPr>
          <a:xfrm>
            <a:off x="101600" y="533399"/>
            <a:ext cx="9212881" cy="6324601"/>
          </a:xfrm>
          <a:prstGeom prst="cloudCallout">
            <a:avLst>
              <a:gd name="adj1" fmla="val 58015"/>
              <a:gd name="adj2" fmla="val 6199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 </a:t>
            </a:r>
            <a:r>
              <a:rPr lang="en-US" sz="4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dõi</a:t>
            </a: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tình</a:t>
            </a: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huống</a:t>
            </a: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endParaRPr lang="vi-VN"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91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xmlns="" id="{4A42F504-4356-921D-D9BA-CBC132A77D66}"/>
              </a:ext>
            </a:extLst>
          </p:cNvPr>
          <p:cNvGraphicFramePr>
            <a:graphicFrameLocks noChangeAspect="1"/>
          </p:cNvGraphicFramePr>
          <p:nvPr>
            <p:extLst>
              <p:ext uri="{D42A27DB-BD31-4B8C-83A1-F6EECF244321}">
                <p14:modId xmlns:p14="http://schemas.microsoft.com/office/powerpoint/2010/main" val="1154414639"/>
              </p:ext>
            </p:extLst>
          </p:nvPr>
        </p:nvGraphicFramePr>
        <p:xfrm>
          <a:off x="146946" y="0"/>
          <a:ext cx="3342967" cy="3597685"/>
        </p:xfrm>
        <a:graphic>
          <a:graphicData uri="http://schemas.openxmlformats.org/presentationml/2006/ole">
            <mc:AlternateContent xmlns:mc="http://schemas.openxmlformats.org/markup-compatibility/2006">
              <mc:Choice xmlns:v="urn:schemas-microsoft-com:vml" Requires="v">
                <p:oleObj spid="_x0000_s3099" name="Clip" r:id="rId3" imgW="1278331" imgH="1273759" progId="MS_ClipArt_Gallery.2">
                  <p:embed/>
                </p:oleObj>
              </mc:Choice>
              <mc:Fallback>
                <p:oleObj name="Clip" r:id="rId3" imgW="1278331" imgH="1273759" progId="MS_ClipArt_Gallery.2">
                  <p:embed/>
                  <p:pic>
                    <p:nvPicPr>
                      <p:cNvPr id="47107" name="Object 3">
                        <a:extLst>
                          <a:ext uri="{FF2B5EF4-FFF2-40B4-BE49-F238E27FC236}">
                            <a16:creationId xmlns:a16="http://schemas.microsoft.com/office/drawing/2014/main" xmlns="" id="{E7E9DC7A-9C6C-BB10-EE25-8A7FF0926A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46" y="0"/>
                        <a:ext cx="3342967" cy="3597685"/>
                      </a:xfrm>
                      <a:prstGeom prst="rect">
                        <a:avLst/>
                      </a:prstGeom>
                      <a:noFill/>
                      <a:ln>
                        <a:noFill/>
                      </a:ln>
                      <a:effectLst/>
                    </p:spPr>
                  </p:pic>
                </p:oleObj>
              </mc:Fallback>
            </mc:AlternateContent>
          </a:graphicData>
        </a:graphic>
      </p:graphicFrame>
      <p:sp>
        <p:nvSpPr>
          <p:cNvPr id="3" name="TextBox 2">
            <a:extLst>
              <a:ext uri="{FF2B5EF4-FFF2-40B4-BE49-F238E27FC236}">
                <a16:creationId xmlns:a16="http://schemas.microsoft.com/office/drawing/2014/main" xmlns="" id="{7B1A0669-09BF-2E38-47AB-F15A43AE87AD}"/>
              </a:ext>
            </a:extLst>
          </p:cNvPr>
          <p:cNvSpPr txBox="1"/>
          <p:nvPr/>
        </p:nvSpPr>
        <p:spPr>
          <a:xfrm>
            <a:off x="1101228" y="218887"/>
            <a:ext cx="10296395" cy="2262158"/>
          </a:xfrm>
          <a:prstGeom prst="rect">
            <a:avLst/>
          </a:prstGeom>
          <a:noFill/>
        </p:spPr>
        <p:txBody>
          <a:bodyPr wrap="square" rtlCol="0">
            <a:spAutoFit/>
          </a:bodyPr>
          <a:lstStyle/>
          <a:p>
            <a:pPr algn="ctr">
              <a:spcAft>
                <a:spcPts val="1800"/>
              </a:spcAft>
            </a:pPr>
            <a:r>
              <a:rPr lang="vi-VN" sz="3600" b="1" dirty="0">
                <a:solidFill>
                  <a:srgbClr val="FF0000"/>
                </a:solidFill>
                <a:latin typeface="+mj-lt"/>
              </a:rPr>
              <a:t>VẬN DỤNG:</a:t>
            </a:r>
          </a:p>
          <a:p>
            <a:pPr algn="just"/>
            <a:r>
              <a:rPr lang="vi-VN" sz="3600" b="1" dirty="0">
                <a:solidFill>
                  <a:srgbClr val="FF0000"/>
                </a:solidFill>
                <a:latin typeface="+mj-lt"/>
              </a:rPr>
              <a:t>- Vận dụng </a:t>
            </a:r>
            <a:r>
              <a:rPr lang="vi-VN" sz="3600" b="1" dirty="0" smtClean="0">
                <a:solidFill>
                  <a:srgbClr val="FF0000"/>
                </a:solidFill>
                <a:latin typeface="+mj-lt"/>
              </a:rPr>
              <a:t>: </a:t>
            </a:r>
            <a:r>
              <a:rPr lang="vi-VN" sz="3600" b="1" dirty="0">
                <a:solidFill>
                  <a:srgbClr val="0000FF"/>
                </a:solidFill>
                <a:latin typeface="+mj-lt"/>
              </a:rPr>
              <a:t>Em hãy sưu tầm một câu chuyện về tấm gương, </a:t>
            </a:r>
            <a:r>
              <a:rPr lang="vi-VN" sz="3600" b="1" dirty="0">
                <a:solidFill>
                  <a:srgbClr val="0000FF"/>
                </a:solidFill>
                <a:latin typeface="Times New Roman" pitchFamily="18" charset="0"/>
                <a:cs typeface="Times New Roman" pitchFamily="18" charset="0"/>
              </a:rPr>
              <a:t>nhân vật </a:t>
            </a:r>
            <a:r>
              <a:rPr lang="en-US" sz="3600" b="1" dirty="0" err="1" smtClean="0">
                <a:solidFill>
                  <a:srgbClr val="0000FF"/>
                </a:solidFill>
                <a:latin typeface="Times New Roman" pitchFamily="18" charset="0"/>
                <a:cs typeface="Times New Roman" pitchFamily="18" charset="0"/>
              </a:rPr>
              <a:t>giữ</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chữ</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tín</a:t>
            </a:r>
            <a:r>
              <a:rPr lang="vi-VN" sz="3600" b="1" dirty="0" smtClean="0">
                <a:solidFill>
                  <a:srgbClr val="0000FF"/>
                </a:solidFill>
                <a:latin typeface="Times New Roman" pitchFamily="18" charset="0"/>
                <a:cs typeface="Times New Roman" pitchFamily="18" charset="0"/>
              </a:rPr>
              <a:t>. </a:t>
            </a:r>
            <a:endParaRPr lang="vi-VN" sz="3600" b="1" dirty="0">
              <a:solidFill>
                <a:srgbClr val="0000FF"/>
              </a:solidFill>
              <a:latin typeface="Times New Roman" pitchFamily="18" charset="0"/>
              <a:cs typeface="Times New Roman" pitchFamily="18" charset="0"/>
            </a:endParaRPr>
          </a:p>
          <a:p>
            <a:endParaRPr lang="en-US" dirty="0"/>
          </a:p>
        </p:txBody>
      </p:sp>
      <p:sp>
        <p:nvSpPr>
          <p:cNvPr id="4" name="Rectangle 3"/>
          <p:cNvSpPr/>
          <p:nvPr/>
        </p:nvSpPr>
        <p:spPr>
          <a:xfrm>
            <a:off x="573437" y="2481045"/>
            <a:ext cx="11096787" cy="4154984"/>
          </a:xfrm>
          <a:prstGeom prst="rect">
            <a:avLst/>
          </a:prstGeom>
        </p:spPr>
        <p:txBody>
          <a:bodyPr wrap="square">
            <a:spAutoFit/>
          </a:bodyPr>
          <a:lstStyle/>
          <a:p>
            <a:r>
              <a:rPr lang="vi-VN" sz="2400" dirty="0"/>
              <a:t>Hồi Bác Hồ sống ở Pác Bó, một hôm được tin Bác đi công tác xa, một trong những em bé thường ngày quấn quýt bên Bác chạy đến cầm tay Bác thưa: “Bác ơi, Bác đi công tác về nhớ mua cho cháu một chiếc vòng bạc nhé!”. Bác cúi xuống nhìn em bé âu yếm, xoa đầu em khẽ nói: “Cháu ở nhà nhớ ngoan ngoãn, khi nào Bác về Bác sẽ mua tặng cháu”... Hơn 2 năm sau Bác quay trở về, mọi người mừng rỡ ra đón Bác. Ai cũng xúm xít hỏi thăm sức khỏe Bác, không một ai còn nhớ đến chuyện năm xưa. Bỗng Bác mở túi lấy ra một chiếc vòng bạc mới tinh trao tận tay em bé – bây giờ đã là một cô bé. Cô bé và mọi người cảm động đến rơi nước mắt. Bác nói: “Cháu nó nhờ mua tức là nó thích lắm, mình là người lớn đã hứa thì phải làm được, đó là “chữ tín”. Chúng ta cần phải giữ trọn niềm tin với mọi người”...</a:t>
            </a:r>
            <a:endParaRPr lang="en-US" sz="2400" dirty="0"/>
          </a:p>
        </p:txBody>
      </p:sp>
    </p:spTree>
    <p:extLst>
      <p:ext uri="{BB962C8B-B14F-4D97-AF65-F5344CB8AC3E}">
        <p14:creationId xmlns:p14="http://schemas.microsoft.com/office/powerpoint/2010/main" val="791703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xmlns="" id="{4A42F504-4356-921D-D9BA-CBC132A77D66}"/>
              </a:ext>
            </a:extLst>
          </p:cNvPr>
          <p:cNvGraphicFramePr>
            <a:graphicFrameLocks noChangeAspect="1"/>
          </p:cNvGraphicFramePr>
          <p:nvPr>
            <p:extLst>
              <p:ext uri="{D42A27DB-BD31-4B8C-83A1-F6EECF244321}">
                <p14:modId xmlns:p14="http://schemas.microsoft.com/office/powerpoint/2010/main" val="676251835"/>
              </p:ext>
            </p:extLst>
          </p:nvPr>
        </p:nvGraphicFramePr>
        <p:xfrm>
          <a:off x="224438" y="0"/>
          <a:ext cx="3342967" cy="3597685"/>
        </p:xfrm>
        <a:graphic>
          <a:graphicData uri="http://schemas.openxmlformats.org/presentationml/2006/ole">
            <mc:AlternateContent xmlns:mc="http://schemas.openxmlformats.org/markup-compatibility/2006">
              <mc:Choice xmlns:v="urn:schemas-microsoft-com:vml" Requires="v">
                <p:oleObj spid="_x0000_s5123" name="Clip" r:id="rId3" imgW="1278331" imgH="1273759" progId="MS_ClipArt_Gallery.2">
                  <p:embed/>
                </p:oleObj>
              </mc:Choice>
              <mc:Fallback>
                <p:oleObj name="Clip" r:id="rId3" imgW="1278331" imgH="1273759"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38" y="0"/>
                        <a:ext cx="3342967" cy="3597685"/>
                      </a:xfrm>
                      <a:prstGeom prst="rect">
                        <a:avLst/>
                      </a:prstGeom>
                      <a:noFill/>
                      <a:ln>
                        <a:noFill/>
                      </a:ln>
                      <a:effectLst/>
                    </p:spPr>
                  </p:pic>
                </p:oleObj>
              </mc:Fallback>
            </mc:AlternateContent>
          </a:graphicData>
        </a:graphic>
      </p:graphicFrame>
      <p:sp>
        <p:nvSpPr>
          <p:cNvPr id="6" name="Rectangle 5"/>
          <p:cNvSpPr/>
          <p:nvPr/>
        </p:nvSpPr>
        <p:spPr>
          <a:xfrm>
            <a:off x="418455" y="1501894"/>
            <a:ext cx="11773545" cy="4524315"/>
          </a:xfrm>
          <a:prstGeom prst="rect">
            <a:avLst/>
          </a:prstGeom>
        </p:spPr>
        <p:txBody>
          <a:bodyPr wrap="square">
            <a:spAutoFit/>
          </a:bodyPr>
          <a:lstStyle/>
          <a:p>
            <a:r>
              <a:rPr lang="vi-VN" sz="3200" dirty="0"/>
              <a:t>Giữ chữ tín là phẩm chất cao quý trong đời sống xã hội cho nên việc bội tín không chỉ làm xấu bản thân mà con gây tác hại đối với người khác.Ông bà ta có dạy "một lần bất tín, vạn lần bất tin". Chúng ta phải thực hiện tốt lời mình đã hứa để hoàn thiện nhân cách. Lòng tin bắt nguồn từ xã hội hướng tới cái thiện, chữ tín trở thành phạm trù đạo đức trong quan hệ ứng xử.</a:t>
            </a:r>
            <a:br>
              <a:rPr lang="vi-VN" sz="3200" dirty="0"/>
            </a:br>
            <a:r>
              <a:rPr lang="vi-VN" sz="3200" dirty="0"/>
              <a:t>Qua câu chuyện này, chúng ta rút ra được rằng nên sống và làm theo tấm gương đạo đức của Bác để xứng đáng với sự tin tưởng, kỳ vọng của mọi người.</a:t>
            </a:r>
            <a:endParaRPr lang="en-US" sz="3200" dirty="0"/>
          </a:p>
        </p:txBody>
      </p:sp>
    </p:spTree>
    <p:extLst>
      <p:ext uri="{BB962C8B-B14F-4D97-AF65-F5344CB8AC3E}">
        <p14:creationId xmlns:p14="http://schemas.microsoft.com/office/powerpoint/2010/main" val="882140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7" name="Object 3">
            <a:extLst>
              <a:ext uri="{FF2B5EF4-FFF2-40B4-BE49-F238E27FC236}">
                <a16:creationId xmlns:a16="http://schemas.microsoft.com/office/drawing/2014/main" xmlns="" id="{E7E9DC7A-9C6C-BB10-EE25-8A7FF0926A45}"/>
              </a:ext>
            </a:extLst>
          </p:cNvPr>
          <p:cNvGraphicFramePr>
            <a:graphicFrameLocks noChangeAspect="1"/>
          </p:cNvGraphicFramePr>
          <p:nvPr>
            <p:extLst>
              <p:ext uri="{D42A27DB-BD31-4B8C-83A1-F6EECF244321}">
                <p14:modId xmlns:p14="http://schemas.microsoft.com/office/powerpoint/2010/main" val="294168232"/>
              </p:ext>
            </p:extLst>
          </p:nvPr>
        </p:nvGraphicFramePr>
        <p:xfrm>
          <a:off x="109156" y="121241"/>
          <a:ext cx="3342967" cy="3597685"/>
        </p:xfrm>
        <a:graphic>
          <a:graphicData uri="http://schemas.openxmlformats.org/presentationml/2006/ole">
            <mc:AlternateContent xmlns:mc="http://schemas.openxmlformats.org/markup-compatibility/2006">
              <mc:Choice xmlns:v="urn:schemas-microsoft-com:vml" Requires="v">
                <p:oleObj spid="_x0000_s4122" name="Clip" r:id="rId3" imgW="1278331" imgH="1273759" progId="MS_ClipArt_Gallery.2">
                  <p:embed/>
                </p:oleObj>
              </mc:Choice>
              <mc:Fallback>
                <p:oleObj name="Clip" r:id="rId3" imgW="1278331" imgH="1273759" progId="MS_ClipArt_Gallery.2">
                  <p:embed/>
                  <p:pic>
                    <p:nvPicPr>
                      <p:cNvPr id="47107" name="Object 3">
                        <a:extLst>
                          <a:ext uri="{FF2B5EF4-FFF2-40B4-BE49-F238E27FC236}">
                            <a16:creationId xmlns:a16="http://schemas.microsoft.com/office/drawing/2014/main" xmlns="" id="{E7E9DC7A-9C6C-BB10-EE25-8A7FF0926A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56" y="121241"/>
                        <a:ext cx="3342967" cy="3597685"/>
                      </a:xfrm>
                      <a:prstGeom prst="rect">
                        <a:avLst/>
                      </a:prstGeom>
                      <a:noFill/>
                      <a:ln>
                        <a:noFill/>
                      </a:ln>
                      <a:effectLst/>
                    </p:spPr>
                  </p:pic>
                </p:oleObj>
              </mc:Fallback>
            </mc:AlternateContent>
          </a:graphicData>
        </a:graphic>
      </p:graphicFrame>
      <p:pic>
        <p:nvPicPr>
          <p:cNvPr id="3" name="Picture 2">
            <a:extLst>
              <a:ext uri="{FF2B5EF4-FFF2-40B4-BE49-F238E27FC236}">
                <a16:creationId xmlns:a16="http://schemas.microsoft.com/office/drawing/2014/main" xmlns="" id="{66453692-D41E-63B5-19B8-7E9F50E3925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2826" y="5742039"/>
            <a:ext cx="9144000" cy="1115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36E69D67-66A0-2420-6798-166DF1DE9AF1}"/>
              </a:ext>
            </a:extLst>
          </p:cNvPr>
          <p:cNvSpPr txBox="1"/>
          <p:nvPr/>
        </p:nvSpPr>
        <p:spPr>
          <a:xfrm>
            <a:off x="2358198" y="343944"/>
            <a:ext cx="9144000" cy="4909036"/>
          </a:xfrm>
          <a:prstGeom prst="rect">
            <a:avLst/>
          </a:prstGeom>
          <a:noFill/>
        </p:spPr>
        <p:txBody>
          <a:bodyPr wrap="square" rtlCol="0">
            <a:spAutoFit/>
          </a:bodyPr>
          <a:lstStyle/>
          <a:p>
            <a:pPr algn="ctr">
              <a:spcAft>
                <a:spcPts val="3000"/>
              </a:spcAft>
            </a:pPr>
            <a:r>
              <a:rPr lang="vi-VN" sz="3600" b="1" dirty="0">
                <a:solidFill>
                  <a:srgbClr val="FF0000"/>
                </a:solidFill>
                <a:latin typeface="Times New Roman" panose="02020603050405020304" pitchFamily="18" charset="0"/>
                <a:cs typeface="Times New Roman" panose="02020603050405020304" pitchFamily="18" charset="0"/>
              </a:rPr>
              <a:t>HƯỚNG DẪN VỀ NHÀ:</a:t>
            </a:r>
          </a:p>
          <a:p>
            <a:pPr marL="742950" indent="-742950" algn="just">
              <a:buAutoNum type="arabicPeriod"/>
            </a:pPr>
            <a:r>
              <a:rPr lang="vi-VN" sz="3600" b="1" dirty="0" smtClean="0">
                <a:solidFill>
                  <a:srgbClr val="0000FF"/>
                </a:solidFill>
                <a:latin typeface="Times New Roman" panose="02020603050405020304" pitchFamily="18" charset="0"/>
                <a:cs typeface="Times New Roman" panose="02020603050405020304" pitchFamily="18" charset="0"/>
              </a:rPr>
              <a:t>Học </a:t>
            </a:r>
            <a:r>
              <a:rPr lang="vi-VN" sz="3600" b="1" dirty="0">
                <a:solidFill>
                  <a:srgbClr val="0000FF"/>
                </a:solidFill>
                <a:latin typeface="Times New Roman" panose="02020603050405020304" pitchFamily="18" charset="0"/>
                <a:cs typeface="Times New Roman" panose="02020603050405020304" pitchFamily="18" charset="0"/>
              </a:rPr>
              <a:t>bài, ôn </a:t>
            </a:r>
            <a:r>
              <a:rPr lang="vi-VN" sz="3600" b="1" dirty="0" smtClean="0">
                <a:solidFill>
                  <a:srgbClr val="0000FF"/>
                </a:solidFill>
                <a:latin typeface="Times New Roman" panose="02020603050405020304" pitchFamily="18" charset="0"/>
                <a:cs typeface="Times New Roman" panose="02020603050405020304" pitchFamily="18" charset="0"/>
              </a:rPr>
              <a:t>bài.</a:t>
            </a:r>
            <a:endParaRPr lang="en-US" sz="3600" b="1" dirty="0" smtClean="0">
              <a:solidFill>
                <a:srgbClr val="0000FF"/>
              </a:solidFill>
              <a:latin typeface="Times New Roman" panose="02020603050405020304" pitchFamily="18" charset="0"/>
              <a:cs typeface="Times New Roman" panose="02020603050405020304" pitchFamily="18" charset="0"/>
            </a:endParaRPr>
          </a:p>
          <a:p>
            <a:pPr marL="742950" indent="-742950" algn="just">
              <a:buAutoNum type="arabicPeriod"/>
            </a:pP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Chuẩn</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bị</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nội</a:t>
            </a:r>
            <a:r>
              <a:rPr lang="en-US" sz="3600" b="1" dirty="0" smtClean="0">
                <a:solidFill>
                  <a:srgbClr val="0000FF"/>
                </a:solidFill>
                <a:latin typeface="Times New Roman" panose="02020603050405020304" pitchFamily="18" charset="0"/>
                <a:cs typeface="Times New Roman" panose="02020603050405020304" pitchFamily="18" charset="0"/>
              </a:rPr>
              <a:t> dung </a:t>
            </a:r>
            <a:r>
              <a:rPr lang="en-US" sz="3600" b="1" dirty="0" err="1" smtClean="0">
                <a:solidFill>
                  <a:srgbClr val="0000FF"/>
                </a:solidFill>
                <a:latin typeface="Times New Roman" panose="02020603050405020304" pitchFamily="18" charset="0"/>
                <a:cs typeface="Times New Roman" panose="02020603050405020304" pitchFamily="18" charset="0"/>
              </a:rPr>
              <a:t>bài</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mới</a:t>
            </a:r>
            <a:r>
              <a:rPr lang="en-US" sz="3600" b="1" dirty="0" smtClean="0">
                <a:solidFill>
                  <a:srgbClr val="0000FF"/>
                </a:solidFill>
                <a:latin typeface="Times New Roman" panose="02020603050405020304" pitchFamily="18" charset="0"/>
                <a:cs typeface="Times New Roman" panose="02020603050405020304" pitchFamily="18" charset="0"/>
              </a:rPr>
              <a:t>: </a:t>
            </a:r>
          </a:p>
          <a:p>
            <a:pPr algn="just"/>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Bảo</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tồn</a:t>
            </a:r>
            <a:r>
              <a:rPr lang="en-US" sz="3600" b="1" dirty="0" smtClean="0">
                <a:solidFill>
                  <a:srgbClr val="FF0000"/>
                </a:solidFill>
                <a:latin typeface="Times New Roman" panose="02020603050405020304" pitchFamily="18" charset="0"/>
                <a:cs typeface="Times New Roman" panose="02020603050405020304" pitchFamily="18" charset="0"/>
              </a:rPr>
              <a:t> di </a:t>
            </a:r>
            <a:r>
              <a:rPr lang="en-US" sz="3600" b="1" dirty="0" err="1" smtClean="0">
                <a:solidFill>
                  <a:srgbClr val="FF0000"/>
                </a:solidFill>
                <a:latin typeface="Times New Roman" panose="02020603050405020304" pitchFamily="18" charset="0"/>
                <a:cs typeface="Times New Roman" panose="02020603050405020304" pitchFamily="18" charset="0"/>
              </a:rPr>
              <a:t>sản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văn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hóa</a:t>
            </a:r>
            <a:endParaRPr lang="en-US" sz="3600" b="1" dirty="0" smtClean="0">
              <a:solidFill>
                <a:srgbClr val="FF0000"/>
              </a:solidFill>
              <a:latin typeface="Times New Roman" panose="02020603050405020304" pitchFamily="18" charset="0"/>
              <a:cs typeface="Times New Roman" panose="02020603050405020304" pitchFamily="18" charset="0"/>
            </a:endParaRPr>
          </a:p>
          <a:p>
            <a:pPr marL="571500" indent="-571500" algn="just">
              <a:buFontTx/>
              <a:buChar char="-"/>
            </a:pPr>
            <a:r>
              <a:rPr lang="en-US" sz="3600" b="1" dirty="0" err="1" smtClean="0">
                <a:latin typeface="Times New Roman" panose="02020603050405020304" pitchFamily="18" charset="0"/>
                <a:cs typeface="Times New Roman" panose="02020603050405020304" pitchFamily="18" charset="0"/>
              </a:rPr>
              <a:t>Đọc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thông</a:t>
            </a:r>
            <a:r>
              <a:rPr lang="en-US" sz="3600" b="1" dirty="0" smtClean="0">
                <a:latin typeface="Times New Roman" panose="02020603050405020304" pitchFamily="18" charset="0"/>
                <a:cs typeface="Times New Roman" panose="02020603050405020304" pitchFamily="18" charset="0"/>
              </a:rPr>
              <a:t> tin, </a:t>
            </a:r>
            <a:r>
              <a:rPr lang="en-US" sz="3600" b="1" dirty="0" err="1" smtClean="0">
                <a:latin typeface="Times New Roman" panose="02020603050405020304" pitchFamily="18" charset="0"/>
                <a:cs typeface="Times New Roman" panose="02020603050405020304" pitchFamily="18" charset="0"/>
              </a:rPr>
              <a:t>trả</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lời</a:t>
            </a: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câu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hỏi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tình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huống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trong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sách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giáo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khoa</a:t>
            </a:r>
            <a:r>
              <a:rPr lang="en-US" sz="3600" b="1" dirty="0" smtClean="0">
                <a:latin typeface="Times New Roman" panose="02020603050405020304" pitchFamily="18" charset="0"/>
                <a:cs typeface="Times New Roman" panose="02020603050405020304" pitchFamily="18" charset="0"/>
              </a:rPr>
              <a:t>;</a:t>
            </a:r>
          </a:p>
          <a:p>
            <a:pPr marL="571500" indent="-571500" algn="just">
              <a:buFontTx/>
              <a:buChar char="-"/>
            </a:pPr>
            <a:r>
              <a:rPr lang="en-US" sz="3600" b="1" dirty="0" err="1" smtClean="0">
                <a:latin typeface="Times New Roman" panose="02020603050405020304" pitchFamily="18" charset="0"/>
                <a:cs typeface="Times New Roman" panose="02020603050405020304" pitchFamily="18" charset="0"/>
              </a:rPr>
              <a:t>Tìm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hiểu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về</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a:t>
            </a:r>
            <a:r>
              <a:rPr lang="en-US" sz="3600" b="1" dirty="0" smtClean="0">
                <a:latin typeface="Times New Roman" panose="02020603050405020304" pitchFamily="18" charset="0"/>
                <a:cs typeface="Times New Roman" panose="02020603050405020304" pitchFamily="18" charset="0"/>
              </a:rPr>
              <a:t> di </a:t>
            </a:r>
            <a:r>
              <a:rPr lang="en-US" sz="3600" b="1" dirty="0" err="1" smtClean="0">
                <a:latin typeface="Times New Roman" panose="02020603050405020304" pitchFamily="18" charset="0"/>
                <a:cs typeface="Times New Roman" panose="02020603050405020304" pitchFamily="18" charset="0"/>
              </a:rPr>
              <a:t>sản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văn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hóa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tiêu</a:t>
            </a:r>
            <a:r>
              <a:rPr lang="en-US" sz="3600" b="1" dirty="0" smtClean="0">
                <a:latin typeface="Times New Roman" panose="02020603050405020304" pitchFamily="18" charset="0"/>
                <a:cs typeface="Times New Roman" panose="02020603050405020304" pitchFamily="18" charset="0"/>
              </a:rPr>
              <a:t> biểu </a:t>
            </a:r>
            <a:r>
              <a:rPr lang="en-US" sz="3600" b="1" dirty="0" err="1" smtClean="0">
                <a:latin typeface="Times New Roman" panose="02020603050405020304" pitchFamily="18" charset="0"/>
                <a:cs typeface="Times New Roman" panose="02020603050405020304" pitchFamily="18" charset="0"/>
              </a:rPr>
              <a:t>cuả</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Việt</a:t>
            </a:r>
            <a:r>
              <a:rPr lang="en-US" sz="3600" b="1" dirty="0" smtClean="0">
                <a:latin typeface="Times New Roman" panose="02020603050405020304" pitchFamily="18" charset="0"/>
                <a:cs typeface="Times New Roman" panose="02020603050405020304" pitchFamily="18" charset="0"/>
              </a:rPr>
              <a:t> Nam </a:t>
            </a:r>
            <a:r>
              <a:rPr lang="en-US" sz="3600" b="1" dirty="0" err="1" smtClean="0">
                <a:latin typeface="Times New Roman" panose="02020603050405020304" pitchFamily="18" charset="0"/>
                <a:cs typeface="Times New Roman" panose="02020603050405020304" pitchFamily="18" charset="0"/>
              </a:rPr>
              <a:t>và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tỉnh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Lâm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Đồng</a:t>
            </a:r>
            <a:endParaRPr lang="vi-VN" sz="36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0C3B2D0-5338-E9AD-CA0C-B38288524EB0}"/>
              </a:ext>
            </a:extLst>
          </p:cNvPr>
          <p:cNvCxnSpPr/>
          <p:nvPr/>
        </p:nvCxnSpPr>
        <p:spPr>
          <a:xfrm>
            <a:off x="5060019" y="980071"/>
            <a:ext cx="30971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282179"/>
      </p:ext>
    </p:extLst>
  </p:cSld>
  <p:clrMapOvr>
    <a:masterClrMapping/>
  </p:clrMapOvr>
  <p:transition>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xmlns="" id="{920F6A15-55D3-24EC-5671-DB27528EB1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20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hlinkClick r:id="rId3" action="ppaction://hlinksldjump"/>
            <a:extLst>
              <a:ext uri="{FF2B5EF4-FFF2-40B4-BE49-F238E27FC236}">
                <a16:creationId xmlns:a16="http://schemas.microsoft.com/office/drawing/2014/main" xmlns="" id="{7CD41597-006C-19E4-AD1F-5C6EAE247591}"/>
              </a:ext>
            </a:extLst>
          </p:cNvPr>
          <p:cNvPicPr>
            <a:picLocks noChangeAspect="1"/>
          </p:cNvPicPr>
          <p:nvPr/>
        </p:nvPicPr>
        <p:blipFill>
          <a:blip r:embed="rId4">
            <a:extLst>
              <a:ext uri="{28A0092B-C50C-407E-A947-70E740481C1C}">
                <a14:useLocalDpi xmlns:a14="http://schemas.microsoft.com/office/drawing/2010/main" val="0"/>
              </a:ext>
            </a:extLst>
          </a:blip>
          <a:srcRect l="6094" r="3633" b="-5"/>
          <a:stretch>
            <a:fillRect/>
          </a:stretch>
        </p:blipFill>
        <p:spPr bwMode="auto">
          <a:xfrm>
            <a:off x="9550401" y="2948517"/>
            <a:ext cx="2307167" cy="307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hlinkClick r:id="rId5" action="ppaction://hlinksldjump"/>
            <a:extLst>
              <a:ext uri="{FF2B5EF4-FFF2-40B4-BE49-F238E27FC236}">
                <a16:creationId xmlns:a16="http://schemas.microsoft.com/office/drawing/2014/main" xmlns="" id="{A19E20A7-B1F5-F259-E37D-5C6A0A13E962}"/>
              </a:ext>
            </a:extLst>
          </p:cNvPr>
          <p:cNvPicPr>
            <a:picLocks noChangeAspect="1"/>
          </p:cNvPicPr>
          <p:nvPr/>
        </p:nvPicPr>
        <p:blipFill>
          <a:blip r:embed="rId6">
            <a:extLst>
              <a:ext uri="{28A0092B-C50C-407E-A947-70E740481C1C}">
                <a14:useLocalDpi xmlns:a14="http://schemas.microsoft.com/office/drawing/2010/main" val="0"/>
              </a:ext>
            </a:extLst>
          </a:blip>
          <a:srcRect l="6027" r="3700" b="-5"/>
          <a:stretch>
            <a:fillRect/>
          </a:stretch>
        </p:blipFill>
        <p:spPr bwMode="auto">
          <a:xfrm>
            <a:off x="6369051" y="2893485"/>
            <a:ext cx="2389716" cy="317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hlinkClick r:id="rId7" action="ppaction://hlinksldjump"/>
            <a:extLst>
              <a:ext uri="{FF2B5EF4-FFF2-40B4-BE49-F238E27FC236}">
                <a16:creationId xmlns:a16="http://schemas.microsoft.com/office/drawing/2014/main" xmlns="" id="{189C68F2-B573-7856-F6D3-A950B5F3A69C}"/>
              </a:ext>
            </a:extLst>
          </p:cNvPr>
          <p:cNvPicPr>
            <a:picLocks noChangeAspect="1"/>
          </p:cNvPicPr>
          <p:nvPr/>
        </p:nvPicPr>
        <p:blipFill>
          <a:blip r:embed="rId8">
            <a:extLst>
              <a:ext uri="{28A0092B-C50C-407E-A947-70E740481C1C}">
                <a14:useLocalDpi xmlns:a14="http://schemas.microsoft.com/office/drawing/2010/main" val="0"/>
              </a:ext>
            </a:extLst>
          </a:blip>
          <a:srcRect l="5980" r="3748" b="-5"/>
          <a:stretch>
            <a:fillRect/>
          </a:stretch>
        </p:blipFill>
        <p:spPr bwMode="auto">
          <a:xfrm>
            <a:off x="3437467" y="2999317"/>
            <a:ext cx="2269067" cy="302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hlinkClick r:id="rId9" action="ppaction://hlinksldjump"/>
            <a:extLst>
              <a:ext uri="{FF2B5EF4-FFF2-40B4-BE49-F238E27FC236}">
                <a16:creationId xmlns:a16="http://schemas.microsoft.com/office/drawing/2014/main" xmlns="" id="{52165B0C-9847-B6A3-1074-E0CC9CC36461}"/>
              </a:ext>
            </a:extLst>
          </p:cNvPr>
          <p:cNvPicPr>
            <a:picLocks noChangeAspect="1"/>
          </p:cNvPicPr>
          <p:nvPr/>
        </p:nvPicPr>
        <p:blipFill>
          <a:blip r:embed="rId10">
            <a:extLst>
              <a:ext uri="{28A0092B-C50C-407E-A947-70E740481C1C}">
                <a14:useLocalDpi xmlns:a14="http://schemas.microsoft.com/office/drawing/2010/main" val="0"/>
              </a:ext>
            </a:extLst>
          </a:blip>
          <a:srcRect l="6119" r="4172" b="6"/>
          <a:stretch>
            <a:fillRect/>
          </a:stretch>
        </p:blipFill>
        <p:spPr bwMode="auto">
          <a:xfrm>
            <a:off x="508000" y="2999317"/>
            <a:ext cx="2269067" cy="302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0" descr="Giáng sinh sao lấp Lánh Clip nghệ thuật - ngôi sao lấp lánh png tải về -  Miễn phí trong suốt Trang Trí Giáng Sinh png Tải về.">
            <a:extLst>
              <a:ext uri="{FF2B5EF4-FFF2-40B4-BE49-F238E27FC236}">
                <a16:creationId xmlns:a16="http://schemas.microsoft.com/office/drawing/2014/main" xmlns="" id="{04A54D56-1CBA-1508-EBC2-A66BE82999F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92039">
            <a:off x="10993967" y="5738284"/>
            <a:ext cx="1212851" cy="141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Giáng sinh sao lấp Lánh Clip nghệ thuật - ngôi sao lấp lánh png tải về -  Miễn phí trong suốt Trang Trí Giáng Sinh png Tải về.">
            <a:extLst>
              <a:ext uri="{FF2B5EF4-FFF2-40B4-BE49-F238E27FC236}">
                <a16:creationId xmlns:a16="http://schemas.microsoft.com/office/drawing/2014/main" xmlns="" id="{67979D09-6189-69EE-1A52-CD4DD74630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50400" y="351367"/>
            <a:ext cx="79586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descr="Giáng sinh sao lấp Lánh Clip nghệ thuật - ngôi sao lấp lánh png tải về -  Miễn phí trong suốt Trang Trí Giáng Sinh png Tải về.">
            <a:extLst>
              <a:ext uri="{FF2B5EF4-FFF2-40B4-BE49-F238E27FC236}">
                <a16:creationId xmlns:a16="http://schemas.microsoft.com/office/drawing/2014/main" xmlns="" id="{8D218188-39C0-67AE-C0EA-B3C8F52DA6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717867" y="6203951"/>
            <a:ext cx="952500" cy="110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50+ Ảnh GIF cực đẹp">
            <a:extLst>
              <a:ext uri="{FF2B5EF4-FFF2-40B4-BE49-F238E27FC236}">
                <a16:creationId xmlns:a16="http://schemas.microsoft.com/office/drawing/2014/main" xmlns="" id="{3E5FE7A1-DFB6-3306-3327-58451D01DB40}"/>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5706533" y="838200"/>
            <a:ext cx="6629400" cy="838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50+ Ảnh GIF cực đẹp">
            <a:extLst>
              <a:ext uri="{FF2B5EF4-FFF2-40B4-BE49-F238E27FC236}">
                <a16:creationId xmlns:a16="http://schemas.microsoft.com/office/drawing/2014/main" xmlns="" id="{7B1FAC74-50E0-A84E-4C46-0F8AB3C7E999}"/>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33867" y="838200"/>
            <a:ext cx="6324600" cy="80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xmlns="" id="{B80B3A2A-3DF4-49DD-C562-124147A06FD9}"/>
              </a:ext>
            </a:extLst>
          </p:cNvPr>
          <p:cNvSpPr/>
          <p:nvPr/>
        </p:nvSpPr>
        <p:spPr>
          <a:xfrm>
            <a:off x="342900" y="800100"/>
            <a:ext cx="10676467" cy="16361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Aft>
                <a:spcPts val="800"/>
              </a:spcAft>
              <a:defRPr/>
            </a:pPr>
            <a:r>
              <a:rPr lang="en-US" sz="8000" b="1" dirty="0" err="1">
                <a:solidFill>
                  <a:srgbClr val="FF3399"/>
                </a:solidFill>
                <a:latin typeface="Times New Roman" pitchFamily="18" charset="0"/>
                <a:ea typeface="+mj-ea"/>
                <a:cs typeface="Times New Roman" pitchFamily="18" charset="0"/>
              </a:rPr>
              <a:t>Chiếc</a:t>
            </a:r>
            <a:r>
              <a:rPr lang="en-US" sz="8000" b="1" dirty="0">
                <a:solidFill>
                  <a:srgbClr val="FF3399"/>
                </a:solidFill>
                <a:latin typeface="Times New Roman" pitchFamily="18" charset="0"/>
                <a:ea typeface="+mj-ea"/>
                <a:cs typeface="Times New Roman" pitchFamily="18" charset="0"/>
              </a:rPr>
              <a:t> </a:t>
            </a:r>
            <a:r>
              <a:rPr lang="en-US" sz="8000" b="1" dirty="0" err="1">
                <a:solidFill>
                  <a:srgbClr val="FF3399"/>
                </a:solidFill>
                <a:latin typeface="Times New Roman" pitchFamily="18" charset="0"/>
                <a:ea typeface="+mj-ea"/>
                <a:cs typeface="Times New Roman" pitchFamily="18" charset="0"/>
              </a:rPr>
              <a:t>túi</a:t>
            </a:r>
            <a:r>
              <a:rPr lang="en-US" sz="8000" b="1" dirty="0">
                <a:solidFill>
                  <a:srgbClr val="FF3399"/>
                </a:solidFill>
                <a:latin typeface="Times New Roman" pitchFamily="18" charset="0"/>
                <a:ea typeface="+mj-ea"/>
                <a:cs typeface="Times New Roman" pitchFamily="18" charset="0"/>
              </a:rPr>
              <a:t> </a:t>
            </a:r>
            <a:r>
              <a:rPr lang="en-US" sz="8000" b="1" dirty="0" err="1">
                <a:solidFill>
                  <a:srgbClr val="FF3399"/>
                </a:solidFill>
                <a:latin typeface="Times New Roman" pitchFamily="18" charset="0"/>
                <a:ea typeface="+mj-ea"/>
                <a:cs typeface="Times New Roman" pitchFamily="18" charset="0"/>
              </a:rPr>
              <a:t>bí</a:t>
            </a:r>
            <a:r>
              <a:rPr lang="en-US" sz="8000" b="1" dirty="0">
                <a:solidFill>
                  <a:srgbClr val="FF3399"/>
                </a:solidFill>
                <a:latin typeface="Times New Roman" pitchFamily="18" charset="0"/>
                <a:ea typeface="+mj-ea"/>
                <a:cs typeface="Times New Roman" pitchFamily="18" charset="0"/>
              </a:rPr>
              <a:t> </a:t>
            </a:r>
            <a:r>
              <a:rPr lang="en-US" sz="8000" b="1" dirty="0" err="1">
                <a:solidFill>
                  <a:srgbClr val="FF3399"/>
                </a:solidFill>
                <a:latin typeface="Times New Roman" pitchFamily="18" charset="0"/>
                <a:ea typeface="+mj-ea"/>
                <a:cs typeface="Times New Roman" pitchFamily="18" charset="0"/>
              </a:rPr>
              <a:t>mật</a:t>
            </a:r>
            <a:endParaRPr lang="en-US" sz="8000" b="1" dirty="0">
              <a:solidFill>
                <a:srgbClr val="FF3399"/>
              </a:solidFill>
              <a:latin typeface="Times New Roman" pitchFamily="18" charset="0"/>
              <a:ea typeface="+mj-ea"/>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xit" presetSubtype="4" fill="hold" nodeType="clickEffect">
                                  <p:stCondLst>
                                    <p:cond delay="0"/>
                                  </p:stCondLst>
                                  <p:childTnLst>
                                    <p:anim calcmode="lin" valueType="num">
                                      <p:cBhvr additive="base">
                                        <p:cTn id="19" dur="500"/>
                                        <p:tgtEl>
                                          <p:spTgt spid="5"/>
                                        </p:tgtEl>
                                        <p:attrNameLst>
                                          <p:attrName>ppt_x</p:attrName>
                                        </p:attrNameLst>
                                      </p:cBhvr>
                                      <p:tavLst>
                                        <p:tav tm="0">
                                          <p:val>
                                            <p:strVal val="ppt_x"/>
                                          </p:val>
                                        </p:tav>
                                        <p:tav tm="100000">
                                          <p:val>
                                            <p:strVal val="ppt_x"/>
                                          </p:val>
                                        </p:tav>
                                      </p:tavLst>
                                    </p:anim>
                                    <p:anim calcmode="lin" valueType="num">
                                      <p:cBhvr additive="base">
                                        <p:cTn id="20" dur="500"/>
                                        <p:tgtEl>
                                          <p:spTgt spid="5"/>
                                        </p:tgtEl>
                                        <p:attrNameLst>
                                          <p:attrName>ppt_y</p:attrName>
                                        </p:attrNameLst>
                                      </p:cBhvr>
                                      <p:tavLst>
                                        <p:tav tm="0">
                                          <p:val>
                                            <p:strVal val="ppt_y"/>
                                          </p:val>
                                        </p:tav>
                                        <p:tav tm="100000">
                                          <p:val>
                                            <p:strVal val="1+ppt_h/2"/>
                                          </p:val>
                                        </p:tav>
                                      </p:tavLst>
                                    </p:anim>
                                    <p:set>
                                      <p:cBhvr>
                                        <p:cTn id="2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2" presetClass="exit" presetSubtype="4" fill="hold" nodeType="clickEffect">
                                  <p:stCondLst>
                                    <p:cond delay="0"/>
                                  </p:stCondLst>
                                  <p:childTnLst>
                                    <p:anim calcmode="lin" valueType="num">
                                      <p:cBhvr additive="base">
                                        <p:cTn id="26" dur="500"/>
                                        <p:tgtEl>
                                          <p:spTgt spid="4"/>
                                        </p:tgtEl>
                                        <p:attrNameLst>
                                          <p:attrName>ppt_x</p:attrName>
                                        </p:attrNameLst>
                                      </p:cBhvr>
                                      <p:tavLst>
                                        <p:tav tm="0">
                                          <p:val>
                                            <p:strVal val="ppt_x"/>
                                          </p:val>
                                        </p:tav>
                                        <p:tav tm="100000">
                                          <p:val>
                                            <p:strVal val="ppt_x"/>
                                          </p:val>
                                        </p:tav>
                                      </p:tavLst>
                                    </p:anim>
                                    <p:anim calcmode="lin" valueType="num">
                                      <p:cBhvr additive="base">
                                        <p:cTn id="27" dur="500"/>
                                        <p:tgtEl>
                                          <p:spTgt spid="4"/>
                                        </p:tgtEl>
                                        <p:attrNameLst>
                                          <p:attrName>ppt_y</p:attrName>
                                        </p:attrNameLst>
                                      </p:cBhvr>
                                      <p:tavLst>
                                        <p:tav tm="0">
                                          <p:val>
                                            <p:strVal val="ppt_y"/>
                                          </p:val>
                                        </p:tav>
                                        <p:tav tm="100000">
                                          <p:val>
                                            <p:strVal val="1+ppt_h/2"/>
                                          </p:val>
                                        </p:tav>
                                      </p:tavLst>
                                    </p:anim>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2" presetClass="exit" presetSubtype="4" fill="hold" nodeType="clickEffect">
                                  <p:stCondLst>
                                    <p:cond delay="0"/>
                                  </p:stCondLst>
                                  <p:childTnLst>
                                    <p:anim calcmode="lin" valueType="num">
                                      <p:cBhvr additive="base">
                                        <p:cTn id="33" dur="500"/>
                                        <p:tgtEl>
                                          <p:spTgt spid="3"/>
                                        </p:tgtEl>
                                        <p:attrNameLst>
                                          <p:attrName>ppt_x</p:attrName>
                                        </p:attrNameLst>
                                      </p:cBhvr>
                                      <p:tavLst>
                                        <p:tav tm="0">
                                          <p:val>
                                            <p:strVal val="ppt_x"/>
                                          </p:val>
                                        </p:tav>
                                        <p:tav tm="100000">
                                          <p:val>
                                            <p:strVal val="ppt_x"/>
                                          </p:val>
                                        </p:tav>
                                      </p:tavLst>
                                    </p:anim>
                                    <p:anim calcmode="lin" valueType="num">
                                      <p:cBhvr additive="base">
                                        <p:cTn id="34" dur="500"/>
                                        <p:tgtEl>
                                          <p:spTgt spid="3"/>
                                        </p:tgtEl>
                                        <p:attrNameLst>
                                          <p:attrName>ppt_y</p:attrName>
                                        </p:attrNameLst>
                                      </p:cBhvr>
                                      <p:tavLst>
                                        <p:tav tm="0">
                                          <p:val>
                                            <p:strVal val="ppt_y"/>
                                          </p:val>
                                        </p:tav>
                                        <p:tav tm="100000">
                                          <p:val>
                                            <p:strVal val="1+ppt_h/2"/>
                                          </p:val>
                                        </p:tav>
                                      </p:tavLst>
                                    </p:anim>
                                    <p:set>
                                      <p:cBhvr>
                                        <p:cTn id="35"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194"/>
                                        </p:tgtEl>
                                        <p:attrNameLst>
                                          <p:attrName>style.visibility</p:attrName>
                                        </p:attrNameLst>
                                      </p:cBhvr>
                                      <p:to>
                                        <p:strVal val="visible"/>
                                      </p:to>
                                    </p:set>
                                    <p:anim calcmode="lin" valueType="num">
                                      <p:cBhvr additive="base">
                                        <p:cTn id="45" dur="500" fill="hold"/>
                                        <p:tgtEl>
                                          <p:spTgt spid="8194"/>
                                        </p:tgtEl>
                                        <p:attrNameLst>
                                          <p:attrName>ppt_x</p:attrName>
                                        </p:attrNameLst>
                                      </p:cBhvr>
                                      <p:tavLst>
                                        <p:tav tm="0">
                                          <p:val>
                                            <p:strVal val="#ppt_x"/>
                                          </p:val>
                                        </p:tav>
                                        <p:tav tm="100000">
                                          <p:val>
                                            <p:strVal val="#ppt_x"/>
                                          </p:val>
                                        </p:tav>
                                      </p:tavLst>
                                    </p:anim>
                                    <p:anim calcmode="lin" valueType="num">
                                      <p:cBhvr additive="base">
                                        <p:cTn id="46"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reeform: Shape 8">
            <a:extLst>
              <a:ext uri="{FF2B5EF4-FFF2-40B4-BE49-F238E27FC236}">
                <a16:creationId xmlns:a16="http://schemas.microsoft.com/office/drawing/2014/main" xmlns="" id="{4AEB08F2-7460-D5D4-BCDA-2772E8C3A8B8}"/>
              </a:ext>
            </a:extLst>
          </p:cNvPr>
          <p:cNvSpPr>
            <a:spLocks noGrp="1" noRot="1" noChangeAspect="1" noMove="1" noResize="1" noEditPoints="1" noAdjustHandles="1" noChangeArrowheads="1" noChangeShapeType="1" noTextEdit="1"/>
          </p:cNvSpPr>
          <p:nvPr/>
        </p:nvSpPr>
        <p:spPr bwMode="auto">
          <a:xfrm>
            <a:off x="0" y="0"/>
            <a:ext cx="12192000" cy="6858000"/>
          </a:xfrm>
          <a:custGeom>
            <a:avLst/>
            <a:gdLst>
              <a:gd name="T0" fmla="*/ 204983 w 12192000"/>
              <a:gd name="T1" fmla="*/ 13767 h 6858000"/>
              <a:gd name="T2" fmla="*/ 152626 w 12192000"/>
              <a:gd name="T3" fmla="*/ 17163 h 6858000"/>
              <a:gd name="T4" fmla="*/ 117188 w 12192000"/>
              <a:gd name="T5" fmla="*/ 24406 h 6858000"/>
              <a:gd name="T6" fmla="*/ 106669 w 12192000"/>
              <a:gd name="T7" fmla="*/ 28304 h 6858000"/>
              <a:gd name="T8" fmla="*/ 123220 w 12192000"/>
              <a:gd name="T9" fmla="*/ 30964 h 6858000"/>
              <a:gd name="T10" fmla="*/ 129013 w 12192000"/>
              <a:gd name="T11" fmla="*/ 32235 h 6858000"/>
              <a:gd name="T12" fmla="*/ 129730 w 12192000"/>
              <a:gd name="T13" fmla="*/ 34593 h 6858000"/>
              <a:gd name="T14" fmla="*/ 103101 w 12192000"/>
              <a:gd name="T15" fmla="*/ 38859 h 6858000"/>
              <a:gd name="T16" fmla="*/ 97033 w 12192000"/>
              <a:gd name="T17" fmla="*/ 43844 h 6858000"/>
              <a:gd name="T18" fmla="*/ 75424 w 12192000"/>
              <a:gd name="T19" fmla="*/ 51305 h 6858000"/>
              <a:gd name="T20" fmla="*/ 55139 w 12192000"/>
              <a:gd name="T21" fmla="*/ 60640 h 6858000"/>
              <a:gd name="T22" fmla="*/ 55562 w 12192000"/>
              <a:gd name="T23" fmla="*/ 65825 h 6858000"/>
              <a:gd name="T24" fmla="*/ 65088 w 12192000"/>
              <a:gd name="T25" fmla="*/ 65039 h 6858000"/>
              <a:gd name="T26" fmla="*/ 65291 w 12192000"/>
              <a:gd name="T27" fmla="*/ 67498 h 6858000"/>
              <a:gd name="T28" fmla="*/ 49439 w 12192000"/>
              <a:gd name="T29" fmla="*/ 75545 h 6858000"/>
              <a:gd name="T30" fmla="*/ 91295 w 12192000"/>
              <a:gd name="T31" fmla="*/ 75494 h 6858000"/>
              <a:gd name="T32" fmla="*/ 91791 w 12192000"/>
              <a:gd name="T33" fmla="*/ 87371 h 6858000"/>
              <a:gd name="T34" fmla="*/ 84986 w 12192000"/>
              <a:gd name="T35" fmla="*/ 90166 h 6858000"/>
              <a:gd name="T36" fmla="*/ 57254 w 12192000"/>
              <a:gd name="T37" fmla="*/ 109436 h 6858000"/>
              <a:gd name="T38" fmla="*/ 46037 w 12192000"/>
              <a:gd name="T39" fmla="*/ 115208 h 6858000"/>
              <a:gd name="T40" fmla="*/ 47949 w 12192000"/>
              <a:gd name="T41" fmla="*/ 118001 h 6858000"/>
              <a:gd name="T42" fmla="*/ 64978 w 12192000"/>
              <a:gd name="T43" fmla="*/ 118921 h 6858000"/>
              <a:gd name="T44" fmla="*/ 74542 w 12192000"/>
              <a:gd name="T45" fmla="*/ 120260 h 6858000"/>
              <a:gd name="T46" fmla="*/ 75258 w 12192000"/>
              <a:gd name="T47" fmla="*/ 121631 h 6858000"/>
              <a:gd name="T48" fmla="*/ 63305 w 12192000"/>
              <a:gd name="T49" fmla="*/ 130848 h 6858000"/>
              <a:gd name="T50" fmla="*/ 68987 w 12192000"/>
              <a:gd name="T51" fmla="*/ 132722 h 6858000"/>
              <a:gd name="T52" fmla="*/ 72205 w 12192000"/>
              <a:gd name="T53" fmla="*/ 138008 h 6858000"/>
              <a:gd name="T54" fmla="*/ 49420 w 12192000"/>
              <a:gd name="T55" fmla="*/ 149835 h 6858000"/>
              <a:gd name="T56" fmla="*/ 103524 w 12192000"/>
              <a:gd name="T57" fmla="*/ 153716 h 6858000"/>
              <a:gd name="T58" fmla="*/ 86201 w 12192000"/>
              <a:gd name="T59" fmla="*/ 157446 h 6858000"/>
              <a:gd name="T60" fmla="*/ 80389 w 12192000"/>
              <a:gd name="T61" fmla="*/ 160089 h 6858000"/>
              <a:gd name="T62" fmla="*/ 62955 w 12192000"/>
              <a:gd name="T63" fmla="*/ 168972 h 6858000"/>
              <a:gd name="T64" fmla="*/ 74155 w 12192000"/>
              <a:gd name="T65" fmla="*/ 169809 h 6858000"/>
              <a:gd name="T66" fmla="*/ 89768 w 12192000"/>
              <a:gd name="T67" fmla="*/ 171465 h 6858000"/>
              <a:gd name="T68" fmla="*/ 103082 w 12192000"/>
              <a:gd name="T69" fmla="*/ 172301 h 6858000"/>
              <a:gd name="T70" fmla="*/ 94310 w 12192000"/>
              <a:gd name="T71" fmla="*/ 175479 h 6858000"/>
              <a:gd name="T72" fmla="*/ 153895 w 12192000"/>
              <a:gd name="T73" fmla="*/ 189096 h 6858000"/>
              <a:gd name="T74" fmla="*/ 172837 w 12192000"/>
              <a:gd name="T75" fmla="*/ 191405 h 6858000"/>
              <a:gd name="T76" fmla="*/ 224753 w 12192000"/>
              <a:gd name="T77" fmla="*/ 199167 h 6858000"/>
              <a:gd name="T78" fmla="*/ 319407 w 12192000"/>
              <a:gd name="T79" fmla="*/ 179879 h 6858000"/>
              <a:gd name="T80" fmla="*/ 336658 w 12192000"/>
              <a:gd name="T81" fmla="*/ 139731 h 6858000"/>
              <a:gd name="T82" fmla="*/ 336234 w 12192000"/>
              <a:gd name="T83" fmla="*/ 131468 h 6858000"/>
              <a:gd name="T84" fmla="*/ 333236 w 12192000"/>
              <a:gd name="T85" fmla="*/ 120510 h 6858000"/>
              <a:gd name="T86" fmla="*/ 332593 w 12192000"/>
              <a:gd name="T87" fmla="*/ 100303 h 6858000"/>
              <a:gd name="T88" fmla="*/ 335278 w 12192000"/>
              <a:gd name="T89" fmla="*/ 79576 h 6858000"/>
              <a:gd name="T90" fmla="*/ 339968 w 12192000"/>
              <a:gd name="T91" fmla="*/ 72467 h 6858000"/>
              <a:gd name="T92" fmla="*/ 338258 w 12192000"/>
              <a:gd name="T93" fmla="*/ 65591 h 6858000"/>
              <a:gd name="T94" fmla="*/ 342872 w 12192000"/>
              <a:gd name="T95" fmla="*/ 59001 h 6858000"/>
              <a:gd name="T96" fmla="*/ 339452 w 12192000"/>
              <a:gd name="T97" fmla="*/ 53162 h 6858000"/>
              <a:gd name="T98" fmla="*/ 325237 w 12192000"/>
              <a:gd name="T99" fmla="*/ 41971 h 6858000"/>
              <a:gd name="T100" fmla="*/ 317550 w 12192000"/>
              <a:gd name="T101" fmla="*/ 35631 h 6858000"/>
              <a:gd name="T102" fmla="*/ 314570 w 12192000"/>
              <a:gd name="T103" fmla="*/ 28571 h 6858000"/>
              <a:gd name="T104" fmla="*/ 312272 w 12192000"/>
              <a:gd name="T105" fmla="*/ 26581 h 6858000"/>
              <a:gd name="T106" fmla="*/ 316979 w 12192000"/>
              <a:gd name="T107" fmla="*/ 23185 h 6858000"/>
              <a:gd name="T108" fmla="*/ 325237 w 12192000"/>
              <a:gd name="T109" fmla="*/ 19923 h 6858000"/>
              <a:gd name="T110" fmla="*/ 289247 w 12192000"/>
              <a:gd name="T111" fmla="*/ 15223 h 6858000"/>
              <a:gd name="T112" fmla="*/ 212993 w 12192000"/>
              <a:gd name="T113" fmla="*/ 13748 h 6858000"/>
              <a:gd name="T114" fmla="*/ 386198 w 12192000"/>
              <a:gd name="T115" fmla="*/ 0 h 6858000"/>
              <a:gd name="T116" fmla="*/ 0 w 12192000"/>
              <a:gd name="T117" fmla="*/ 217237 h 6858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lnTo>
                  <a:pt x="0" y="0"/>
                </a:lnTo>
                <a:close/>
              </a:path>
            </a:pathLst>
          </a:custGeom>
          <a:solidFill>
            <a:schemeClr val="bg2">
              <a:alpha val="50195"/>
            </a:schemeClr>
          </a:solidFill>
          <a:ln>
            <a:noFill/>
          </a:ln>
          <a:extLst>
            <a:ext uri="{91240B29-F687-4F45-9708-019B960494DF}">
              <a14:hiddenLine xmlns:a14="http://schemas.microsoft.com/office/drawing/2010/main" w="32707" cap="flat">
                <a:solidFill>
                  <a:srgbClr val="000000"/>
                </a:solidFill>
                <a:prstDash val="solid"/>
                <a:miter lim="800000"/>
                <a:headEnd/>
                <a:tailEnd/>
              </a14:hiddenLine>
            </a:ext>
          </a:extLst>
        </p:spPr>
        <p:txBody>
          <a:bodyPr anchor="ctr"/>
          <a:lstStyle/>
          <a:p>
            <a:endParaRPr lang="en-US" sz="2400"/>
          </a:p>
        </p:txBody>
      </p:sp>
      <p:sp>
        <p:nvSpPr>
          <p:cNvPr id="3" name="Cloud 2">
            <a:extLst>
              <a:ext uri="{FF2B5EF4-FFF2-40B4-BE49-F238E27FC236}">
                <a16:creationId xmlns:a16="http://schemas.microsoft.com/office/drawing/2014/main" xmlns="" id="{F082F4C0-2844-8D40-58CE-97ECFF2583AB}"/>
              </a:ext>
            </a:extLst>
          </p:cNvPr>
          <p:cNvSpPr/>
          <p:nvPr/>
        </p:nvSpPr>
        <p:spPr>
          <a:xfrm>
            <a:off x="508000" y="65619"/>
            <a:ext cx="5384800" cy="3790950"/>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smtClean="0">
                <a:solidFill>
                  <a:srgbClr val="0000FF"/>
                </a:solidFill>
                <a:latin typeface="+mj-lt"/>
              </a:rPr>
              <a:t>Việc</a:t>
            </a:r>
            <a:r>
              <a:rPr lang="en-US" sz="2800" b="1" dirty="0" smtClean="0">
                <a:solidFill>
                  <a:srgbClr val="0000FF"/>
                </a:solidFill>
                <a:latin typeface="+mj-lt"/>
              </a:rPr>
              <a:t> </a:t>
            </a:r>
            <a:r>
              <a:rPr lang="en-US" sz="2800" b="1" dirty="0" err="1" smtClean="0">
                <a:solidFill>
                  <a:srgbClr val="0000FF"/>
                </a:solidFill>
                <a:latin typeface="+mj-lt"/>
              </a:rPr>
              <a:t>giữ</a:t>
            </a:r>
            <a:r>
              <a:rPr lang="en-US" sz="2800" b="1" dirty="0" smtClean="0">
                <a:solidFill>
                  <a:srgbClr val="0000FF"/>
                </a:solidFill>
                <a:latin typeface="+mj-lt"/>
              </a:rPr>
              <a:t> </a:t>
            </a:r>
            <a:r>
              <a:rPr lang="en-US" sz="2800" b="1" dirty="0" err="1" smtClean="0">
                <a:solidFill>
                  <a:srgbClr val="0000FF"/>
                </a:solidFill>
                <a:latin typeface="+mj-lt"/>
              </a:rPr>
              <a:t>chữ</a:t>
            </a:r>
            <a:r>
              <a:rPr lang="en-US" sz="2800" b="1" dirty="0" smtClean="0">
                <a:solidFill>
                  <a:srgbClr val="0000FF"/>
                </a:solidFill>
                <a:latin typeface="+mj-lt"/>
              </a:rPr>
              <a:t> </a:t>
            </a:r>
            <a:r>
              <a:rPr lang="en-US" sz="2800" b="1" dirty="0" err="1" smtClean="0">
                <a:solidFill>
                  <a:srgbClr val="0000FF"/>
                </a:solidFill>
                <a:latin typeface="+mj-lt"/>
              </a:rPr>
              <a:t>tín</a:t>
            </a:r>
            <a:r>
              <a:rPr lang="en-US" sz="2800" b="1" dirty="0" smtClean="0">
                <a:solidFill>
                  <a:srgbClr val="0000FF"/>
                </a:solidFill>
                <a:latin typeface="+mj-lt"/>
              </a:rPr>
              <a:t> </a:t>
            </a:r>
            <a:r>
              <a:rPr lang="en-US" sz="2800" b="1" dirty="0" err="1" smtClean="0">
                <a:solidFill>
                  <a:srgbClr val="0000FF"/>
                </a:solidFill>
                <a:latin typeface="+mj-lt"/>
              </a:rPr>
              <a:t>giúp</a:t>
            </a:r>
            <a:r>
              <a:rPr lang="en-US" sz="2800" b="1" dirty="0" smtClean="0">
                <a:solidFill>
                  <a:srgbClr val="0000FF"/>
                </a:solidFill>
                <a:latin typeface="+mj-lt"/>
              </a:rPr>
              <a:t> </a:t>
            </a:r>
            <a:r>
              <a:rPr lang="en-US" sz="2800" b="1" dirty="0" err="1" smtClean="0">
                <a:solidFill>
                  <a:srgbClr val="0000FF"/>
                </a:solidFill>
                <a:latin typeface="+mj-lt"/>
              </a:rPr>
              <a:t>chúng</a:t>
            </a:r>
            <a:r>
              <a:rPr lang="en-US" sz="2800" b="1" dirty="0" smtClean="0">
                <a:solidFill>
                  <a:srgbClr val="0000FF"/>
                </a:solidFill>
                <a:latin typeface="+mj-lt"/>
              </a:rPr>
              <a:t> ta </a:t>
            </a:r>
            <a:r>
              <a:rPr lang="en-US" sz="2800" b="1" dirty="0" err="1" smtClean="0">
                <a:solidFill>
                  <a:srgbClr val="0000FF"/>
                </a:solidFill>
                <a:latin typeface="+mj-lt"/>
              </a:rPr>
              <a:t>có</a:t>
            </a:r>
            <a:r>
              <a:rPr lang="en-US" sz="2800" b="1" dirty="0" smtClean="0">
                <a:solidFill>
                  <a:srgbClr val="0000FF"/>
                </a:solidFill>
                <a:latin typeface="+mj-lt"/>
              </a:rPr>
              <a:t> </a:t>
            </a:r>
            <a:r>
              <a:rPr lang="en-US" sz="2800" b="1" dirty="0" err="1" smtClean="0">
                <a:solidFill>
                  <a:srgbClr val="0000FF"/>
                </a:solidFill>
                <a:latin typeface="+mj-lt"/>
              </a:rPr>
              <a:t>thêm</a:t>
            </a:r>
            <a:r>
              <a:rPr lang="en-US" sz="2800" b="1" dirty="0" smtClean="0">
                <a:solidFill>
                  <a:srgbClr val="0000FF"/>
                </a:solidFill>
                <a:latin typeface="+mj-lt"/>
              </a:rPr>
              <a:t> ý </a:t>
            </a:r>
            <a:r>
              <a:rPr lang="en-US" sz="2800" b="1" dirty="0" err="1" smtClean="0">
                <a:solidFill>
                  <a:srgbClr val="0000FF"/>
                </a:solidFill>
                <a:latin typeface="+mj-lt"/>
              </a:rPr>
              <a:t>chí</a:t>
            </a:r>
            <a:r>
              <a:rPr lang="en-US" sz="2800" b="1" dirty="0" smtClean="0">
                <a:solidFill>
                  <a:srgbClr val="0000FF"/>
                </a:solidFill>
                <a:latin typeface="+mj-lt"/>
              </a:rPr>
              <a:t> </a:t>
            </a:r>
            <a:r>
              <a:rPr lang="en-US" sz="2800" b="1" dirty="0" err="1" smtClean="0">
                <a:solidFill>
                  <a:srgbClr val="0000FF"/>
                </a:solidFill>
                <a:latin typeface="+mj-lt"/>
              </a:rPr>
              <a:t>nghị</a:t>
            </a:r>
            <a:r>
              <a:rPr lang="en-US" sz="2800" b="1" dirty="0" smtClean="0">
                <a:solidFill>
                  <a:srgbClr val="0000FF"/>
                </a:solidFill>
                <a:latin typeface="+mj-lt"/>
              </a:rPr>
              <a:t> </a:t>
            </a:r>
            <a:r>
              <a:rPr lang="en-US" sz="2800" b="1" dirty="0" err="1" smtClean="0">
                <a:solidFill>
                  <a:srgbClr val="0000FF"/>
                </a:solidFill>
                <a:latin typeface="+mj-lt"/>
              </a:rPr>
              <a:t>lực</a:t>
            </a:r>
            <a:r>
              <a:rPr lang="en-US" sz="2800" b="1" dirty="0" smtClean="0">
                <a:solidFill>
                  <a:srgbClr val="0000FF"/>
                </a:solidFill>
                <a:latin typeface="+mj-lt"/>
              </a:rPr>
              <a:t> </a:t>
            </a:r>
            <a:r>
              <a:rPr lang="en-US" sz="2800" b="1" dirty="0" err="1" smtClean="0">
                <a:solidFill>
                  <a:srgbClr val="0000FF"/>
                </a:solidFill>
                <a:latin typeface="+mj-lt"/>
              </a:rPr>
              <a:t>và</a:t>
            </a:r>
            <a:r>
              <a:rPr lang="en-US" sz="2800" b="1" dirty="0" smtClean="0">
                <a:solidFill>
                  <a:srgbClr val="0000FF"/>
                </a:solidFill>
                <a:latin typeface="+mj-lt"/>
              </a:rPr>
              <a:t>……</a:t>
            </a:r>
            <a:endParaRPr lang="en-US" sz="2800" b="1" dirty="0">
              <a:solidFill>
                <a:srgbClr val="0000FF"/>
              </a:solidFill>
              <a:latin typeface="+mj-lt"/>
            </a:endParaRPr>
          </a:p>
        </p:txBody>
      </p:sp>
      <p:sp>
        <p:nvSpPr>
          <p:cNvPr id="4" name="Rectangle: Rounded Corners 3">
            <a:extLst>
              <a:ext uri="{FF2B5EF4-FFF2-40B4-BE49-F238E27FC236}">
                <a16:creationId xmlns:a16="http://schemas.microsoft.com/office/drawing/2014/main" xmlns="" id="{B9F88B7A-3557-464E-2321-C413B54A5D8A}"/>
              </a:ext>
            </a:extLst>
          </p:cNvPr>
          <p:cNvSpPr/>
          <p:nvPr/>
        </p:nvSpPr>
        <p:spPr>
          <a:xfrm>
            <a:off x="711201" y="4313767"/>
            <a:ext cx="5084233" cy="1524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733" b="1" dirty="0" err="1" smtClean="0">
                <a:solidFill>
                  <a:srgbClr val="FF0000"/>
                </a:solidFill>
                <a:latin typeface="+mj-lt"/>
              </a:rPr>
              <a:t>Tự</a:t>
            </a:r>
            <a:r>
              <a:rPr lang="en-US" sz="3733" b="1" dirty="0" smtClean="0">
                <a:solidFill>
                  <a:srgbClr val="FF0000"/>
                </a:solidFill>
                <a:latin typeface="+mj-lt"/>
              </a:rPr>
              <a:t> </a:t>
            </a:r>
            <a:r>
              <a:rPr lang="en-US" sz="3733" b="1" dirty="0" err="1" smtClean="0">
                <a:solidFill>
                  <a:srgbClr val="FF0000"/>
                </a:solidFill>
                <a:latin typeface="+mj-lt"/>
              </a:rPr>
              <a:t>hoàn</a:t>
            </a:r>
            <a:r>
              <a:rPr lang="en-US" sz="3733" b="1" dirty="0" smtClean="0">
                <a:solidFill>
                  <a:srgbClr val="FF0000"/>
                </a:solidFill>
                <a:latin typeface="+mj-lt"/>
              </a:rPr>
              <a:t> </a:t>
            </a:r>
            <a:r>
              <a:rPr lang="en-US" sz="3733" b="1" dirty="0" err="1" smtClean="0">
                <a:solidFill>
                  <a:srgbClr val="FF0000"/>
                </a:solidFill>
                <a:latin typeface="+mj-lt"/>
              </a:rPr>
              <a:t>thiện</a:t>
            </a:r>
            <a:r>
              <a:rPr lang="en-US" sz="3733" b="1" dirty="0" smtClean="0">
                <a:solidFill>
                  <a:srgbClr val="FF0000"/>
                </a:solidFill>
                <a:latin typeface="+mj-lt"/>
              </a:rPr>
              <a:t> </a:t>
            </a:r>
            <a:r>
              <a:rPr lang="en-US" sz="3733" b="1" dirty="0" err="1" smtClean="0">
                <a:solidFill>
                  <a:srgbClr val="FF0000"/>
                </a:solidFill>
                <a:latin typeface="+mj-lt"/>
              </a:rPr>
              <a:t>bản</a:t>
            </a:r>
            <a:r>
              <a:rPr lang="en-US" sz="3733" b="1" dirty="0" smtClean="0">
                <a:solidFill>
                  <a:srgbClr val="FF0000"/>
                </a:solidFill>
                <a:latin typeface="+mj-lt"/>
              </a:rPr>
              <a:t> </a:t>
            </a:r>
            <a:r>
              <a:rPr lang="en-US" sz="3733" b="1" dirty="0" err="1" smtClean="0">
                <a:solidFill>
                  <a:srgbClr val="FF0000"/>
                </a:solidFill>
                <a:latin typeface="+mj-lt"/>
              </a:rPr>
              <a:t>thân</a:t>
            </a:r>
            <a:endParaRPr lang="en-US" sz="3733" b="1" dirty="0">
              <a:solidFill>
                <a:srgbClr val="FF0000"/>
              </a:solidFill>
              <a:latin typeface="+mj-lt"/>
            </a:endParaRPr>
          </a:p>
        </p:txBody>
      </p:sp>
      <p:pic>
        <p:nvPicPr>
          <p:cNvPr id="11271" name="Picture 9">
            <a:hlinkClick r:id="rId2" action="ppaction://hlinksldjump"/>
            <a:extLst>
              <a:ext uri="{FF2B5EF4-FFF2-40B4-BE49-F238E27FC236}">
                <a16:creationId xmlns:a16="http://schemas.microsoft.com/office/drawing/2014/main" xmlns="" id="{ECCF3E71-D066-DF7A-2CB1-079C6AF4E22D}"/>
              </a:ext>
            </a:extLst>
          </p:cNvPr>
          <p:cNvPicPr>
            <a:picLocks noChangeAspect="1"/>
          </p:cNvPicPr>
          <p:nvPr/>
        </p:nvPicPr>
        <p:blipFill>
          <a:blip r:embed="rId3">
            <a:extLst>
              <a:ext uri="{28A0092B-C50C-407E-A947-70E740481C1C}">
                <a14:useLocalDpi xmlns:a14="http://schemas.microsoft.com/office/drawing/2010/main" val="0"/>
              </a:ext>
            </a:extLst>
          </a:blip>
          <a:srcRect l="6119" r="4172" b="6"/>
          <a:stretch>
            <a:fillRect/>
          </a:stretch>
        </p:blipFill>
        <p:spPr bwMode="auto">
          <a:xfrm>
            <a:off x="8059803" y="2801067"/>
            <a:ext cx="3759200" cy="379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D8785D28-D3CE-656B-6AEA-9707B5F92868}"/>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12291" name="Freeform: Shape 8">
            <a:extLst>
              <a:ext uri="{FF2B5EF4-FFF2-40B4-BE49-F238E27FC236}">
                <a16:creationId xmlns:a16="http://schemas.microsoft.com/office/drawing/2014/main" xmlns="" id="{03E5E885-CF79-0AE4-BAD1-7AB2ABDE0952}"/>
              </a:ext>
            </a:extLst>
          </p:cNvPr>
          <p:cNvSpPr>
            <a:spLocks noGrp="1" noRot="1" noChangeAspect="1" noMove="1" noResize="1" noEditPoints="1" noAdjustHandles="1" noChangeArrowheads="1" noChangeShapeType="1" noTextEdit="1"/>
          </p:cNvSpPr>
          <p:nvPr/>
        </p:nvSpPr>
        <p:spPr bwMode="auto">
          <a:xfrm>
            <a:off x="0" y="0"/>
            <a:ext cx="12192000" cy="6858000"/>
          </a:xfrm>
          <a:custGeom>
            <a:avLst/>
            <a:gdLst>
              <a:gd name="T0" fmla="*/ 204983 w 12192000"/>
              <a:gd name="T1" fmla="*/ 13767 h 6858000"/>
              <a:gd name="T2" fmla="*/ 152626 w 12192000"/>
              <a:gd name="T3" fmla="*/ 17163 h 6858000"/>
              <a:gd name="T4" fmla="*/ 117188 w 12192000"/>
              <a:gd name="T5" fmla="*/ 24406 h 6858000"/>
              <a:gd name="T6" fmla="*/ 106669 w 12192000"/>
              <a:gd name="T7" fmla="*/ 28304 h 6858000"/>
              <a:gd name="T8" fmla="*/ 123220 w 12192000"/>
              <a:gd name="T9" fmla="*/ 30964 h 6858000"/>
              <a:gd name="T10" fmla="*/ 129013 w 12192000"/>
              <a:gd name="T11" fmla="*/ 32235 h 6858000"/>
              <a:gd name="T12" fmla="*/ 129730 w 12192000"/>
              <a:gd name="T13" fmla="*/ 34593 h 6858000"/>
              <a:gd name="T14" fmla="*/ 103101 w 12192000"/>
              <a:gd name="T15" fmla="*/ 38859 h 6858000"/>
              <a:gd name="T16" fmla="*/ 97033 w 12192000"/>
              <a:gd name="T17" fmla="*/ 43844 h 6858000"/>
              <a:gd name="T18" fmla="*/ 75424 w 12192000"/>
              <a:gd name="T19" fmla="*/ 51305 h 6858000"/>
              <a:gd name="T20" fmla="*/ 55139 w 12192000"/>
              <a:gd name="T21" fmla="*/ 60640 h 6858000"/>
              <a:gd name="T22" fmla="*/ 55562 w 12192000"/>
              <a:gd name="T23" fmla="*/ 65825 h 6858000"/>
              <a:gd name="T24" fmla="*/ 65088 w 12192000"/>
              <a:gd name="T25" fmla="*/ 65039 h 6858000"/>
              <a:gd name="T26" fmla="*/ 65291 w 12192000"/>
              <a:gd name="T27" fmla="*/ 67498 h 6858000"/>
              <a:gd name="T28" fmla="*/ 49439 w 12192000"/>
              <a:gd name="T29" fmla="*/ 75545 h 6858000"/>
              <a:gd name="T30" fmla="*/ 91295 w 12192000"/>
              <a:gd name="T31" fmla="*/ 75494 h 6858000"/>
              <a:gd name="T32" fmla="*/ 91791 w 12192000"/>
              <a:gd name="T33" fmla="*/ 87371 h 6858000"/>
              <a:gd name="T34" fmla="*/ 84986 w 12192000"/>
              <a:gd name="T35" fmla="*/ 90166 h 6858000"/>
              <a:gd name="T36" fmla="*/ 57254 w 12192000"/>
              <a:gd name="T37" fmla="*/ 109436 h 6858000"/>
              <a:gd name="T38" fmla="*/ 46037 w 12192000"/>
              <a:gd name="T39" fmla="*/ 115208 h 6858000"/>
              <a:gd name="T40" fmla="*/ 47949 w 12192000"/>
              <a:gd name="T41" fmla="*/ 118001 h 6858000"/>
              <a:gd name="T42" fmla="*/ 64978 w 12192000"/>
              <a:gd name="T43" fmla="*/ 118921 h 6858000"/>
              <a:gd name="T44" fmla="*/ 74542 w 12192000"/>
              <a:gd name="T45" fmla="*/ 120260 h 6858000"/>
              <a:gd name="T46" fmla="*/ 75258 w 12192000"/>
              <a:gd name="T47" fmla="*/ 121631 h 6858000"/>
              <a:gd name="T48" fmla="*/ 63305 w 12192000"/>
              <a:gd name="T49" fmla="*/ 130848 h 6858000"/>
              <a:gd name="T50" fmla="*/ 68987 w 12192000"/>
              <a:gd name="T51" fmla="*/ 132722 h 6858000"/>
              <a:gd name="T52" fmla="*/ 72205 w 12192000"/>
              <a:gd name="T53" fmla="*/ 138008 h 6858000"/>
              <a:gd name="T54" fmla="*/ 49420 w 12192000"/>
              <a:gd name="T55" fmla="*/ 149835 h 6858000"/>
              <a:gd name="T56" fmla="*/ 103524 w 12192000"/>
              <a:gd name="T57" fmla="*/ 153716 h 6858000"/>
              <a:gd name="T58" fmla="*/ 86201 w 12192000"/>
              <a:gd name="T59" fmla="*/ 157446 h 6858000"/>
              <a:gd name="T60" fmla="*/ 80389 w 12192000"/>
              <a:gd name="T61" fmla="*/ 160089 h 6858000"/>
              <a:gd name="T62" fmla="*/ 62955 w 12192000"/>
              <a:gd name="T63" fmla="*/ 168972 h 6858000"/>
              <a:gd name="T64" fmla="*/ 74155 w 12192000"/>
              <a:gd name="T65" fmla="*/ 169809 h 6858000"/>
              <a:gd name="T66" fmla="*/ 89768 w 12192000"/>
              <a:gd name="T67" fmla="*/ 171465 h 6858000"/>
              <a:gd name="T68" fmla="*/ 103082 w 12192000"/>
              <a:gd name="T69" fmla="*/ 172301 h 6858000"/>
              <a:gd name="T70" fmla="*/ 94310 w 12192000"/>
              <a:gd name="T71" fmla="*/ 175479 h 6858000"/>
              <a:gd name="T72" fmla="*/ 153895 w 12192000"/>
              <a:gd name="T73" fmla="*/ 189096 h 6858000"/>
              <a:gd name="T74" fmla="*/ 172837 w 12192000"/>
              <a:gd name="T75" fmla="*/ 191405 h 6858000"/>
              <a:gd name="T76" fmla="*/ 224753 w 12192000"/>
              <a:gd name="T77" fmla="*/ 199167 h 6858000"/>
              <a:gd name="T78" fmla="*/ 319407 w 12192000"/>
              <a:gd name="T79" fmla="*/ 179879 h 6858000"/>
              <a:gd name="T80" fmla="*/ 336658 w 12192000"/>
              <a:gd name="T81" fmla="*/ 139731 h 6858000"/>
              <a:gd name="T82" fmla="*/ 336234 w 12192000"/>
              <a:gd name="T83" fmla="*/ 131468 h 6858000"/>
              <a:gd name="T84" fmla="*/ 333236 w 12192000"/>
              <a:gd name="T85" fmla="*/ 120510 h 6858000"/>
              <a:gd name="T86" fmla="*/ 332593 w 12192000"/>
              <a:gd name="T87" fmla="*/ 100303 h 6858000"/>
              <a:gd name="T88" fmla="*/ 335278 w 12192000"/>
              <a:gd name="T89" fmla="*/ 79576 h 6858000"/>
              <a:gd name="T90" fmla="*/ 339968 w 12192000"/>
              <a:gd name="T91" fmla="*/ 72467 h 6858000"/>
              <a:gd name="T92" fmla="*/ 338258 w 12192000"/>
              <a:gd name="T93" fmla="*/ 65591 h 6858000"/>
              <a:gd name="T94" fmla="*/ 342872 w 12192000"/>
              <a:gd name="T95" fmla="*/ 59001 h 6858000"/>
              <a:gd name="T96" fmla="*/ 339452 w 12192000"/>
              <a:gd name="T97" fmla="*/ 53162 h 6858000"/>
              <a:gd name="T98" fmla="*/ 325237 w 12192000"/>
              <a:gd name="T99" fmla="*/ 41971 h 6858000"/>
              <a:gd name="T100" fmla="*/ 317550 w 12192000"/>
              <a:gd name="T101" fmla="*/ 35631 h 6858000"/>
              <a:gd name="T102" fmla="*/ 314570 w 12192000"/>
              <a:gd name="T103" fmla="*/ 28571 h 6858000"/>
              <a:gd name="T104" fmla="*/ 312272 w 12192000"/>
              <a:gd name="T105" fmla="*/ 26581 h 6858000"/>
              <a:gd name="T106" fmla="*/ 316979 w 12192000"/>
              <a:gd name="T107" fmla="*/ 23185 h 6858000"/>
              <a:gd name="T108" fmla="*/ 325237 w 12192000"/>
              <a:gd name="T109" fmla="*/ 19923 h 6858000"/>
              <a:gd name="T110" fmla="*/ 289247 w 12192000"/>
              <a:gd name="T111" fmla="*/ 15223 h 6858000"/>
              <a:gd name="T112" fmla="*/ 212993 w 12192000"/>
              <a:gd name="T113" fmla="*/ 13748 h 6858000"/>
              <a:gd name="T114" fmla="*/ 386198 w 12192000"/>
              <a:gd name="T115" fmla="*/ 0 h 6858000"/>
              <a:gd name="T116" fmla="*/ 0 w 12192000"/>
              <a:gd name="T117" fmla="*/ 217237 h 6858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lnTo>
                  <a:pt x="0" y="0"/>
                </a:lnTo>
                <a:close/>
              </a:path>
            </a:pathLst>
          </a:custGeom>
          <a:solidFill>
            <a:schemeClr val="bg2">
              <a:alpha val="50195"/>
            </a:schemeClr>
          </a:solidFill>
          <a:ln>
            <a:noFill/>
          </a:ln>
          <a:extLst>
            <a:ext uri="{91240B29-F687-4F45-9708-019B960494DF}">
              <a14:hiddenLine xmlns:a14="http://schemas.microsoft.com/office/drawing/2010/main" w="32707" cap="flat">
                <a:solidFill>
                  <a:srgbClr val="000000"/>
                </a:solidFill>
                <a:prstDash val="solid"/>
                <a:miter lim="800000"/>
                <a:headEnd/>
                <a:tailEnd/>
              </a14:hiddenLine>
            </a:ext>
          </a:extLst>
        </p:spPr>
        <p:txBody>
          <a:bodyPr anchor="ctr"/>
          <a:lstStyle/>
          <a:p>
            <a:endParaRPr lang="en-US" sz="2400"/>
          </a:p>
        </p:txBody>
      </p:sp>
      <p:sp>
        <p:nvSpPr>
          <p:cNvPr id="3" name="Cloud 2">
            <a:extLst>
              <a:ext uri="{FF2B5EF4-FFF2-40B4-BE49-F238E27FC236}">
                <a16:creationId xmlns:a16="http://schemas.microsoft.com/office/drawing/2014/main" xmlns="" id="{752013F2-37FB-87A7-E0FF-5F764E423C72}"/>
              </a:ext>
            </a:extLst>
          </p:cNvPr>
          <p:cNvSpPr/>
          <p:nvPr/>
        </p:nvSpPr>
        <p:spPr>
          <a:xfrm>
            <a:off x="1320800" y="-300624"/>
            <a:ext cx="5588000" cy="4119092"/>
          </a:xfrm>
          <a:prstGeom prst="cloud">
            <a:avLst/>
          </a:prstGeom>
          <a:solidFill>
            <a:schemeClr val="bg1"/>
          </a:solidFill>
          <a:ln w="38100">
            <a:solidFill>
              <a:srgbClr val="DAA4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733" b="1" dirty="0" err="1" smtClean="0">
                <a:solidFill>
                  <a:srgbClr val="0000FF"/>
                </a:solidFill>
                <a:latin typeface="+mj-lt"/>
              </a:rPr>
              <a:t>Bạn</a:t>
            </a:r>
            <a:r>
              <a:rPr lang="en-US" sz="3733" b="1" dirty="0" smtClean="0">
                <a:solidFill>
                  <a:srgbClr val="0000FF"/>
                </a:solidFill>
                <a:latin typeface="+mj-lt"/>
              </a:rPr>
              <a:t> </a:t>
            </a:r>
            <a:r>
              <a:rPr lang="en-US" sz="3733" b="1" dirty="0" err="1" smtClean="0">
                <a:solidFill>
                  <a:srgbClr val="0000FF"/>
                </a:solidFill>
                <a:latin typeface="+mj-lt"/>
              </a:rPr>
              <a:t>hãy</a:t>
            </a:r>
            <a:r>
              <a:rPr lang="en-US" sz="3733" b="1" dirty="0" smtClean="0">
                <a:solidFill>
                  <a:srgbClr val="0000FF"/>
                </a:solidFill>
                <a:latin typeface="+mj-lt"/>
              </a:rPr>
              <a:t> </a:t>
            </a:r>
            <a:r>
              <a:rPr lang="en-US" sz="3733" b="1" dirty="0" err="1" smtClean="0">
                <a:solidFill>
                  <a:srgbClr val="0000FF"/>
                </a:solidFill>
                <a:latin typeface="+mj-lt"/>
              </a:rPr>
              <a:t>nêu</a:t>
            </a:r>
            <a:r>
              <a:rPr lang="en-US" sz="3733" b="1" dirty="0" smtClean="0">
                <a:solidFill>
                  <a:srgbClr val="0000FF"/>
                </a:solidFill>
                <a:latin typeface="+mj-lt"/>
              </a:rPr>
              <a:t> biểu hiện </a:t>
            </a:r>
            <a:r>
              <a:rPr lang="en-US" sz="3733" b="1" dirty="0" err="1" smtClean="0">
                <a:solidFill>
                  <a:srgbClr val="0000FF"/>
                </a:solidFill>
                <a:latin typeface="+mj-lt"/>
              </a:rPr>
              <a:t>của</a:t>
            </a:r>
            <a:r>
              <a:rPr lang="en-US" sz="3733" b="1" dirty="0" smtClean="0">
                <a:solidFill>
                  <a:srgbClr val="0000FF"/>
                </a:solidFill>
                <a:latin typeface="+mj-lt"/>
              </a:rPr>
              <a:t> </a:t>
            </a:r>
            <a:r>
              <a:rPr lang="en-US" sz="3733" b="1" dirty="0" err="1" smtClean="0">
                <a:solidFill>
                  <a:srgbClr val="0000FF"/>
                </a:solidFill>
                <a:latin typeface="+mj-lt"/>
              </a:rPr>
              <a:t>giữ</a:t>
            </a:r>
            <a:r>
              <a:rPr lang="en-US" sz="3733" b="1" dirty="0" smtClean="0">
                <a:solidFill>
                  <a:srgbClr val="0000FF"/>
                </a:solidFill>
                <a:latin typeface="+mj-lt"/>
              </a:rPr>
              <a:t> </a:t>
            </a:r>
            <a:r>
              <a:rPr lang="en-US" sz="3733" b="1" dirty="0" err="1" smtClean="0">
                <a:solidFill>
                  <a:srgbClr val="0000FF"/>
                </a:solidFill>
                <a:latin typeface="+mj-lt"/>
              </a:rPr>
              <a:t>chữ</a:t>
            </a:r>
            <a:r>
              <a:rPr lang="en-US" sz="3733" b="1" dirty="0" smtClean="0">
                <a:solidFill>
                  <a:srgbClr val="0000FF"/>
                </a:solidFill>
                <a:latin typeface="+mj-lt"/>
              </a:rPr>
              <a:t> </a:t>
            </a:r>
            <a:r>
              <a:rPr lang="en-US" sz="3733" b="1" dirty="0" err="1" smtClean="0">
                <a:solidFill>
                  <a:srgbClr val="0000FF"/>
                </a:solidFill>
                <a:latin typeface="+mj-lt"/>
              </a:rPr>
              <a:t>tín</a:t>
            </a:r>
            <a:endParaRPr lang="en-US" sz="3733" b="1" dirty="0">
              <a:solidFill>
                <a:srgbClr val="0000FF"/>
              </a:solidFill>
              <a:latin typeface="+mj-lt"/>
            </a:endParaRPr>
          </a:p>
        </p:txBody>
      </p:sp>
      <p:sp>
        <p:nvSpPr>
          <p:cNvPr id="4" name="Rectangle: Rounded Corners 3">
            <a:extLst>
              <a:ext uri="{FF2B5EF4-FFF2-40B4-BE49-F238E27FC236}">
                <a16:creationId xmlns:a16="http://schemas.microsoft.com/office/drawing/2014/main" xmlns="" id="{106978BC-336E-97ED-64A8-DA8CF222D6E0}"/>
              </a:ext>
            </a:extLst>
          </p:cNvPr>
          <p:cNvSpPr/>
          <p:nvPr/>
        </p:nvSpPr>
        <p:spPr>
          <a:xfrm>
            <a:off x="668172" y="4363872"/>
            <a:ext cx="6583527" cy="1524000"/>
          </a:xfrm>
          <a:prstGeom prst="roundRect">
            <a:avLst>
              <a:gd name="adj" fmla="val 16667"/>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smtClean="0">
                <a:solidFill>
                  <a:srgbClr val="FF0000"/>
                </a:solidFill>
                <a:latin typeface="Times New Roman" panose="02020603050405020304" pitchFamily="18" charset="0"/>
                <a:cs typeface="Times New Roman" panose="02020603050405020304" pitchFamily="18" charset="0"/>
              </a:rPr>
              <a:t>Giữ</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lời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hứa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đúng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hẹn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trung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thực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hoàn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thành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nhiệm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vụ</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Heart 10">
            <a:extLst>
              <a:ext uri="{FF2B5EF4-FFF2-40B4-BE49-F238E27FC236}">
                <a16:creationId xmlns:a16="http://schemas.microsoft.com/office/drawing/2014/main" xmlns="" id="{5CBE7A15-8C10-2552-0695-E9F48E467279}"/>
              </a:ext>
            </a:extLst>
          </p:cNvPr>
          <p:cNvSpPr/>
          <p:nvPr/>
        </p:nvSpPr>
        <p:spPr>
          <a:xfrm>
            <a:off x="8183033" y="4546600"/>
            <a:ext cx="2827867" cy="2192867"/>
          </a:xfrm>
          <a:prstGeom prst="heart">
            <a:avLst/>
          </a:prstGeom>
          <a:solidFill>
            <a:schemeClr val="bg1"/>
          </a:solidFill>
          <a:ln>
            <a:solidFill>
              <a:srgbClr val="DAA4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b="1" dirty="0">
                <a:solidFill>
                  <a:srgbClr val="D9047A"/>
                </a:solidFill>
                <a:latin typeface="+mj-lt"/>
              </a:rPr>
              <a:t>Bạn nhận được một điểm 10</a:t>
            </a:r>
            <a:endParaRPr lang="en-US" sz="2400" b="1" dirty="0">
              <a:solidFill>
                <a:srgbClr val="D9047A"/>
              </a:solidFill>
              <a:latin typeface="+mj-lt"/>
            </a:endParaRPr>
          </a:p>
        </p:txBody>
      </p:sp>
      <p:pic>
        <p:nvPicPr>
          <p:cNvPr id="12295" name="Picture 4">
            <a:hlinkClick r:id="rId3" action="ppaction://hlinksldjump"/>
            <a:extLst>
              <a:ext uri="{FF2B5EF4-FFF2-40B4-BE49-F238E27FC236}">
                <a16:creationId xmlns:a16="http://schemas.microsoft.com/office/drawing/2014/main" xmlns="" id="{93F48267-FD73-D330-6905-9B9E26A809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7366" y="3128433"/>
            <a:ext cx="3759200" cy="372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4" presetClass="path" presetSubtype="0" accel="50000" decel="50000" fill="hold" nodeType="clickEffect">
                                  <p:stCondLst>
                                    <p:cond delay="0"/>
                                  </p:stCondLst>
                                  <p:childTnLst>
                                    <p:animMotion origin="layout" path="M 0.00087 -0.41574 L -2.77778E-6 4.93827E-7 " pathEditMode="relative" rAng="0" ptsTypes="AA">
                                      <p:cBhvr>
                                        <p:cTn id="11" dur="750" spd="-100000" fill="hold"/>
                                        <p:tgtEl>
                                          <p:spTgt spid="11"/>
                                        </p:tgtEl>
                                        <p:attrNameLst>
                                          <p:attrName>ppt_x</p:attrName>
                                          <p:attrName>ppt_y</p:attrName>
                                        </p:attrNameLst>
                                      </p:cBhvr>
                                      <p:rCtr x="-52" y="20772"/>
                                    </p:animMotion>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3752A411-A589-BD1A-C438-1B944565061F}"/>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13315" name="Freeform: Shape 8">
            <a:extLst>
              <a:ext uri="{FF2B5EF4-FFF2-40B4-BE49-F238E27FC236}">
                <a16:creationId xmlns:a16="http://schemas.microsoft.com/office/drawing/2014/main" xmlns="" id="{E8691AE9-43FE-C94C-9183-70E36BB411C4}"/>
              </a:ext>
            </a:extLst>
          </p:cNvPr>
          <p:cNvSpPr>
            <a:spLocks noGrp="1" noRot="1" noChangeAspect="1" noMove="1" noResize="1" noEditPoints="1" noAdjustHandles="1" noChangeArrowheads="1" noChangeShapeType="1" noTextEdit="1"/>
          </p:cNvSpPr>
          <p:nvPr/>
        </p:nvSpPr>
        <p:spPr bwMode="auto">
          <a:xfrm>
            <a:off x="0" y="0"/>
            <a:ext cx="12192000" cy="6858000"/>
          </a:xfrm>
          <a:custGeom>
            <a:avLst/>
            <a:gdLst>
              <a:gd name="T0" fmla="*/ 204983 w 12192000"/>
              <a:gd name="T1" fmla="*/ 13767 h 6858000"/>
              <a:gd name="T2" fmla="*/ 152626 w 12192000"/>
              <a:gd name="T3" fmla="*/ 17163 h 6858000"/>
              <a:gd name="T4" fmla="*/ 117188 w 12192000"/>
              <a:gd name="T5" fmla="*/ 24406 h 6858000"/>
              <a:gd name="T6" fmla="*/ 106669 w 12192000"/>
              <a:gd name="T7" fmla="*/ 28304 h 6858000"/>
              <a:gd name="T8" fmla="*/ 123220 w 12192000"/>
              <a:gd name="T9" fmla="*/ 30964 h 6858000"/>
              <a:gd name="T10" fmla="*/ 129013 w 12192000"/>
              <a:gd name="T11" fmla="*/ 32235 h 6858000"/>
              <a:gd name="T12" fmla="*/ 129730 w 12192000"/>
              <a:gd name="T13" fmla="*/ 34593 h 6858000"/>
              <a:gd name="T14" fmla="*/ 103101 w 12192000"/>
              <a:gd name="T15" fmla="*/ 38859 h 6858000"/>
              <a:gd name="T16" fmla="*/ 97033 w 12192000"/>
              <a:gd name="T17" fmla="*/ 43844 h 6858000"/>
              <a:gd name="T18" fmla="*/ 75424 w 12192000"/>
              <a:gd name="T19" fmla="*/ 51305 h 6858000"/>
              <a:gd name="T20" fmla="*/ 55139 w 12192000"/>
              <a:gd name="T21" fmla="*/ 60640 h 6858000"/>
              <a:gd name="T22" fmla="*/ 55562 w 12192000"/>
              <a:gd name="T23" fmla="*/ 65825 h 6858000"/>
              <a:gd name="T24" fmla="*/ 65088 w 12192000"/>
              <a:gd name="T25" fmla="*/ 65039 h 6858000"/>
              <a:gd name="T26" fmla="*/ 65291 w 12192000"/>
              <a:gd name="T27" fmla="*/ 67498 h 6858000"/>
              <a:gd name="T28" fmla="*/ 49439 w 12192000"/>
              <a:gd name="T29" fmla="*/ 75545 h 6858000"/>
              <a:gd name="T30" fmla="*/ 91295 w 12192000"/>
              <a:gd name="T31" fmla="*/ 75494 h 6858000"/>
              <a:gd name="T32" fmla="*/ 91791 w 12192000"/>
              <a:gd name="T33" fmla="*/ 87371 h 6858000"/>
              <a:gd name="T34" fmla="*/ 84986 w 12192000"/>
              <a:gd name="T35" fmla="*/ 90166 h 6858000"/>
              <a:gd name="T36" fmla="*/ 57254 w 12192000"/>
              <a:gd name="T37" fmla="*/ 109436 h 6858000"/>
              <a:gd name="T38" fmla="*/ 46037 w 12192000"/>
              <a:gd name="T39" fmla="*/ 115208 h 6858000"/>
              <a:gd name="T40" fmla="*/ 47949 w 12192000"/>
              <a:gd name="T41" fmla="*/ 118001 h 6858000"/>
              <a:gd name="T42" fmla="*/ 64978 w 12192000"/>
              <a:gd name="T43" fmla="*/ 118921 h 6858000"/>
              <a:gd name="T44" fmla="*/ 74542 w 12192000"/>
              <a:gd name="T45" fmla="*/ 120260 h 6858000"/>
              <a:gd name="T46" fmla="*/ 75258 w 12192000"/>
              <a:gd name="T47" fmla="*/ 121631 h 6858000"/>
              <a:gd name="T48" fmla="*/ 63305 w 12192000"/>
              <a:gd name="T49" fmla="*/ 130848 h 6858000"/>
              <a:gd name="T50" fmla="*/ 68987 w 12192000"/>
              <a:gd name="T51" fmla="*/ 132722 h 6858000"/>
              <a:gd name="T52" fmla="*/ 72205 w 12192000"/>
              <a:gd name="T53" fmla="*/ 138008 h 6858000"/>
              <a:gd name="T54" fmla="*/ 49420 w 12192000"/>
              <a:gd name="T55" fmla="*/ 149835 h 6858000"/>
              <a:gd name="T56" fmla="*/ 103524 w 12192000"/>
              <a:gd name="T57" fmla="*/ 153716 h 6858000"/>
              <a:gd name="T58" fmla="*/ 86201 w 12192000"/>
              <a:gd name="T59" fmla="*/ 157446 h 6858000"/>
              <a:gd name="T60" fmla="*/ 80389 w 12192000"/>
              <a:gd name="T61" fmla="*/ 160089 h 6858000"/>
              <a:gd name="T62" fmla="*/ 62955 w 12192000"/>
              <a:gd name="T63" fmla="*/ 168972 h 6858000"/>
              <a:gd name="T64" fmla="*/ 74155 w 12192000"/>
              <a:gd name="T65" fmla="*/ 169809 h 6858000"/>
              <a:gd name="T66" fmla="*/ 89768 w 12192000"/>
              <a:gd name="T67" fmla="*/ 171465 h 6858000"/>
              <a:gd name="T68" fmla="*/ 103082 w 12192000"/>
              <a:gd name="T69" fmla="*/ 172301 h 6858000"/>
              <a:gd name="T70" fmla="*/ 94310 w 12192000"/>
              <a:gd name="T71" fmla="*/ 175479 h 6858000"/>
              <a:gd name="T72" fmla="*/ 153895 w 12192000"/>
              <a:gd name="T73" fmla="*/ 189096 h 6858000"/>
              <a:gd name="T74" fmla="*/ 172837 w 12192000"/>
              <a:gd name="T75" fmla="*/ 191405 h 6858000"/>
              <a:gd name="T76" fmla="*/ 224753 w 12192000"/>
              <a:gd name="T77" fmla="*/ 199167 h 6858000"/>
              <a:gd name="T78" fmla="*/ 319407 w 12192000"/>
              <a:gd name="T79" fmla="*/ 179879 h 6858000"/>
              <a:gd name="T80" fmla="*/ 336658 w 12192000"/>
              <a:gd name="T81" fmla="*/ 139731 h 6858000"/>
              <a:gd name="T82" fmla="*/ 336234 w 12192000"/>
              <a:gd name="T83" fmla="*/ 131468 h 6858000"/>
              <a:gd name="T84" fmla="*/ 333236 w 12192000"/>
              <a:gd name="T85" fmla="*/ 120510 h 6858000"/>
              <a:gd name="T86" fmla="*/ 332593 w 12192000"/>
              <a:gd name="T87" fmla="*/ 100303 h 6858000"/>
              <a:gd name="T88" fmla="*/ 335278 w 12192000"/>
              <a:gd name="T89" fmla="*/ 79576 h 6858000"/>
              <a:gd name="T90" fmla="*/ 339968 w 12192000"/>
              <a:gd name="T91" fmla="*/ 72467 h 6858000"/>
              <a:gd name="T92" fmla="*/ 338258 w 12192000"/>
              <a:gd name="T93" fmla="*/ 65591 h 6858000"/>
              <a:gd name="T94" fmla="*/ 342872 w 12192000"/>
              <a:gd name="T95" fmla="*/ 59001 h 6858000"/>
              <a:gd name="T96" fmla="*/ 339452 w 12192000"/>
              <a:gd name="T97" fmla="*/ 53162 h 6858000"/>
              <a:gd name="T98" fmla="*/ 325237 w 12192000"/>
              <a:gd name="T99" fmla="*/ 41971 h 6858000"/>
              <a:gd name="T100" fmla="*/ 317550 w 12192000"/>
              <a:gd name="T101" fmla="*/ 35631 h 6858000"/>
              <a:gd name="T102" fmla="*/ 314570 w 12192000"/>
              <a:gd name="T103" fmla="*/ 28571 h 6858000"/>
              <a:gd name="T104" fmla="*/ 312272 w 12192000"/>
              <a:gd name="T105" fmla="*/ 26581 h 6858000"/>
              <a:gd name="T106" fmla="*/ 316979 w 12192000"/>
              <a:gd name="T107" fmla="*/ 23185 h 6858000"/>
              <a:gd name="T108" fmla="*/ 325237 w 12192000"/>
              <a:gd name="T109" fmla="*/ 19923 h 6858000"/>
              <a:gd name="T110" fmla="*/ 289247 w 12192000"/>
              <a:gd name="T111" fmla="*/ 15223 h 6858000"/>
              <a:gd name="T112" fmla="*/ 212993 w 12192000"/>
              <a:gd name="T113" fmla="*/ 13748 h 6858000"/>
              <a:gd name="T114" fmla="*/ 386198 w 12192000"/>
              <a:gd name="T115" fmla="*/ 0 h 6858000"/>
              <a:gd name="T116" fmla="*/ 0 w 12192000"/>
              <a:gd name="T117" fmla="*/ 217237 h 6858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lnTo>
                  <a:pt x="0" y="0"/>
                </a:lnTo>
                <a:close/>
              </a:path>
            </a:pathLst>
          </a:custGeom>
          <a:solidFill>
            <a:schemeClr val="bg2">
              <a:alpha val="50195"/>
            </a:schemeClr>
          </a:solidFill>
          <a:ln>
            <a:noFill/>
          </a:ln>
          <a:extLst>
            <a:ext uri="{91240B29-F687-4F45-9708-019B960494DF}">
              <a14:hiddenLine xmlns:a14="http://schemas.microsoft.com/office/drawing/2010/main" w="32707" cap="flat">
                <a:solidFill>
                  <a:srgbClr val="000000"/>
                </a:solidFill>
                <a:prstDash val="solid"/>
                <a:miter lim="800000"/>
                <a:headEnd/>
                <a:tailEnd/>
              </a14:hiddenLine>
            </a:ext>
          </a:extLst>
        </p:spPr>
        <p:txBody>
          <a:bodyPr anchor="ctr"/>
          <a:lstStyle/>
          <a:p>
            <a:endParaRPr lang="en-US" sz="2400"/>
          </a:p>
        </p:txBody>
      </p:sp>
      <p:sp>
        <p:nvSpPr>
          <p:cNvPr id="3" name="Cloud 2">
            <a:extLst>
              <a:ext uri="{FF2B5EF4-FFF2-40B4-BE49-F238E27FC236}">
                <a16:creationId xmlns:a16="http://schemas.microsoft.com/office/drawing/2014/main" xmlns="" id="{A79236AF-927A-1960-01CC-8324F4553F5F}"/>
              </a:ext>
            </a:extLst>
          </p:cNvPr>
          <p:cNvSpPr/>
          <p:nvPr/>
        </p:nvSpPr>
        <p:spPr>
          <a:xfrm>
            <a:off x="855133" y="325968"/>
            <a:ext cx="5952067" cy="3763433"/>
          </a:xfrm>
          <a:prstGeom prst="cloud">
            <a:avLst/>
          </a:prstGeom>
          <a:solidFill>
            <a:schemeClr val="bg1"/>
          </a:solidFill>
          <a:ln w="38100">
            <a:solidFill>
              <a:srgbClr val="DAA4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4000" b="1" dirty="0">
                <a:solidFill>
                  <a:srgbClr val="0000FF"/>
                </a:solidFill>
                <a:latin typeface="Times New Roman" pitchFamily="18" charset="0"/>
                <a:cs typeface="Times New Roman" pitchFamily="18" charset="0"/>
              </a:rPr>
              <a:t>Bạn hãy nêu một câu ca dao, hoặc tục ngữ nói về </a:t>
            </a:r>
            <a:r>
              <a:rPr lang="en-US" sz="4000" b="1" dirty="0" err="1" smtClean="0">
                <a:solidFill>
                  <a:srgbClr val="0000FF"/>
                </a:solidFill>
                <a:latin typeface="Times New Roman" pitchFamily="18" charset="0"/>
                <a:cs typeface="Times New Roman" pitchFamily="18" charset="0"/>
              </a:rPr>
              <a:t>giữ</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chữ</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tín</a:t>
            </a:r>
            <a:endParaRPr lang="en-US" sz="4000" b="1" dirty="0">
              <a:solidFill>
                <a:srgbClr val="0000FF"/>
              </a:solidFill>
              <a:latin typeface="Times New Roman" pitchFamily="18" charset="0"/>
              <a:cs typeface="Times New Roman" pitchFamily="18" charset="0"/>
            </a:endParaRPr>
          </a:p>
        </p:txBody>
      </p:sp>
      <p:sp>
        <p:nvSpPr>
          <p:cNvPr id="4" name="Rectangle: Rounded Corners 3">
            <a:extLst>
              <a:ext uri="{FF2B5EF4-FFF2-40B4-BE49-F238E27FC236}">
                <a16:creationId xmlns:a16="http://schemas.microsoft.com/office/drawing/2014/main" xmlns="" id="{2FFA2CD6-0572-4821-9099-4E97E38F14FE}"/>
              </a:ext>
            </a:extLst>
          </p:cNvPr>
          <p:cNvSpPr/>
          <p:nvPr/>
        </p:nvSpPr>
        <p:spPr>
          <a:xfrm>
            <a:off x="812800" y="4546601"/>
            <a:ext cx="6590082" cy="17653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solidFill>
                  <a:srgbClr val="FF0000"/>
                </a:solidFill>
                <a:latin typeface="Times New Roman" panose="02020603050405020304" pitchFamily="18" charset="0"/>
                <a:cs typeface="Times New Roman" panose="02020603050405020304" pitchFamily="18" charset="0"/>
              </a:rPr>
              <a:t>Chữ</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tín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quý</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hơn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vàng</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13319" name="Picture 11">
            <a:hlinkClick r:id="rId2" action="ppaction://hlinksldjump"/>
            <a:extLst>
              <a:ext uri="{FF2B5EF4-FFF2-40B4-BE49-F238E27FC236}">
                <a16:creationId xmlns:a16="http://schemas.microsoft.com/office/drawing/2014/main" xmlns="" id="{91E82C92-11B6-0FD4-968D-A5311F811683}"/>
              </a:ext>
            </a:extLst>
          </p:cNvPr>
          <p:cNvPicPr>
            <a:picLocks noChangeAspect="1"/>
          </p:cNvPicPr>
          <p:nvPr/>
        </p:nvPicPr>
        <p:blipFill>
          <a:blip r:embed="rId3">
            <a:extLst>
              <a:ext uri="{28A0092B-C50C-407E-A947-70E740481C1C}">
                <a14:useLocalDpi xmlns:a14="http://schemas.microsoft.com/office/drawing/2010/main" val="0"/>
              </a:ext>
            </a:extLst>
          </a:blip>
          <a:srcRect l="6027" r="3700" b="-5"/>
          <a:stretch>
            <a:fillRect/>
          </a:stretch>
        </p:blipFill>
        <p:spPr bwMode="auto">
          <a:xfrm>
            <a:off x="8183033" y="2917917"/>
            <a:ext cx="3454400" cy="376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79F6A75-380D-3DCE-57E3-6F8475148535}"/>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1A2C4ECC-6C0F-E1A6-8DF8-87D72F350007}"/>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srgbClr val="0000FF"/>
              </a:solidFill>
              <a:latin typeface="+mj-lt"/>
            </a:endParaRPr>
          </a:p>
        </p:txBody>
      </p:sp>
      <p:sp>
        <p:nvSpPr>
          <p:cNvPr id="14339" name="Freeform: Shape 8">
            <a:extLst>
              <a:ext uri="{FF2B5EF4-FFF2-40B4-BE49-F238E27FC236}">
                <a16:creationId xmlns:a16="http://schemas.microsoft.com/office/drawing/2014/main" xmlns="" id="{1C81581C-8DAC-C35D-A23D-F56E7244A75A}"/>
              </a:ext>
            </a:extLst>
          </p:cNvPr>
          <p:cNvSpPr>
            <a:spLocks noGrp="1" noRot="1" noChangeAspect="1" noMove="1" noResize="1" noEditPoints="1" noAdjustHandles="1" noChangeArrowheads="1" noChangeShapeType="1" noTextEdit="1"/>
          </p:cNvSpPr>
          <p:nvPr/>
        </p:nvSpPr>
        <p:spPr bwMode="auto">
          <a:xfrm>
            <a:off x="0" y="0"/>
            <a:ext cx="12192000" cy="6858000"/>
          </a:xfrm>
          <a:custGeom>
            <a:avLst/>
            <a:gdLst>
              <a:gd name="T0" fmla="*/ 204983 w 12192000"/>
              <a:gd name="T1" fmla="*/ 13767 h 6858000"/>
              <a:gd name="T2" fmla="*/ 152626 w 12192000"/>
              <a:gd name="T3" fmla="*/ 17163 h 6858000"/>
              <a:gd name="T4" fmla="*/ 117188 w 12192000"/>
              <a:gd name="T5" fmla="*/ 24406 h 6858000"/>
              <a:gd name="T6" fmla="*/ 106669 w 12192000"/>
              <a:gd name="T7" fmla="*/ 28304 h 6858000"/>
              <a:gd name="T8" fmla="*/ 123220 w 12192000"/>
              <a:gd name="T9" fmla="*/ 30964 h 6858000"/>
              <a:gd name="T10" fmla="*/ 129013 w 12192000"/>
              <a:gd name="T11" fmla="*/ 32235 h 6858000"/>
              <a:gd name="T12" fmla="*/ 129730 w 12192000"/>
              <a:gd name="T13" fmla="*/ 34593 h 6858000"/>
              <a:gd name="T14" fmla="*/ 103101 w 12192000"/>
              <a:gd name="T15" fmla="*/ 38859 h 6858000"/>
              <a:gd name="T16" fmla="*/ 97033 w 12192000"/>
              <a:gd name="T17" fmla="*/ 43844 h 6858000"/>
              <a:gd name="T18" fmla="*/ 75424 w 12192000"/>
              <a:gd name="T19" fmla="*/ 51305 h 6858000"/>
              <a:gd name="T20" fmla="*/ 55139 w 12192000"/>
              <a:gd name="T21" fmla="*/ 60640 h 6858000"/>
              <a:gd name="T22" fmla="*/ 55562 w 12192000"/>
              <a:gd name="T23" fmla="*/ 65825 h 6858000"/>
              <a:gd name="T24" fmla="*/ 65088 w 12192000"/>
              <a:gd name="T25" fmla="*/ 65039 h 6858000"/>
              <a:gd name="T26" fmla="*/ 65291 w 12192000"/>
              <a:gd name="T27" fmla="*/ 67498 h 6858000"/>
              <a:gd name="T28" fmla="*/ 49439 w 12192000"/>
              <a:gd name="T29" fmla="*/ 75545 h 6858000"/>
              <a:gd name="T30" fmla="*/ 91295 w 12192000"/>
              <a:gd name="T31" fmla="*/ 75494 h 6858000"/>
              <a:gd name="T32" fmla="*/ 91791 w 12192000"/>
              <a:gd name="T33" fmla="*/ 87371 h 6858000"/>
              <a:gd name="T34" fmla="*/ 84986 w 12192000"/>
              <a:gd name="T35" fmla="*/ 90166 h 6858000"/>
              <a:gd name="T36" fmla="*/ 57254 w 12192000"/>
              <a:gd name="T37" fmla="*/ 109436 h 6858000"/>
              <a:gd name="T38" fmla="*/ 46037 w 12192000"/>
              <a:gd name="T39" fmla="*/ 115208 h 6858000"/>
              <a:gd name="T40" fmla="*/ 47949 w 12192000"/>
              <a:gd name="T41" fmla="*/ 118001 h 6858000"/>
              <a:gd name="T42" fmla="*/ 64978 w 12192000"/>
              <a:gd name="T43" fmla="*/ 118921 h 6858000"/>
              <a:gd name="T44" fmla="*/ 74542 w 12192000"/>
              <a:gd name="T45" fmla="*/ 120260 h 6858000"/>
              <a:gd name="T46" fmla="*/ 75258 w 12192000"/>
              <a:gd name="T47" fmla="*/ 121631 h 6858000"/>
              <a:gd name="T48" fmla="*/ 63305 w 12192000"/>
              <a:gd name="T49" fmla="*/ 130848 h 6858000"/>
              <a:gd name="T50" fmla="*/ 68987 w 12192000"/>
              <a:gd name="T51" fmla="*/ 132722 h 6858000"/>
              <a:gd name="T52" fmla="*/ 72205 w 12192000"/>
              <a:gd name="T53" fmla="*/ 138008 h 6858000"/>
              <a:gd name="T54" fmla="*/ 49420 w 12192000"/>
              <a:gd name="T55" fmla="*/ 149835 h 6858000"/>
              <a:gd name="T56" fmla="*/ 103524 w 12192000"/>
              <a:gd name="T57" fmla="*/ 153716 h 6858000"/>
              <a:gd name="T58" fmla="*/ 86201 w 12192000"/>
              <a:gd name="T59" fmla="*/ 157446 h 6858000"/>
              <a:gd name="T60" fmla="*/ 80389 w 12192000"/>
              <a:gd name="T61" fmla="*/ 160089 h 6858000"/>
              <a:gd name="T62" fmla="*/ 62955 w 12192000"/>
              <a:gd name="T63" fmla="*/ 168972 h 6858000"/>
              <a:gd name="T64" fmla="*/ 74155 w 12192000"/>
              <a:gd name="T65" fmla="*/ 169809 h 6858000"/>
              <a:gd name="T66" fmla="*/ 89768 w 12192000"/>
              <a:gd name="T67" fmla="*/ 171465 h 6858000"/>
              <a:gd name="T68" fmla="*/ 103082 w 12192000"/>
              <a:gd name="T69" fmla="*/ 172301 h 6858000"/>
              <a:gd name="T70" fmla="*/ 94310 w 12192000"/>
              <a:gd name="T71" fmla="*/ 175479 h 6858000"/>
              <a:gd name="T72" fmla="*/ 153895 w 12192000"/>
              <a:gd name="T73" fmla="*/ 189096 h 6858000"/>
              <a:gd name="T74" fmla="*/ 172837 w 12192000"/>
              <a:gd name="T75" fmla="*/ 191405 h 6858000"/>
              <a:gd name="T76" fmla="*/ 224753 w 12192000"/>
              <a:gd name="T77" fmla="*/ 199167 h 6858000"/>
              <a:gd name="T78" fmla="*/ 319407 w 12192000"/>
              <a:gd name="T79" fmla="*/ 179879 h 6858000"/>
              <a:gd name="T80" fmla="*/ 336658 w 12192000"/>
              <a:gd name="T81" fmla="*/ 139731 h 6858000"/>
              <a:gd name="T82" fmla="*/ 336234 w 12192000"/>
              <a:gd name="T83" fmla="*/ 131468 h 6858000"/>
              <a:gd name="T84" fmla="*/ 333236 w 12192000"/>
              <a:gd name="T85" fmla="*/ 120510 h 6858000"/>
              <a:gd name="T86" fmla="*/ 332593 w 12192000"/>
              <a:gd name="T87" fmla="*/ 100303 h 6858000"/>
              <a:gd name="T88" fmla="*/ 335278 w 12192000"/>
              <a:gd name="T89" fmla="*/ 79576 h 6858000"/>
              <a:gd name="T90" fmla="*/ 339968 w 12192000"/>
              <a:gd name="T91" fmla="*/ 72467 h 6858000"/>
              <a:gd name="T92" fmla="*/ 338258 w 12192000"/>
              <a:gd name="T93" fmla="*/ 65591 h 6858000"/>
              <a:gd name="T94" fmla="*/ 342872 w 12192000"/>
              <a:gd name="T95" fmla="*/ 59001 h 6858000"/>
              <a:gd name="T96" fmla="*/ 339452 w 12192000"/>
              <a:gd name="T97" fmla="*/ 53162 h 6858000"/>
              <a:gd name="T98" fmla="*/ 325237 w 12192000"/>
              <a:gd name="T99" fmla="*/ 41971 h 6858000"/>
              <a:gd name="T100" fmla="*/ 317550 w 12192000"/>
              <a:gd name="T101" fmla="*/ 35631 h 6858000"/>
              <a:gd name="T102" fmla="*/ 314570 w 12192000"/>
              <a:gd name="T103" fmla="*/ 28571 h 6858000"/>
              <a:gd name="T104" fmla="*/ 312272 w 12192000"/>
              <a:gd name="T105" fmla="*/ 26581 h 6858000"/>
              <a:gd name="T106" fmla="*/ 316979 w 12192000"/>
              <a:gd name="T107" fmla="*/ 23185 h 6858000"/>
              <a:gd name="T108" fmla="*/ 325237 w 12192000"/>
              <a:gd name="T109" fmla="*/ 19923 h 6858000"/>
              <a:gd name="T110" fmla="*/ 289247 w 12192000"/>
              <a:gd name="T111" fmla="*/ 15223 h 6858000"/>
              <a:gd name="T112" fmla="*/ 212993 w 12192000"/>
              <a:gd name="T113" fmla="*/ 13748 h 6858000"/>
              <a:gd name="T114" fmla="*/ 386198 w 12192000"/>
              <a:gd name="T115" fmla="*/ 0 h 6858000"/>
              <a:gd name="T116" fmla="*/ 0 w 12192000"/>
              <a:gd name="T117" fmla="*/ 217237 h 6858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lnTo>
                  <a:pt x="0" y="0"/>
                </a:lnTo>
                <a:close/>
              </a:path>
            </a:pathLst>
          </a:custGeom>
          <a:solidFill>
            <a:schemeClr val="bg2">
              <a:alpha val="50195"/>
            </a:schemeClr>
          </a:solidFill>
          <a:ln>
            <a:noFill/>
          </a:ln>
          <a:extLst>
            <a:ext uri="{91240B29-F687-4F45-9708-019B960494DF}">
              <a14:hiddenLine xmlns:a14="http://schemas.microsoft.com/office/drawing/2010/main" w="32707" cap="flat">
                <a:solidFill>
                  <a:srgbClr val="000000"/>
                </a:solidFill>
                <a:prstDash val="solid"/>
                <a:miter lim="800000"/>
                <a:headEnd/>
                <a:tailEnd/>
              </a14:hiddenLine>
            </a:ext>
          </a:extLst>
        </p:spPr>
        <p:txBody>
          <a:bodyPr anchor="ctr"/>
          <a:lstStyle/>
          <a:p>
            <a:endParaRPr lang="en-US" sz="2400"/>
          </a:p>
        </p:txBody>
      </p:sp>
      <p:pic>
        <p:nvPicPr>
          <p:cNvPr id="14341" name="Picture 9">
            <a:hlinkClick r:id="rId2" action="ppaction://hlinksldjump"/>
            <a:extLst>
              <a:ext uri="{FF2B5EF4-FFF2-40B4-BE49-F238E27FC236}">
                <a16:creationId xmlns:a16="http://schemas.microsoft.com/office/drawing/2014/main" xmlns="" id="{126871AF-CA3E-3D1C-3162-EAA8900EF227}"/>
              </a:ext>
            </a:extLst>
          </p:cNvPr>
          <p:cNvPicPr>
            <a:picLocks noChangeAspect="1"/>
          </p:cNvPicPr>
          <p:nvPr/>
        </p:nvPicPr>
        <p:blipFill>
          <a:blip r:embed="rId3">
            <a:extLst>
              <a:ext uri="{28A0092B-C50C-407E-A947-70E740481C1C}">
                <a14:useLocalDpi xmlns:a14="http://schemas.microsoft.com/office/drawing/2010/main" val="0"/>
              </a:ext>
            </a:extLst>
          </a:blip>
          <a:srcRect l="6094" r="3633" b="-5"/>
          <a:stretch>
            <a:fillRect/>
          </a:stretch>
        </p:blipFill>
        <p:spPr bwMode="auto">
          <a:xfrm>
            <a:off x="8394699" y="2900917"/>
            <a:ext cx="3759200" cy="371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11">
            <a:extLst>
              <a:ext uri="{FF2B5EF4-FFF2-40B4-BE49-F238E27FC236}">
                <a16:creationId xmlns:a16="http://schemas.microsoft.com/office/drawing/2014/main" xmlns="" id="{ED626BFC-8AED-D360-DA5E-E92B4E78744F}"/>
              </a:ext>
            </a:extLst>
          </p:cNvPr>
          <p:cNvSpPr/>
          <p:nvPr/>
        </p:nvSpPr>
        <p:spPr>
          <a:xfrm>
            <a:off x="0" y="3429000"/>
            <a:ext cx="8394699" cy="2844800"/>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smtClean="0">
                <a:solidFill>
                  <a:srgbClr val="FF0000"/>
                </a:solidFill>
                <a:latin typeface="+mj-lt"/>
              </a:rPr>
              <a:t>Là</a:t>
            </a:r>
            <a:r>
              <a:rPr lang="en-US" sz="4000" b="1" dirty="0" smtClean="0">
                <a:solidFill>
                  <a:srgbClr val="FF0000"/>
                </a:solidFill>
                <a:latin typeface="+mj-lt"/>
              </a:rPr>
              <a:t> </a:t>
            </a:r>
            <a:r>
              <a:rPr lang="en-US" sz="4000" b="1" dirty="0" err="1" smtClean="0">
                <a:solidFill>
                  <a:srgbClr val="FF0000"/>
                </a:solidFill>
                <a:latin typeface="+mj-lt"/>
              </a:rPr>
              <a:t>sự</a:t>
            </a:r>
            <a:r>
              <a:rPr lang="en-US" sz="4000" b="1" dirty="0" smtClean="0">
                <a:solidFill>
                  <a:srgbClr val="FF0000"/>
                </a:solidFill>
                <a:latin typeface="+mj-lt"/>
              </a:rPr>
              <a:t> tin </a:t>
            </a:r>
            <a:r>
              <a:rPr lang="en-US" sz="4000" b="1" dirty="0" err="1" smtClean="0">
                <a:solidFill>
                  <a:srgbClr val="FF0000"/>
                </a:solidFill>
                <a:latin typeface="+mj-lt"/>
              </a:rPr>
              <a:t>tưởng</a:t>
            </a:r>
            <a:r>
              <a:rPr lang="en-US" sz="4000" b="1" dirty="0" smtClean="0">
                <a:solidFill>
                  <a:srgbClr val="FF0000"/>
                </a:solidFill>
                <a:latin typeface="+mj-lt"/>
              </a:rPr>
              <a:t> </a:t>
            </a:r>
            <a:r>
              <a:rPr lang="en-US" sz="4000" b="1" dirty="0" err="1" smtClean="0">
                <a:solidFill>
                  <a:srgbClr val="FF0000"/>
                </a:solidFill>
                <a:latin typeface="+mj-lt"/>
              </a:rPr>
              <a:t>niềm</a:t>
            </a:r>
            <a:r>
              <a:rPr lang="en-US" sz="4000" b="1" dirty="0" smtClean="0">
                <a:solidFill>
                  <a:srgbClr val="FF0000"/>
                </a:solidFill>
                <a:latin typeface="+mj-lt"/>
              </a:rPr>
              <a:t> tin </a:t>
            </a:r>
            <a:r>
              <a:rPr lang="en-US" sz="4000" b="1" dirty="0" err="1" smtClean="0">
                <a:solidFill>
                  <a:srgbClr val="FF0000"/>
                </a:solidFill>
                <a:latin typeface="+mj-lt"/>
              </a:rPr>
              <a:t>giữa</a:t>
            </a:r>
            <a:r>
              <a:rPr lang="en-US" sz="4000" b="1" dirty="0" smtClean="0">
                <a:solidFill>
                  <a:srgbClr val="FF0000"/>
                </a:solidFill>
                <a:latin typeface="+mj-lt"/>
              </a:rPr>
              <a:t> </a:t>
            </a:r>
            <a:r>
              <a:rPr lang="en-US" sz="4000" b="1" dirty="0" err="1" smtClean="0">
                <a:solidFill>
                  <a:srgbClr val="FF0000"/>
                </a:solidFill>
                <a:latin typeface="+mj-lt"/>
              </a:rPr>
              <a:t>người</a:t>
            </a:r>
            <a:r>
              <a:rPr lang="en-US" sz="4000" b="1" dirty="0" smtClean="0">
                <a:solidFill>
                  <a:srgbClr val="FF0000"/>
                </a:solidFill>
                <a:latin typeface="+mj-lt"/>
              </a:rPr>
              <a:t> </a:t>
            </a:r>
            <a:r>
              <a:rPr lang="en-US" sz="4000" b="1" dirty="0" err="1" smtClean="0">
                <a:solidFill>
                  <a:srgbClr val="FF0000"/>
                </a:solidFill>
                <a:latin typeface="+mj-lt"/>
              </a:rPr>
              <a:t>với</a:t>
            </a:r>
            <a:r>
              <a:rPr lang="en-US" sz="4000" b="1" dirty="0" smtClean="0">
                <a:solidFill>
                  <a:srgbClr val="FF0000"/>
                </a:solidFill>
                <a:latin typeface="+mj-lt"/>
              </a:rPr>
              <a:t> </a:t>
            </a:r>
            <a:r>
              <a:rPr lang="en-US" sz="4000" b="1" dirty="0" err="1" smtClean="0">
                <a:solidFill>
                  <a:srgbClr val="FF0000"/>
                </a:solidFill>
                <a:latin typeface="+mj-lt"/>
              </a:rPr>
              <a:t>người</a:t>
            </a:r>
            <a:r>
              <a:rPr lang="en-US" sz="4000" b="1" dirty="0" smtClean="0">
                <a:solidFill>
                  <a:srgbClr val="FF0000"/>
                </a:solidFill>
                <a:latin typeface="+mj-lt"/>
              </a:rPr>
              <a:t>, </a:t>
            </a:r>
            <a:r>
              <a:rPr lang="en-US" sz="4000" b="1" dirty="0" err="1" smtClean="0">
                <a:solidFill>
                  <a:srgbClr val="FF0000"/>
                </a:solidFill>
                <a:latin typeface="+mj-lt"/>
              </a:rPr>
              <a:t>coi</a:t>
            </a:r>
            <a:r>
              <a:rPr lang="en-US" sz="4000" b="1" dirty="0" smtClean="0">
                <a:solidFill>
                  <a:srgbClr val="FF0000"/>
                </a:solidFill>
                <a:latin typeface="+mj-lt"/>
              </a:rPr>
              <a:t> </a:t>
            </a:r>
            <a:r>
              <a:rPr lang="en-US" sz="4000" b="1" dirty="0" err="1" smtClean="0">
                <a:solidFill>
                  <a:srgbClr val="FF0000"/>
                </a:solidFill>
                <a:latin typeface="+mj-lt"/>
              </a:rPr>
              <a:t>trọng</a:t>
            </a:r>
            <a:r>
              <a:rPr lang="en-US" sz="4000" b="1" dirty="0" smtClean="0">
                <a:solidFill>
                  <a:srgbClr val="FF0000"/>
                </a:solidFill>
                <a:latin typeface="+mj-lt"/>
              </a:rPr>
              <a:t> </a:t>
            </a:r>
            <a:r>
              <a:rPr lang="en-US" sz="4000" b="1" dirty="0" err="1" smtClean="0">
                <a:solidFill>
                  <a:srgbClr val="FF0000"/>
                </a:solidFill>
                <a:latin typeface="+mj-lt"/>
              </a:rPr>
              <a:t>lòng</a:t>
            </a:r>
            <a:r>
              <a:rPr lang="en-US" sz="4000" b="1" dirty="0" smtClean="0">
                <a:solidFill>
                  <a:srgbClr val="FF0000"/>
                </a:solidFill>
                <a:latin typeface="+mj-lt"/>
              </a:rPr>
              <a:t> tin </a:t>
            </a:r>
            <a:r>
              <a:rPr lang="en-US" sz="4000" b="1" dirty="0" err="1" smtClean="0">
                <a:solidFill>
                  <a:srgbClr val="FF0000"/>
                </a:solidFill>
                <a:latin typeface="+mj-lt"/>
              </a:rPr>
              <a:t>của</a:t>
            </a:r>
            <a:r>
              <a:rPr lang="en-US" sz="4000" b="1" dirty="0" smtClean="0">
                <a:solidFill>
                  <a:srgbClr val="FF0000"/>
                </a:solidFill>
                <a:latin typeface="+mj-lt"/>
              </a:rPr>
              <a:t> </a:t>
            </a:r>
            <a:r>
              <a:rPr lang="en-US" sz="4000" b="1" dirty="0" err="1" smtClean="0">
                <a:solidFill>
                  <a:srgbClr val="FF0000"/>
                </a:solidFill>
                <a:latin typeface="+mj-lt"/>
              </a:rPr>
              <a:t>mọi</a:t>
            </a:r>
            <a:r>
              <a:rPr lang="en-US" sz="4000" b="1" dirty="0" smtClean="0">
                <a:solidFill>
                  <a:srgbClr val="FF0000"/>
                </a:solidFill>
                <a:latin typeface="+mj-lt"/>
              </a:rPr>
              <a:t> </a:t>
            </a:r>
            <a:r>
              <a:rPr lang="en-US" sz="4000" b="1" dirty="0" err="1" smtClean="0">
                <a:solidFill>
                  <a:srgbClr val="FF0000"/>
                </a:solidFill>
                <a:latin typeface="+mj-lt"/>
              </a:rPr>
              <a:t>người</a:t>
            </a:r>
            <a:r>
              <a:rPr lang="en-US" sz="4000" b="1" dirty="0" smtClean="0">
                <a:solidFill>
                  <a:srgbClr val="FF0000"/>
                </a:solidFill>
                <a:latin typeface="+mj-lt"/>
              </a:rPr>
              <a:t> </a:t>
            </a:r>
            <a:r>
              <a:rPr lang="en-US" sz="4000" b="1" dirty="0" err="1" smtClean="0">
                <a:solidFill>
                  <a:srgbClr val="FF0000"/>
                </a:solidFill>
                <a:latin typeface="+mj-lt"/>
              </a:rPr>
              <a:t>đối</a:t>
            </a:r>
            <a:r>
              <a:rPr lang="en-US" sz="4000" b="1" dirty="0" smtClean="0">
                <a:solidFill>
                  <a:srgbClr val="FF0000"/>
                </a:solidFill>
                <a:latin typeface="+mj-lt"/>
              </a:rPr>
              <a:t> </a:t>
            </a:r>
            <a:r>
              <a:rPr lang="en-US" sz="4000" b="1" dirty="0" err="1" smtClean="0">
                <a:solidFill>
                  <a:srgbClr val="FF0000"/>
                </a:solidFill>
                <a:latin typeface="+mj-lt"/>
              </a:rPr>
              <a:t>với</a:t>
            </a:r>
            <a:r>
              <a:rPr lang="en-US" sz="4000" b="1" dirty="0" smtClean="0">
                <a:solidFill>
                  <a:srgbClr val="FF0000"/>
                </a:solidFill>
                <a:latin typeface="+mj-lt"/>
              </a:rPr>
              <a:t> </a:t>
            </a:r>
            <a:r>
              <a:rPr lang="en-US" sz="4000" b="1" dirty="0" err="1" smtClean="0">
                <a:solidFill>
                  <a:srgbClr val="FF0000"/>
                </a:solidFill>
                <a:latin typeface="+mj-lt"/>
              </a:rPr>
              <a:t>mình</a:t>
            </a:r>
            <a:endParaRPr lang="en-US" sz="4000" b="1" dirty="0">
              <a:solidFill>
                <a:srgbClr val="FF0000"/>
              </a:solidFill>
              <a:latin typeface="+mj-lt"/>
            </a:endParaRPr>
          </a:p>
        </p:txBody>
      </p:sp>
      <p:sp>
        <p:nvSpPr>
          <p:cNvPr id="3" name="Cloud 2">
            <a:extLst>
              <a:ext uri="{FF2B5EF4-FFF2-40B4-BE49-F238E27FC236}">
                <a16:creationId xmlns:a16="http://schemas.microsoft.com/office/drawing/2014/main" xmlns="" id="{2A651A11-A03B-6C1B-A098-EB5DDA2439A8}"/>
              </a:ext>
            </a:extLst>
          </p:cNvPr>
          <p:cNvSpPr/>
          <p:nvPr/>
        </p:nvSpPr>
        <p:spPr>
          <a:xfrm>
            <a:off x="847726" y="-182033"/>
            <a:ext cx="4988983" cy="3611033"/>
          </a:xfrm>
          <a:prstGeom prst="cloud">
            <a:avLst/>
          </a:prstGeom>
          <a:solidFill>
            <a:schemeClr val="bg1"/>
          </a:solidFill>
          <a:ln w="38100">
            <a:solidFill>
              <a:srgbClr val="DAA4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733" b="1" dirty="0">
              <a:solidFill>
                <a:srgbClr val="0000FF"/>
              </a:solidFill>
              <a:latin typeface="+mj-lt"/>
            </a:endParaRPr>
          </a:p>
        </p:txBody>
      </p:sp>
      <p:sp>
        <p:nvSpPr>
          <p:cNvPr id="4" name="TextBox 3">
            <a:extLst>
              <a:ext uri="{FF2B5EF4-FFF2-40B4-BE49-F238E27FC236}">
                <a16:creationId xmlns:a16="http://schemas.microsoft.com/office/drawing/2014/main" xmlns="" id="{74E80AEA-BB12-1993-2C99-019E6D5280D0}"/>
              </a:ext>
            </a:extLst>
          </p:cNvPr>
          <p:cNvSpPr txBox="1"/>
          <p:nvPr/>
        </p:nvSpPr>
        <p:spPr>
          <a:xfrm>
            <a:off x="1208618" y="325968"/>
            <a:ext cx="4267200" cy="1446550"/>
          </a:xfrm>
          <a:prstGeom prst="rect">
            <a:avLst/>
          </a:prstGeom>
          <a:noFill/>
        </p:spPr>
        <p:txBody>
          <a:bodyPr>
            <a:spAutoFit/>
          </a:bodyPr>
          <a:lstStyle/>
          <a:p>
            <a:pPr algn="ctr">
              <a:defRPr/>
            </a:pPr>
            <a:r>
              <a:rPr lang="en-US" sz="4400" b="1" dirty="0" err="1" smtClean="0">
                <a:solidFill>
                  <a:srgbClr val="0000FF"/>
                </a:solidFill>
                <a:latin typeface="+mj-lt"/>
              </a:rPr>
              <a:t>Giữ</a:t>
            </a:r>
            <a:r>
              <a:rPr lang="en-US" sz="4400" b="1" dirty="0" smtClean="0">
                <a:solidFill>
                  <a:srgbClr val="0000FF"/>
                </a:solidFill>
                <a:latin typeface="+mj-lt"/>
              </a:rPr>
              <a:t> </a:t>
            </a:r>
            <a:r>
              <a:rPr lang="en-US" sz="4400" b="1" dirty="0" err="1" smtClean="0">
                <a:solidFill>
                  <a:srgbClr val="0000FF"/>
                </a:solidFill>
                <a:latin typeface="+mj-lt"/>
              </a:rPr>
              <a:t>chữ</a:t>
            </a:r>
            <a:r>
              <a:rPr lang="en-US" sz="4400" b="1" dirty="0" smtClean="0">
                <a:solidFill>
                  <a:srgbClr val="0000FF"/>
                </a:solidFill>
                <a:latin typeface="+mj-lt"/>
              </a:rPr>
              <a:t> </a:t>
            </a:r>
            <a:r>
              <a:rPr lang="en-US" sz="4400" b="1" dirty="0" err="1" smtClean="0">
                <a:solidFill>
                  <a:srgbClr val="0000FF"/>
                </a:solidFill>
                <a:latin typeface="+mj-lt"/>
              </a:rPr>
              <a:t>tín</a:t>
            </a:r>
            <a:r>
              <a:rPr lang="en-US" sz="4400" b="1" dirty="0" smtClean="0">
                <a:solidFill>
                  <a:srgbClr val="0000FF"/>
                </a:solidFill>
                <a:latin typeface="+mj-lt"/>
              </a:rPr>
              <a:t> </a:t>
            </a:r>
            <a:r>
              <a:rPr lang="en-US" sz="4400" b="1" dirty="0" err="1" smtClean="0">
                <a:solidFill>
                  <a:srgbClr val="0000FF"/>
                </a:solidFill>
                <a:latin typeface="+mj-lt"/>
              </a:rPr>
              <a:t>là</a:t>
            </a:r>
            <a:r>
              <a:rPr lang="en-US" sz="4400" b="1" dirty="0" smtClean="0">
                <a:solidFill>
                  <a:srgbClr val="0000FF"/>
                </a:solidFill>
                <a:latin typeface="+mj-lt"/>
              </a:rPr>
              <a:t> </a:t>
            </a:r>
            <a:r>
              <a:rPr lang="en-US" sz="4400" b="1" dirty="0" err="1" smtClean="0">
                <a:solidFill>
                  <a:srgbClr val="0000FF"/>
                </a:solidFill>
                <a:latin typeface="+mj-lt"/>
              </a:rPr>
              <a:t>gì</a:t>
            </a:r>
            <a:r>
              <a:rPr lang="en-US" sz="4400" b="1" dirty="0" smtClean="0">
                <a:solidFill>
                  <a:srgbClr val="0000FF"/>
                </a:solidFill>
                <a:latin typeface="+mj-lt"/>
              </a:rPr>
              <a:t>?</a:t>
            </a:r>
            <a:endParaRPr lang="en-US" sz="4400" b="1" dirty="0">
              <a:solidFill>
                <a:srgbClr val="0000FF"/>
              </a:solidFill>
              <a:latin typeface="+mj-lt"/>
            </a:endParaRPr>
          </a:p>
        </p:txBody>
      </p:sp>
    </p:spTree>
    <p:extLst>
      <p:ext uri="{BB962C8B-B14F-4D97-AF65-F5344CB8AC3E}">
        <p14:creationId xmlns:p14="http://schemas.microsoft.com/office/powerpoint/2010/main" val="2001365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2C3A4BD-BBBF-25B2-5BA7-B56A761FB16D}"/>
              </a:ext>
            </a:extLst>
          </p:cNvPr>
          <p:cNvSpPr txBox="1"/>
          <p:nvPr/>
        </p:nvSpPr>
        <p:spPr>
          <a:xfrm>
            <a:off x="1999281" y="2179525"/>
            <a:ext cx="9298983" cy="830997"/>
          </a:xfrm>
          <a:prstGeom prst="rect">
            <a:avLst/>
          </a:prstGeom>
          <a:noFill/>
        </p:spPr>
        <p:txBody>
          <a:bodyPr wrap="square" rtlCol="0">
            <a:spAutoFit/>
          </a:bodyPr>
          <a:lstStyle/>
          <a:p>
            <a:r>
              <a:rPr lang="vi-VN" sz="4800" b="1" u="sng" dirty="0">
                <a:solidFill>
                  <a:srgbClr val="FF0000"/>
                </a:solidFill>
                <a:latin typeface="+mj-lt"/>
              </a:rPr>
              <a:t>BÀI 4</a:t>
            </a:r>
            <a:r>
              <a:rPr lang="vi-VN" sz="4800" b="1" dirty="0">
                <a:solidFill>
                  <a:srgbClr val="FF0000"/>
                </a:solidFill>
                <a:latin typeface="+mj-lt"/>
              </a:rPr>
              <a:t>: </a:t>
            </a:r>
            <a:r>
              <a:rPr lang="en-US" sz="4800" b="1" dirty="0" smtClean="0">
                <a:solidFill>
                  <a:srgbClr val="FF0000"/>
                </a:solidFill>
                <a:latin typeface="+mj-lt"/>
              </a:rPr>
              <a:t>GIỮ CHỮ TÍN </a:t>
            </a:r>
            <a:r>
              <a:rPr lang="vi-VN" sz="4800" b="1" dirty="0" smtClean="0">
                <a:solidFill>
                  <a:srgbClr val="000099"/>
                </a:solidFill>
                <a:latin typeface="+mj-lt"/>
              </a:rPr>
              <a:t>( TIẾT</a:t>
            </a:r>
            <a:r>
              <a:rPr lang="en-US" sz="4800" b="1" dirty="0" smtClean="0">
                <a:solidFill>
                  <a:srgbClr val="000099"/>
                </a:solidFill>
                <a:latin typeface="+mj-lt"/>
              </a:rPr>
              <a:t> 2</a:t>
            </a:r>
            <a:r>
              <a:rPr lang="vi-VN" sz="4800" b="1" dirty="0" smtClean="0">
                <a:solidFill>
                  <a:srgbClr val="000099"/>
                </a:solidFill>
                <a:latin typeface="+mj-lt"/>
              </a:rPr>
              <a:t>)</a:t>
            </a:r>
            <a:endParaRPr lang="en-US" sz="4800" b="1" dirty="0">
              <a:solidFill>
                <a:srgbClr val="000099"/>
              </a:solidFill>
              <a:latin typeface="+mj-lt"/>
            </a:endParaRPr>
          </a:p>
        </p:txBody>
      </p:sp>
      <p:graphicFrame>
        <p:nvGraphicFramePr>
          <p:cNvPr id="3" name="Object 3">
            <a:extLst>
              <a:ext uri="{FF2B5EF4-FFF2-40B4-BE49-F238E27FC236}">
                <a16:creationId xmlns:a16="http://schemas.microsoft.com/office/drawing/2014/main" xmlns="" id="{37123299-E7D3-074C-4F85-95CABE732B33}"/>
              </a:ext>
            </a:extLst>
          </p:cNvPr>
          <p:cNvGraphicFramePr>
            <a:graphicFrameLocks noChangeAspect="1"/>
          </p:cNvGraphicFramePr>
          <p:nvPr>
            <p:extLst>
              <p:ext uri="{D42A27DB-BD31-4B8C-83A1-F6EECF244321}">
                <p14:modId xmlns:p14="http://schemas.microsoft.com/office/powerpoint/2010/main" val="1531831675"/>
              </p:ext>
            </p:extLst>
          </p:nvPr>
        </p:nvGraphicFramePr>
        <p:xfrm>
          <a:off x="638827" y="513567"/>
          <a:ext cx="2805831" cy="4306989"/>
        </p:xfrm>
        <a:graphic>
          <a:graphicData uri="http://schemas.openxmlformats.org/presentationml/2006/ole">
            <mc:AlternateContent xmlns:mc="http://schemas.openxmlformats.org/markup-compatibility/2006">
              <mc:Choice xmlns:v="urn:schemas-microsoft-com:vml" Requires="v">
                <p:oleObj spid="_x0000_s2074" name="Clip" r:id="rId3" imgW="1278331" imgH="1273759" progId="MS_ClipArt_Gallery.2">
                  <p:embed/>
                </p:oleObj>
              </mc:Choice>
              <mc:Fallback>
                <p:oleObj name="Clip" r:id="rId3" imgW="1278331" imgH="1273759"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27" y="513567"/>
                        <a:ext cx="2805831" cy="4306989"/>
                      </a:xfrm>
                      <a:prstGeom prst="rect">
                        <a:avLst/>
                      </a:prstGeom>
                      <a:noFill/>
                      <a:ln>
                        <a:noFill/>
                      </a:ln>
                      <a:effectLst/>
                    </p:spPr>
                  </p:pic>
                </p:oleObj>
              </mc:Fallback>
            </mc:AlternateContent>
          </a:graphicData>
        </a:graphic>
      </p:graphicFrame>
      <p:pic>
        <p:nvPicPr>
          <p:cNvPr id="4" name="Picture 3">
            <a:extLst>
              <a:ext uri="{FF2B5EF4-FFF2-40B4-BE49-F238E27FC236}">
                <a16:creationId xmlns:a16="http://schemas.microsoft.com/office/drawing/2014/main" xmlns="" id="{229BA1FF-B036-9A79-2CA1-EE4F305D76A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2658" y="4188779"/>
            <a:ext cx="9144000" cy="94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572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9795070-859D-C44B-B3DB-DE1EA32EFE7C}"/>
              </a:ext>
            </a:extLst>
          </p:cNvPr>
          <p:cNvSpPr txBox="1"/>
          <p:nvPr/>
        </p:nvSpPr>
        <p:spPr>
          <a:xfrm>
            <a:off x="991354" y="1006501"/>
            <a:ext cx="8168144"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4. </a:t>
            </a:r>
            <a:r>
              <a:rPr lang="en-US" sz="4000" b="1" dirty="0" err="1" smtClean="0">
                <a:latin typeface="Times New Roman" pitchFamily="18" charset="0"/>
                <a:cs typeface="Times New Roman" pitchFamily="18" charset="0"/>
              </a:rPr>
              <a:t>Cách</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rèn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luyện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của</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học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sinh</a:t>
            </a:r>
            <a:endParaRPr lang="x-none" sz="4000" b="1" dirty="0">
              <a:latin typeface="Times New Roman" pitchFamily="18" charset="0"/>
              <a:cs typeface="Times New Roman" pitchFamily="18" charset="0"/>
            </a:endParaRPr>
          </a:p>
        </p:txBody>
      </p:sp>
      <p:pic>
        <p:nvPicPr>
          <p:cNvPr id="8196" name="Picture 4" descr="Trả lời: Vay tiền online không trả pháp luật bó tay không?">
            <a:extLst>
              <a:ext uri="{FF2B5EF4-FFF2-40B4-BE49-F238E27FC236}">
                <a16:creationId xmlns:a16="http://schemas.microsoft.com/office/drawing/2014/main" xmlns="" id="{3206F685-A32F-9C47-9468-C63C9EF238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34" r="2285" b="14375"/>
          <a:stretch/>
        </p:blipFill>
        <p:spPr bwMode="auto">
          <a:xfrm>
            <a:off x="1115879" y="2538895"/>
            <a:ext cx="5766924" cy="2648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8" name="Picture 6" descr="Quốc hội giám sát và giám sát Đại biểu... ngủ gật! | Báo Dân trí">
            <a:extLst>
              <a:ext uri="{FF2B5EF4-FFF2-40B4-BE49-F238E27FC236}">
                <a16:creationId xmlns:a16="http://schemas.microsoft.com/office/drawing/2014/main" xmlns="" id="{FE865431-501E-3A41-9BFD-929A4B83F9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82" t="3002" r="11167"/>
          <a:stretch/>
        </p:blipFill>
        <p:spPr bwMode="auto">
          <a:xfrm>
            <a:off x="7144719" y="2011365"/>
            <a:ext cx="4558681" cy="3389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8672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8"/>
                                        </p:tgtEl>
                                        <p:attrNameLst>
                                          <p:attrName>style.visibility</p:attrName>
                                        </p:attrNameLst>
                                      </p:cBhvr>
                                      <p:to>
                                        <p:strVal val="visible"/>
                                      </p:to>
                                    </p:set>
                                    <p:anim calcmode="lin" valueType="num">
                                      <p:cBhvr additive="base">
                                        <p:cTn id="11" dur="500" fill="hold"/>
                                        <p:tgtEl>
                                          <p:spTgt spid="8198"/>
                                        </p:tgtEl>
                                        <p:attrNameLst>
                                          <p:attrName>ppt_x</p:attrName>
                                        </p:attrNameLst>
                                      </p:cBhvr>
                                      <p:tavLst>
                                        <p:tav tm="0">
                                          <p:val>
                                            <p:strVal val="#ppt_x"/>
                                          </p:val>
                                        </p:tav>
                                        <p:tav tm="100000">
                                          <p:val>
                                            <p:strVal val="#ppt_x"/>
                                          </p:val>
                                        </p:tav>
                                      </p:tavLst>
                                    </p:anim>
                                    <p:anim calcmode="lin" valueType="num">
                                      <p:cBhvr additive="base">
                                        <p:cTn id="12"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Thiên thể">
  <a:themeElements>
    <a:clrScheme name="Thiên thể">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Thiên thể">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iên thể">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812</TotalTime>
  <Words>786</Words>
  <Application>Microsoft Office PowerPoint</Application>
  <PresentationFormat>Custom</PresentationFormat>
  <Paragraphs>71</Paragraphs>
  <Slides>25</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28" baseType="lpstr">
      <vt:lpstr>Office Theme</vt:lpstr>
      <vt:lpstr>Thiên thể</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188</cp:revision>
  <dcterms:created xsi:type="dcterms:W3CDTF">2024-10-06T17:09:05Z</dcterms:created>
  <dcterms:modified xsi:type="dcterms:W3CDTF">2024-11-14T03:26:10Z</dcterms:modified>
</cp:coreProperties>
</file>