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482" r:id="rId3"/>
    <p:sldId id="537" r:id="rId4"/>
    <p:sldId id="541" r:id="rId5"/>
    <p:sldId id="536" r:id="rId6"/>
    <p:sldId id="314" r:id="rId7"/>
    <p:sldId id="490" r:id="rId8"/>
    <p:sldId id="258" r:id="rId9"/>
    <p:sldId id="488" r:id="rId10"/>
    <p:sldId id="531" r:id="rId11"/>
    <p:sldId id="532" r:id="rId12"/>
    <p:sldId id="540" r:id="rId13"/>
    <p:sldId id="496" r:id="rId14"/>
    <p:sldId id="486" r:id="rId15"/>
    <p:sldId id="491" r:id="rId16"/>
    <p:sldId id="494" r:id="rId17"/>
    <p:sldId id="483" r:id="rId18"/>
    <p:sldId id="492" r:id="rId19"/>
    <p:sldId id="493" r:id="rId20"/>
    <p:sldId id="487" r:id="rId21"/>
    <p:sldId id="495" r:id="rId22"/>
    <p:sldId id="497" r:id="rId23"/>
    <p:sldId id="534" r:id="rId24"/>
    <p:sldId id="539" r:id="rId25"/>
    <p:sldId id="498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5E8A9-6697-42BF-800D-2B8F40D1516A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169CB-4482-4F2B-9B37-1E15EF7DE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143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689475"/>
            <a:ext cx="5392737" cy="4443413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169CB-4482-4F2B-9B37-1E15EF7DE9FB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968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169CB-4482-4F2B-9B37-1E15EF7DE9FB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2629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169CB-4482-4F2B-9B37-1E15EF7DE9FB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8118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169CB-4482-4F2B-9B37-1E15EF7DE9FB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604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169CB-4482-4F2B-9B37-1E15EF7DE9FB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9382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F2E4E-E690-D72C-BA92-C8FE4775D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5575F-83CD-6D4B-F0BB-29D0DF53D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7300E-34CD-9935-D25A-BA58E3639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5C8DE-EE4D-3FF3-2F7B-0F698B6E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5053D-3DC4-DF77-B456-A4F957CE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137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CCFF-9FD8-B4D1-6F1C-4835BD81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E2607-69E1-5E04-FC39-12C6A81A2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EDF6C-C01A-45BF-77AB-7FF0365C1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D0F5A-A9C3-E11B-E236-6DA1BFE2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63DF-E97D-9E18-1B45-EA940133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240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8B2D94-EAAE-C614-04D3-A2CB997A7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87160-A725-E0D0-D0CA-0D761C333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0DA00-9386-4228-A618-DA5470D0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82302-A84C-85C4-2B62-D5FF7882B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00016-C459-ED5E-AD13-9B7115FE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392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39E0-3522-4DC7-EC66-9C91491ED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DE99B-D61A-6410-E3A2-D08766A84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9152A-93B7-0AB0-38D3-AADEC25A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6A8AC-883C-128A-6E80-BA823A65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73C79-CBC5-8D7B-FDAD-E8FE7372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0811D-26DE-4C83-B9F4-CB047D43104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8139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11398-D2C3-04EA-B755-96A477D4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0C5E2-2311-F0BA-A059-34CF273BA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7C390-0809-F4CF-E197-2B6319510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0E045-8AD2-F170-E155-F1951544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8CC36-A0BC-9F8B-5E7A-D00A22D2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BA272-9FA5-4C29-A9DA-583CC4140DB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7675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9EEE-F791-1702-5975-9B414CAC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0DE77-FD73-E137-5C4C-29BDF35C3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5766F-21A3-CD6D-71AF-1C5D6BDD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A36B2-7577-BAA6-5484-3ED266D0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3023F-1010-C7F6-E132-0BA85AF4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96719-D9A8-4CB3-A3EA-0EFB87BC165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3661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14677-37E1-AE76-DB19-5FB3B8A2A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E370A-8503-E6B5-4829-EE1F7FFFC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648D2-F71F-6B0B-CA90-10241989B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327E0-A9A8-71B4-E8FE-DA5B8F49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2813F-2337-1140-A57F-2CA5F9BB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BEFEB-2883-4634-60D1-C397DDEE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41031-4767-48D7-B4E4-34DCEFD24F8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47590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A4C16-90B7-AD75-0B94-AAC19E67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B3BE7-82E1-150F-DE82-59532607D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B73EB-D413-AD52-0E41-F08478036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10480-493F-D832-1368-A6486E8F8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C426CE-BFAB-EEB0-7472-374441914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8B5688-B726-8034-F27F-68B7CBF9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6ACCDB-A954-DD8E-39B4-1BB737D7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14DB3-05F1-1066-5AA4-DC39338E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86868-0EFD-453B-A506-2091236E650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61061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3227-10F9-2702-2F0B-0C02DFD5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45C3A-2C92-74DF-2558-9082EEB4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17E3C-649B-2DE2-DD21-454C1D5A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2EC84-1A35-8B6D-B6DC-2B7B2BFD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838A2-1023-4E5D-B94A-6280DFC2933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6019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0FEB93-3466-4CBE-4595-2EA015D7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15448-787A-A25B-F30D-282B4D35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F2A8C-6375-BEF8-3FA2-6335F968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63F79-1E0D-4491-A3A9-A66E564A205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92989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A8EC-9C17-584D-AC1D-D24BA3A0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09EB7-C0DC-83DF-B288-DEB0E223A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1231D-5FCB-402D-C272-A6443F539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C0204-E4DE-6B4B-7310-2318B3237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07418-60D2-6E44-E561-F3B1E38F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FE177-81C4-E024-CB9F-360D8F77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A7662-2575-44AF-AFA0-2512DB3DFE3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8290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8D3D2-C304-8249-2B45-028473D88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A95FA-ECEA-EF6C-DC0F-FF84A8C57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49D07-CA50-1B59-FA16-1476AABB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1CB95-38D5-2D35-8B6E-3D6730AA8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54D64-E703-A08D-1370-91A7AC3B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42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B9A98-6C10-A890-7277-008913B58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C0AB3B-6BC3-B15D-98E3-877B8EC89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2F6A1-F485-A52D-F518-20DF3C1C0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62B74-0665-5DBD-7BD8-BDA54584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A824C-A6CC-C72B-01A7-C5E0B52C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E662B-50E1-9124-CCCB-0110C19C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BEDB6-8C0F-4F1D-8C65-9166AF689C7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1449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5013E-78F1-1813-FDDD-BA7B9C1D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603F8-D873-B681-C71D-29D006ED2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CA35C-6792-1DD1-AA98-A6D93577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58098-1B9B-A1DA-5294-8B2D878D1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93C2E-ED69-A67A-FE32-49BFD6F4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76757-2716-4EFB-A7EC-B43B72F148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5349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C209B-EC4F-9760-B61A-3B599CA75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8540E-4332-105A-8A90-79DA77D62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E9254-9E2D-5679-8FB1-5D6AF6153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E4BBC-CF2B-E68E-8C23-58CDD994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EB23E-0B1F-9EE6-BBAE-03BC6654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1AC2F-B444-437E-AA8F-778871E20A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9148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13BF8-EA2E-82E1-9C39-AE50EEDF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C316B-61F8-DC95-1BD8-8CDA030C8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652A8-71B0-BC30-F97A-A0283D4A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79AB8-F9A1-F857-4603-F18278A3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8B5C0-25F5-7FA1-2E81-9A77A944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95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D9011-D2E1-3F42-AF40-22C58709E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A4D09-1038-1F65-F5C9-C2D3640D1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52FEF-6447-1729-D282-15EC6821D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7D051-4BA0-0E49-C93C-F3B696AE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C6564-182F-E5F2-BEC3-E6816125B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F8DBD-0B45-4D74-82C9-E0842C48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82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08F8-7D3D-0286-7C08-E86AF03F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6657F-64A2-BFC7-28A4-1560164DE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A5743-E0F2-FEF3-0C91-791117B11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4D73D-FBA2-4301-E8BB-363D9CB96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61838E-5E5B-5D35-B808-049FF737A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01E57-43AA-EBA2-3230-E88112111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7E2184-F745-45F6-1216-E3C55F6C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A477AF-09F8-89FE-539B-F4F9D94C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064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EEFE7-BCE3-60A2-C770-422CC171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1A224-8308-DD4E-7C78-D8D08D4C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B9749-892A-957B-75CD-3033E2EF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095EF-F073-358C-0EED-1B956103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534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1B901-33A0-344E-090D-77C99BF89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5CD24-DAF1-3F70-3858-4FDEF5F2D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A523-7619-28BC-9272-8387EB3C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83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3ED4-9095-93A4-0AE6-4178232F8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4CA1E-B65F-0BA6-6440-D41A63EB2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93327-61BA-77C9-8387-12E2F225C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40F0B-2FF6-7E84-BE7A-3CC796692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8A740-B86D-1AD9-028E-2CB76294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D6878-E7E3-6F68-008F-8E39BE21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498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2CF0F-969E-F229-8506-0310A8FE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754783-83B6-9FBC-B0C6-60CA38D66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6CA8E-1C28-38B5-BC89-3ED8A80C9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30734-14AC-B0DF-600B-D3A5495E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99490-81D5-4862-8B38-7AA4DAAC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646DF-850D-E635-2127-C79C86A6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201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D3D77-1C50-A52B-D451-CCCA1A8EF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D72A8-9C50-BA2E-8324-493A2837F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6F2DC-A726-961A-D216-CFF459874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5509C-9877-4F3A-84D7-2518F62D801D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A5BD5-4B86-E8D4-9A0D-57EEE5ED8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0B745-6FC9-72F6-9DE5-2515390E5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7FE60C-AA0D-419C-BC37-7F074060F1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88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FFFEAA3-BC9B-E209-9648-27296CF00A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E22174-740C-461B-0E21-1EFB8220B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AB07FD6-B884-822B-A866-488F78FEC5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C2F5174-4818-47F2-11EE-E3E47EFA3A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5FEA4A5-ADEA-D97C-F3E9-BF42719E01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9DF622-A86B-4F4F-A7DC-3F6E30CE0ED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6601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1316" y="1469985"/>
            <a:ext cx="8391646" cy="2468301"/>
          </a:xfrm>
          <a:prstGeom prst="rect">
            <a:avLst/>
          </a:prstGeom>
          <a:noFill/>
        </p:spPr>
        <p:txBody>
          <a:bodyPr wrap="none" numCol="1"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QUÍ THẦY CÔ -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THÂN MẾN!</a:t>
            </a:r>
          </a:p>
        </p:txBody>
      </p:sp>
      <p:sp>
        <p:nvSpPr>
          <p:cNvPr id="3076" name="Rectangle 1"/>
          <p:cNvSpPr/>
          <p:nvPr/>
        </p:nvSpPr>
        <p:spPr>
          <a:xfrm>
            <a:off x="1809749" y="4757904"/>
            <a:ext cx="8572500" cy="10772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indent="457200" algn="just"/>
            <a:r>
              <a:rPr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</a:t>
            </a:r>
            <a:r>
              <a:rPr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giáo viên : Lâm Dương Thúy Diễm </a:t>
            </a:r>
          </a:p>
          <a:p>
            <a:pPr indent="457200" algn="just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Tổ: Tự nhiên </a:t>
            </a:r>
            <a:endParaRPr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àn Ủi Hơi Nước công nghiệp &gt; Bàn Là Hơi Nước công nghiệp &gt; Chính hãng  Silver Star ES-94A">
            <a:extLst>
              <a:ext uri="{FF2B5EF4-FFF2-40B4-BE49-F238E27FC236}">
                <a16:creationId xmlns:a16="http://schemas.microsoft.com/office/drawing/2014/main" id="{6D8CDF40-8F6D-D608-0623-6511E111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3671" y="371408"/>
            <a:ext cx="6115183" cy="611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660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7352-45AD-CCA6-5FFE-337996AE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N LÀ HƠI NƯỚC">
            <a:hlinkClick r:id="" action="ppaction://media"/>
            <a:extLst>
              <a:ext uri="{FF2B5EF4-FFF2-40B4-BE49-F238E27FC236}">
                <a16:creationId xmlns:a16="http://schemas.microsoft.com/office/drawing/2014/main" id="{F8EE7FC2-0572-7B03-1C83-871AE5F229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353" y="105682"/>
            <a:ext cx="3509962" cy="6243224"/>
          </a:xfrm>
        </p:spPr>
      </p:pic>
    </p:spTree>
    <p:extLst>
      <p:ext uri="{BB962C8B-B14F-4D97-AF65-F5344CB8AC3E}">
        <p14:creationId xmlns:p14="http://schemas.microsoft.com/office/powerpoint/2010/main" val="142658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Quy trình làm việc nhóm cơ bản | #teampower">
            <a:extLst>
              <a:ext uri="{FF2B5EF4-FFF2-40B4-BE49-F238E27FC236}">
                <a16:creationId xmlns:a16="http://schemas.microsoft.com/office/drawing/2014/main" id="{9EF38A06-BFC4-E830-2AB3-C273672FC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56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6996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6758E5D-1EDA-2001-7772-1561DE8CD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5F55C69A-FC6E-9117-56D7-3D9471E4EF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EECF034F-C6E2-5DE7-73EE-C96A90EEFD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E96B9-486D-2A26-FE83-13E018EA0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804" y="0"/>
            <a:ext cx="960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3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69BE5-DAF9-60AF-092D-8C87F9785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32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498BEF-B29E-0AA7-76BA-BA08C0F10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312" y="3429000"/>
            <a:ext cx="4808949" cy="2901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7323F-E3C3-2C84-80B1-3DEE52DB8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972" y="3558168"/>
            <a:ext cx="4505722" cy="3016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63B879-2BB0-BF56-2611-8B5BA09A6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972" y="718437"/>
            <a:ext cx="3914588" cy="2489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1C3DCE-5966-B79A-0603-5B57AC1EA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322" y="423650"/>
            <a:ext cx="4020216" cy="278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93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991B89-FC43-1379-47FF-1BC104921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08" t="24810" r="13942" b="37722"/>
          <a:stretch/>
        </p:blipFill>
        <p:spPr>
          <a:xfrm>
            <a:off x="0" y="824696"/>
            <a:ext cx="12158475" cy="3842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A1B7A1-3DF5-E488-1BBB-F7BEDE24D9CD}"/>
              </a:ext>
            </a:extLst>
          </p:cNvPr>
          <p:cNvSpPr/>
          <p:nvPr/>
        </p:nvSpPr>
        <p:spPr>
          <a:xfrm>
            <a:off x="2945920" y="4482297"/>
            <a:ext cx="6508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Nguyên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lí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4053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49" name="Freeform: Shape 1024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Video giảng công nghệ 6 Chân trời bài 9: Sử dụng đồ dùng điện trong gia  đình | Tech12h">
            <a:extLst>
              <a:ext uri="{FF2B5EF4-FFF2-40B4-BE49-F238E27FC236}">
                <a16:creationId xmlns:a16="http://schemas.microsoft.com/office/drawing/2014/main" id="{48F6A724-FAEC-42C9-C5AF-74D1DDF74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06"/>
          <a:stretch/>
        </p:blipFill>
        <p:spPr bwMode="auto"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143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E6823-8D31-20C1-3FD8-2D1ED6EF8D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92" t="26160" r="33449" b="18650"/>
          <a:stretch/>
        </p:blipFill>
        <p:spPr>
          <a:xfrm>
            <a:off x="123463" y="231494"/>
            <a:ext cx="11945073" cy="62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55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C481C0-D353-A232-0660-19791BBC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46" r="6760" b="16118"/>
          <a:stretch/>
        </p:blipFill>
        <p:spPr>
          <a:xfrm>
            <a:off x="1157468" y="1079338"/>
            <a:ext cx="8993529" cy="495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6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B3132-A1EE-334D-969E-0A2497BE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F01BE6B0-A55A-C6F5-46AD-5132C58F37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1437" y="147296"/>
            <a:ext cx="5965241" cy="5965242"/>
          </a:xfrm>
        </p:spPr>
      </p:pic>
    </p:spTree>
    <p:extLst>
      <p:ext uri="{BB962C8B-B14F-4D97-AF65-F5344CB8AC3E}">
        <p14:creationId xmlns:p14="http://schemas.microsoft.com/office/powerpoint/2010/main" val="40899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Soạn bài Luyện tập vận dụng các phương thức biểu đạt trong bài văn nghị luận">
            <a:extLst>
              <a:ext uri="{FF2B5EF4-FFF2-40B4-BE49-F238E27FC236}">
                <a16:creationId xmlns:a16="http://schemas.microsoft.com/office/drawing/2014/main" id="{910B6EBC-616F-22E5-0077-D4AB6FD8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21FFA7-A57F-BDBF-8100-E0C82F3A938E}"/>
              </a:ext>
            </a:extLst>
          </p:cNvPr>
          <p:cNvSpPr/>
          <p:nvPr/>
        </p:nvSpPr>
        <p:spPr>
          <a:xfrm>
            <a:off x="7026798" y="1123710"/>
            <a:ext cx="3575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2010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ướng dẫn sử dụng ứng dụng Plicker | Tiểu học Quán Toan">
            <a:extLst>
              <a:ext uri="{FF2B5EF4-FFF2-40B4-BE49-F238E27FC236}">
                <a16:creationId xmlns:a16="http://schemas.microsoft.com/office/drawing/2014/main" id="{99AF2C10-C038-13DF-BBE0-99988185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6" y="643466"/>
            <a:ext cx="557106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81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C52A62-76A8-8DF0-4DF8-DC38B80FDF99}"/>
              </a:ext>
            </a:extLst>
          </p:cNvPr>
          <p:cNvSpPr/>
          <p:nvPr/>
        </p:nvSpPr>
        <p:spPr>
          <a:xfrm>
            <a:off x="1905010" y="1416328"/>
            <a:ext cx="81967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</a:rPr>
              <a:t>ĐÁNH GIÁ NHÓM</a:t>
            </a:r>
            <a:endParaRPr lang="en-US" sz="8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8831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8C3E-ADE9-9D91-B7D3-BD45ED988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uối tiết ">
            <a:hlinkClick r:id="" action="ppaction://media"/>
            <a:extLst>
              <a:ext uri="{FF2B5EF4-FFF2-40B4-BE49-F238E27FC236}">
                <a16:creationId xmlns:a16="http://schemas.microsoft.com/office/drawing/2014/main" id="{D117C304-3100-7875-A7EE-2F69221B93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8424" y="43543"/>
            <a:ext cx="5844947" cy="5844948"/>
          </a:xfrm>
        </p:spPr>
      </p:pic>
    </p:spTree>
    <p:extLst>
      <p:ext uri="{BB962C8B-B14F-4D97-AF65-F5344CB8AC3E}">
        <p14:creationId xmlns:p14="http://schemas.microsoft.com/office/powerpoint/2010/main" val="239057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thank you card with white flowers&#10;&#10;Description automatically generated">
            <a:extLst>
              <a:ext uri="{FF2B5EF4-FFF2-40B4-BE49-F238E27FC236}">
                <a16:creationId xmlns:a16="http://schemas.microsoft.com/office/drawing/2014/main" id="{737342A1-FD25-FAD6-B6B0-F19C52455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7031B-DFA8-0101-873C-EB5D9A0A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Khởi động tiết học - Bài 29">
            <a:hlinkClick r:id="" action="ppaction://media"/>
            <a:extLst>
              <a:ext uri="{FF2B5EF4-FFF2-40B4-BE49-F238E27FC236}">
                <a16:creationId xmlns:a16="http://schemas.microsoft.com/office/drawing/2014/main" id="{2FF77804-1DCC-D9A7-BDCB-5ABB831F2F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3092" y="835024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5035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679B-6AAF-8904-15C1-B0CDE1287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giới thiệu bài ">
            <a:hlinkClick r:id="" action="ppaction://media"/>
            <a:extLst>
              <a:ext uri="{FF2B5EF4-FFF2-40B4-BE49-F238E27FC236}">
                <a16:creationId xmlns:a16="http://schemas.microsoft.com/office/drawing/2014/main" id="{5FE9B46F-371D-5165-8292-F1C8B97197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506" y="544504"/>
            <a:ext cx="9170987" cy="4646521"/>
          </a:xfrm>
        </p:spPr>
      </p:pic>
    </p:spTree>
    <p:extLst>
      <p:ext uri="{BB962C8B-B14F-4D97-AF65-F5344CB8AC3E}">
        <p14:creationId xmlns:p14="http://schemas.microsoft.com/office/powerpoint/2010/main" val="33840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3100" y="285207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IV. ĐỒ DÙNG ĐIỆN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2309" y="1485536"/>
            <a:ext cx="9487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27,28,29,30,31: 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ĐỒ DÙNG ĐIỆN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GIA ĐÌNH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1873A-2D2E-930C-8355-C50A7F886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221" y="3761707"/>
            <a:ext cx="5104436" cy="24754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Hình Nền Nâng Cao Việc Trình Bày Sản Phẩm Tự Nhiên Với Màn Hình 3d Màu">
            <a:extLst>
              <a:ext uri="{FF2B5EF4-FFF2-40B4-BE49-F238E27FC236}">
                <a16:creationId xmlns:a16="http://schemas.microsoft.com/office/drawing/2014/main" id="{0F29DEE0-FD3F-4FD4-3795-CD1BF0EC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9F669DE-DF28-6DBA-C07D-379625FDAA31}"/>
              </a:ext>
            </a:extLst>
          </p:cNvPr>
          <p:cNvSpPr/>
          <p:nvPr/>
        </p:nvSpPr>
        <p:spPr>
          <a:xfrm>
            <a:off x="3099730" y="436945"/>
            <a:ext cx="6227180" cy="409743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8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>
            <a:extLst>
              <a:ext uri="{FF2B5EF4-FFF2-40B4-BE49-F238E27FC236}">
                <a16:creationId xmlns:a16="http://schemas.microsoft.com/office/drawing/2014/main" id="{320C77AC-7302-08E1-EE04-1B69BA1A3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20" y="3005620"/>
            <a:ext cx="5062538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9F698D08-D9C3-0536-E45E-2CEB5286B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73" y="1877148"/>
            <a:ext cx="3271837" cy="313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641882BD-93C7-8CAF-75D4-7E666D92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116" y="1593815"/>
            <a:ext cx="3232150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5C8D1A9B-004D-E15B-6484-A31D31C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22" y="0"/>
            <a:ext cx="3360738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95358E0C-120B-56AF-F2B4-AC43FB09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1060451"/>
            <a:ext cx="4872038" cy="22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371E5F7-5645-D9A2-4897-B4F12CCCA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595438"/>
            <a:ext cx="3757273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1B13B9F6-61A1-BB03-CDA5-7BC6B9FAF444}"/>
              </a:ext>
            </a:extLst>
          </p:cNvPr>
          <p:cNvSpPr/>
          <p:nvPr/>
        </p:nvSpPr>
        <p:spPr>
          <a:xfrm>
            <a:off x="9565560" y="362211"/>
            <a:ext cx="774779" cy="4259484"/>
          </a:xfrm>
          <a:prstGeom prst="rightBrace">
            <a:avLst>
              <a:gd name="adj1" fmla="val 8333"/>
              <a:gd name="adj2" fmla="val 51087"/>
            </a:avLst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878AC2-3676-1B55-87FD-343EC0071D52}"/>
              </a:ext>
            </a:extLst>
          </p:cNvPr>
          <p:cNvSpPr txBox="1"/>
          <p:nvPr/>
        </p:nvSpPr>
        <p:spPr>
          <a:xfrm>
            <a:off x="10469818" y="2107232"/>
            <a:ext cx="160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 </a:t>
            </a:r>
            <a:r>
              <a:rPr lang="en-US" sz="4400" b="1" dirty="0" err="1">
                <a:solidFill>
                  <a:srgbClr val="FF0000"/>
                </a:solidFill>
              </a:rPr>
              <a:t>tiết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E834D-8F2F-70B1-704C-B809F821813A}"/>
              </a:ext>
            </a:extLst>
          </p:cNvPr>
          <p:cNvSpPr txBox="1"/>
          <p:nvPr/>
        </p:nvSpPr>
        <p:spPr>
          <a:xfrm>
            <a:off x="7082837" y="5009286"/>
            <a:ext cx="160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1 </a:t>
            </a:r>
            <a:r>
              <a:rPr lang="en-US" sz="4400" b="1" dirty="0" err="1">
                <a:solidFill>
                  <a:srgbClr val="0000FF"/>
                </a:solidFill>
              </a:rPr>
              <a:t>tiết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endParaRPr lang="vi-VN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>
            <a:extLst>
              <a:ext uri="{FF2B5EF4-FFF2-40B4-BE49-F238E27FC236}">
                <a16:creationId xmlns:a16="http://schemas.microsoft.com/office/drawing/2014/main" id="{828AB2FD-B654-10BB-72D0-FD17E2925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2989264"/>
            <a:ext cx="7588250" cy="32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5ED09CE0-7330-E3E4-74A3-5C949326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6" y="2455864"/>
            <a:ext cx="76295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BA611614-6EA0-D3B3-9C83-981593C55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6" y="614364"/>
            <a:ext cx="7546975" cy="32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FE8BE1B-E9C1-888C-D06B-0B7EDA10E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5" y="1415343"/>
            <a:ext cx="5415742" cy="3735392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ua bàn ủi, bàn là quần áo chính hãng, giá rẻ, nhiều ưu đãi - 03/2025">
            <a:extLst>
              <a:ext uri="{FF2B5EF4-FFF2-40B4-BE49-F238E27FC236}">
                <a16:creationId xmlns:a16="http://schemas.microsoft.com/office/drawing/2014/main" id="{878B2D54-905A-2060-29C6-505D4DA5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4" y="594365"/>
            <a:ext cx="3259178" cy="32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view 15 bàn ủi hơi nước tốt, được tin dùng nhất hiện nay">
            <a:extLst>
              <a:ext uri="{FF2B5EF4-FFF2-40B4-BE49-F238E27FC236}">
                <a16:creationId xmlns:a16="http://schemas.microsoft.com/office/drawing/2014/main" id="{DBD5C356-8F40-9223-AFA8-B573A42A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/>
          <a:stretch/>
        </p:blipFill>
        <p:spPr bwMode="auto">
          <a:xfrm>
            <a:off x="3456332" y="3981690"/>
            <a:ext cx="3488516" cy="259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àn Ủi Hơi Nước Cầm Tay Russell Hobbs Steam Genie Aroma 28040-56 - Nhập  Khẩu Đức &amp; EU">
            <a:extLst>
              <a:ext uri="{FF2B5EF4-FFF2-40B4-BE49-F238E27FC236}">
                <a16:creationId xmlns:a16="http://schemas.microsoft.com/office/drawing/2014/main" id="{478163B4-53A2-6D26-2DC1-D4365CD99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28" y="405114"/>
            <a:ext cx="2386376" cy="238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op 6+ bàn là hơi nước đứng tốt nhất từ thương hiệu uy tín">
            <a:extLst>
              <a:ext uri="{FF2B5EF4-FFF2-40B4-BE49-F238E27FC236}">
                <a16:creationId xmlns:a16="http://schemas.microsoft.com/office/drawing/2014/main" id="{F0675E53-4978-D47D-F326-6BA485A07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570" y="169821"/>
            <a:ext cx="5099129" cy="38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0088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81</Words>
  <Application>Microsoft Office PowerPoint</Application>
  <PresentationFormat>Widescreen</PresentationFormat>
  <Paragraphs>21</Paragraphs>
  <Slides>24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Thìn Lê gia</dc:creator>
  <cp:lastModifiedBy>Thìn Lê gia</cp:lastModifiedBy>
  <cp:revision>16</cp:revision>
  <cp:lastPrinted>2025-03-26T19:21:43Z</cp:lastPrinted>
  <dcterms:created xsi:type="dcterms:W3CDTF">2025-03-26T16:17:08Z</dcterms:created>
  <dcterms:modified xsi:type="dcterms:W3CDTF">2025-04-14T03:53:58Z</dcterms:modified>
</cp:coreProperties>
</file>