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18" r:id="rId11"/>
    <p:sldMasterId id="2147483730" r:id="rId12"/>
  </p:sldMasterIdLst>
  <p:notesMasterIdLst>
    <p:notesMasterId r:id="rId46"/>
  </p:notesMasterIdLst>
  <p:sldIdLst>
    <p:sldId id="2007577526" r:id="rId13"/>
    <p:sldId id="2007577540" r:id="rId14"/>
    <p:sldId id="511" r:id="rId15"/>
    <p:sldId id="2007577552" r:id="rId16"/>
    <p:sldId id="2007577554" r:id="rId17"/>
    <p:sldId id="2007577553" r:id="rId18"/>
    <p:sldId id="2007577555" r:id="rId19"/>
    <p:sldId id="2007577556" r:id="rId20"/>
    <p:sldId id="256" r:id="rId21"/>
    <p:sldId id="2007577539" r:id="rId22"/>
    <p:sldId id="496" r:id="rId23"/>
    <p:sldId id="513" r:id="rId24"/>
    <p:sldId id="519" r:id="rId25"/>
    <p:sldId id="2007577541" r:id="rId26"/>
    <p:sldId id="2007577529" r:id="rId27"/>
    <p:sldId id="2007577543" r:id="rId28"/>
    <p:sldId id="2007577528" r:id="rId29"/>
    <p:sldId id="530" r:id="rId30"/>
    <p:sldId id="2007577544" r:id="rId31"/>
    <p:sldId id="522" r:id="rId32"/>
    <p:sldId id="2007577547" r:id="rId33"/>
    <p:sldId id="529" r:id="rId34"/>
    <p:sldId id="2007577542" r:id="rId35"/>
    <p:sldId id="2007577531" r:id="rId36"/>
    <p:sldId id="2007577545" r:id="rId37"/>
    <p:sldId id="2007577532" r:id="rId38"/>
    <p:sldId id="2007577546" r:id="rId39"/>
    <p:sldId id="2007577548" r:id="rId40"/>
    <p:sldId id="2007577534" r:id="rId41"/>
    <p:sldId id="2007577549" r:id="rId42"/>
    <p:sldId id="2007577550" r:id="rId43"/>
    <p:sldId id="2007577551" r:id="rId44"/>
    <p:sldId id="2007577538" r:id="rId45"/>
  </p:sldIdLst>
  <p:sldSz cx="12190413" cy="6859588"/>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B347E2-FFE2-4A53-A19F-B0D99DB44D4E}">
          <p14:sldIdLst>
            <p14:sldId id="2007577526"/>
            <p14:sldId id="2007577540"/>
            <p14:sldId id="511"/>
            <p14:sldId id="2007577552"/>
            <p14:sldId id="2007577554"/>
            <p14:sldId id="2007577553"/>
            <p14:sldId id="2007577555"/>
            <p14:sldId id="2007577556"/>
            <p14:sldId id="256"/>
            <p14:sldId id="2007577539"/>
            <p14:sldId id="496"/>
            <p14:sldId id="513"/>
            <p14:sldId id="519"/>
            <p14:sldId id="2007577541"/>
            <p14:sldId id="2007577529"/>
            <p14:sldId id="2007577543"/>
            <p14:sldId id="2007577528"/>
            <p14:sldId id="530"/>
            <p14:sldId id="2007577544"/>
            <p14:sldId id="522"/>
            <p14:sldId id="2007577547"/>
            <p14:sldId id="529"/>
            <p14:sldId id="2007577542"/>
            <p14:sldId id="2007577531"/>
            <p14:sldId id="2007577545"/>
            <p14:sldId id="2007577532"/>
            <p14:sldId id="2007577546"/>
            <p14:sldId id="2007577548"/>
            <p14:sldId id="2007577534"/>
            <p14:sldId id="2007577549"/>
            <p14:sldId id="2007577550"/>
            <p14:sldId id="2007577551"/>
            <p14:sldId id="2007577538"/>
          </p14:sldIdLst>
        </p14:section>
        <p14:section name="Untitled Section" id="{CF32418C-B688-40E8-BD4A-7C73A307B9B3}">
          <p14:sldIdLst/>
        </p14:section>
      </p14:sectionLst>
    </p:ex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BCB4"/>
    <a:srgbClr val="366896"/>
    <a:srgbClr val="2C567C"/>
    <a:srgbClr val="3882C1"/>
    <a:srgbClr val="3296A8"/>
    <a:srgbClr val="6D8AAB"/>
    <a:srgbClr val="31709C"/>
    <a:srgbClr val="7697B3"/>
    <a:srgbClr val="6FA09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7778" autoAdjust="0"/>
  </p:normalViewPr>
  <p:slideViewPr>
    <p:cSldViewPr snapToGrid="0" showGuides="1">
      <p:cViewPr varScale="1">
        <p:scale>
          <a:sx n="67" d="100"/>
          <a:sy n="67" d="100"/>
        </p:scale>
        <p:origin x="954" y="6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2025/11/11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456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8946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3148656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462535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010293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306777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710035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900387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863657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686709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27391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959309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638245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205186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18517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2658616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952034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354632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3708029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923884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4000928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242537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189378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1458425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3271435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20766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568213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392437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602267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199350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81118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p:push dir="u"/>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transition spd="slow" advClick="0">
    <p:push dir="u"/>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transition spd="slow" advClick="0">
    <p:push dir="u"/>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transition spd="slow" advClick="0">
    <p:push dir="u"/>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transition spd="slow" advClick="0">
    <p:push dir="u"/>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transition spd="slow" advClick="0">
    <p:push dir="u"/>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transition spd="slow" advClick="0">
    <p:push dir="u"/>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31698388"/>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5226673"/>
      </p:ext>
    </p:extLst>
  </p:cSld>
  <p:clrMapOvr>
    <a:masterClrMapping/>
  </p:clrMapOvr>
  <p:transition spd="slow" advClick="0" advTm="1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48003403"/>
      </p:ext>
    </p:extLst>
  </p:cSld>
  <p:clrMapOvr>
    <a:masterClrMapping/>
  </p:clrMapOvr>
  <p:transition spd="slow" advClick="0" advTm="1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89924218"/>
      </p:ext>
    </p:extLst>
  </p:cSld>
  <p:clrMapOvr>
    <a:masterClrMapping/>
  </p:clrMapOvr>
  <p:transition spd="slow" advClick="0" advTm="1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298705"/>
      </p:ext>
    </p:extLst>
  </p:cSld>
  <p:clrMapOvr>
    <a:masterClrMapping/>
  </p:clrMapOvr>
  <p:transition spd="slow" advClick="0" advTm="1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13092832"/>
      </p:ext>
    </p:extLst>
  </p:cSld>
  <p:clrMapOvr>
    <a:masterClrMapping/>
  </p:clrMapOvr>
  <p:transition spd="slow" advClick="0" advTm="1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24618450"/>
      </p:ext>
    </p:extLst>
  </p:cSld>
  <p:clrMapOvr>
    <a:masterClrMapping/>
  </p:clrMapOvr>
  <p:transition spd="slow" advClick="0" advTm="1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9236951"/>
      </p:ext>
    </p:extLst>
  </p:cSld>
  <p:clrMapOvr>
    <a:masterClrMapping/>
  </p:clrMapOvr>
  <p:transition spd="slow" advClick="0" advTm="1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94984440"/>
      </p:ext>
    </p:extLst>
  </p:cSld>
  <p:clrMapOvr>
    <a:masterClrMapping/>
  </p:clrMapOvr>
  <p:transition spd="slow" advClick="0" advTm="1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2965160"/>
      </p:ext>
    </p:extLst>
  </p:cSld>
  <p:clrMapOvr>
    <a:masterClrMapping/>
  </p:clrMapOvr>
  <p:transition spd="slow" advClick="0" advTm="1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70043643"/>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20"/>
            <a:ext cx="10361851" cy="1470365"/>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546097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955978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59" y="2907387"/>
            <a:ext cx="10361851" cy="1500534"/>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553219"/>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57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79754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37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469"/>
            <a:ext cx="5388332"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537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961441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82958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53577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115"/>
            <a:ext cx="681478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2" y="1435434"/>
            <a:ext cx="4010562" cy="4692149"/>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601233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17"/>
            <a:ext cx="7314248" cy="4115753"/>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350708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142295"/>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3"/>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703"/>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54127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2025/11/11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11/11/2025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950675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advClick="0" advTm="100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1"/>
            <a:ext cx="10971372" cy="11432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3"/>
            <a:ext cx="2844430"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11/11/2025</a:t>
            </a:fld>
            <a:endParaRPr lang="en-US"/>
          </a:p>
        </p:txBody>
      </p:sp>
      <p:sp>
        <p:nvSpPr>
          <p:cNvPr id="5" name="Footer Placeholder 4"/>
          <p:cNvSpPr>
            <a:spLocks noGrp="1"/>
          </p:cNvSpPr>
          <p:nvPr>
            <p:ph type="ftr" sz="quarter" idx="3"/>
          </p:nvPr>
        </p:nvSpPr>
        <p:spPr>
          <a:xfrm>
            <a:off x="4165058" y="6357823"/>
            <a:ext cx="3860297"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7823"/>
            <a:ext cx="2844430"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6546327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1"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4.png"/><Relationship Id="rId2" Type="http://schemas.openxmlformats.org/officeDocument/2006/relationships/slideLayout" Target="../slideLayouts/slideLayout4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4.png"/><Relationship Id="rId2" Type="http://schemas.openxmlformats.org/officeDocument/2006/relationships/slideLayout" Target="../slideLayouts/slideLayout43.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xml"/><Relationship Id="rId1" Type="http://schemas.openxmlformats.org/officeDocument/2006/relationships/tags" Target="../tags/tag5.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4.png"/><Relationship Id="rId2" Type="http://schemas.openxmlformats.org/officeDocument/2006/relationships/slideLayout" Target="../slideLayouts/slideLayout43.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4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12.png"/><Relationship Id="rId2" Type="http://schemas.openxmlformats.org/officeDocument/2006/relationships/slideLayout" Target="../slideLayouts/slideLayout60.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52.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1A22B17-46AB-4F77-BE62-207AEFC3B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1241"/>
            <a:ext cx="12190413" cy="6857107"/>
          </a:xfrm>
          <a:prstGeom prst="rect">
            <a:avLst/>
          </a:prstGeom>
        </p:spPr>
      </p:pic>
      <p:sp>
        <p:nvSpPr>
          <p:cNvPr id="11" name="椭圆 11">
            <a:extLst>
              <a:ext uri="{FF2B5EF4-FFF2-40B4-BE49-F238E27FC236}">
                <a16:creationId xmlns:a16="http://schemas.microsoft.com/office/drawing/2014/main" id="{9BC7E6FA-528F-45B6-8B18-804E1C35FC90}"/>
              </a:ext>
            </a:extLst>
          </p:cNvPr>
          <p:cNvSpPr/>
          <p:nvPr/>
        </p:nvSpPr>
        <p:spPr>
          <a:xfrm>
            <a:off x="3411789" y="2221010"/>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1</a:t>
            </a:r>
            <a:endParaRPr lang="zh-CN" altLang="en-US" sz="4800" noProof="1">
              <a:latin typeface="华文新魏" panose="02010800040101010101" pitchFamily="2" charset="-122"/>
              <a:ea typeface="华文新魏" panose="02010800040101010101" pitchFamily="2" charset="-122"/>
            </a:endParaRPr>
          </a:p>
        </p:txBody>
      </p:sp>
      <p:grpSp>
        <p:nvGrpSpPr>
          <p:cNvPr id="12" name="组合 13">
            <a:extLst>
              <a:ext uri="{FF2B5EF4-FFF2-40B4-BE49-F238E27FC236}">
                <a16:creationId xmlns:a16="http://schemas.microsoft.com/office/drawing/2014/main" id="{EA902CD6-C1D2-4103-BDED-265EB3CC792E}"/>
              </a:ext>
            </a:extLst>
          </p:cNvPr>
          <p:cNvGrpSpPr/>
          <p:nvPr/>
        </p:nvGrpSpPr>
        <p:grpSpPr>
          <a:xfrm>
            <a:off x="4828595" y="2009304"/>
            <a:ext cx="4157384" cy="1846659"/>
            <a:chOff x="4953000" y="1926738"/>
            <a:chExt cx="4157384" cy="1846659"/>
          </a:xfrm>
        </p:grpSpPr>
        <p:sp>
          <p:nvSpPr>
            <p:cNvPr id="13" name="矩形 14">
              <a:extLst>
                <a:ext uri="{FF2B5EF4-FFF2-40B4-BE49-F238E27FC236}">
                  <a16:creationId xmlns:a16="http://schemas.microsoft.com/office/drawing/2014/main" id="{AB75DB16-C788-4C32-A358-27914BC2E908}"/>
                </a:ext>
              </a:extLst>
            </p:cNvPr>
            <p:cNvSpPr/>
            <p:nvPr/>
          </p:nvSpPr>
          <p:spPr>
            <a:xfrm>
              <a:off x="4953000" y="1926738"/>
              <a:ext cx="4157384"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4" name="直接连接符 15">
              <a:extLst>
                <a:ext uri="{FF2B5EF4-FFF2-40B4-BE49-F238E27FC236}">
                  <a16:creationId xmlns:a16="http://schemas.microsoft.com/office/drawing/2014/main" id="{BE873137-ECFA-4152-B1C5-F84B44CF3FE9}"/>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5" name="图片 3">
            <a:extLst>
              <a:ext uri="{FF2B5EF4-FFF2-40B4-BE49-F238E27FC236}">
                <a16:creationId xmlns:a16="http://schemas.microsoft.com/office/drawing/2014/main" id="{36559B4B-6097-4ACA-A5F1-4AFF5798F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8811719" y="1035367"/>
            <a:ext cx="1777926" cy="1947873"/>
          </a:xfrm>
          <a:prstGeom prst="rect">
            <a:avLst/>
          </a:prstGeom>
        </p:spPr>
      </p:pic>
      <p:pic>
        <p:nvPicPr>
          <p:cNvPr id="19" name="图片 14">
            <a:extLst>
              <a:ext uri="{FF2B5EF4-FFF2-40B4-BE49-F238E27FC236}">
                <a16:creationId xmlns:a16="http://schemas.microsoft.com/office/drawing/2014/main" id="{23E32D04-AA65-425B-9FAE-4C12CD2A9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7482845" y="4433731"/>
            <a:ext cx="2068340" cy="1328053"/>
          </a:xfrm>
          <a:prstGeom prst="rect">
            <a:avLst/>
          </a:prstGeom>
        </p:spPr>
      </p:pic>
      <p:pic>
        <p:nvPicPr>
          <p:cNvPr id="20" name="图片 10">
            <a:extLst>
              <a:ext uri="{FF2B5EF4-FFF2-40B4-BE49-F238E27FC236}">
                <a16:creationId xmlns:a16="http://schemas.microsoft.com/office/drawing/2014/main" id="{E01D4455-3AD0-45F5-993D-774CEDCB1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6423" y="3583686"/>
            <a:ext cx="1506975" cy="856056"/>
          </a:xfrm>
          <a:prstGeom prst="rect">
            <a:avLst/>
          </a:prstGeom>
        </p:spPr>
      </p:pic>
      <p:pic>
        <p:nvPicPr>
          <p:cNvPr id="21" name="图片 19">
            <a:extLst>
              <a:ext uri="{FF2B5EF4-FFF2-40B4-BE49-F238E27FC236}">
                <a16:creationId xmlns:a16="http://schemas.microsoft.com/office/drawing/2014/main" id="{74ACD540-66A0-4138-B9A5-7619DF64B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084" y="3994583"/>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005183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362">
                                          <p:stCondLst>
                                            <p:cond delay="0"/>
                                          </p:stCondLst>
                                        </p:cTn>
                                        <p:tgtEl>
                                          <p:spTgt spid="11"/>
                                        </p:tgtEl>
                                      </p:cBhvr>
                                    </p:animEffect>
                                    <p:anim calcmode="lin" valueType="num">
                                      <p:cBhvr>
                                        <p:cTn id="12"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7" dur="16">
                                          <p:stCondLst>
                                            <p:cond delay="406"/>
                                          </p:stCondLst>
                                        </p:cTn>
                                        <p:tgtEl>
                                          <p:spTgt spid="11"/>
                                        </p:tgtEl>
                                      </p:cBhvr>
                                      <p:to x="100000" y="60000"/>
                                    </p:animScale>
                                    <p:animScale>
                                      <p:cBhvr>
                                        <p:cTn id="18" dur="104" decel="50000">
                                          <p:stCondLst>
                                            <p:cond delay="423"/>
                                          </p:stCondLst>
                                        </p:cTn>
                                        <p:tgtEl>
                                          <p:spTgt spid="11"/>
                                        </p:tgtEl>
                                      </p:cBhvr>
                                      <p:to x="100000" y="100000"/>
                                    </p:animScale>
                                    <p:animScale>
                                      <p:cBhvr>
                                        <p:cTn id="19" dur="16">
                                          <p:stCondLst>
                                            <p:cond delay="820"/>
                                          </p:stCondLst>
                                        </p:cTn>
                                        <p:tgtEl>
                                          <p:spTgt spid="11"/>
                                        </p:tgtEl>
                                      </p:cBhvr>
                                      <p:to x="100000" y="80000"/>
                                    </p:animScale>
                                    <p:animScale>
                                      <p:cBhvr>
                                        <p:cTn id="20" dur="104" decel="50000">
                                          <p:stCondLst>
                                            <p:cond delay="836"/>
                                          </p:stCondLst>
                                        </p:cTn>
                                        <p:tgtEl>
                                          <p:spTgt spid="11"/>
                                        </p:tgtEl>
                                      </p:cBhvr>
                                      <p:to x="100000" y="100000"/>
                                    </p:animScale>
                                    <p:animScale>
                                      <p:cBhvr>
                                        <p:cTn id="21" dur="16">
                                          <p:stCondLst>
                                            <p:cond delay="1026"/>
                                          </p:stCondLst>
                                        </p:cTn>
                                        <p:tgtEl>
                                          <p:spTgt spid="11"/>
                                        </p:tgtEl>
                                      </p:cBhvr>
                                      <p:to x="100000" y="90000"/>
                                    </p:animScale>
                                    <p:animScale>
                                      <p:cBhvr>
                                        <p:cTn id="22" dur="104" decel="50000">
                                          <p:stCondLst>
                                            <p:cond delay="1042"/>
                                          </p:stCondLst>
                                        </p:cTn>
                                        <p:tgtEl>
                                          <p:spTgt spid="11"/>
                                        </p:tgtEl>
                                      </p:cBhvr>
                                      <p:to x="100000" y="100000"/>
                                    </p:animScale>
                                    <p:animScale>
                                      <p:cBhvr>
                                        <p:cTn id="23" dur="16">
                                          <p:stCondLst>
                                            <p:cond delay="1130"/>
                                          </p:stCondLst>
                                        </p:cTn>
                                        <p:tgtEl>
                                          <p:spTgt spid="11"/>
                                        </p:tgtEl>
                                      </p:cBhvr>
                                      <p:to x="100000" y="95000"/>
                                    </p:animScale>
                                    <p:animScale>
                                      <p:cBhvr>
                                        <p:cTn id="24" dur="104" decel="50000">
                                          <p:stCondLst>
                                            <p:cond delay="1146"/>
                                          </p:stCondLst>
                                        </p:cTn>
                                        <p:tgtEl>
                                          <p:spTgt spid="11"/>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75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0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1A22B17-46AB-4F77-BE62-207AEFC3B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1241"/>
            <a:ext cx="12190413" cy="6857107"/>
          </a:xfrm>
          <a:prstGeom prst="rect">
            <a:avLst/>
          </a:prstGeom>
        </p:spPr>
      </p:pic>
      <p:sp>
        <p:nvSpPr>
          <p:cNvPr id="11" name="椭圆 11">
            <a:extLst>
              <a:ext uri="{FF2B5EF4-FFF2-40B4-BE49-F238E27FC236}">
                <a16:creationId xmlns:a16="http://schemas.microsoft.com/office/drawing/2014/main" id="{9BC7E6FA-528F-45B6-8B18-804E1C35FC90}"/>
              </a:ext>
            </a:extLst>
          </p:cNvPr>
          <p:cNvSpPr/>
          <p:nvPr/>
        </p:nvSpPr>
        <p:spPr>
          <a:xfrm>
            <a:off x="3411789" y="2221010"/>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2</a:t>
            </a:r>
            <a:endParaRPr lang="zh-CN" altLang="en-US" sz="4800" noProof="1">
              <a:latin typeface="华文新魏" panose="02010800040101010101" pitchFamily="2" charset="-122"/>
              <a:ea typeface="华文新魏" panose="02010800040101010101" pitchFamily="2" charset="-122"/>
            </a:endParaRPr>
          </a:p>
        </p:txBody>
      </p:sp>
      <p:grpSp>
        <p:nvGrpSpPr>
          <p:cNvPr id="12" name="组合 13">
            <a:extLst>
              <a:ext uri="{FF2B5EF4-FFF2-40B4-BE49-F238E27FC236}">
                <a16:creationId xmlns:a16="http://schemas.microsoft.com/office/drawing/2014/main" id="{EA902CD6-C1D2-4103-BDED-265EB3CC792E}"/>
              </a:ext>
            </a:extLst>
          </p:cNvPr>
          <p:cNvGrpSpPr/>
          <p:nvPr/>
        </p:nvGrpSpPr>
        <p:grpSpPr>
          <a:xfrm>
            <a:off x="4828595" y="2009304"/>
            <a:ext cx="4157384" cy="1846659"/>
            <a:chOff x="4953000" y="1926738"/>
            <a:chExt cx="4157384" cy="1846659"/>
          </a:xfrm>
        </p:grpSpPr>
        <p:sp>
          <p:nvSpPr>
            <p:cNvPr id="13" name="矩形 14">
              <a:extLst>
                <a:ext uri="{FF2B5EF4-FFF2-40B4-BE49-F238E27FC236}">
                  <a16:creationId xmlns:a16="http://schemas.microsoft.com/office/drawing/2014/main" id="{AB75DB16-C788-4C32-A358-27914BC2E908}"/>
                </a:ext>
              </a:extLst>
            </p:cNvPr>
            <p:cNvSpPr/>
            <p:nvPr/>
          </p:nvSpPr>
          <p:spPr>
            <a:xfrm>
              <a:off x="4953000" y="1926738"/>
              <a:ext cx="4157384"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4" name="直接连接符 15">
              <a:extLst>
                <a:ext uri="{FF2B5EF4-FFF2-40B4-BE49-F238E27FC236}">
                  <a16:creationId xmlns:a16="http://schemas.microsoft.com/office/drawing/2014/main" id="{BE873137-ECFA-4152-B1C5-F84B44CF3FE9}"/>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pic>
        <p:nvPicPr>
          <p:cNvPr id="15" name="图片 3">
            <a:extLst>
              <a:ext uri="{FF2B5EF4-FFF2-40B4-BE49-F238E27FC236}">
                <a16:creationId xmlns:a16="http://schemas.microsoft.com/office/drawing/2014/main" id="{36559B4B-6097-4ACA-A5F1-4AFF5798F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8811719" y="1035367"/>
            <a:ext cx="1777926" cy="1947873"/>
          </a:xfrm>
          <a:prstGeom prst="rect">
            <a:avLst/>
          </a:prstGeom>
        </p:spPr>
      </p:pic>
      <p:pic>
        <p:nvPicPr>
          <p:cNvPr id="19" name="图片 14">
            <a:extLst>
              <a:ext uri="{FF2B5EF4-FFF2-40B4-BE49-F238E27FC236}">
                <a16:creationId xmlns:a16="http://schemas.microsoft.com/office/drawing/2014/main" id="{23E32D04-AA65-425B-9FAE-4C12CD2A9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7482845" y="4433731"/>
            <a:ext cx="2068340" cy="1328053"/>
          </a:xfrm>
          <a:prstGeom prst="rect">
            <a:avLst/>
          </a:prstGeom>
        </p:spPr>
      </p:pic>
      <p:pic>
        <p:nvPicPr>
          <p:cNvPr id="20" name="图片 10">
            <a:extLst>
              <a:ext uri="{FF2B5EF4-FFF2-40B4-BE49-F238E27FC236}">
                <a16:creationId xmlns:a16="http://schemas.microsoft.com/office/drawing/2014/main" id="{E01D4455-3AD0-45F5-993D-774CEDCB1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6423" y="3583686"/>
            <a:ext cx="1506975" cy="856056"/>
          </a:xfrm>
          <a:prstGeom prst="rect">
            <a:avLst/>
          </a:prstGeom>
        </p:spPr>
      </p:pic>
      <p:pic>
        <p:nvPicPr>
          <p:cNvPr id="21" name="图片 19">
            <a:extLst>
              <a:ext uri="{FF2B5EF4-FFF2-40B4-BE49-F238E27FC236}">
                <a16:creationId xmlns:a16="http://schemas.microsoft.com/office/drawing/2014/main" id="{74ACD540-66A0-4138-B9A5-7619DF64B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084" y="3994583"/>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431019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362">
                                          <p:stCondLst>
                                            <p:cond delay="0"/>
                                          </p:stCondLst>
                                        </p:cTn>
                                        <p:tgtEl>
                                          <p:spTgt spid="11"/>
                                        </p:tgtEl>
                                      </p:cBhvr>
                                    </p:animEffect>
                                    <p:anim calcmode="lin" valueType="num">
                                      <p:cBhvr>
                                        <p:cTn id="12"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7" dur="16">
                                          <p:stCondLst>
                                            <p:cond delay="406"/>
                                          </p:stCondLst>
                                        </p:cTn>
                                        <p:tgtEl>
                                          <p:spTgt spid="11"/>
                                        </p:tgtEl>
                                      </p:cBhvr>
                                      <p:to x="100000" y="60000"/>
                                    </p:animScale>
                                    <p:animScale>
                                      <p:cBhvr>
                                        <p:cTn id="18" dur="104" decel="50000">
                                          <p:stCondLst>
                                            <p:cond delay="423"/>
                                          </p:stCondLst>
                                        </p:cTn>
                                        <p:tgtEl>
                                          <p:spTgt spid="11"/>
                                        </p:tgtEl>
                                      </p:cBhvr>
                                      <p:to x="100000" y="100000"/>
                                    </p:animScale>
                                    <p:animScale>
                                      <p:cBhvr>
                                        <p:cTn id="19" dur="16">
                                          <p:stCondLst>
                                            <p:cond delay="820"/>
                                          </p:stCondLst>
                                        </p:cTn>
                                        <p:tgtEl>
                                          <p:spTgt spid="11"/>
                                        </p:tgtEl>
                                      </p:cBhvr>
                                      <p:to x="100000" y="80000"/>
                                    </p:animScale>
                                    <p:animScale>
                                      <p:cBhvr>
                                        <p:cTn id="20" dur="104" decel="50000">
                                          <p:stCondLst>
                                            <p:cond delay="836"/>
                                          </p:stCondLst>
                                        </p:cTn>
                                        <p:tgtEl>
                                          <p:spTgt spid="11"/>
                                        </p:tgtEl>
                                      </p:cBhvr>
                                      <p:to x="100000" y="100000"/>
                                    </p:animScale>
                                    <p:animScale>
                                      <p:cBhvr>
                                        <p:cTn id="21" dur="16">
                                          <p:stCondLst>
                                            <p:cond delay="1026"/>
                                          </p:stCondLst>
                                        </p:cTn>
                                        <p:tgtEl>
                                          <p:spTgt spid="11"/>
                                        </p:tgtEl>
                                      </p:cBhvr>
                                      <p:to x="100000" y="90000"/>
                                    </p:animScale>
                                    <p:animScale>
                                      <p:cBhvr>
                                        <p:cTn id="22" dur="104" decel="50000">
                                          <p:stCondLst>
                                            <p:cond delay="1042"/>
                                          </p:stCondLst>
                                        </p:cTn>
                                        <p:tgtEl>
                                          <p:spTgt spid="11"/>
                                        </p:tgtEl>
                                      </p:cBhvr>
                                      <p:to x="100000" y="100000"/>
                                    </p:animScale>
                                    <p:animScale>
                                      <p:cBhvr>
                                        <p:cTn id="23" dur="16">
                                          <p:stCondLst>
                                            <p:cond delay="1130"/>
                                          </p:stCondLst>
                                        </p:cTn>
                                        <p:tgtEl>
                                          <p:spTgt spid="11"/>
                                        </p:tgtEl>
                                      </p:cBhvr>
                                      <p:to x="100000" y="95000"/>
                                    </p:animScale>
                                    <p:animScale>
                                      <p:cBhvr>
                                        <p:cTn id="24" dur="104" decel="50000">
                                          <p:stCondLst>
                                            <p:cond delay="1146"/>
                                          </p:stCondLst>
                                        </p:cTn>
                                        <p:tgtEl>
                                          <p:spTgt spid="11"/>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75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0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i="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4000" b="1" i="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6" name="图片 11">
            <a:extLst>
              <a:ext uri="{FF2B5EF4-FFF2-40B4-BE49-F238E27FC236}">
                <a16:creationId xmlns:a16="http://schemas.microsoft.com/office/drawing/2014/main"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7771" y="1463858"/>
            <a:ext cx="8001000" cy="3449405"/>
          </a:xfrm>
          <a:prstGeom prst="rect">
            <a:avLst/>
          </a:prstGeom>
        </p:spPr>
      </p:pic>
      <p:pic>
        <p:nvPicPr>
          <p:cNvPr id="17" name="图片 1">
            <a:extLst>
              <a:ext uri="{FF2B5EF4-FFF2-40B4-BE49-F238E27FC236}">
                <a16:creationId xmlns:a16="http://schemas.microsoft.com/office/drawing/2014/main"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054483" y="3472548"/>
            <a:ext cx="2068340" cy="1328053"/>
          </a:xfrm>
          <a:prstGeom prst="rect">
            <a:avLst/>
          </a:prstGeom>
        </p:spPr>
      </p:pic>
      <p:pic>
        <p:nvPicPr>
          <p:cNvPr id="18" name="图片 4">
            <a:extLst>
              <a:ext uri="{FF2B5EF4-FFF2-40B4-BE49-F238E27FC236}">
                <a16:creationId xmlns:a16="http://schemas.microsoft.com/office/drawing/2014/main"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82" y="413776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id="{D78DF3CE-C80F-4952-8728-D1983AA308D2}"/>
              </a:ext>
            </a:extLst>
          </p:cNvPr>
          <p:cNvSpPr txBox="1">
            <a:spLocks/>
          </p:cNvSpPr>
          <p:nvPr/>
        </p:nvSpPr>
        <p:spPr>
          <a:xfrm>
            <a:off x="3891877" y="1910496"/>
            <a:ext cx="6932787"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4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1. Một số điểm cần lưu ý khi viết bài kể lại sự việc có thật hoặc sự kiện lịch sử</a:t>
            </a:r>
            <a:endParaRPr lang="zh-CN" altLang="en-US" sz="44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p:txBody>
      </p:sp>
      <p:grpSp>
        <p:nvGrpSpPr>
          <p:cNvPr id="13" name="Google Shape;2656;p41">
            <a:extLst>
              <a:ext uri="{FF2B5EF4-FFF2-40B4-BE49-F238E27FC236}">
                <a16:creationId xmlns:a16="http://schemas.microsoft.com/office/drawing/2014/main" id="{93EC40EC-8CA5-522C-EC59-3E85B4D53C6B}"/>
              </a:ext>
            </a:extLst>
          </p:cNvPr>
          <p:cNvGrpSpPr/>
          <p:nvPr/>
        </p:nvGrpSpPr>
        <p:grpSpPr>
          <a:xfrm>
            <a:off x="196948" y="1170488"/>
            <a:ext cx="3507238" cy="5689100"/>
            <a:chOff x="75213" y="32163"/>
            <a:chExt cx="2911238" cy="4543306"/>
          </a:xfrm>
        </p:grpSpPr>
        <p:grpSp>
          <p:nvGrpSpPr>
            <p:cNvPr id="14" name="Google Shape;2657;p41">
              <a:extLst>
                <a:ext uri="{FF2B5EF4-FFF2-40B4-BE49-F238E27FC236}">
                  <a16:creationId xmlns:a16="http://schemas.microsoft.com/office/drawing/2014/main" id="{8EB6B132-52C9-4865-86DA-3B8B5F5FB89E}"/>
                </a:ext>
              </a:extLst>
            </p:cNvPr>
            <p:cNvGrpSpPr/>
            <p:nvPr/>
          </p:nvGrpSpPr>
          <p:grpSpPr>
            <a:xfrm>
              <a:off x="938525" y="646602"/>
              <a:ext cx="2047925" cy="3928867"/>
              <a:chOff x="1987825" y="3106375"/>
              <a:chExt cx="1235625" cy="2370500"/>
            </a:xfrm>
          </p:grpSpPr>
          <p:sp>
            <p:nvSpPr>
              <p:cNvPr id="19" name="Google Shape;2658;p41">
                <a:extLst>
                  <a:ext uri="{FF2B5EF4-FFF2-40B4-BE49-F238E27FC236}">
                    <a16:creationId xmlns:a16="http://schemas.microsoft.com/office/drawing/2014/main" id="{DA501CCA-AC4A-28AA-5833-C1463522F8EC}"/>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59;p41">
                <a:extLst>
                  <a:ext uri="{FF2B5EF4-FFF2-40B4-BE49-F238E27FC236}">
                    <a16:creationId xmlns:a16="http://schemas.microsoft.com/office/drawing/2014/main" id="{EB996124-8C79-F6CC-3866-54A08DE204CE}"/>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60;p41">
                <a:extLst>
                  <a:ext uri="{FF2B5EF4-FFF2-40B4-BE49-F238E27FC236}">
                    <a16:creationId xmlns:a16="http://schemas.microsoft.com/office/drawing/2014/main" id="{65AF278D-6AE2-6613-22AD-79E0FD951E92}"/>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61;p41">
                <a:extLst>
                  <a:ext uri="{FF2B5EF4-FFF2-40B4-BE49-F238E27FC236}">
                    <a16:creationId xmlns:a16="http://schemas.microsoft.com/office/drawing/2014/main" id="{E1B9238E-1D84-9897-C41E-F76EF8F57DD1}"/>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62;p41">
                <a:extLst>
                  <a:ext uri="{FF2B5EF4-FFF2-40B4-BE49-F238E27FC236}">
                    <a16:creationId xmlns:a16="http://schemas.microsoft.com/office/drawing/2014/main" id="{0B5FC6B5-D574-BF31-3952-CA41CB7094FB}"/>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63;p41">
                <a:extLst>
                  <a:ext uri="{FF2B5EF4-FFF2-40B4-BE49-F238E27FC236}">
                    <a16:creationId xmlns:a16="http://schemas.microsoft.com/office/drawing/2014/main" id="{82E0A718-DFF1-8ADF-3D55-818A0C2311BC}"/>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64;p41">
                <a:extLst>
                  <a:ext uri="{FF2B5EF4-FFF2-40B4-BE49-F238E27FC236}">
                    <a16:creationId xmlns:a16="http://schemas.microsoft.com/office/drawing/2014/main" id="{0D9B2E29-6EB8-DA26-F2D7-5D426F7A8FAA}"/>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65;p41">
                <a:extLst>
                  <a:ext uri="{FF2B5EF4-FFF2-40B4-BE49-F238E27FC236}">
                    <a16:creationId xmlns:a16="http://schemas.microsoft.com/office/drawing/2014/main" id="{D04A1FB5-82B4-51E0-FE12-D719B0C65D5A}"/>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66;p41">
                <a:extLst>
                  <a:ext uri="{FF2B5EF4-FFF2-40B4-BE49-F238E27FC236}">
                    <a16:creationId xmlns:a16="http://schemas.microsoft.com/office/drawing/2014/main" id="{9B130EA3-EAE6-B17A-9905-3EA918E33DB3}"/>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67;p41">
                <a:extLst>
                  <a:ext uri="{FF2B5EF4-FFF2-40B4-BE49-F238E27FC236}">
                    <a16:creationId xmlns:a16="http://schemas.microsoft.com/office/drawing/2014/main" id="{C800746C-7CB9-2332-0D7D-24D7EE4F2E8E}"/>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68;p41">
                <a:extLst>
                  <a:ext uri="{FF2B5EF4-FFF2-40B4-BE49-F238E27FC236}">
                    <a16:creationId xmlns:a16="http://schemas.microsoft.com/office/drawing/2014/main" id="{21FF03C8-E894-A035-1AE9-23FFEE56CE5B}"/>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669;p41">
                <a:extLst>
                  <a:ext uri="{FF2B5EF4-FFF2-40B4-BE49-F238E27FC236}">
                    <a16:creationId xmlns:a16="http://schemas.microsoft.com/office/drawing/2014/main" id="{3549D4D6-3D2D-3636-0FAE-216AA1892B4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70;p41">
                <a:extLst>
                  <a:ext uri="{FF2B5EF4-FFF2-40B4-BE49-F238E27FC236}">
                    <a16:creationId xmlns:a16="http://schemas.microsoft.com/office/drawing/2014/main" id="{8876C08B-E16B-D8D9-3E2D-33FB1D6AAD16}"/>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71;p41">
                <a:extLst>
                  <a:ext uri="{FF2B5EF4-FFF2-40B4-BE49-F238E27FC236}">
                    <a16:creationId xmlns:a16="http://schemas.microsoft.com/office/drawing/2014/main" id="{42ABDB60-2D7E-0005-F5FA-E61B86EB1447}"/>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72;p41">
                <a:extLst>
                  <a:ext uri="{FF2B5EF4-FFF2-40B4-BE49-F238E27FC236}">
                    <a16:creationId xmlns:a16="http://schemas.microsoft.com/office/drawing/2014/main" id="{96D4C984-A14C-B4D2-1263-854D1F19B76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73;p41">
                <a:extLst>
                  <a:ext uri="{FF2B5EF4-FFF2-40B4-BE49-F238E27FC236}">
                    <a16:creationId xmlns:a16="http://schemas.microsoft.com/office/drawing/2014/main" id="{E768C5BE-C153-93A2-FA32-560CC7737C27}"/>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74;p41">
                <a:extLst>
                  <a:ext uri="{FF2B5EF4-FFF2-40B4-BE49-F238E27FC236}">
                    <a16:creationId xmlns:a16="http://schemas.microsoft.com/office/drawing/2014/main" id="{4330416D-A804-506A-0233-D3674B043CCA}"/>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75;p41">
                <a:extLst>
                  <a:ext uri="{FF2B5EF4-FFF2-40B4-BE49-F238E27FC236}">
                    <a16:creationId xmlns:a16="http://schemas.microsoft.com/office/drawing/2014/main" id="{7D1DBB9D-4642-5211-617C-009A6F40B69F}"/>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76;p41">
                <a:extLst>
                  <a:ext uri="{FF2B5EF4-FFF2-40B4-BE49-F238E27FC236}">
                    <a16:creationId xmlns:a16="http://schemas.microsoft.com/office/drawing/2014/main" id="{9E5FCC5B-0588-C45C-8D4A-AC684AD6C5C8}"/>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77;p41">
                <a:extLst>
                  <a:ext uri="{FF2B5EF4-FFF2-40B4-BE49-F238E27FC236}">
                    <a16:creationId xmlns:a16="http://schemas.microsoft.com/office/drawing/2014/main" id="{D9AE25E3-6EFB-7D40-8153-C1A8907BD053}"/>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78;p41">
                <a:extLst>
                  <a:ext uri="{FF2B5EF4-FFF2-40B4-BE49-F238E27FC236}">
                    <a16:creationId xmlns:a16="http://schemas.microsoft.com/office/drawing/2014/main" id="{9C987711-9ACB-D5B9-AEDF-2CFFF43AB4DB}"/>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79;p41">
                <a:extLst>
                  <a:ext uri="{FF2B5EF4-FFF2-40B4-BE49-F238E27FC236}">
                    <a16:creationId xmlns:a16="http://schemas.microsoft.com/office/drawing/2014/main" id="{F71023ED-E025-ABA7-F917-A2378AD47B0D}"/>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80;p41">
                <a:extLst>
                  <a:ext uri="{FF2B5EF4-FFF2-40B4-BE49-F238E27FC236}">
                    <a16:creationId xmlns:a16="http://schemas.microsoft.com/office/drawing/2014/main" id="{063D0F28-BBB3-EC57-CE9F-3AC3DA3293B1}"/>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81;p41">
                <a:extLst>
                  <a:ext uri="{FF2B5EF4-FFF2-40B4-BE49-F238E27FC236}">
                    <a16:creationId xmlns:a16="http://schemas.microsoft.com/office/drawing/2014/main" id="{1A8709AC-F1E0-79D2-440D-8DB0084342E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82;p41">
                <a:extLst>
                  <a:ext uri="{FF2B5EF4-FFF2-40B4-BE49-F238E27FC236}">
                    <a16:creationId xmlns:a16="http://schemas.microsoft.com/office/drawing/2014/main" id="{447BA80D-7300-F633-84EA-E6A341149A50}"/>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83;p41">
                <a:extLst>
                  <a:ext uri="{FF2B5EF4-FFF2-40B4-BE49-F238E27FC236}">
                    <a16:creationId xmlns:a16="http://schemas.microsoft.com/office/drawing/2014/main" id="{2452F787-D523-A774-75E1-F6B3B99A5B2A}"/>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84;p41">
                <a:extLst>
                  <a:ext uri="{FF2B5EF4-FFF2-40B4-BE49-F238E27FC236}">
                    <a16:creationId xmlns:a16="http://schemas.microsoft.com/office/drawing/2014/main" id="{D883E573-E464-AEEE-131D-09634BF159E8}"/>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85;p41">
                <a:extLst>
                  <a:ext uri="{FF2B5EF4-FFF2-40B4-BE49-F238E27FC236}">
                    <a16:creationId xmlns:a16="http://schemas.microsoft.com/office/drawing/2014/main" id="{F3320707-C0A7-0318-34FE-ABE2B3090361}"/>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86;p41">
                <a:extLst>
                  <a:ext uri="{FF2B5EF4-FFF2-40B4-BE49-F238E27FC236}">
                    <a16:creationId xmlns:a16="http://schemas.microsoft.com/office/drawing/2014/main" id="{3B77B475-FBD8-FC85-9A5E-AB9031229935}"/>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687;p41">
                <a:extLst>
                  <a:ext uri="{FF2B5EF4-FFF2-40B4-BE49-F238E27FC236}">
                    <a16:creationId xmlns:a16="http://schemas.microsoft.com/office/drawing/2014/main" id="{174DA11F-16B3-70A8-5C24-2FDB0CEE57AE}"/>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688;p41">
                <a:extLst>
                  <a:ext uri="{FF2B5EF4-FFF2-40B4-BE49-F238E27FC236}">
                    <a16:creationId xmlns:a16="http://schemas.microsoft.com/office/drawing/2014/main" id="{8DB17F87-E3B3-EF38-0A58-CC106E9BA7BE}"/>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89;p41">
                <a:extLst>
                  <a:ext uri="{FF2B5EF4-FFF2-40B4-BE49-F238E27FC236}">
                    <a16:creationId xmlns:a16="http://schemas.microsoft.com/office/drawing/2014/main" id="{75D524B4-BF26-C8AB-7947-2D2233B63E77}"/>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90;p41">
                <a:extLst>
                  <a:ext uri="{FF2B5EF4-FFF2-40B4-BE49-F238E27FC236}">
                    <a16:creationId xmlns:a16="http://schemas.microsoft.com/office/drawing/2014/main" id="{E6D16B44-F3D5-D760-AA20-62C2AA5F0321}"/>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91;p41">
                <a:extLst>
                  <a:ext uri="{FF2B5EF4-FFF2-40B4-BE49-F238E27FC236}">
                    <a16:creationId xmlns:a16="http://schemas.microsoft.com/office/drawing/2014/main" id="{EC483CF6-BDC6-A10C-3447-0381AD319B24}"/>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92;p41">
                <a:extLst>
                  <a:ext uri="{FF2B5EF4-FFF2-40B4-BE49-F238E27FC236}">
                    <a16:creationId xmlns:a16="http://schemas.microsoft.com/office/drawing/2014/main" id="{F079AE63-2280-1F56-2F36-78100AEF0650}"/>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693;p41">
                <a:extLst>
                  <a:ext uri="{FF2B5EF4-FFF2-40B4-BE49-F238E27FC236}">
                    <a16:creationId xmlns:a16="http://schemas.microsoft.com/office/drawing/2014/main" id="{9A35BC3C-71EB-FC19-AD91-9152930F3BA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694;p41">
                <a:extLst>
                  <a:ext uri="{FF2B5EF4-FFF2-40B4-BE49-F238E27FC236}">
                    <a16:creationId xmlns:a16="http://schemas.microsoft.com/office/drawing/2014/main" id="{7B09C20F-3D09-CD8D-9376-9AEE0EC7D893}"/>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695;p41">
                <a:extLst>
                  <a:ext uri="{FF2B5EF4-FFF2-40B4-BE49-F238E27FC236}">
                    <a16:creationId xmlns:a16="http://schemas.microsoft.com/office/drawing/2014/main" id="{1548600E-E38C-91F8-BFE3-3B70CC035369}"/>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696;p41">
                <a:extLst>
                  <a:ext uri="{FF2B5EF4-FFF2-40B4-BE49-F238E27FC236}">
                    <a16:creationId xmlns:a16="http://schemas.microsoft.com/office/drawing/2014/main" id="{0BBE1697-95F9-E782-FB3F-2CF78DBE20D6}"/>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697;p41">
                <a:extLst>
                  <a:ext uri="{FF2B5EF4-FFF2-40B4-BE49-F238E27FC236}">
                    <a16:creationId xmlns:a16="http://schemas.microsoft.com/office/drawing/2014/main" id="{224C45A7-5829-CC74-1831-6893A284F733}"/>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698;p41">
                <a:extLst>
                  <a:ext uri="{FF2B5EF4-FFF2-40B4-BE49-F238E27FC236}">
                    <a16:creationId xmlns:a16="http://schemas.microsoft.com/office/drawing/2014/main" id="{A745EA3C-507A-F004-E262-D702C890C704}"/>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699;p41">
                <a:extLst>
                  <a:ext uri="{FF2B5EF4-FFF2-40B4-BE49-F238E27FC236}">
                    <a16:creationId xmlns:a16="http://schemas.microsoft.com/office/drawing/2014/main" id="{E8DDCD76-4E44-D7E4-3572-353160516987}"/>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00;p41">
                <a:extLst>
                  <a:ext uri="{FF2B5EF4-FFF2-40B4-BE49-F238E27FC236}">
                    <a16:creationId xmlns:a16="http://schemas.microsoft.com/office/drawing/2014/main" id="{8638C9C6-DA5C-02A3-8FD0-270D87CF49FF}"/>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01;p41">
                <a:extLst>
                  <a:ext uri="{FF2B5EF4-FFF2-40B4-BE49-F238E27FC236}">
                    <a16:creationId xmlns:a16="http://schemas.microsoft.com/office/drawing/2014/main" id="{42D079FB-46B7-281E-4798-95B9CAC9B9F3}"/>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02;p41">
                <a:extLst>
                  <a:ext uri="{FF2B5EF4-FFF2-40B4-BE49-F238E27FC236}">
                    <a16:creationId xmlns:a16="http://schemas.microsoft.com/office/drawing/2014/main" id="{3E435A9E-4060-D815-A063-64284CF2259E}"/>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03;p41">
                <a:extLst>
                  <a:ext uri="{FF2B5EF4-FFF2-40B4-BE49-F238E27FC236}">
                    <a16:creationId xmlns:a16="http://schemas.microsoft.com/office/drawing/2014/main" id="{08CA85AB-D7DD-4529-45BC-341C2A26117D}"/>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04;p41">
                <a:extLst>
                  <a:ext uri="{FF2B5EF4-FFF2-40B4-BE49-F238E27FC236}">
                    <a16:creationId xmlns:a16="http://schemas.microsoft.com/office/drawing/2014/main" id="{39FFD406-C4B6-3718-0E11-E7B14D716C3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05;p41">
                <a:extLst>
                  <a:ext uri="{FF2B5EF4-FFF2-40B4-BE49-F238E27FC236}">
                    <a16:creationId xmlns:a16="http://schemas.microsoft.com/office/drawing/2014/main" id="{DD08562B-BA15-4345-1ED9-03CFD6F9A079}"/>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06;p41">
                <a:extLst>
                  <a:ext uri="{FF2B5EF4-FFF2-40B4-BE49-F238E27FC236}">
                    <a16:creationId xmlns:a16="http://schemas.microsoft.com/office/drawing/2014/main" id="{0832FBD9-58FD-23CC-BFC8-BB0F65BB1EE0}"/>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07;p41">
                <a:extLst>
                  <a:ext uri="{FF2B5EF4-FFF2-40B4-BE49-F238E27FC236}">
                    <a16:creationId xmlns:a16="http://schemas.microsoft.com/office/drawing/2014/main" id="{EC5033A3-E7BF-728F-BB35-854CB75BE3E4}"/>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08;p41">
                <a:extLst>
                  <a:ext uri="{FF2B5EF4-FFF2-40B4-BE49-F238E27FC236}">
                    <a16:creationId xmlns:a16="http://schemas.microsoft.com/office/drawing/2014/main" id="{729073F7-6FA6-EE7D-C8D3-5227DAE16616}"/>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09;p41">
                <a:extLst>
                  <a:ext uri="{FF2B5EF4-FFF2-40B4-BE49-F238E27FC236}">
                    <a16:creationId xmlns:a16="http://schemas.microsoft.com/office/drawing/2014/main" id="{B7B244E3-B08E-15A1-0293-D7FD6F07832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10;p41">
                <a:extLst>
                  <a:ext uri="{FF2B5EF4-FFF2-40B4-BE49-F238E27FC236}">
                    <a16:creationId xmlns:a16="http://schemas.microsoft.com/office/drawing/2014/main" id="{ACDE981D-0D60-E695-D38B-8DDB3E74FFDB}"/>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11;p41">
                <a:extLst>
                  <a:ext uri="{FF2B5EF4-FFF2-40B4-BE49-F238E27FC236}">
                    <a16:creationId xmlns:a16="http://schemas.microsoft.com/office/drawing/2014/main" id="{8AA773C4-1EAD-C51C-9468-04B09D347D8E}"/>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12;p41">
                <a:extLst>
                  <a:ext uri="{FF2B5EF4-FFF2-40B4-BE49-F238E27FC236}">
                    <a16:creationId xmlns:a16="http://schemas.microsoft.com/office/drawing/2014/main" id="{1220B4A6-DA2B-3798-5DD9-9ECCF17CF6C3}"/>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13;p41">
                <a:extLst>
                  <a:ext uri="{FF2B5EF4-FFF2-40B4-BE49-F238E27FC236}">
                    <a16:creationId xmlns:a16="http://schemas.microsoft.com/office/drawing/2014/main" id="{BD366862-23EB-72EF-56CF-E336E4DB459D}"/>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14;p41">
                <a:extLst>
                  <a:ext uri="{FF2B5EF4-FFF2-40B4-BE49-F238E27FC236}">
                    <a16:creationId xmlns:a16="http://schemas.microsoft.com/office/drawing/2014/main" id="{0261318E-688A-D2FC-D4B9-034A64B512D3}"/>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715;p41">
                <a:extLst>
                  <a:ext uri="{FF2B5EF4-FFF2-40B4-BE49-F238E27FC236}">
                    <a16:creationId xmlns:a16="http://schemas.microsoft.com/office/drawing/2014/main" id="{22097904-8395-FA28-014A-0B329AA8D936}"/>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16;p41">
                <a:extLst>
                  <a:ext uri="{FF2B5EF4-FFF2-40B4-BE49-F238E27FC236}">
                    <a16:creationId xmlns:a16="http://schemas.microsoft.com/office/drawing/2014/main" id="{7D6D82AE-6E5A-2F78-9176-DBA0BB794A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17;p41">
                <a:extLst>
                  <a:ext uri="{FF2B5EF4-FFF2-40B4-BE49-F238E27FC236}">
                    <a16:creationId xmlns:a16="http://schemas.microsoft.com/office/drawing/2014/main" id="{0E68717E-48D8-F02E-1767-89AC3FF28AE3}"/>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18;p41">
                <a:extLst>
                  <a:ext uri="{FF2B5EF4-FFF2-40B4-BE49-F238E27FC236}">
                    <a16:creationId xmlns:a16="http://schemas.microsoft.com/office/drawing/2014/main" id="{0031DF3F-F0FC-1F3E-5451-B968A819B379}"/>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719;p41">
                <a:extLst>
                  <a:ext uri="{FF2B5EF4-FFF2-40B4-BE49-F238E27FC236}">
                    <a16:creationId xmlns:a16="http://schemas.microsoft.com/office/drawing/2014/main" id="{7822F6A5-3B5C-25DB-EB38-155BC42875BE}"/>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720;p41">
                <a:extLst>
                  <a:ext uri="{FF2B5EF4-FFF2-40B4-BE49-F238E27FC236}">
                    <a16:creationId xmlns:a16="http://schemas.microsoft.com/office/drawing/2014/main" id="{960F2963-890F-F795-D0AC-6F82A6FD503A}"/>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721;p41">
                <a:extLst>
                  <a:ext uri="{FF2B5EF4-FFF2-40B4-BE49-F238E27FC236}">
                    <a16:creationId xmlns:a16="http://schemas.microsoft.com/office/drawing/2014/main" id="{36A744D4-7717-9795-4E8D-6D862FC98414}"/>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722;p41">
                <a:extLst>
                  <a:ext uri="{FF2B5EF4-FFF2-40B4-BE49-F238E27FC236}">
                    <a16:creationId xmlns:a16="http://schemas.microsoft.com/office/drawing/2014/main" id="{C911D87E-661D-DCEB-7004-8A3BFEEC89B4}"/>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23;p41">
                <a:extLst>
                  <a:ext uri="{FF2B5EF4-FFF2-40B4-BE49-F238E27FC236}">
                    <a16:creationId xmlns:a16="http://schemas.microsoft.com/office/drawing/2014/main" id="{A3C6461A-9518-0C7B-96F0-9826B72AC5BB}"/>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724;p41">
                <a:extLst>
                  <a:ext uri="{FF2B5EF4-FFF2-40B4-BE49-F238E27FC236}">
                    <a16:creationId xmlns:a16="http://schemas.microsoft.com/office/drawing/2014/main" id="{F7390385-32DF-F234-F488-CEDEC154A18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725;p41">
                <a:extLst>
                  <a:ext uri="{FF2B5EF4-FFF2-40B4-BE49-F238E27FC236}">
                    <a16:creationId xmlns:a16="http://schemas.microsoft.com/office/drawing/2014/main" id="{8881E11B-4914-3197-A186-CBF64F7A87EF}"/>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726;p41">
                <a:extLst>
                  <a:ext uri="{FF2B5EF4-FFF2-40B4-BE49-F238E27FC236}">
                    <a16:creationId xmlns:a16="http://schemas.microsoft.com/office/drawing/2014/main" id="{6F1E8FEF-683A-12A9-9456-0B1F5BF280E4}"/>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727;p41">
                <a:extLst>
                  <a:ext uri="{FF2B5EF4-FFF2-40B4-BE49-F238E27FC236}">
                    <a16:creationId xmlns:a16="http://schemas.microsoft.com/office/drawing/2014/main" id="{489D9849-8390-E541-3131-5B888EE32EE0}"/>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728;p41">
                <a:extLst>
                  <a:ext uri="{FF2B5EF4-FFF2-40B4-BE49-F238E27FC236}">
                    <a16:creationId xmlns:a16="http://schemas.microsoft.com/office/drawing/2014/main" id="{D9657ED4-E7A3-4EBF-FBAA-AC244EBC0133}"/>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729;p41">
                <a:extLst>
                  <a:ext uri="{FF2B5EF4-FFF2-40B4-BE49-F238E27FC236}">
                    <a16:creationId xmlns:a16="http://schemas.microsoft.com/office/drawing/2014/main" id="{C7434418-A0BF-5EBE-ACB7-8F1822A321D6}"/>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730;p41">
                <a:extLst>
                  <a:ext uri="{FF2B5EF4-FFF2-40B4-BE49-F238E27FC236}">
                    <a16:creationId xmlns:a16="http://schemas.microsoft.com/office/drawing/2014/main" id="{31389051-6382-4F52-AA13-2C8A9B6E1D75}"/>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731;p41">
                <a:extLst>
                  <a:ext uri="{FF2B5EF4-FFF2-40B4-BE49-F238E27FC236}">
                    <a16:creationId xmlns:a16="http://schemas.microsoft.com/office/drawing/2014/main" id="{228D030B-7C53-3CAB-3CF1-B34F610AC874}"/>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2732;p41">
              <a:extLst>
                <a:ext uri="{FF2B5EF4-FFF2-40B4-BE49-F238E27FC236}">
                  <a16:creationId xmlns:a16="http://schemas.microsoft.com/office/drawing/2014/main" id="{5041979B-B0DA-C1F1-A47D-A8994D534258}"/>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850957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par>
                          <p:cTn id="12" fill="hold">
                            <p:stCondLst>
                              <p:cond delay="1000"/>
                            </p:stCondLst>
                            <p:childTnLst>
                              <p:par>
                                <p:cTn id="13"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4" dur="3000" fill="hold"/>
                                        <p:tgtEl>
                                          <p:spTgt spid="18"/>
                                        </p:tgtEl>
                                        <p:attrNameLst>
                                          <p:attrName>ppt_x</p:attrName>
                                          <p:attrName>ppt_y</p:attrName>
                                        </p:attrNameLst>
                                      </p:cBhvr>
                                      <p:rCtr x="7604" y="-324"/>
                                    </p:animMotion>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1" y="159736"/>
            <a:ext cx="12190413" cy="948040"/>
            <a:chOff x="0" y="428273"/>
            <a:chExt cx="12190413" cy="948040"/>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428273"/>
              <a:ext cx="915033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r>
                <a:rPr lang="en-US" altLang="zh-CN" sz="28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1. Một số điểm cần lưu ý khi viết bài kể lại sự việc có thật hoặc sự kiện lịch sử</a:t>
              </a:r>
              <a:endParaRPr lang="zh-CN" altLang="en-US" sz="28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p:txBody>
        </p:sp>
      </p:grpSp>
      <p:pic>
        <p:nvPicPr>
          <p:cNvPr id="5" name="图片 8">
            <a:extLst>
              <a:ext uri="{FF2B5EF4-FFF2-40B4-BE49-F238E27FC236}">
                <a16:creationId xmlns:a16="http://schemas.microsoft.com/office/drawing/2014/main" id="{141DC8B0-998F-4A20-9865-C0382175D8F4}"/>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916304" y="2479671"/>
            <a:ext cx="3670373" cy="4551262"/>
          </a:xfrm>
          <a:prstGeom prst="rect">
            <a:avLst/>
          </a:prstGeom>
        </p:spPr>
      </p:pic>
      <p:pic>
        <p:nvPicPr>
          <p:cNvPr id="6" name="图片 9">
            <a:extLst>
              <a:ext uri="{FF2B5EF4-FFF2-40B4-BE49-F238E27FC236}">
                <a16:creationId xmlns:a16="http://schemas.microsoft.com/office/drawing/2014/main" id="{386C5E71-B145-4230-B3AF-A3FC903EB8FB}"/>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3616502" y="2745430"/>
            <a:ext cx="3700697" cy="4551262"/>
          </a:xfrm>
          <a:prstGeom prst="rect">
            <a:avLst/>
          </a:prstGeom>
        </p:spPr>
      </p:pic>
      <p:pic>
        <p:nvPicPr>
          <p:cNvPr id="7" name="图片 11">
            <a:extLst>
              <a:ext uri="{FF2B5EF4-FFF2-40B4-BE49-F238E27FC236}">
                <a16:creationId xmlns:a16="http://schemas.microsoft.com/office/drawing/2014/main" id="{F34240D3-AE5E-4F96-A118-C55C7402CBC8}"/>
              </a:ext>
            </a:extLst>
          </p:cNvPr>
          <p:cNvPicPr>
            <a:picLocks noChangeAspect="1"/>
          </p:cNvPicPr>
          <p:nvPr/>
        </p:nvPicPr>
        <p:blipFill>
          <a:blip r:embed="rId4" cstate="print"/>
          <a:stretch>
            <a:fillRect/>
          </a:stretch>
        </p:blipFill>
        <p:spPr>
          <a:xfrm>
            <a:off x="6095206" y="-249703"/>
            <a:ext cx="6222492" cy="6222492"/>
          </a:xfrm>
          <a:prstGeom prst="rect">
            <a:avLst/>
          </a:prstGeom>
        </p:spPr>
      </p:pic>
      <p:sp>
        <p:nvSpPr>
          <p:cNvPr id="9" name="矩形 13">
            <a:extLst>
              <a:ext uri="{FF2B5EF4-FFF2-40B4-BE49-F238E27FC236}">
                <a16:creationId xmlns:a16="http://schemas.microsoft.com/office/drawing/2014/main" id="{9B7E15FA-475E-4B71-B4EB-C054DDB8324B}"/>
              </a:ext>
            </a:extLst>
          </p:cNvPr>
          <p:cNvSpPr/>
          <p:nvPr/>
        </p:nvSpPr>
        <p:spPr>
          <a:xfrm>
            <a:off x="7340011" y="2155288"/>
            <a:ext cx="3403428" cy="2769989"/>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Em hãy cho biết khi viết bài kể lại sự việc có thật liên quan đến nhân vật hoặc sự kiện lịch sử cần lưu ý những điều gì?</a:t>
            </a:r>
            <a:endParaRPr lang="en-US" sz="2400">
              <a:latin typeface="Times New Roman" panose="02020603050405020304" pitchFamily="18" charset="0"/>
              <a:cs typeface="Times New Roman" panose="02020603050405020304" pitchFamily="18" charset="0"/>
            </a:endParaRPr>
          </a:p>
          <a:p>
            <a:pPr algn="ctr"/>
            <a:endParaRPr lang="en-US"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0940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76774"/>
            <a:ext cx="12190413" cy="1292662"/>
            <a:chOff x="0" y="477926"/>
            <a:chExt cx="12190413" cy="1292662"/>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133523" y="477926"/>
              <a:ext cx="886821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28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1. Một số điểm cần lưu ý khi viết bài kể lại sự việc có thật hoặc sự kiện lịch sử</a:t>
              </a:r>
              <a:endParaRPr lang="zh-CN" altLang="en-US" sz="28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a:p>
              <a:pPr algn="ctr" eaLnBrk="1" hangingPunct="1"/>
              <a:endParaRPr lang="zh-CN" altLang="en-US" sz="28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7">
            <a:extLst>
              <a:ext uri="{FF2B5EF4-FFF2-40B4-BE49-F238E27FC236}">
                <a16:creationId xmlns:a16="http://schemas.microsoft.com/office/drawing/2014/main" id="{5C575D00-1C58-4B15-84E7-3F38A0052520}"/>
              </a:ext>
            </a:extLst>
          </p:cNvPr>
          <p:cNvGrpSpPr/>
          <p:nvPr/>
        </p:nvGrpSpPr>
        <p:grpSpPr>
          <a:xfrm>
            <a:off x="128319" y="2025597"/>
            <a:ext cx="3752849" cy="2513701"/>
            <a:chOff x="1104901" y="1744692"/>
            <a:chExt cx="3752849" cy="2513701"/>
          </a:xfrm>
        </p:grpSpPr>
        <p:pic>
          <p:nvPicPr>
            <p:cNvPr id="6" name="图片 4">
              <a:extLst>
                <a:ext uri="{FF2B5EF4-FFF2-40B4-BE49-F238E27FC236}">
                  <a16:creationId xmlns:a16="http://schemas.microsoft.com/office/drawing/2014/main" id="{7CA45B1D-8FFB-4113-A6B7-5662E7C672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7" name="文本框 6">
              <a:extLst>
                <a:ext uri="{FF2B5EF4-FFF2-40B4-BE49-F238E27FC236}">
                  <a16:creationId xmlns:a16="http://schemas.microsoft.com/office/drawing/2014/main" id="{F2B31253-814C-408F-8358-F1A73E75AB39}"/>
                </a:ext>
              </a:extLst>
            </p:cNvPr>
            <p:cNvSpPr txBox="1"/>
            <p:nvPr/>
          </p:nvSpPr>
          <p:spPr>
            <a:xfrm>
              <a:off x="1762783" y="2604708"/>
              <a:ext cx="2457450" cy="707886"/>
            </a:xfrm>
            <a:prstGeom prst="rect">
              <a:avLst/>
            </a:prstGeom>
            <a:noFill/>
          </p:spPr>
          <p:txBody>
            <a:bodyPr wrap="square" rtlCol="0">
              <a:spAutoFit/>
            </a:bodyPr>
            <a:lstStyle/>
            <a:p>
              <a:pPr algn="ctr"/>
              <a:r>
                <a:rPr lang="en-US" altLang="zh-CN" sz="4000" b="1">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Lưu ý</a:t>
              </a:r>
              <a:endParaRPr lang="zh-CN" altLang="en-US" sz="40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4" name="Google Shape;1049;p33">
            <a:extLst>
              <a:ext uri="{FF2B5EF4-FFF2-40B4-BE49-F238E27FC236}">
                <a16:creationId xmlns:a16="http://schemas.microsoft.com/office/drawing/2014/main" id="{C4B60FF8-A9F0-5962-CD65-9DCF555C927A}"/>
              </a:ext>
            </a:extLst>
          </p:cNvPr>
          <p:cNvGrpSpPr/>
          <p:nvPr/>
        </p:nvGrpSpPr>
        <p:grpSpPr>
          <a:xfrm flipH="1">
            <a:off x="4717865" y="1500934"/>
            <a:ext cx="552268" cy="552356"/>
            <a:chOff x="1193406" y="1795290"/>
            <a:chExt cx="888176" cy="888176"/>
          </a:xfrm>
        </p:grpSpPr>
        <p:grpSp>
          <p:nvGrpSpPr>
            <p:cNvPr id="18" name="Google Shape;1050;p33">
              <a:extLst>
                <a:ext uri="{FF2B5EF4-FFF2-40B4-BE49-F238E27FC236}">
                  <a16:creationId xmlns:a16="http://schemas.microsoft.com/office/drawing/2014/main" id="{E5508BE1-4366-440E-5D5F-3C67173F9F5B}"/>
                </a:ext>
              </a:extLst>
            </p:cNvPr>
            <p:cNvGrpSpPr/>
            <p:nvPr/>
          </p:nvGrpSpPr>
          <p:grpSpPr>
            <a:xfrm>
              <a:off x="1193406" y="1795290"/>
              <a:ext cx="888176" cy="888176"/>
              <a:chOff x="1075225" y="1618700"/>
              <a:chExt cx="1124700" cy="1124700"/>
            </a:xfrm>
          </p:grpSpPr>
          <p:sp>
            <p:nvSpPr>
              <p:cNvPr id="20" name="Google Shape;1051;p33">
                <a:extLst>
                  <a:ext uri="{FF2B5EF4-FFF2-40B4-BE49-F238E27FC236}">
                    <a16:creationId xmlns:a16="http://schemas.microsoft.com/office/drawing/2014/main" id="{DDA904FA-0213-6492-D0FE-E69ADBC97B73}"/>
                  </a:ext>
                </a:extLst>
              </p:cNvPr>
              <p:cNvSpPr/>
              <p:nvPr/>
            </p:nvSpPr>
            <p:spPr>
              <a:xfrm>
                <a:off x="1075225" y="1618700"/>
                <a:ext cx="1124700" cy="1124700"/>
              </a:xfrm>
              <a:prstGeom prst="ellipse">
                <a:avLst/>
              </a:prstGeom>
              <a:solidFill>
                <a:srgbClr val="B173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52;p33">
                <a:extLst>
                  <a:ext uri="{FF2B5EF4-FFF2-40B4-BE49-F238E27FC236}">
                    <a16:creationId xmlns:a16="http://schemas.microsoft.com/office/drawing/2014/main" id="{B6F2F933-29D3-E610-4CF8-127FA50FD89A}"/>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19" name="Google Shape;1053;p33">
              <a:extLst>
                <a:ext uri="{FF2B5EF4-FFF2-40B4-BE49-F238E27FC236}">
                  <a16:creationId xmlns:a16="http://schemas.microsoft.com/office/drawing/2014/main" id="{7FDFCA31-ADD8-D7AF-EB14-C9B5FCAA2921}"/>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22" name="Google Shape;1054;p33">
            <a:extLst>
              <a:ext uri="{FF2B5EF4-FFF2-40B4-BE49-F238E27FC236}">
                <a16:creationId xmlns:a16="http://schemas.microsoft.com/office/drawing/2014/main" id="{D80E8E43-FAC2-615A-D942-2AC760F0D08B}"/>
              </a:ext>
            </a:extLst>
          </p:cNvPr>
          <p:cNvGrpSpPr/>
          <p:nvPr/>
        </p:nvGrpSpPr>
        <p:grpSpPr>
          <a:xfrm>
            <a:off x="4717865" y="2482182"/>
            <a:ext cx="552268" cy="552356"/>
            <a:chOff x="1193406" y="1795290"/>
            <a:chExt cx="888176" cy="888176"/>
          </a:xfrm>
        </p:grpSpPr>
        <p:grpSp>
          <p:nvGrpSpPr>
            <p:cNvPr id="23" name="Google Shape;1055;p33">
              <a:extLst>
                <a:ext uri="{FF2B5EF4-FFF2-40B4-BE49-F238E27FC236}">
                  <a16:creationId xmlns:a16="http://schemas.microsoft.com/office/drawing/2014/main" id="{951E3250-0F5F-6ED4-0A99-01CDCF7694B8}"/>
                </a:ext>
              </a:extLst>
            </p:cNvPr>
            <p:cNvGrpSpPr/>
            <p:nvPr/>
          </p:nvGrpSpPr>
          <p:grpSpPr>
            <a:xfrm>
              <a:off x="1193406" y="1795290"/>
              <a:ext cx="888176" cy="888176"/>
              <a:chOff x="1075225" y="1618700"/>
              <a:chExt cx="1124700" cy="1124700"/>
            </a:xfrm>
          </p:grpSpPr>
          <p:sp>
            <p:nvSpPr>
              <p:cNvPr id="25" name="Google Shape;1056;p33">
                <a:extLst>
                  <a:ext uri="{FF2B5EF4-FFF2-40B4-BE49-F238E27FC236}">
                    <a16:creationId xmlns:a16="http://schemas.microsoft.com/office/drawing/2014/main" id="{772B6B6F-4A98-4F47-456A-29E9068FC80E}"/>
                  </a:ext>
                </a:extLst>
              </p:cNvPr>
              <p:cNvSpPr/>
              <p:nvPr/>
            </p:nvSpPr>
            <p:spPr>
              <a:xfrm>
                <a:off x="1075225" y="1618700"/>
                <a:ext cx="1124700" cy="1124700"/>
              </a:xfrm>
              <a:prstGeom prst="ellipse">
                <a:avLst/>
              </a:prstGeom>
              <a:solidFill>
                <a:srgbClr val="E17B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57;p33">
                <a:extLst>
                  <a:ext uri="{FF2B5EF4-FFF2-40B4-BE49-F238E27FC236}">
                    <a16:creationId xmlns:a16="http://schemas.microsoft.com/office/drawing/2014/main" id="{14A8620E-930C-7C1E-73B4-C031D9E5A40C}"/>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24" name="Google Shape;1058;p33">
              <a:extLst>
                <a:ext uri="{FF2B5EF4-FFF2-40B4-BE49-F238E27FC236}">
                  <a16:creationId xmlns:a16="http://schemas.microsoft.com/office/drawing/2014/main" id="{6B28785A-6E62-775B-DC60-214BF809D54B}"/>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27" name="Google Shape;1059;p33">
            <a:extLst>
              <a:ext uri="{FF2B5EF4-FFF2-40B4-BE49-F238E27FC236}">
                <a16:creationId xmlns:a16="http://schemas.microsoft.com/office/drawing/2014/main" id="{A4050E7F-3DD1-6A4B-2B28-424B9C5633E1}"/>
              </a:ext>
            </a:extLst>
          </p:cNvPr>
          <p:cNvGrpSpPr/>
          <p:nvPr/>
        </p:nvGrpSpPr>
        <p:grpSpPr>
          <a:xfrm flipH="1">
            <a:off x="4717865" y="3463430"/>
            <a:ext cx="552268" cy="552356"/>
            <a:chOff x="1193406" y="1795290"/>
            <a:chExt cx="888176" cy="888176"/>
          </a:xfrm>
        </p:grpSpPr>
        <p:grpSp>
          <p:nvGrpSpPr>
            <p:cNvPr id="28" name="Google Shape;1060;p33">
              <a:extLst>
                <a:ext uri="{FF2B5EF4-FFF2-40B4-BE49-F238E27FC236}">
                  <a16:creationId xmlns:a16="http://schemas.microsoft.com/office/drawing/2014/main" id="{DCA775E4-98E6-F645-8C0E-5448E6FECF32}"/>
                </a:ext>
              </a:extLst>
            </p:cNvPr>
            <p:cNvGrpSpPr/>
            <p:nvPr/>
          </p:nvGrpSpPr>
          <p:grpSpPr>
            <a:xfrm>
              <a:off x="1193406" y="1795290"/>
              <a:ext cx="888176" cy="888176"/>
              <a:chOff x="1075225" y="1618700"/>
              <a:chExt cx="1124700" cy="1124700"/>
            </a:xfrm>
          </p:grpSpPr>
          <p:sp>
            <p:nvSpPr>
              <p:cNvPr id="30" name="Google Shape;1061;p33">
                <a:extLst>
                  <a:ext uri="{FF2B5EF4-FFF2-40B4-BE49-F238E27FC236}">
                    <a16:creationId xmlns:a16="http://schemas.microsoft.com/office/drawing/2014/main" id="{24AE1CD0-2C30-F07D-D38C-5224F3A1B62A}"/>
                  </a:ext>
                </a:extLst>
              </p:cNvPr>
              <p:cNvSpPr/>
              <p:nvPr/>
            </p:nvSpPr>
            <p:spPr>
              <a:xfrm>
                <a:off x="1075225" y="1618700"/>
                <a:ext cx="1124700" cy="1124700"/>
              </a:xfrm>
              <a:prstGeom prst="ellipse">
                <a:avLst/>
              </a:prstGeom>
              <a:solidFill>
                <a:srgbClr val="52AF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62;p33">
                <a:extLst>
                  <a:ext uri="{FF2B5EF4-FFF2-40B4-BE49-F238E27FC236}">
                    <a16:creationId xmlns:a16="http://schemas.microsoft.com/office/drawing/2014/main" id="{BBAA6E17-9D4C-071C-1923-96036355AFD5}"/>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29" name="Google Shape;1063;p33">
              <a:extLst>
                <a:ext uri="{FF2B5EF4-FFF2-40B4-BE49-F238E27FC236}">
                  <a16:creationId xmlns:a16="http://schemas.microsoft.com/office/drawing/2014/main" id="{5BDA9B6C-42A4-29DB-A9B2-54A300F93210}"/>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32" name="Google Shape;1064;p33">
            <a:extLst>
              <a:ext uri="{FF2B5EF4-FFF2-40B4-BE49-F238E27FC236}">
                <a16:creationId xmlns:a16="http://schemas.microsoft.com/office/drawing/2014/main" id="{A4321625-7C58-A125-D381-BA121B595815}"/>
              </a:ext>
            </a:extLst>
          </p:cNvPr>
          <p:cNvGrpSpPr/>
          <p:nvPr/>
        </p:nvGrpSpPr>
        <p:grpSpPr>
          <a:xfrm>
            <a:off x="4717865" y="4332135"/>
            <a:ext cx="552268" cy="552356"/>
            <a:chOff x="1193406" y="1795290"/>
            <a:chExt cx="888176" cy="888176"/>
          </a:xfrm>
        </p:grpSpPr>
        <p:grpSp>
          <p:nvGrpSpPr>
            <p:cNvPr id="33" name="Google Shape;1065;p33">
              <a:extLst>
                <a:ext uri="{FF2B5EF4-FFF2-40B4-BE49-F238E27FC236}">
                  <a16:creationId xmlns:a16="http://schemas.microsoft.com/office/drawing/2014/main" id="{2AC57AD1-5FF4-A92E-FB3C-1E91D8C1AFB4}"/>
                </a:ext>
              </a:extLst>
            </p:cNvPr>
            <p:cNvGrpSpPr/>
            <p:nvPr/>
          </p:nvGrpSpPr>
          <p:grpSpPr>
            <a:xfrm>
              <a:off x="1193406" y="1795290"/>
              <a:ext cx="888176" cy="888176"/>
              <a:chOff x="1075225" y="1618700"/>
              <a:chExt cx="1124700" cy="1124700"/>
            </a:xfrm>
          </p:grpSpPr>
          <p:sp>
            <p:nvSpPr>
              <p:cNvPr id="35" name="Google Shape;1066;p33">
                <a:extLst>
                  <a:ext uri="{FF2B5EF4-FFF2-40B4-BE49-F238E27FC236}">
                    <a16:creationId xmlns:a16="http://schemas.microsoft.com/office/drawing/2014/main" id="{08DBE21C-7042-E045-6C4C-01E793212A0C}"/>
                  </a:ext>
                </a:extLst>
              </p:cNvPr>
              <p:cNvSpPr/>
              <p:nvPr/>
            </p:nvSpPr>
            <p:spPr>
              <a:xfrm>
                <a:off x="1075225" y="1618700"/>
                <a:ext cx="1124700" cy="1124700"/>
              </a:xfrm>
              <a:prstGeom prst="ellipse">
                <a:avLst/>
              </a:prstGeom>
              <a:solidFill>
                <a:srgbClr val="EC9B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67;p33">
                <a:extLst>
                  <a:ext uri="{FF2B5EF4-FFF2-40B4-BE49-F238E27FC236}">
                    <a16:creationId xmlns:a16="http://schemas.microsoft.com/office/drawing/2014/main" id="{221AD645-0F11-20E8-CF48-F3F7ACA00E85}"/>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34" name="Google Shape;1068;p33">
              <a:extLst>
                <a:ext uri="{FF2B5EF4-FFF2-40B4-BE49-F238E27FC236}">
                  <a16:creationId xmlns:a16="http://schemas.microsoft.com/office/drawing/2014/main" id="{B89F2C9A-0318-1CF6-52CA-D3641BB980BE}"/>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37" name="Google Shape;1069;p33">
            <a:extLst>
              <a:ext uri="{FF2B5EF4-FFF2-40B4-BE49-F238E27FC236}">
                <a16:creationId xmlns:a16="http://schemas.microsoft.com/office/drawing/2014/main" id="{5C3FACF3-E3B4-DCF3-76E3-F0840756F916}"/>
              </a:ext>
            </a:extLst>
          </p:cNvPr>
          <p:cNvGrpSpPr/>
          <p:nvPr/>
        </p:nvGrpSpPr>
        <p:grpSpPr>
          <a:xfrm flipH="1">
            <a:off x="4717865" y="5355585"/>
            <a:ext cx="552268" cy="552356"/>
            <a:chOff x="1193406" y="1795290"/>
            <a:chExt cx="888176" cy="888176"/>
          </a:xfrm>
        </p:grpSpPr>
        <p:grpSp>
          <p:nvGrpSpPr>
            <p:cNvPr id="38" name="Google Shape;1070;p33">
              <a:extLst>
                <a:ext uri="{FF2B5EF4-FFF2-40B4-BE49-F238E27FC236}">
                  <a16:creationId xmlns:a16="http://schemas.microsoft.com/office/drawing/2014/main" id="{22536CE9-979D-CA8B-AD3E-02AA5C1A046B}"/>
                </a:ext>
              </a:extLst>
            </p:cNvPr>
            <p:cNvGrpSpPr/>
            <p:nvPr/>
          </p:nvGrpSpPr>
          <p:grpSpPr>
            <a:xfrm>
              <a:off x="1193406" y="1795290"/>
              <a:ext cx="888176" cy="888176"/>
              <a:chOff x="1075225" y="1618700"/>
              <a:chExt cx="1124700" cy="1124700"/>
            </a:xfrm>
          </p:grpSpPr>
          <p:sp>
            <p:nvSpPr>
              <p:cNvPr id="40" name="Google Shape;1071;p33">
                <a:extLst>
                  <a:ext uri="{FF2B5EF4-FFF2-40B4-BE49-F238E27FC236}">
                    <a16:creationId xmlns:a16="http://schemas.microsoft.com/office/drawing/2014/main" id="{34980B38-61E3-41DB-73D3-12EAA3D84043}"/>
                  </a:ext>
                </a:extLst>
              </p:cNvPr>
              <p:cNvSpPr/>
              <p:nvPr/>
            </p:nvSpPr>
            <p:spPr>
              <a:xfrm>
                <a:off x="1075225" y="1618700"/>
                <a:ext cx="1124700" cy="1124700"/>
              </a:xfrm>
              <a:prstGeom prst="ellipse">
                <a:avLst/>
              </a:prstGeom>
              <a:solidFill>
                <a:srgbClr val="E478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72;p33">
                <a:extLst>
                  <a:ext uri="{FF2B5EF4-FFF2-40B4-BE49-F238E27FC236}">
                    <a16:creationId xmlns:a16="http://schemas.microsoft.com/office/drawing/2014/main" id="{927FD345-32DF-B6A3-4CC5-DA859A9E32B5}"/>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39" name="Google Shape;1073;p33">
              <a:extLst>
                <a:ext uri="{FF2B5EF4-FFF2-40B4-BE49-F238E27FC236}">
                  <a16:creationId xmlns:a16="http://schemas.microsoft.com/office/drawing/2014/main" id="{E4DD295E-E088-3302-48B5-2CCBA0059C98}"/>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42" name="Google Shape;1074;p33">
            <a:extLst>
              <a:ext uri="{FF2B5EF4-FFF2-40B4-BE49-F238E27FC236}">
                <a16:creationId xmlns:a16="http://schemas.microsoft.com/office/drawing/2014/main" id="{FEF72D5F-885F-EF4E-9B6D-19695F7F0022}"/>
              </a:ext>
            </a:extLst>
          </p:cNvPr>
          <p:cNvGrpSpPr/>
          <p:nvPr/>
        </p:nvGrpSpPr>
        <p:grpSpPr>
          <a:xfrm>
            <a:off x="4849581" y="1633456"/>
            <a:ext cx="288835" cy="287311"/>
            <a:chOff x="-6329100" y="3632100"/>
            <a:chExt cx="293025" cy="291450"/>
          </a:xfrm>
        </p:grpSpPr>
        <p:sp>
          <p:nvSpPr>
            <p:cNvPr id="43" name="Google Shape;1075;p33">
              <a:extLst>
                <a:ext uri="{FF2B5EF4-FFF2-40B4-BE49-F238E27FC236}">
                  <a16:creationId xmlns:a16="http://schemas.microsoft.com/office/drawing/2014/main" id="{AE18EE04-D707-37C0-D80F-B597A38B0373}"/>
                </a:ext>
              </a:extLst>
            </p:cNvPr>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76;p33">
              <a:extLst>
                <a:ext uri="{FF2B5EF4-FFF2-40B4-BE49-F238E27FC236}">
                  <a16:creationId xmlns:a16="http://schemas.microsoft.com/office/drawing/2014/main" id="{28041413-4FA2-D5E4-F6FB-58FB4A7FAC6B}"/>
                </a:ext>
              </a:extLst>
            </p:cNvPr>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77;p33">
              <a:extLst>
                <a:ext uri="{FF2B5EF4-FFF2-40B4-BE49-F238E27FC236}">
                  <a16:creationId xmlns:a16="http://schemas.microsoft.com/office/drawing/2014/main" id="{90D440F2-52B7-D7A9-F567-B0462958AA81}"/>
                </a:ext>
              </a:extLst>
            </p:cNvPr>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 name="Google Shape;1078;p33">
            <a:extLst>
              <a:ext uri="{FF2B5EF4-FFF2-40B4-BE49-F238E27FC236}">
                <a16:creationId xmlns:a16="http://schemas.microsoft.com/office/drawing/2014/main" id="{D0509B1B-1042-A287-B67D-AE74D7C9E468}"/>
              </a:ext>
            </a:extLst>
          </p:cNvPr>
          <p:cNvGrpSpPr/>
          <p:nvPr/>
        </p:nvGrpSpPr>
        <p:grpSpPr>
          <a:xfrm>
            <a:off x="4849200" y="3596346"/>
            <a:ext cx="289597" cy="286524"/>
            <a:chOff x="-1182750" y="3962900"/>
            <a:chExt cx="294575" cy="291450"/>
          </a:xfrm>
        </p:grpSpPr>
        <p:sp>
          <p:nvSpPr>
            <p:cNvPr id="47" name="Google Shape;1079;p33">
              <a:extLst>
                <a:ext uri="{FF2B5EF4-FFF2-40B4-BE49-F238E27FC236}">
                  <a16:creationId xmlns:a16="http://schemas.microsoft.com/office/drawing/2014/main" id="{E7D9803B-415C-3577-DBDC-D068E77ADEDA}"/>
                </a:ext>
              </a:extLst>
            </p:cNvPr>
            <p:cNvSpPr/>
            <p:nvPr/>
          </p:nvSpPr>
          <p:spPr>
            <a:xfrm>
              <a:off x="-1078000" y="4030650"/>
              <a:ext cx="17350" cy="17350"/>
            </a:xfrm>
            <a:custGeom>
              <a:avLst/>
              <a:gdLst/>
              <a:ahLst/>
              <a:cxnLst/>
              <a:rect l="l" t="t" r="r" b="b"/>
              <a:pathLst>
                <a:path w="694" h="694" extrusionOk="0">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80;p33">
              <a:extLst>
                <a:ext uri="{FF2B5EF4-FFF2-40B4-BE49-F238E27FC236}">
                  <a16:creationId xmlns:a16="http://schemas.microsoft.com/office/drawing/2014/main" id="{35FD4C4E-F027-D8C5-1842-D34B3BE213B0}"/>
                </a:ext>
              </a:extLst>
            </p:cNvPr>
            <p:cNvSpPr/>
            <p:nvPr/>
          </p:nvSpPr>
          <p:spPr>
            <a:xfrm>
              <a:off x="-1129200" y="40999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81;p33">
              <a:extLst>
                <a:ext uri="{FF2B5EF4-FFF2-40B4-BE49-F238E27FC236}">
                  <a16:creationId xmlns:a16="http://schemas.microsoft.com/office/drawing/2014/main" id="{AFF615D1-126C-451E-C495-FF58EE2BAEFE}"/>
                </a:ext>
              </a:extLst>
            </p:cNvPr>
            <p:cNvSpPr/>
            <p:nvPr/>
          </p:nvSpPr>
          <p:spPr>
            <a:xfrm>
              <a:off x="-1009475" y="4081850"/>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82;p33">
              <a:extLst>
                <a:ext uri="{FF2B5EF4-FFF2-40B4-BE49-F238E27FC236}">
                  <a16:creationId xmlns:a16="http://schemas.microsoft.com/office/drawing/2014/main" id="{80405BAA-4ABA-D5D7-2FED-282DFAA1D9FC}"/>
                </a:ext>
              </a:extLst>
            </p:cNvPr>
            <p:cNvSpPr/>
            <p:nvPr/>
          </p:nvSpPr>
          <p:spPr>
            <a:xfrm>
              <a:off x="-1182750" y="4168475"/>
              <a:ext cx="292225" cy="34675"/>
            </a:xfrm>
            <a:custGeom>
              <a:avLst/>
              <a:gdLst/>
              <a:ahLst/>
              <a:cxnLst/>
              <a:rect l="l" t="t" r="r" b="b"/>
              <a:pathLst>
                <a:path w="11689" h="1387" extrusionOk="0">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83;p33">
              <a:extLst>
                <a:ext uri="{FF2B5EF4-FFF2-40B4-BE49-F238E27FC236}">
                  <a16:creationId xmlns:a16="http://schemas.microsoft.com/office/drawing/2014/main" id="{A4890C84-55DB-ABEC-82B2-223637FB6575}"/>
                </a:ext>
              </a:extLst>
            </p:cNvPr>
            <p:cNvSpPr/>
            <p:nvPr/>
          </p:nvSpPr>
          <p:spPr>
            <a:xfrm>
              <a:off x="-1117400" y="4220475"/>
              <a:ext cx="161500" cy="33875"/>
            </a:xfrm>
            <a:custGeom>
              <a:avLst/>
              <a:gdLst/>
              <a:ahLst/>
              <a:cxnLst/>
              <a:rect l="l" t="t" r="r" b="b"/>
              <a:pathLst>
                <a:path w="6460" h="1355" extrusionOk="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84;p33">
              <a:extLst>
                <a:ext uri="{FF2B5EF4-FFF2-40B4-BE49-F238E27FC236}">
                  <a16:creationId xmlns:a16="http://schemas.microsoft.com/office/drawing/2014/main" id="{05370652-233C-EF16-1A6C-64722F8347C1}"/>
                </a:ext>
              </a:extLst>
            </p:cNvPr>
            <p:cNvSpPr/>
            <p:nvPr/>
          </p:nvSpPr>
          <p:spPr>
            <a:xfrm>
              <a:off x="-958300" y="40141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85;p33">
              <a:extLst>
                <a:ext uri="{FF2B5EF4-FFF2-40B4-BE49-F238E27FC236}">
                  <a16:creationId xmlns:a16="http://schemas.microsoft.com/office/drawing/2014/main" id="{8178E6F9-1835-BF84-8C20-0EDFC3B5F3DA}"/>
                </a:ext>
              </a:extLst>
            </p:cNvPr>
            <p:cNvSpPr/>
            <p:nvPr/>
          </p:nvSpPr>
          <p:spPr>
            <a:xfrm>
              <a:off x="-1180400" y="3962900"/>
              <a:ext cx="292225" cy="188275"/>
            </a:xfrm>
            <a:custGeom>
              <a:avLst/>
              <a:gdLst/>
              <a:ahLst/>
              <a:cxnLst/>
              <a:rect l="l" t="t" r="r" b="b"/>
              <a:pathLst>
                <a:path w="11689" h="7531" extrusionOk="0">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1086;p33">
            <a:extLst>
              <a:ext uri="{FF2B5EF4-FFF2-40B4-BE49-F238E27FC236}">
                <a16:creationId xmlns:a16="http://schemas.microsoft.com/office/drawing/2014/main" id="{6428782B-AE83-2FED-26FC-DE0562259B81}"/>
              </a:ext>
            </a:extLst>
          </p:cNvPr>
          <p:cNvGrpSpPr/>
          <p:nvPr/>
        </p:nvGrpSpPr>
        <p:grpSpPr>
          <a:xfrm>
            <a:off x="4827888" y="5467880"/>
            <a:ext cx="332220" cy="327766"/>
            <a:chOff x="-5613150" y="3632900"/>
            <a:chExt cx="294600" cy="290650"/>
          </a:xfrm>
        </p:grpSpPr>
        <p:sp>
          <p:nvSpPr>
            <p:cNvPr id="55" name="Google Shape;1087;p33">
              <a:extLst>
                <a:ext uri="{FF2B5EF4-FFF2-40B4-BE49-F238E27FC236}">
                  <a16:creationId xmlns:a16="http://schemas.microsoft.com/office/drawing/2014/main" id="{FEC576B8-8D46-4E8C-55F6-57638E46F773}"/>
                </a:ext>
              </a:extLst>
            </p:cNvPr>
            <p:cNvSpPr/>
            <p:nvPr/>
          </p:nvSpPr>
          <p:spPr>
            <a:xfrm>
              <a:off x="-5440825" y="3708275"/>
              <a:ext cx="49550" cy="41450"/>
            </a:xfrm>
            <a:custGeom>
              <a:avLst/>
              <a:gdLst/>
              <a:ahLst/>
              <a:cxnLst/>
              <a:rect l="l" t="t" r="r" b="b"/>
              <a:pathLst>
                <a:path w="1982" h="1658" extrusionOk="0">
                  <a:moveTo>
                    <a:pt x="522" y="1"/>
                  </a:moveTo>
                  <a:cubicBezTo>
                    <a:pt x="249" y="1"/>
                    <a:pt x="1" y="335"/>
                    <a:pt x="291" y="577"/>
                  </a:cubicBezTo>
                  <a:lnTo>
                    <a:pt x="1267" y="1554"/>
                  </a:lnTo>
                  <a:cubicBezTo>
                    <a:pt x="1341" y="1627"/>
                    <a:pt x="1422" y="1658"/>
                    <a:pt x="1501" y="1658"/>
                  </a:cubicBezTo>
                  <a:cubicBezTo>
                    <a:pt x="1760" y="1658"/>
                    <a:pt x="1982" y="1323"/>
                    <a:pt x="1740" y="1081"/>
                  </a:cubicBezTo>
                  <a:lnTo>
                    <a:pt x="763" y="104"/>
                  </a:lnTo>
                  <a:cubicBezTo>
                    <a:pt x="690" y="31"/>
                    <a:pt x="605" y="1"/>
                    <a:pt x="5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88;p33">
              <a:extLst>
                <a:ext uri="{FF2B5EF4-FFF2-40B4-BE49-F238E27FC236}">
                  <a16:creationId xmlns:a16="http://schemas.microsoft.com/office/drawing/2014/main" id="{35F2FC58-2E35-B9FE-286B-CC8D30F0690A}"/>
                </a:ext>
              </a:extLst>
            </p:cNvPr>
            <p:cNvSpPr/>
            <p:nvPr/>
          </p:nvSpPr>
          <p:spPr>
            <a:xfrm>
              <a:off x="-5613150" y="3632900"/>
              <a:ext cx="294600" cy="290650"/>
            </a:xfrm>
            <a:custGeom>
              <a:avLst/>
              <a:gdLst/>
              <a:ahLst/>
              <a:cxnLst/>
              <a:rect l="l" t="t" r="r" b="b"/>
              <a:pathLst>
                <a:path w="11784" h="11626" extrusionOk="0">
                  <a:moveTo>
                    <a:pt x="7444" y="2281"/>
                  </a:moveTo>
                  <a:cubicBezTo>
                    <a:pt x="7676" y="2281"/>
                    <a:pt x="7915" y="2370"/>
                    <a:pt x="8129" y="2584"/>
                  </a:cubicBezTo>
                  <a:lnTo>
                    <a:pt x="9106" y="3592"/>
                  </a:lnTo>
                  <a:cubicBezTo>
                    <a:pt x="9736" y="4254"/>
                    <a:pt x="9263" y="5356"/>
                    <a:pt x="8349" y="5356"/>
                  </a:cubicBezTo>
                  <a:cubicBezTo>
                    <a:pt x="8066" y="5356"/>
                    <a:pt x="7814" y="5230"/>
                    <a:pt x="7656" y="5041"/>
                  </a:cubicBezTo>
                  <a:lnTo>
                    <a:pt x="6648" y="4065"/>
                  </a:lnTo>
                  <a:cubicBezTo>
                    <a:pt x="5941" y="3333"/>
                    <a:pt x="6649" y="2281"/>
                    <a:pt x="7444" y="2281"/>
                  </a:cubicBezTo>
                  <a:close/>
                  <a:moveTo>
                    <a:pt x="5495" y="3992"/>
                  </a:moveTo>
                  <a:cubicBezTo>
                    <a:pt x="5754" y="3992"/>
                    <a:pt x="5976" y="4327"/>
                    <a:pt x="5735" y="4569"/>
                  </a:cubicBezTo>
                  <a:lnTo>
                    <a:pt x="5262" y="5041"/>
                  </a:lnTo>
                  <a:cubicBezTo>
                    <a:pt x="4978" y="5325"/>
                    <a:pt x="5262" y="5514"/>
                    <a:pt x="5483" y="5734"/>
                  </a:cubicBezTo>
                  <a:lnTo>
                    <a:pt x="6207" y="5041"/>
                  </a:lnTo>
                  <a:cubicBezTo>
                    <a:pt x="6280" y="4968"/>
                    <a:pt x="6362" y="4937"/>
                    <a:pt x="6440" y="4937"/>
                  </a:cubicBezTo>
                  <a:cubicBezTo>
                    <a:pt x="6699" y="4937"/>
                    <a:pt x="6922" y="5272"/>
                    <a:pt x="6680" y="5514"/>
                  </a:cubicBezTo>
                  <a:lnTo>
                    <a:pt x="5955" y="6207"/>
                  </a:lnTo>
                  <a:cubicBezTo>
                    <a:pt x="6132" y="6384"/>
                    <a:pt x="6294" y="6577"/>
                    <a:pt x="6462" y="6577"/>
                  </a:cubicBezTo>
                  <a:cubicBezTo>
                    <a:pt x="6533" y="6577"/>
                    <a:pt x="6605" y="6543"/>
                    <a:pt x="6680" y="6459"/>
                  </a:cubicBezTo>
                  <a:lnTo>
                    <a:pt x="7152" y="5986"/>
                  </a:lnTo>
                  <a:cubicBezTo>
                    <a:pt x="7213" y="5926"/>
                    <a:pt x="7285" y="5900"/>
                    <a:pt x="7358" y="5900"/>
                  </a:cubicBezTo>
                  <a:cubicBezTo>
                    <a:pt x="7626" y="5900"/>
                    <a:pt x="7904" y="6250"/>
                    <a:pt x="7656" y="6522"/>
                  </a:cubicBezTo>
                  <a:lnTo>
                    <a:pt x="7184" y="6995"/>
                  </a:lnTo>
                  <a:cubicBezTo>
                    <a:pt x="6963" y="7215"/>
                    <a:pt x="6743" y="7310"/>
                    <a:pt x="6459" y="7310"/>
                  </a:cubicBezTo>
                  <a:cubicBezTo>
                    <a:pt x="6176" y="7310"/>
                    <a:pt x="5924" y="7215"/>
                    <a:pt x="5766" y="6995"/>
                  </a:cubicBezTo>
                  <a:lnTo>
                    <a:pt x="4789" y="6018"/>
                  </a:lnTo>
                  <a:cubicBezTo>
                    <a:pt x="4380" y="5640"/>
                    <a:pt x="4380" y="4947"/>
                    <a:pt x="4789" y="4569"/>
                  </a:cubicBezTo>
                  <a:lnTo>
                    <a:pt x="5262" y="4096"/>
                  </a:lnTo>
                  <a:cubicBezTo>
                    <a:pt x="5335" y="4023"/>
                    <a:pt x="5417" y="3992"/>
                    <a:pt x="5495" y="3992"/>
                  </a:cubicBezTo>
                  <a:close/>
                  <a:moveTo>
                    <a:pt x="3510" y="5977"/>
                  </a:moveTo>
                  <a:cubicBezTo>
                    <a:pt x="3769" y="5977"/>
                    <a:pt x="3992" y="6312"/>
                    <a:pt x="3750" y="6553"/>
                  </a:cubicBezTo>
                  <a:lnTo>
                    <a:pt x="3277" y="7026"/>
                  </a:lnTo>
                  <a:cubicBezTo>
                    <a:pt x="3035" y="7268"/>
                    <a:pt x="3258" y="7603"/>
                    <a:pt x="3516" y="7603"/>
                  </a:cubicBezTo>
                  <a:cubicBezTo>
                    <a:pt x="3595" y="7603"/>
                    <a:pt x="3677" y="7572"/>
                    <a:pt x="3750" y="7499"/>
                  </a:cubicBezTo>
                  <a:cubicBezTo>
                    <a:pt x="3976" y="7273"/>
                    <a:pt x="4227" y="7178"/>
                    <a:pt x="4467" y="7178"/>
                  </a:cubicBezTo>
                  <a:cubicBezTo>
                    <a:pt x="5267" y="7178"/>
                    <a:pt x="5950" y="8221"/>
                    <a:pt x="5199" y="8948"/>
                  </a:cubicBezTo>
                  <a:lnTo>
                    <a:pt x="4726" y="9420"/>
                  </a:lnTo>
                  <a:cubicBezTo>
                    <a:pt x="4653" y="9494"/>
                    <a:pt x="4571" y="9524"/>
                    <a:pt x="4493" y="9524"/>
                  </a:cubicBezTo>
                  <a:cubicBezTo>
                    <a:pt x="4234" y="9524"/>
                    <a:pt x="4012" y="9190"/>
                    <a:pt x="4254" y="8948"/>
                  </a:cubicBezTo>
                  <a:lnTo>
                    <a:pt x="4726" y="8475"/>
                  </a:lnTo>
                  <a:cubicBezTo>
                    <a:pt x="4968" y="8233"/>
                    <a:pt x="4746" y="7899"/>
                    <a:pt x="4487" y="7899"/>
                  </a:cubicBezTo>
                  <a:cubicBezTo>
                    <a:pt x="4409" y="7899"/>
                    <a:pt x="4327" y="7929"/>
                    <a:pt x="4254" y="8003"/>
                  </a:cubicBezTo>
                  <a:cubicBezTo>
                    <a:pt x="4035" y="8222"/>
                    <a:pt x="3787" y="8314"/>
                    <a:pt x="3547" y="8314"/>
                  </a:cubicBezTo>
                  <a:cubicBezTo>
                    <a:pt x="2754" y="8314"/>
                    <a:pt x="2054" y="7304"/>
                    <a:pt x="2805" y="6553"/>
                  </a:cubicBezTo>
                  <a:lnTo>
                    <a:pt x="3277" y="6081"/>
                  </a:lnTo>
                  <a:cubicBezTo>
                    <a:pt x="3350" y="6008"/>
                    <a:pt x="3432" y="5977"/>
                    <a:pt x="3510" y="5977"/>
                  </a:cubicBezTo>
                  <a:close/>
                  <a:moveTo>
                    <a:pt x="11390" y="0"/>
                  </a:moveTo>
                  <a:cubicBezTo>
                    <a:pt x="11303" y="0"/>
                    <a:pt x="11216" y="32"/>
                    <a:pt x="11153" y="95"/>
                  </a:cubicBezTo>
                  <a:lnTo>
                    <a:pt x="10208" y="1009"/>
                  </a:lnTo>
                  <a:cubicBezTo>
                    <a:pt x="9893" y="820"/>
                    <a:pt x="9547" y="757"/>
                    <a:pt x="9169" y="757"/>
                  </a:cubicBezTo>
                  <a:lnTo>
                    <a:pt x="6396" y="914"/>
                  </a:lnTo>
                  <a:cubicBezTo>
                    <a:pt x="5798" y="946"/>
                    <a:pt x="5230" y="1166"/>
                    <a:pt x="4821" y="1607"/>
                  </a:cubicBezTo>
                  <a:lnTo>
                    <a:pt x="410" y="6018"/>
                  </a:lnTo>
                  <a:cubicBezTo>
                    <a:pt x="1" y="6427"/>
                    <a:pt x="1" y="7089"/>
                    <a:pt x="410" y="7467"/>
                  </a:cubicBezTo>
                  <a:lnTo>
                    <a:pt x="4254" y="11342"/>
                  </a:lnTo>
                  <a:cubicBezTo>
                    <a:pt x="4459" y="11531"/>
                    <a:pt x="4726" y="11626"/>
                    <a:pt x="4990" y="11626"/>
                  </a:cubicBezTo>
                  <a:cubicBezTo>
                    <a:pt x="5254" y="11626"/>
                    <a:pt x="5514" y="11531"/>
                    <a:pt x="5703" y="11342"/>
                  </a:cubicBezTo>
                  <a:cubicBezTo>
                    <a:pt x="9704" y="7373"/>
                    <a:pt x="8854" y="8192"/>
                    <a:pt x="9956" y="7058"/>
                  </a:cubicBezTo>
                  <a:cubicBezTo>
                    <a:pt x="10492" y="6616"/>
                    <a:pt x="10807" y="5986"/>
                    <a:pt x="10838" y="5325"/>
                  </a:cubicBezTo>
                  <a:lnTo>
                    <a:pt x="10996" y="2521"/>
                  </a:lnTo>
                  <a:cubicBezTo>
                    <a:pt x="10996" y="2174"/>
                    <a:pt x="10901" y="1765"/>
                    <a:pt x="10712" y="1481"/>
                  </a:cubicBezTo>
                  <a:lnTo>
                    <a:pt x="11689" y="568"/>
                  </a:lnTo>
                  <a:cubicBezTo>
                    <a:pt x="11784" y="442"/>
                    <a:pt x="11784" y="190"/>
                    <a:pt x="11626" y="95"/>
                  </a:cubicBezTo>
                  <a:cubicBezTo>
                    <a:pt x="11563" y="32"/>
                    <a:pt x="11476" y="0"/>
                    <a:pt x="113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1089;p33">
            <a:extLst>
              <a:ext uri="{FF2B5EF4-FFF2-40B4-BE49-F238E27FC236}">
                <a16:creationId xmlns:a16="http://schemas.microsoft.com/office/drawing/2014/main" id="{EEC936FF-6841-262D-7731-0ADF86A8F3BD}"/>
              </a:ext>
            </a:extLst>
          </p:cNvPr>
          <p:cNvGrpSpPr/>
          <p:nvPr/>
        </p:nvGrpSpPr>
        <p:grpSpPr>
          <a:xfrm>
            <a:off x="4849205" y="2615676"/>
            <a:ext cx="289586" cy="285368"/>
            <a:chOff x="-5254775" y="3631325"/>
            <a:chExt cx="296950" cy="292625"/>
          </a:xfrm>
        </p:grpSpPr>
        <p:sp>
          <p:nvSpPr>
            <p:cNvPr id="58" name="Google Shape;1090;p33">
              <a:extLst>
                <a:ext uri="{FF2B5EF4-FFF2-40B4-BE49-F238E27FC236}">
                  <a16:creationId xmlns:a16="http://schemas.microsoft.com/office/drawing/2014/main" id="{C18F386D-EE5A-A735-E851-6DFB7F2FED50}"/>
                </a:ext>
              </a:extLst>
            </p:cNvPr>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91;p33">
              <a:extLst>
                <a:ext uri="{FF2B5EF4-FFF2-40B4-BE49-F238E27FC236}">
                  <a16:creationId xmlns:a16="http://schemas.microsoft.com/office/drawing/2014/main" id="{CA6B3A4B-C24A-956B-BB3C-096629BD5E0F}"/>
                </a:ext>
              </a:extLst>
            </p:cNvPr>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92;p33">
              <a:extLst>
                <a:ext uri="{FF2B5EF4-FFF2-40B4-BE49-F238E27FC236}">
                  <a16:creationId xmlns:a16="http://schemas.microsoft.com/office/drawing/2014/main" id="{BCD43550-C7EC-5800-BA4F-F8CD39D618B6}"/>
                </a:ext>
              </a:extLst>
            </p:cNvPr>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93;p33">
              <a:extLst>
                <a:ext uri="{FF2B5EF4-FFF2-40B4-BE49-F238E27FC236}">
                  <a16:creationId xmlns:a16="http://schemas.microsoft.com/office/drawing/2014/main" id="{169E5A10-4294-09A1-2DF5-B549853BA7F2}"/>
                </a:ext>
              </a:extLst>
            </p:cNvPr>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94;p33">
              <a:extLst>
                <a:ext uri="{FF2B5EF4-FFF2-40B4-BE49-F238E27FC236}">
                  <a16:creationId xmlns:a16="http://schemas.microsoft.com/office/drawing/2014/main" id="{F3AB4B81-29A2-1949-AEDB-1C1453B341B5}"/>
                </a:ext>
              </a:extLst>
            </p:cNvPr>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5;p33">
              <a:extLst>
                <a:ext uri="{FF2B5EF4-FFF2-40B4-BE49-F238E27FC236}">
                  <a16:creationId xmlns:a16="http://schemas.microsoft.com/office/drawing/2014/main" id="{DAA9C3D7-A1D9-FBA5-004E-419435B81E14}"/>
                </a:ext>
              </a:extLst>
            </p:cNvPr>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96;p33">
              <a:extLst>
                <a:ext uri="{FF2B5EF4-FFF2-40B4-BE49-F238E27FC236}">
                  <a16:creationId xmlns:a16="http://schemas.microsoft.com/office/drawing/2014/main" id="{A189B38F-B1A8-8183-381B-3A26C44D6260}"/>
                </a:ext>
              </a:extLst>
            </p:cNvPr>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097;p33">
            <a:extLst>
              <a:ext uri="{FF2B5EF4-FFF2-40B4-BE49-F238E27FC236}">
                <a16:creationId xmlns:a16="http://schemas.microsoft.com/office/drawing/2014/main" id="{63F186FD-2559-E30A-F2FD-C2897FE90C84}"/>
              </a:ext>
            </a:extLst>
          </p:cNvPr>
          <p:cNvGrpSpPr/>
          <p:nvPr/>
        </p:nvGrpSpPr>
        <p:grpSpPr>
          <a:xfrm>
            <a:off x="4863107" y="4459337"/>
            <a:ext cx="261782" cy="297953"/>
            <a:chOff x="-778700" y="3612425"/>
            <a:chExt cx="256775" cy="292225"/>
          </a:xfrm>
        </p:grpSpPr>
        <p:sp>
          <p:nvSpPr>
            <p:cNvPr id="66" name="Google Shape;1098;p33">
              <a:extLst>
                <a:ext uri="{FF2B5EF4-FFF2-40B4-BE49-F238E27FC236}">
                  <a16:creationId xmlns:a16="http://schemas.microsoft.com/office/drawing/2014/main" id="{49C33E9D-3A29-A2B3-1797-0F2B93997EB6}"/>
                </a:ext>
              </a:extLst>
            </p:cNvPr>
            <p:cNvSpPr/>
            <p:nvPr/>
          </p:nvSpPr>
          <p:spPr>
            <a:xfrm>
              <a:off x="-692850" y="36990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99;p33">
              <a:extLst>
                <a:ext uri="{FF2B5EF4-FFF2-40B4-BE49-F238E27FC236}">
                  <a16:creationId xmlns:a16="http://schemas.microsoft.com/office/drawing/2014/main" id="{798E8551-8CFF-AF25-1584-79B452D2F10B}"/>
                </a:ext>
              </a:extLst>
            </p:cNvPr>
            <p:cNvSpPr/>
            <p:nvPr/>
          </p:nvSpPr>
          <p:spPr>
            <a:xfrm>
              <a:off x="-777925" y="3612425"/>
              <a:ext cx="204800" cy="34675"/>
            </a:xfrm>
            <a:custGeom>
              <a:avLst/>
              <a:gdLst/>
              <a:ahLst/>
              <a:cxnLst/>
              <a:rect l="l" t="t" r="r" b="b"/>
              <a:pathLst>
                <a:path w="8192" h="1387" extrusionOk="0">
                  <a:moveTo>
                    <a:pt x="1009" y="0"/>
                  </a:moveTo>
                  <a:cubicBezTo>
                    <a:pt x="473" y="0"/>
                    <a:pt x="1" y="473"/>
                    <a:pt x="1" y="1009"/>
                  </a:cubicBezTo>
                  <a:lnTo>
                    <a:pt x="1" y="1387"/>
                  </a:lnTo>
                  <a:lnTo>
                    <a:pt x="8192" y="1387"/>
                  </a:lnTo>
                  <a:lnTo>
                    <a:pt x="8192" y="1009"/>
                  </a:lnTo>
                  <a:cubicBezTo>
                    <a:pt x="8192" y="473"/>
                    <a:pt x="7719" y="0"/>
                    <a:pt x="71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0;p33">
              <a:extLst>
                <a:ext uri="{FF2B5EF4-FFF2-40B4-BE49-F238E27FC236}">
                  <a16:creationId xmlns:a16="http://schemas.microsoft.com/office/drawing/2014/main" id="{F1503E5E-8A59-98AA-3EB6-5D35144CFFC2}"/>
                </a:ext>
              </a:extLst>
            </p:cNvPr>
            <p:cNvSpPr/>
            <p:nvPr/>
          </p:nvSpPr>
          <p:spPr>
            <a:xfrm>
              <a:off x="-727525" y="3699050"/>
              <a:ext cx="17375" cy="17350"/>
            </a:xfrm>
            <a:custGeom>
              <a:avLst/>
              <a:gdLst/>
              <a:ahLst/>
              <a:cxnLst/>
              <a:rect l="l" t="t" r="r" b="b"/>
              <a:pathLst>
                <a:path w="695" h="694" extrusionOk="0">
                  <a:moveTo>
                    <a:pt x="347" y="1"/>
                  </a:moveTo>
                  <a:cubicBezTo>
                    <a:pt x="158" y="1"/>
                    <a:pt x="1" y="158"/>
                    <a:pt x="1" y="347"/>
                  </a:cubicBezTo>
                  <a:cubicBezTo>
                    <a:pt x="1" y="536"/>
                    <a:pt x="158" y="694"/>
                    <a:pt x="347" y="694"/>
                  </a:cubicBezTo>
                  <a:cubicBezTo>
                    <a:pt x="537" y="694"/>
                    <a:pt x="694" y="536"/>
                    <a:pt x="694" y="347"/>
                  </a:cubicBezTo>
                  <a:cubicBezTo>
                    <a:pt x="694" y="158"/>
                    <a:pt x="537"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101;p33">
              <a:extLst>
                <a:ext uri="{FF2B5EF4-FFF2-40B4-BE49-F238E27FC236}">
                  <a16:creationId xmlns:a16="http://schemas.microsoft.com/office/drawing/2014/main" id="{6A643848-B25E-C1AF-25B0-FC914FFD24D9}"/>
                </a:ext>
              </a:extLst>
            </p:cNvPr>
            <p:cNvSpPr/>
            <p:nvPr/>
          </p:nvSpPr>
          <p:spPr>
            <a:xfrm>
              <a:off x="-778700" y="3664400"/>
              <a:ext cx="205575" cy="102425"/>
            </a:xfrm>
            <a:custGeom>
              <a:avLst/>
              <a:gdLst/>
              <a:ahLst/>
              <a:cxnLst/>
              <a:rect l="l" t="t" r="r" b="b"/>
              <a:pathLst>
                <a:path w="8223" h="4097" extrusionOk="0">
                  <a:moveTo>
                    <a:pt x="3781" y="694"/>
                  </a:moveTo>
                  <a:cubicBezTo>
                    <a:pt x="4316" y="694"/>
                    <a:pt x="4789" y="1166"/>
                    <a:pt x="4789" y="1733"/>
                  </a:cubicBezTo>
                  <a:cubicBezTo>
                    <a:pt x="4789" y="2301"/>
                    <a:pt x="4316" y="2773"/>
                    <a:pt x="3781" y="2773"/>
                  </a:cubicBezTo>
                  <a:cubicBezTo>
                    <a:pt x="3497" y="2773"/>
                    <a:pt x="3245" y="2647"/>
                    <a:pt x="3088" y="2490"/>
                  </a:cubicBezTo>
                  <a:cubicBezTo>
                    <a:pt x="2899" y="2647"/>
                    <a:pt x="2678" y="2773"/>
                    <a:pt x="2426" y="2773"/>
                  </a:cubicBezTo>
                  <a:cubicBezTo>
                    <a:pt x="1890" y="2773"/>
                    <a:pt x="1418" y="2301"/>
                    <a:pt x="1418" y="1733"/>
                  </a:cubicBezTo>
                  <a:cubicBezTo>
                    <a:pt x="1418" y="1198"/>
                    <a:pt x="1890" y="694"/>
                    <a:pt x="2426" y="694"/>
                  </a:cubicBezTo>
                  <a:cubicBezTo>
                    <a:pt x="2710" y="694"/>
                    <a:pt x="2930" y="820"/>
                    <a:pt x="3088" y="977"/>
                  </a:cubicBezTo>
                  <a:cubicBezTo>
                    <a:pt x="3308" y="820"/>
                    <a:pt x="3529" y="694"/>
                    <a:pt x="3781" y="694"/>
                  </a:cubicBezTo>
                  <a:close/>
                  <a:moveTo>
                    <a:pt x="0" y="1"/>
                  </a:moveTo>
                  <a:lnTo>
                    <a:pt x="0" y="3088"/>
                  </a:lnTo>
                  <a:cubicBezTo>
                    <a:pt x="0" y="3624"/>
                    <a:pt x="473" y="4096"/>
                    <a:pt x="1008" y="4096"/>
                  </a:cubicBezTo>
                  <a:lnTo>
                    <a:pt x="6837" y="4096"/>
                  </a:lnTo>
                  <a:lnTo>
                    <a:pt x="6837" y="3498"/>
                  </a:lnTo>
                  <a:lnTo>
                    <a:pt x="5766" y="2458"/>
                  </a:lnTo>
                  <a:cubicBezTo>
                    <a:pt x="5034" y="1726"/>
                    <a:pt x="5756" y="674"/>
                    <a:pt x="6558" y="674"/>
                  </a:cubicBezTo>
                  <a:cubicBezTo>
                    <a:pt x="6792" y="674"/>
                    <a:pt x="7033" y="764"/>
                    <a:pt x="7246" y="977"/>
                  </a:cubicBezTo>
                  <a:lnTo>
                    <a:pt x="8223" y="1985"/>
                  </a:lnTo>
                  <a:lnTo>
                    <a:pt x="82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102;p33">
              <a:extLst>
                <a:ext uri="{FF2B5EF4-FFF2-40B4-BE49-F238E27FC236}">
                  <a16:creationId xmlns:a16="http://schemas.microsoft.com/office/drawing/2014/main" id="{6BF90A2F-9E07-5C75-4079-EE109C8F9BB1}"/>
                </a:ext>
              </a:extLst>
            </p:cNvPr>
            <p:cNvSpPr/>
            <p:nvPr/>
          </p:nvSpPr>
          <p:spPr>
            <a:xfrm>
              <a:off x="-659775" y="3835325"/>
              <a:ext cx="137850" cy="69325"/>
            </a:xfrm>
            <a:custGeom>
              <a:avLst/>
              <a:gdLst/>
              <a:ahLst/>
              <a:cxnLst/>
              <a:rect l="l" t="t" r="r" b="b"/>
              <a:pathLst>
                <a:path w="5514" h="2773" extrusionOk="0">
                  <a:moveTo>
                    <a:pt x="1733" y="693"/>
                  </a:moveTo>
                  <a:cubicBezTo>
                    <a:pt x="1922" y="693"/>
                    <a:pt x="2080" y="851"/>
                    <a:pt x="2080" y="1040"/>
                  </a:cubicBezTo>
                  <a:cubicBezTo>
                    <a:pt x="2080" y="1229"/>
                    <a:pt x="1922" y="1386"/>
                    <a:pt x="1733" y="1386"/>
                  </a:cubicBezTo>
                  <a:cubicBezTo>
                    <a:pt x="1544" y="1386"/>
                    <a:pt x="1387" y="1229"/>
                    <a:pt x="1387" y="1040"/>
                  </a:cubicBezTo>
                  <a:cubicBezTo>
                    <a:pt x="1387" y="851"/>
                    <a:pt x="1544" y="693"/>
                    <a:pt x="1733" y="693"/>
                  </a:cubicBezTo>
                  <a:close/>
                  <a:moveTo>
                    <a:pt x="63" y="0"/>
                  </a:moveTo>
                  <a:cubicBezTo>
                    <a:pt x="32" y="126"/>
                    <a:pt x="0" y="252"/>
                    <a:pt x="0" y="378"/>
                  </a:cubicBezTo>
                  <a:lnTo>
                    <a:pt x="0" y="2426"/>
                  </a:lnTo>
                  <a:cubicBezTo>
                    <a:pt x="0" y="2615"/>
                    <a:pt x="158" y="2773"/>
                    <a:pt x="347" y="2773"/>
                  </a:cubicBezTo>
                  <a:lnTo>
                    <a:pt x="5167" y="2773"/>
                  </a:lnTo>
                  <a:cubicBezTo>
                    <a:pt x="5356" y="2773"/>
                    <a:pt x="5514" y="2615"/>
                    <a:pt x="5514" y="2426"/>
                  </a:cubicBezTo>
                  <a:lnTo>
                    <a:pt x="5514" y="378"/>
                  </a:lnTo>
                  <a:cubicBezTo>
                    <a:pt x="5514" y="252"/>
                    <a:pt x="5482" y="126"/>
                    <a:pt x="54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103;p33">
              <a:extLst>
                <a:ext uri="{FF2B5EF4-FFF2-40B4-BE49-F238E27FC236}">
                  <a16:creationId xmlns:a16="http://schemas.microsoft.com/office/drawing/2014/main" id="{AD305CE3-58F5-65AE-7919-C2420704842F}"/>
                </a:ext>
              </a:extLst>
            </p:cNvPr>
            <p:cNvSpPr/>
            <p:nvPr/>
          </p:nvSpPr>
          <p:spPr>
            <a:xfrm>
              <a:off x="-658200" y="3669925"/>
              <a:ext cx="136275" cy="148875"/>
            </a:xfrm>
            <a:custGeom>
              <a:avLst/>
              <a:gdLst/>
              <a:ahLst/>
              <a:cxnLst/>
              <a:rect l="l" t="t" r="r" b="b"/>
              <a:pathLst>
                <a:path w="5451" h="5955" extrusionOk="0">
                  <a:moveTo>
                    <a:pt x="4064" y="0"/>
                  </a:moveTo>
                  <a:lnTo>
                    <a:pt x="4064" y="2615"/>
                  </a:lnTo>
                  <a:cubicBezTo>
                    <a:pt x="4064" y="2829"/>
                    <a:pt x="3905" y="2970"/>
                    <a:pt x="3734" y="2970"/>
                  </a:cubicBezTo>
                  <a:cubicBezTo>
                    <a:pt x="3652" y="2970"/>
                    <a:pt x="3568" y="2938"/>
                    <a:pt x="3497" y="2867"/>
                  </a:cubicBezTo>
                  <a:lnTo>
                    <a:pt x="1922" y="1292"/>
                  </a:lnTo>
                  <a:cubicBezTo>
                    <a:pt x="1858" y="1228"/>
                    <a:pt x="1780" y="1201"/>
                    <a:pt x="1701" y="1201"/>
                  </a:cubicBezTo>
                  <a:cubicBezTo>
                    <a:pt x="1429" y="1201"/>
                    <a:pt x="1150" y="1520"/>
                    <a:pt x="1418" y="1764"/>
                  </a:cubicBezTo>
                  <a:lnTo>
                    <a:pt x="2615" y="2930"/>
                  </a:lnTo>
                  <a:cubicBezTo>
                    <a:pt x="2710" y="3025"/>
                    <a:pt x="2741" y="3088"/>
                    <a:pt x="2741" y="3182"/>
                  </a:cubicBezTo>
                  <a:lnTo>
                    <a:pt x="2741" y="3970"/>
                  </a:lnTo>
                  <a:cubicBezTo>
                    <a:pt x="2741" y="4222"/>
                    <a:pt x="2804" y="4505"/>
                    <a:pt x="2930" y="4789"/>
                  </a:cubicBezTo>
                  <a:cubicBezTo>
                    <a:pt x="3052" y="5074"/>
                    <a:pt x="2833" y="5280"/>
                    <a:pt x="2611" y="5280"/>
                  </a:cubicBezTo>
                  <a:cubicBezTo>
                    <a:pt x="2490" y="5280"/>
                    <a:pt x="2367" y="5218"/>
                    <a:pt x="2300" y="5072"/>
                  </a:cubicBezTo>
                  <a:cubicBezTo>
                    <a:pt x="2206" y="4915"/>
                    <a:pt x="2174" y="4757"/>
                    <a:pt x="2143" y="4600"/>
                  </a:cubicBezTo>
                  <a:lnTo>
                    <a:pt x="0" y="4600"/>
                  </a:lnTo>
                  <a:lnTo>
                    <a:pt x="0" y="4631"/>
                  </a:lnTo>
                  <a:cubicBezTo>
                    <a:pt x="0" y="5104"/>
                    <a:pt x="126" y="5545"/>
                    <a:pt x="378" y="5923"/>
                  </a:cubicBezTo>
                  <a:lnTo>
                    <a:pt x="5104" y="5923"/>
                  </a:lnTo>
                  <a:lnTo>
                    <a:pt x="5104" y="5955"/>
                  </a:lnTo>
                  <a:cubicBezTo>
                    <a:pt x="5325" y="5577"/>
                    <a:pt x="5451" y="5104"/>
                    <a:pt x="5451" y="4663"/>
                  </a:cubicBezTo>
                  <a:lnTo>
                    <a:pt x="5451" y="2111"/>
                  </a:lnTo>
                  <a:cubicBezTo>
                    <a:pt x="5451" y="1638"/>
                    <a:pt x="5262" y="1197"/>
                    <a:pt x="4947" y="882"/>
                  </a:cubicBezTo>
                  <a:lnTo>
                    <a:pt x="406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TextBox 71">
            <a:extLst>
              <a:ext uri="{FF2B5EF4-FFF2-40B4-BE49-F238E27FC236}">
                <a16:creationId xmlns:a16="http://schemas.microsoft.com/office/drawing/2014/main" id="{DE22F872-8E47-82F5-70C6-0306266F12C8}"/>
              </a:ext>
            </a:extLst>
          </p:cNvPr>
          <p:cNvSpPr txBox="1"/>
          <p:nvPr/>
        </p:nvSpPr>
        <p:spPr>
          <a:xfrm>
            <a:off x="5611618" y="1473900"/>
            <a:ext cx="6098344" cy="892552"/>
          </a:xfrm>
          <a:prstGeom prst="rect">
            <a:avLst/>
          </a:prstGeom>
          <a:noFill/>
        </p:spPr>
        <p:txBody>
          <a:bodyPr wrap="square">
            <a:spAutoFit/>
          </a:bodyPr>
          <a:lstStyle/>
          <a:p>
            <a:pPr algn="just"/>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Sự kiện được kể lại trong văn bản là có thật và liên quan đến nhân vật và sự kiện lịch sử</a:t>
            </a:r>
            <a:endParaRPr lang="en-US" sz="2600">
              <a:effectLst/>
              <a:latin typeface=".VnTime"/>
              <a:ea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1C8C57A5-F049-8F39-7078-9D30A590F085}"/>
              </a:ext>
            </a:extLst>
          </p:cNvPr>
          <p:cNvSpPr txBox="1"/>
          <p:nvPr/>
        </p:nvSpPr>
        <p:spPr>
          <a:xfrm>
            <a:off x="5495817" y="2421111"/>
            <a:ext cx="6098344" cy="892552"/>
          </a:xfrm>
          <a:prstGeom prst="rect">
            <a:avLst/>
          </a:prstGeom>
          <a:noFill/>
        </p:spPr>
        <p:txBody>
          <a:bodyPr wrap="square">
            <a:spAutoFit/>
          </a:bodyPr>
          <a:lstStyle/>
          <a:p>
            <a:pPr algn="just"/>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endParaRPr lang="en-US" sz="2600" dirty="0">
              <a:effectLst/>
              <a:latin typeface=".VnTime"/>
              <a:ea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67D861F9-788B-ABDD-55B3-401300BD3339}"/>
              </a:ext>
            </a:extLst>
          </p:cNvPr>
          <p:cNvSpPr txBox="1"/>
          <p:nvPr/>
        </p:nvSpPr>
        <p:spPr>
          <a:xfrm>
            <a:off x="5488480" y="3332638"/>
            <a:ext cx="6098344" cy="892552"/>
          </a:xfrm>
          <a:prstGeom prst="rect">
            <a:avLst/>
          </a:prstGeom>
          <a:noFill/>
        </p:spPr>
        <p:txBody>
          <a:bodyPr wrap="square">
            <a:spAutoFit/>
          </a:bodyPr>
          <a:lstStyle/>
          <a:p>
            <a:pPr algn="just"/>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lọc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cậy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endParaRPr lang="en-US" sz="2600" dirty="0">
              <a:effectLst/>
              <a:latin typeface=".VnTime"/>
              <a:ea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BCEAE295-2A4B-DAD1-382C-E6B1C0B5A149}"/>
              </a:ext>
            </a:extLst>
          </p:cNvPr>
          <p:cNvSpPr txBox="1"/>
          <p:nvPr/>
        </p:nvSpPr>
        <p:spPr>
          <a:xfrm>
            <a:off x="5495817" y="4444178"/>
            <a:ext cx="6098344" cy="492443"/>
          </a:xfrm>
          <a:prstGeom prst="rect">
            <a:avLst/>
          </a:prstGeom>
          <a:noFill/>
        </p:spPr>
        <p:txBody>
          <a:bodyPr wrap="square">
            <a:spAutoFit/>
          </a:bodyPr>
          <a:lstStyle/>
          <a:p>
            <a:pPr algn="just"/>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600" dirty="0">
              <a:effectLst/>
              <a:latin typeface=".VnTime"/>
              <a:ea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7F16745C-B578-3431-A736-6781B1D7FAE8}"/>
              </a:ext>
            </a:extLst>
          </p:cNvPr>
          <p:cNvSpPr txBox="1"/>
          <p:nvPr/>
        </p:nvSpPr>
        <p:spPr>
          <a:xfrm>
            <a:off x="5496564" y="5259808"/>
            <a:ext cx="6098344" cy="892552"/>
          </a:xfrm>
          <a:prstGeom prst="rect">
            <a:avLst/>
          </a:prstGeom>
          <a:noFill/>
        </p:spPr>
        <p:txBody>
          <a:bodyPr wrap="square">
            <a:spAutoFit/>
          </a:bodyPr>
          <a:lstStyle/>
          <a:p>
            <a:pPr algn="just"/>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endParaRPr lang="en-US" sz="26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910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par>
                                <p:cTn id="33" presetID="22" presetClass="entr" presetSubtype="4"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22" presetClass="entr" presetSubtype="4"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500"/>
                                        <p:tgtEl>
                                          <p:spTgt spid="46"/>
                                        </p:tgtEl>
                                      </p:cBhvr>
                                    </p:animEffect>
                                  </p:childTnLst>
                                </p:cTn>
                              </p:par>
                              <p:par>
                                <p:cTn id="39" presetID="22" presetClass="entr" presetSubtype="4"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500"/>
                                        <p:tgtEl>
                                          <p:spTgt spid="54"/>
                                        </p:tgtEl>
                                      </p:cBhvr>
                                    </p:animEffect>
                                  </p:childTnLst>
                                </p:cTn>
                              </p:par>
                              <p:par>
                                <p:cTn id="42" presetID="22" presetClass="entr" presetSubtype="4" fill="hold"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down)">
                                      <p:cBhvr>
                                        <p:cTn id="44" dur="500"/>
                                        <p:tgtEl>
                                          <p:spTgt spid="57"/>
                                        </p:tgtEl>
                                      </p:cBhvr>
                                    </p:animEffect>
                                  </p:childTnLst>
                                </p:cTn>
                              </p:par>
                              <p:par>
                                <p:cTn id="45" presetID="22" presetClass="entr" presetSubtype="4"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down)">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2"/>
                                        </p:tgtEl>
                                        <p:attrNameLst>
                                          <p:attrName>style.visibility</p:attrName>
                                        </p:attrNameLst>
                                      </p:cBhvr>
                                      <p:to>
                                        <p:strVal val="visible"/>
                                      </p:to>
                                    </p:set>
                                    <p:anim calcmode="lin" valueType="num">
                                      <p:cBhvr additive="base">
                                        <p:cTn id="52" dur="500" fill="hold"/>
                                        <p:tgtEl>
                                          <p:spTgt spid="72"/>
                                        </p:tgtEl>
                                        <p:attrNameLst>
                                          <p:attrName>ppt_x</p:attrName>
                                        </p:attrNameLst>
                                      </p:cBhvr>
                                      <p:tavLst>
                                        <p:tav tm="0">
                                          <p:val>
                                            <p:strVal val="#ppt_x"/>
                                          </p:val>
                                        </p:tav>
                                        <p:tav tm="100000">
                                          <p:val>
                                            <p:strVal val="#ppt_x"/>
                                          </p:val>
                                        </p:tav>
                                      </p:tavLst>
                                    </p:anim>
                                    <p:anim calcmode="lin" valueType="num">
                                      <p:cBhvr additive="base">
                                        <p:cTn id="5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73"/>
                                        </p:tgtEl>
                                        <p:attrNameLst>
                                          <p:attrName>style.visibility</p:attrName>
                                        </p:attrNameLst>
                                      </p:cBhvr>
                                      <p:to>
                                        <p:strVal val="visible"/>
                                      </p:to>
                                    </p:set>
                                    <p:anim calcmode="lin" valueType="num">
                                      <p:cBhvr additive="base">
                                        <p:cTn id="58" dur="500" fill="hold"/>
                                        <p:tgtEl>
                                          <p:spTgt spid="73"/>
                                        </p:tgtEl>
                                        <p:attrNameLst>
                                          <p:attrName>ppt_x</p:attrName>
                                        </p:attrNameLst>
                                      </p:cBhvr>
                                      <p:tavLst>
                                        <p:tav tm="0">
                                          <p:val>
                                            <p:strVal val="#ppt_x"/>
                                          </p:val>
                                        </p:tav>
                                        <p:tav tm="100000">
                                          <p:val>
                                            <p:strVal val="#ppt_x"/>
                                          </p:val>
                                        </p:tav>
                                      </p:tavLst>
                                    </p:anim>
                                    <p:anim calcmode="lin" valueType="num">
                                      <p:cBhvr additive="base">
                                        <p:cTn id="59"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74"/>
                                        </p:tgtEl>
                                        <p:attrNameLst>
                                          <p:attrName>style.visibility</p:attrName>
                                        </p:attrNameLst>
                                      </p:cBhvr>
                                      <p:to>
                                        <p:strVal val="visible"/>
                                      </p:to>
                                    </p:set>
                                    <p:anim calcmode="lin" valueType="num">
                                      <p:cBhvr additive="base">
                                        <p:cTn id="64" dur="500" fill="hold"/>
                                        <p:tgtEl>
                                          <p:spTgt spid="74"/>
                                        </p:tgtEl>
                                        <p:attrNameLst>
                                          <p:attrName>ppt_x</p:attrName>
                                        </p:attrNameLst>
                                      </p:cBhvr>
                                      <p:tavLst>
                                        <p:tav tm="0">
                                          <p:val>
                                            <p:strVal val="#ppt_x"/>
                                          </p:val>
                                        </p:tav>
                                        <p:tav tm="100000">
                                          <p:val>
                                            <p:strVal val="#ppt_x"/>
                                          </p:val>
                                        </p:tav>
                                      </p:tavLst>
                                    </p:anim>
                                    <p:anim calcmode="lin" valueType="num">
                                      <p:cBhvr additive="base">
                                        <p:cTn id="65"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5"/>
                                        </p:tgtEl>
                                        <p:attrNameLst>
                                          <p:attrName>style.visibility</p:attrName>
                                        </p:attrNameLst>
                                      </p:cBhvr>
                                      <p:to>
                                        <p:strVal val="visible"/>
                                      </p:to>
                                    </p:set>
                                    <p:anim calcmode="lin" valueType="num">
                                      <p:cBhvr additive="base">
                                        <p:cTn id="70" dur="500" fill="hold"/>
                                        <p:tgtEl>
                                          <p:spTgt spid="75"/>
                                        </p:tgtEl>
                                        <p:attrNameLst>
                                          <p:attrName>ppt_x</p:attrName>
                                        </p:attrNameLst>
                                      </p:cBhvr>
                                      <p:tavLst>
                                        <p:tav tm="0">
                                          <p:val>
                                            <p:strVal val="#ppt_x"/>
                                          </p:val>
                                        </p:tav>
                                        <p:tav tm="100000">
                                          <p:val>
                                            <p:strVal val="#ppt_x"/>
                                          </p:val>
                                        </p:tav>
                                      </p:tavLst>
                                    </p:anim>
                                    <p:anim calcmode="lin" valueType="num">
                                      <p:cBhvr additive="base">
                                        <p:cTn id="71"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76"/>
                                        </p:tgtEl>
                                        <p:attrNameLst>
                                          <p:attrName>style.visibility</p:attrName>
                                        </p:attrNameLst>
                                      </p:cBhvr>
                                      <p:to>
                                        <p:strVal val="visible"/>
                                      </p:to>
                                    </p:set>
                                    <p:anim calcmode="lin" valueType="num">
                                      <p:cBhvr additive="base">
                                        <p:cTn id="76" dur="500" fill="hold"/>
                                        <p:tgtEl>
                                          <p:spTgt spid="76"/>
                                        </p:tgtEl>
                                        <p:attrNameLst>
                                          <p:attrName>ppt_x</p:attrName>
                                        </p:attrNameLst>
                                      </p:cBhvr>
                                      <p:tavLst>
                                        <p:tav tm="0">
                                          <p:val>
                                            <p:strVal val="#ppt_x"/>
                                          </p:val>
                                        </p:tav>
                                        <p:tav tm="100000">
                                          <p:val>
                                            <p:strVal val="#ppt_x"/>
                                          </p:val>
                                        </p:tav>
                                      </p:tavLst>
                                    </p:anim>
                                    <p:anim calcmode="lin" valueType="num">
                                      <p:cBhvr additive="base">
                                        <p:cTn id="77"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i="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4000" b="1" i="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6" name="图片 11">
            <a:extLst>
              <a:ext uri="{FF2B5EF4-FFF2-40B4-BE49-F238E27FC236}">
                <a16:creationId xmlns:a16="http://schemas.microsoft.com/office/drawing/2014/main"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196" y="1405935"/>
            <a:ext cx="8001000" cy="3449405"/>
          </a:xfrm>
          <a:prstGeom prst="rect">
            <a:avLst/>
          </a:prstGeom>
        </p:spPr>
      </p:pic>
      <p:pic>
        <p:nvPicPr>
          <p:cNvPr id="17" name="图片 1">
            <a:extLst>
              <a:ext uri="{FF2B5EF4-FFF2-40B4-BE49-F238E27FC236}">
                <a16:creationId xmlns:a16="http://schemas.microsoft.com/office/drawing/2014/main"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054483" y="3472548"/>
            <a:ext cx="2068340" cy="1328053"/>
          </a:xfrm>
          <a:prstGeom prst="rect">
            <a:avLst/>
          </a:prstGeom>
        </p:spPr>
      </p:pic>
      <p:pic>
        <p:nvPicPr>
          <p:cNvPr id="18" name="图片 4">
            <a:extLst>
              <a:ext uri="{FF2B5EF4-FFF2-40B4-BE49-F238E27FC236}">
                <a16:creationId xmlns:a16="http://schemas.microsoft.com/office/drawing/2014/main"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82" y="413776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id="{D78DF3CE-C80F-4952-8728-D1983AA308D2}"/>
              </a:ext>
            </a:extLst>
          </p:cNvPr>
          <p:cNvSpPr txBox="1">
            <a:spLocks/>
          </p:cNvSpPr>
          <p:nvPr/>
        </p:nvSpPr>
        <p:spPr>
          <a:xfrm>
            <a:off x="3928302" y="1375552"/>
            <a:ext cx="6932787"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4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2. Phân tích kiểu văn bản</a:t>
            </a:r>
            <a:endParaRPr lang="zh-CN" altLang="en-US" sz="44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p:txBody>
      </p:sp>
      <p:grpSp>
        <p:nvGrpSpPr>
          <p:cNvPr id="13" name="Google Shape;2656;p41">
            <a:extLst>
              <a:ext uri="{FF2B5EF4-FFF2-40B4-BE49-F238E27FC236}">
                <a16:creationId xmlns:a16="http://schemas.microsoft.com/office/drawing/2014/main" id="{93EC40EC-8CA5-522C-EC59-3E85B4D53C6B}"/>
              </a:ext>
            </a:extLst>
          </p:cNvPr>
          <p:cNvGrpSpPr/>
          <p:nvPr/>
        </p:nvGrpSpPr>
        <p:grpSpPr>
          <a:xfrm>
            <a:off x="196948" y="1170488"/>
            <a:ext cx="3507238" cy="5689100"/>
            <a:chOff x="75213" y="32163"/>
            <a:chExt cx="2911238" cy="4543306"/>
          </a:xfrm>
        </p:grpSpPr>
        <p:grpSp>
          <p:nvGrpSpPr>
            <p:cNvPr id="14" name="Google Shape;2657;p41">
              <a:extLst>
                <a:ext uri="{FF2B5EF4-FFF2-40B4-BE49-F238E27FC236}">
                  <a16:creationId xmlns:a16="http://schemas.microsoft.com/office/drawing/2014/main" id="{8EB6B132-52C9-4865-86DA-3B8B5F5FB89E}"/>
                </a:ext>
              </a:extLst>
            </p:cNvPr>
            <p:cNvGrpSpPr/>
            <p:nvPr/>
          </p:nvGrpSpPr>
          <p:grpSpPr>
            <a:xfrm>
              <a:off x="938525" y="646602"/>
              <a:ext cx="2047925" cy="3928867"/>
              <a:chOff x="1987825" y="3106375"/>
              <a:chExt cx="1235625" cy="2370500"/>
            </a:xfrm>
          </p:grpSpPr>
          <p:sp>
            <p:nvSpPr>
              <p:cNvPr id="19" name="Google Shape;2658;p41">
                <a:extLst>
                  <a:ext uri="{FF2B5EF4-FFF2-40B4-BE49-F238E27FC236}">
                    <a16:creationId xmlns:a16="http://schemas.microsoft.com/office/drawing/2014/main" id="{DA501CCA-AC4A-28AA-5833-C1463522F8EC}"/>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59;p41">
                <a:extLst>
                  <a:ext uri="{FF2B5EF4-FFF2-40B4-BE49-F238E27FC236}">
                    <a16:creationId xmlns:a16="http://schemas.microsoft.com/office/drawing/2014/main" id="{EB996124-8C79-F6CC-3866-54A08DE204CE}"/>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60;p41">
                <a:extLst>
                  <a:ext uri="{FF2B5EF4-FFF2-40B4-BE49-F238E27FC236}">
                    <a16:creationId xmlns:a16="http://schemas.microsoft.com/office/drawing/2014/main" id="{65AF278D-6AE2-6613-22AD-79E0FD951E92}"/>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61;p41">
                <a:extLst>
                  <a:ext uri="{FF2B5EF4-FFF2-40B4-BE49-F238E27FC236}">
                    <a16:creationId xmlns:a16="http://schemas.microsoft.com/office/drawing/2014/main" id="{E1B9238E-1D84-9897-C41E-F76EF8F57DD1}"/>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62;p41">
                <a:extLst>
                  <a:ext uri="{FF2B5EF4-FFF2-40B4-BE49-F238E27FC236}">
                    <a16:creationId xmlns:a16="http://schemas.microsoft.com/office/drawing/2014/main" id="{0B5FC6B5-D574-BF31-3952-CA41CB7094FB}"/>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63;p41">
                <a:extLst>
                  <a:ext uri="{FF2B5EF4-FFF2-40B4-BE49-F238E27FC236}">
                    <a16:creationId xmlns:a16="http://schemas.microsoft.com/office/drawing/2014/main" id="{82E0A718-DFF1-8ADF-3D55-818A0C2311BC}"/>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64;p41">
                <a:extLst>
                  <a:ext uri="{FF2B5EF4-FFF2-40B4-BE49-F238E27FC236}">
                    <a16:creationId xmlns:a16="http://schemas.microsoft.com/office/drawing/2014/main" id="{0D9B2E29-6EB8-DA26-F2D7-5D426F7A8FAA}"/>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65;p41">
                <a:extLst>
                  <a:ext uri="{FF2B5EF4-FFF2-40B4-BE49-F238E27FC236}">
                    <a16:creationId xmlns:a16="http://schemas.microsoft.com/office/drawing/2014/main" id="{D04A1FB5-82B4-51E0-FE12-D719B0C65D5A}"/>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66;p41">
                <a:extLst>
                  <a:ext uri="{FF2B5EF4-FFF2-40B4-BE49-F238E27FC236}">
                    <a16:creationId xmlns:a16="http://schemas.microsoft.com/office/drawing/2014/main" id="{9B130EA3-EAE6-B17A-9905-3EA918E33DB3}"/>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67;p41">
                <a:extLst>
                  <a:ext uri="{FF2B5EF4-FFF2-40B4-BE49-F238E27FC236}">
                    <a16:creationId xmlns:a16="http://schemas.microsoft.com/office/drawing/2014/main" id="{C800746C-7CB9-2332-0D7D-24D7EE4F2E8E}"/>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68;p41">
                <a:extLst>
                  <a:ext uri="{FF2B5EF4-FFF2-40B4-BE49-F238E27FC236}">
                    <a16:creationId xmlns:a16="http://schemas.microsoft.com/office/drawing/2014/main" id="{21FF03C8-E894-A035-1AE9-23FFEE56CE5B}"/>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669;p41">
                <a:extLst>
                  <a:ext uri="{FF2B5EF4-FFF2-40B4-BE49-F238E27FC236}">
                    <a16:creationId xmlns:a16="http://schemas.microsoft.com/office/drawing/2014/main" id="{3549D4D6-3D2D-3636-0FAE-216AA1892B4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70;p41">
                <a:extLst>
                  <a:ext uri="{FF2B5EF4-FFF2-40B4-BE49-F238E27FC236}">
                    <a16:creationId xmlns:a16="http://schemas.microsoft.com/office/drawing/2014/main" id="{8876C08B-E16B-D8D9-3E2D-33FB1D6AAD16}"/>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71;p41">
                <a:extLst>
                  <a:ext uri="{FF2B5EF4-FFF2-40B4-BE49-F238E27FC236}">
                    <a16:creationId xmlns:a16="http://schemas.microsoft.com/office/drawing/2014/main" id="{42ABDB60-2D7E-0005-F5FA-E61B86EB1447}"/>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72;p41">
                <a:extLst>
                  <a:ext uri="{FF2B5EF4-FFF2-40B4-BE49-F238E27FC236}">
                    <a16:creationId xmlns:a16="http://schemas.microsoft.com/office/drawing/2014/main" id="{96D4C984-A14C-B4D2-1263-854D1F19B76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73;p41">
                <a:extLst>
                  <a:ext uri="{FF2B5EF4-FFF2-40B4-BE49-F238E27FC236}">
                    <a16:creationId xmlns:a16="http://schemas.microsoft.com/office/drawing/2014/main" id="{E768C5BE-C153-93A2-FA32-560CC7737C27}"/>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74;p41">
                <a:extLst>
                  <a:ext uri="{FF2B5EF4-FFF2-40B4-BE49-F238E27FC236}">
                    <a16:creationId xmlns:a16="http://schemas.microsoft.com/office/drawing/2014/main" id="{4330416D-A804-506A-0233-D3674B043CCA}"/>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75;p41">
                <a:extLst>
                  <a:ext uri="{FF2B5EF4-FFF2-40B4-BE49-F238E27FC236}">
                    <a16:creationId xmlns:a16="http://schemas.microsoft.com/office/drawing/2014/main" id="{7D1DBB9D-4642-5211-617C-009A6F40B69F}"/>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76;p41">
                <a:extLst>
                  <a:ext uri="{FF2B5EF4-FFF2-40B4-BE49-F238E27FC236}">
                    <a16:creationId xmlns:a16="http://schemas.microsoft.com/office/drawing/2014/main" id="{9E5FCC5B-0588-C45C-8D4A-AC684AD6C5C8}"/>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77;p41">
                <a:extLst>
                  <a:ext uri="{FF2B5EF4-FFF2-40B4-BE49-F238E27FC236}">
                    <a16:creationId xmlns:a16="http://schemas.microsoft.com/office/drawing/2014/main" id="{D9AE25E3-6EFB-7D40-8153-C1A8907BD053}"/>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78;p41">
                <a:extLst>
                  <a:ext uri="{FF2B5EF4-FFF2-40B4-BE49-F238E27FC236}">
                    <a16:creationId xmlns:a16="http://schemas.microsoft.com/office/drawing/2014/main" id="{9C987711-9ACB-D5B9-AEDF-2CFFF43AB4DB}"/>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79;p41">
                <a:extLst>
                  <a:ext uri="{FF2B5EF4-FFF2-40B4-BE49-F238E27FC236}">
                    <a16:creationId xmlns:a16="http://schemas.microsoft.com/office/drawing/2014/main" id="{F71023ED-E025-ABA7-F917-A2378AD47B0D}"/>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80;p41">
                <a:extLst>
                  <a:ext uri="{FF2B5EF4-FFF2-40B4-BE49-F238E27FC236}">
                    <a16:creationId xmlns:a16="http://schemas.microsoft.com/office/drawing/2014/main" id="{063D0F28-BBB3-EC57-CE9F-3AC3DA3293B1}"/>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81;p41">
                <a:extLst>
                  <a:ext uri="{FF2B5EF4-FFF2-40B4-BE49-F238E27FC236}">
                    <a16:creationId xmlns:a16="http://schemas.microsoft.com/office/drawing/2014/main" id="{1A8709AC-F1E0-79D2-440D-8DB0084342E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82;p41">
                <a:extLst>
                  <a:ext uri="{FF2B5EF4-FFF2-40B4-BE49-F238E27FC236}">
                    <a16:creationId xmlns:a16="http://schemas.microsoft.com/office/drawing/2014/main" id="{447BA80D-7300-F633-84EA-E6A341149A50}"/>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83;p41">
                <a:extLst>
                  <a:ext uri="{FF2B5EF4-FFF2-40B4-BE49-F238E27FC236}">
                    <a16:creationId xmlns:a16="http://schemas.microsoft.com/office/drawing/2014/main" id="{2452F787-D523-A774-75E1-F6B3B99A5B2A}"/>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684;p41">
                <a:extLst>
                  <a:ext uri="{FF2B5EF4-FFF2-40B4-BE49-F238E27FC236}">
                    <a16:creationId xmlns:a16="http://schemas.microsoft.com/office/drawing/2014/main" id="{D883E573-E464-AEEE-131D-09634BF159E8}"/>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685;p41">
                <a:extLst>
                  <a:ext uri="{FF2B5EF4-FFF2-40B4-BE49-F238E27FC236}">
                    <a16:creationId xmlns:a16="http://schemas.microsoft.com/office/drawing/2014/main" id="{F3320707-C0A7-0318-34FE-ABE2B3090361}"/>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686;p41">
                <a:extLst>
                  <a:ext uri="{FF2B5EF4-FFF2-40B4-BE49-F238E27FC236}">
                    <a16:creationId xmlns:a16="http://schemas.microsoft.com/office/drawing/2014/main" id="{3B77B475-FBD8-FC85-9A5E-AB9031229935}"/>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687;p41">
                <a:extLst>
                  <a:ext uri="{FF2B5EF4-FFF2-40B4-BE49-F238E27FC236}">
                    <a16:creationId xmlns:a16="http://schemas.microsoft.com/office/drawing/2014/main" id="{174DA11F-16B3-70A8-5C24-2FDB0CEE57AE}"/>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688;p41">
                <a:extLst>
                  <a:ext uri="{FF2B5EF4-FFF2-40B4-BE49-F238E27FC236}">
                    <a16:creationId xmlns:a16="http://schemas.microsoft.com/office/drawing/2014/main" id="{8DB17F87-E3B3-EF38-0A58-CC106E9BA7BE}"/>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89;p41">
                <a:extLst>
                  <a:ext uri="{FF2B5EF4-FFF2-40B4-BE49-F238E27FC236}">
                    <a16:creationId xmlns:a16="http://schemas.microsoft.com/office/drawing/2014/main" id="{75D524B4-BF26-C8AB-7947-2D2233B63E77}"/>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90;p41">
                <a:extLst>
                  <a:ext uri="{FF2B5EF4-FFF2-40B4-BE49-F238E27FC236}">
                    <a16:creationId xmlns:a16="http://schemas.microsoft.com/office/drawing/2014/main" id="{E6D16B44-F3D5-D760-AA20-62C2AA5F0321}"/>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91;p41">
                <a:extLst>
                  <a:ext uri="{FF2B5EF4-FFF2-40B4-BE49-F238E27FC236}">
                    <a16:creationId xmlns:a16="http://schemas.microsoft.com/office/drawing/2014/main" id="{EC483CF6-BDC6-A10C-3447-0381AD319B24}"/>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92;p41">
                <a:extLst>
                  <a:ext uri="{FF2B5EF4-FFF2-40B4-BE49-F238E27FC236}">
                    <a16:creationId xmlns:a16="http://schemas.microsoft.com/office/drawing/2014/main" id="{F079AE63-2280-1F56-2F36-78100AEF0650}"/>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693;p41">
                <a:extLst>
                  <a:ext uri="{FF2B5EF4-FFF2-40B4-BE49-F238E27FC236}">
                    <a16:creationId xmlns:a16="http://schemas.microsoft.com/office/drawing/2014/main" id="{9A35BC3C-71EB-FC19-AD91-9152930F3BA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694;p41">
                <a:extLst>
                  <a:ext uri="{FF2B5EF4-FFF2-40B4-BE49-F238E27FC236}">
                    <a16:creationId xmlns:a16="http://schemas.microsoft.com/office/drawing/2014/main" id="{7B09C20F-3D09-CD8D-9376-9AEE0EC7D893}"/>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695;p41">
                <a:extLst>
                  <a:ext uri="{FF2B5EF4-FFF2-40B4-BE49-F238E27FC236}">
                    <a16:creationId xmlns:a16="http://schemas.microsoft.com/office/drawing/2014/main" id="{1548600E-E38C-91F8-BFE3-3B70CC035369}"/>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696;p41">
                <a:extLst>
                  <a:ext uri="{FF2B5EF4-FFF2-40B4-BE49-F238E27FC236}">
                    <a16:creationId xmlns:a16="http://schemas.microsoft.com/office/drawing/2014/main" id="{0BBE1697-95F9-E782-FB3F-2CF78DBE20D6}"/>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697;p41">
                <a:extLst>
                  <a:ext uri="{FF2B5EF4-FFF2-40B4-BE49-F238E27FC236}">
                    <a16:creationId xmlns:a16="http://schemas.microsoft.com/office/drawing/2014/main" id="{224C45A7-5829-CC74-1831-6893A284F733}"/>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698;p41">
                <a:extLst>
                  <a:ext uri="{FF2B5EF4-FFF2-40B4-BE49-F238E27FC236}">
                    <a16:creationId xmlns:a16="http://schemas.microsoft.com/office/drawing/2014/main" id="{A745EA3C-507A-F004-E262-D702C890C704}"/>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699;p41">
                <a:extLst>
                  <a:ext uri="{FF2B5EF4-FFF2-40B4-BE49-F238E27FC236}">
                    <a16:creationId xmlns:a16="http://schemas.microsoft.com/office/drawing/2014/main" id="{E8DDCD76-4E44-D7E4-3572-353160516987}"/>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00;p41">
                <a:extLst>
                  <a:ext uri="{FF2B5EF4-FFF2-40B4-BE49-F238E27FC236}">
                    <a16:creationId xmlns:a16="http://schemas.microsoft.com/office/drawing/2014/main" id="{8638C9C6-DA5C-02A3-8FD0-270D87CF49FF}"/>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01;p41">
                <a:extLst>
                  <a:ext uri="{FF2B5EF4-FFF2-40B4-BE49-F238E27FC236}">
                    <a16:creationId xmlns:a16="http://schemas.microsoft.com/office/drawing/2014/main" id="{42D079FB-46B7-281E-4798-95B9CAC9B9F3}"/>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02;p41">
                <a:extLst>
                  <a:ext uri="{FF2B5EF4-FFF2-40B4-BE49-F238E27FC236}">
                    <a16:creationId xmlns:a16="http://schemas.microsoft.com/office/drawing/2014/main" id="{3E435A9E-4060-D815-A063-64284CF2259E}"/>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03;p41">
                <a:extLst>
                  <a:ext uri="{FF2B5EF4-FFF2-40B4-BE49-F238E27FC236}">
                    <a16:creationId xmlns:a16="http://schemas.microsoft.com/office/drawing/2014/main" id="{08CA85AB-D7DD-4529-45BC-341C2A26117D}"/>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04;p41">
                <a:extLst>
                  <a:ext uri="{FF2B5EF4-FFF2-40B4-BE49-F238E27FC236}">
                    <a16:creationId xmlns:a16="http://schemas.microsoft.com/office/drawing/2014/main" id="{39FFD406-C4B6-3718-0E11-E7B14D716C3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05;p41">
                <a:extLst>
                  <a:ext uri="{FF2B5EF4-FFF2-40B4-BE49-F238E27FC236}">
                    <a16:creationId xmlns:a16="http://schemas.microsoft.com/office/drawing/2014/main" id="{DD08562B-BA15-4345-1ED9-03CFD6F9A079}"/>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06;p41">
                <a:extLst>
                  <a:ext uri="{FF2B5EF4-FFF2-40B4-BE49-F238E27FC236}">
                    <a16:creationId xmlns:a16="http://schemas.microsoft.com/office/drawing/2014/main" id="{0832FBD9-58FD-23CC-BFC8-BB0F65BB1EE0}"/>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07;p41">
                <a:extLst>
                  <a:ext uri="{FF2B5EF4-FFF2-40B4-BE49-F238E27FC236}">
                    <a16:creationId xmlns:a16="http://schemas.microsoft.com/office/drawing/2014/main" id="{EC5033A3-E7BF-728F-BB35-854CB75BE3E4}"/>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08;p41">
                <a:extLst>
                  <a:ext uri="{FF2B5EF4-FFF2-40B4-BE49-F238E27FC236}">
                    <a16:creationId xmlns:a16="http://schemas.microsoft.com/office/drawing/2014/main" id="{729073F7-6FA6-EE7D-C8D3-5227DAE16616}"/>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09;p41">
                <a:extLst>
                  <a:ext uri="{FF2B5EF4-FFF2-40B4-BE49-F238E27FC236}">
                    <a16:creationId xmlns:a16="http://schemas.microsoft.com/office/drawing/2014/main" id="{B7B244E3-B08E-15A1-0293-D7FD6F07832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10;p41">
                <a:extLst>
                  <a:ext uri="{FF2B5EF4-FFF2-40B4-BE49-F238E27FC236}">
                    <a16:creationId xmlns:a16="http://schemas.microsoft.com/office/drawing/2014/main" id="{ACDE981D-0D60-E695-D38B-8DDB3E74FFDB}"/>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11;p41">
                <a:extLst>
                  <a:ext uri="{FF2B5EF4-FFF2-40B4-BE49-F238E27FC236}">
                    <a16:creationId xmlns:a16="http://schemas.microsoft.com/office/drawing/2014/main" id="{8AA773C4-1EAD-C51C-9468-04B09D347D8E}"/>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12;p41">
                <a:extLst>
                  <a:ext uri="{FF2B5EF4-FFF2-40B4-BE49-F238E27FC236}">
                    <a16:creationId xmlns:a16="http://schemas.microsoft.com/office/drawing/2014/main" id="{1220B4A6-DA2B-3798-5DD9-9ECCF17CF6C3}"/>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13;p41">
                <a:extLst>
                  <a:ext uri="{FF2B5EF4-FFF2-40B4-BE49-F238E27FC236}">
                    <a16:creationId xmlns:a16="http://schemas.microsoft.com/office/drawing/2014/main" id="{BD366862-23EB-72EF-56CF-E336E4DB459D}"/>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14;p41">
                <a:extLst>
                  <a:ext uri="{FF2B5EF4-FFF2-40B4-BE49-F238E27FC236}">
                    <a16:creationId xmlns:a16="http://schemas.microsoft.com/office/drawing/2014/main" id="{0261318E-688A-D2FC-D4B9-034A64B512D3}"/>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715;p41">
                <a:extLst>
                  <a:ext uri="{FF2B5EF4-FFF2-40B4-BE49-F238E27FC236}">
                    <a16:creationId xmlns:a16="http://schemas.microsoft.com/office/drawing/2014/main" id="{22097904-8395-FA28-014A-0B329AA8D936}"/>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16;p41">
                <a:extLst>
                  <a:ext uri="{FF2B5EF4-FFF2-40B4-BE49-F238E27FC236}">
                    <a16:creationId xmlns:a16="http://schemas.microsoft.com/office/drawing/2014/main" id="{7D6D82AE-6E5A-2F78-9176-DBA0BB794A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17;p41">
                <a:extLst>
                  <a:ext uri="{FF2B5EF4-FFF2-40B4-BE49-F238E27FC236}">
                    <a16:creationId xmlns:a16="http://schemas.microsoft.com/office/drawing/2014/main" id="{0E68717E-48D8-F02E-1767-89AC3FF28AE3}"/>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18;p41">
                <a:extLst>
                  <a:ext uri="{FF2B5EF4-FFF2-40B4-BE49-F238E27FC236}">
                    <a16:creationId xmlns:a16="http://schemas.microsoft.com/office/drawing/2014/main" id="{0031DF3F-F0FC-1F3E-5451-B968A819B379}"/>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719;p41">
                <a:extLst>
                  <a:ext uri="{FF2B5EF4-FFF2-40B4-BE49-F238E27FC236}">
                    <a16:creationId xmlns:a16="http://schemas.microsoft.com/office/drawing/2014/main" id="{7822F6A5-3B5C-25DB-EB38-155BC42875BE}"/>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720;p41">
                <a:extLst>
                  <a:ext uri="{FF2B5EF4-FFF2-40B4-BE49-F238E27FC236}">
                    <a16:creationId xmlns:a16="http://schemas.microsoft.com/office/drawing/2014/main" id="{960F2963-890F-F795-D0AC-6F82A6FD503A}"/>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721;p41">
                <a:extLst>
                  <a:ext uri="{FF2B5EF4-FFF2-40B4-BE49-F238E27FC236}">
                    <a16:creationId xmlns:a16="http://schemas.microsoft.com/office/drawing/2014/main" id="{36A744D4-7717-9795-4E8D-6D862FC98414}"/>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722;p41">
                <a:extLst>
                  <a:ext uri="{FF2B5EF4-FFF2-40B4-BE49-F238E27FC236}">
                    <a16:creationId xmlns:a16="http://schemas.microsoft.com/office/drawing/2014/main" id="{C911D87E-661D-DCEB-7004-8A3BFEEC89B4}"/>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23;p41">
                <a:extLst>
                  <a:ext uri="{FF2B5EF4-FFF2-40B4-BE49-F238E27FC236}">
                    <a16:creationId xmlns:a16="http://schemas.microsoft.com/office/drawing/2014/main" id="{A3C6461A-9518-0C7B-96F0-9826B72AC5BB}"/>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724;p41">
                <a:extLst>
                  <a:ext uri="{FF2B5EF4-FFF2-40B4-BE49-F238E27FC236}">
                    <a16:creationId xmlns:a16="http://schemas.microsoft.com/office/drawing/2014/main" id="{F7390385-32DF-F234-F488-CEDEC154A18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725;p41">
                <a:extLst>
                  <a:ext uri="{FF2B5EF4-FFF2-40B4-BE49-F238E27FC236}">
                    <a16:creationId xmlns:a16="http://schemas.microsoft.com/office/drawing/2014/main" id="{8881E11B-4914-3197-A186-CBF64F7A87EF}"/>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726;p41">
                <a:extLst>
                  <a:ext uri="{FF2B5EF4-FFF2-40B4-BE49-F238E27FC236}">
                    <a16:creationId xmlns:a16="http://schemas.microsoft.com/office/drawing/2014/main" id="{6F1E8FEF-683A-12A9-9456-0B1F5BF280E4}"/>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727;p41">
                <a:extLst>
                  <a:ext uri="{FF2B5EF4-FFF2-40B4-BE49-F238E27FC236}">
                    <a16:creationId xmlns:a16="http://schemas.microsoft.com/office/drawing/2014/main" id="{489D9849-8390-E541-3131-5B888EE32EE0}"/>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728;p41">
                <a:extLst>
                  <a:ext uri="{FF2B5EF4-FFF2-40B4-BE49-F238E27FC236}">
                    <a16:creationId xmlns:a16="http://schemas.microsoft.com/office/drawing/2014/main" id="{D9657ED4-E7A3-4EBF-FBAA-AC244EBC0133}"/>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729;p41">
                <a:extLst>
                  <a:ext uri="{FF2B5EF4-FFF2-40B4-BE49-F238E27FC236}">
                    <a16:creationId xmlns:a16="http://schemas.microsoft.com/office/drawing/2014/main" id="{C7434418-A0BF-5EBE-ACB7-8F1822A321D6}"/>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730;p41">
                <a:extLst>
                  <a:ext uri="{FF2B5EF4-FFF2-40B4-BE49-F238E27FC236}">
                    <a16:creationId xmlns:a16="http://schemas.microsoft.com/office/drawing/2014/main" id="{31389051-6382-4F52-AA13-2C8A9B6E1D75}"/>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731;p41">
                <a:extLst>
                  <a:ext uri="{FF2B5EF4-FFF2-40B4-BE49-F238E27FC236}">
                    <a16:creationId xmlns:a16="http://schemas.microsoft.com/office/drawing/2014/main" id="{228D030B-7C53-3CAB-3CF1-B34F610AC874}"/>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2732;p41">
              <a:extLst>
                <a:ext uri="{FF2B5EF4-FFF2-40B4-BE49-F238E27FC236}">
                  <a16:creationId xmlns:a16="http://schemas.microsoft.com/office/drawing/2014/main" id="{5041979B-B0DA-C1F1-A47D-A8994D534258}"/>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579122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par>
                          <p:cTn id="12" fill="hold">
                            <p:stCondLst>
                              <p:cond delay="1000"/>
                            </p:stCondLst>
                            <p:childTnLst>
                              <p:par>
                                <p:cTn id="13"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4" dur="3000" fill="hold"/>
                                        <p:tgtEl>
                                          <p:spTgt spid="18"/>
                                        </p:tgtEl>
                                        <p:attrNameLst>
                                          <p:attrName>ppt_x</p:attrName>
                                          <p:attrName>ppt_y</p:attrName>
                                        </p:attrNameLst>
                                      </p:cBhvr>
                                      <p:rCtr x="7604" y="-324"/>
                                    </p:animMotion>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 Phân tích văn bản</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7" name="图片 18">
            <a:extLst>
              <a:ext uri="{FF2B5EF4-FFF2-40B4-BE49-F238E27FC236}">
                <a16:creationId xmlns:a16="http://schemas.microsoft.com/office/drawing/2014/main" id="{49EA166C-615D-4A0B-852D-906C9A10A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750" y="833687"/>
            <a:ext cx="1163448" cy="1645697"/>
          </a:xfrm>
          <a:prstGeom prst="rect">
            <a:avLst/>
          </a:prstGeom>
          <a:effectLst>
            <a:outerShdw blurRad="50800" dist="38100" dir="5400000" algn="t" rotWithShape="0">
              <a:prstClr val="black">
                <a:alpha val="40000"/>
              </a:prstClr>
            </a:outerShdw>
          </a:effectLst>
        </p:spPr>
      </p:pic>
      <p:cxnSp>
        <p:nvCxnSpPr>
          <p:cNvPr id="9" name="直接连接符 25">
            <a:extLst>
              <a:ext uri="{FF2B5EF4-FFF2-40B4-BE49-F238E27FC236}">
                <a16:creationId xmlns:a16="http://schemas.microsoft.com/office/drawing/2014/main" id="{AE061DF1-120E-4C8A-A23B-301211D2FB80}"/>
              </a:ext>
            </a:extLst>
          </p:cNvPr>
          <p:cNvCxnSpPr/>
          <p:nvPr/>
        </p:nvCxnSpPr>
        <p:spPr>
          <a:xfrm>
            <a:off x="1478198" y="1817619"/>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90215" y="1255333"/>
            <a:ext cx="3906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PHT số 1</a:t>
            </a:r>
            <a:endParaRPr kumimoji="0" lang="zh-CN" altLang="en-US" sz="4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aphicFrame>
        <p:nvGraphicFramePr>
          <p:cNvPr id="2" name="Table 1">
            <a:extLst>
              <a:ext uri="{FF2B5EF4-FFF2-40B4-BE49-F238E27FC236}">
                <a16:creationId xmlns:a16="http://schemas.microsoft.com/office/drawing/2014/main" id="{0C30383E-0BCB-749C-60E1-457D2E881FFF}"/>
              </a:ext>
            </a:extLst>
          </p:cNvPr>
          <p:cNvGraphicFramePr>
            <a:graphicFrameLocks noGrp="1"/>
          </p:cNvGraphicFramePr>
          <p:nvPr>
            <p:extLst>
              <p:ext uri="{D42A27DB-BD31-4B8C-83A1-F6EECF244321}">
                <p14:modId xmlns:p14="http://schemas.microsoft.com/office/powerpoint/2010/main" val="3805770823"/>
              </p:ext>
            </p:extLst>
          </p:nvPr>
        </p:nvGraphicFramePr>
        <p:xfrm>
          <a:off x="968133" y="2098566"/>
          <a:ext cx="10254146" cy="3561044"/>
        </p:xfrm>
        <a:graphic>
          <a:graphicData uri="http://schemas.openxmlformats.org/drawingml/2006/table">
            <a:tbl>
              <a:tblPr firstRow="1" firstCol="1" bandRow="1">
                <a:tableStyleId>{F5AB1C69-6EDB-4FF4-983F-18BD219EF322}</a:tableStyleId>
              </a:tblPr>
              <a:tblGrid>
                <a:gridCol w="3294378">
                  <a:extLst>
                    <a:ext uri="{9D8B030D-6E8A-4147-A177-3AD203B41FA5}">
                      <a16:colId xmlns:a16="http://schemas.microsoft.com/office/drawing/2014/main" val="2675130796"/>
                    </a:ext>
                  </a:extLst>
                </a:gridCol>
                <a:gridCol w="6959768">
                  <a:extLst>
                    <a:ext uri="{9D8B030D-6E8A-4147-A177-3AD203B41FA5}">
                      <a16:colId xmlns:a16="http://schemas.microsoft.com/office/drawing/2014/main" val="1057742997"/>
                    </a:ext>
                  </a:extLst>
                </a:gridCol>
              </a:tblGrid>
              <a:tr h="532092">
                <a:tc>
                  <a:txBody>
                    <a:bodyPr/>
                    <a:lstStyle/>
                    <a:p>
                      <a:pPr algn="ctr">
                        <a:lnSpc>
                          <a:spcPct val="150000"/>
                        </a:lnSpc>
                      </a:pPr>
                      <a:r>
                        <a:rPr lang="en-US" sz="2400">
                          <a:solidFill>
                            <a:schemeClr val="tx2"/>
                          </a:solidFill>
                          <a:effectLst/>
                          <a:latin typeface="Times New Roman" panose="02020603050405020304" pitchFamily="18" charset="0"/>
                          <a:cs typeface="Times New Roman" panose="02020603050405020304" pitchFamily="18" charset="0"/>
                        </a:rPr>
                        <a:t>Yếu tố</a:t>
                      </a:r>
                      <a:endParaRPr lang="en-US"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algn="ctr">
                        <a:lnSpc>
                          <a:spcPct val="150000"/>
                        </a:lnSpc>
                      </a:pPr>
                      <a:r>
                        <a:rPr lang="en-US" sz="2400">
                          <a:solidFill>
                            <a:schemeClr val="tx2"/>
                          </a:solidFill>
                          <a:effectLst/>
                          <a:latin typeface="Times New Roman" panose="02020603050405020304" pitchFamily="18" charset="0"/>
                          <a:cs typeface="Times New Roman" panose="02020603050405020304" pitchFamily="18" charset="0"/>
                        </a:rPr>
                        <a:t>Nội dung</a:t>
                      </a:r>
                      <a:endParaRPr lang="en-US"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93166579"/>
                  </a:ext>
                </a:extLst>
              </a:tr>
              <a:tr h="452303">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Mở bài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934062"/>
                  </a:ext>
                </a:extLst>
              </a:tr>
              <a:tr h="452303">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Thân bài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255423"/>
                  </a:ext>
                </a:extLst>
              </a:tr>
              <a:tr h="452303">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Kết bài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984631"/>
                  </a:ext>
                </a:extLst>
              </a:tr>
              <a:tr h="1465090">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Người viết có sử dụng yếu tố miêu tả khi thuật lại sự kiện không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067649"/>
                  </a:ext>
                </a:extLst>
              </a:tr>
            </a:tbl>
          </a:graphicData>
        </a:graphic>
      </p:graphicFrame>
    </p:spTree>
    <p:extLst>
      <p:ext uri="{BB962C8B-B14F-4D97-AF65-F5344CB8AC3E}">
        <p14:creationId xmlns:p14="http://schemas.microsoft.com/office/powerpoint/2010/main" val="34156320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41424"/>
            <a:ext cx="12190413" cy="1044719"/>
            <a:chOff x="0" y="331593"/>
            <a:chExt cx="12190413" cy="1044719"/>
          </a:xfrm>
        </p:grpSpPr>
        <p:sp>
          <p:nvSpPr>
            <p:cNvPr id="11" name="矩形 10">
              <a:extLst>
                <a:ext uri="{FF2B5EF4-FFF2-40B4-BE49-F238E27FC236}">
                  <a16:creationId xmlns:a16="http://schemas.microsoft.com/office/drawing/2014/main" id="{84C0791A-6676-4043-BBF1-DD2993D19C98}"/>
                </a:ext>
              </a:extLst>
            </p:cNvPr>
            <p:cNvSpPr/>
            <p:nvPr/>
          </p:nvSpPr>
          <p:spPr>
            <a:xfrm flipV="1">
              <a:off x="0" y="815929"/>
              <a:ext cx="12190413" cy="560383"/>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331593"/>
              <a:ext cx="98243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 </a:t>
              </a:r>
              <a:r>
                <a:rPr lang="en-US" altLang="zh-CN" sz="2400" b="1" dirty="0" err="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Phân</a:t>
              </a:r>
              <a:r>
                <a:rPr lang="en-US" altLang="zh-CN" sz="2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en-US" altLang="zh-CN" sz="2400" b="1" dirty="0" err="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tích</a:t>
              </a:r>
              <a:r>
                <a:rPr lang="en-US" altLang="zh-CN" sz="2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en-US" altLang="zh-CN" sz="2400" b="1" dirty="0" err="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văn</a:t>
              </a:r>
              <a:r>
                <a:rPr lang="en-US" altLang="zh-CN" sz="2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a:t>
              </a:r>
              <a:r>
                <a:rPr lang="en-US" altLang="zh-CN" sz="2400" b="1" dirty="0" err="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bản</a:t>
              </a:r>
              <a:endParaRPr lang="zh-CN" altLang="en-US" sz="2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cxnSp>
        <p:nvCxnSpPr>
          <p:cNvPr id="9" name="直接连接符 25">
            <a:extLst>
              <a:ext uri="{FF2B5EF4-FFF2-40B4-BE49-F238E27FC236}">
                <a16:creationId xmlns:a16="http://schemas.microsoft.com/office/drawing/2014/main" id="{AE061DF1-120E-4C8A-A23B-301211D2FB80}"/>
              </a:ext>
            </a:extLst>
          </p:cNvPr>
          <p:cNvCxnSpPr/>
          <p:nvPr/>
        </p:nvCxnSpPr>
        <p:spPr>
          <a:xfrm>
            <a:off x="1478198" y="1817619"/>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505E8F59-F10A-D744-A126-B9210A19BA6F}"/>
              </a:ext>
            </a:extLst>
          </p:cNvPr>
          <p:cNvGraphicFramePr>
            <a:graphicFrameLocks noGrp="1"/>
          </p:cNvGraphicFramePr>
          <p:nvPr>
            <p:extLst>
              <p:ext uri="{D42A27DB-BD31-4B8C-83A1-F6EECF244321}">
                <p14:modId xmlns:p14="http://schemas.microsoft.com/office/powerpoint/2010/main" val="3369040629"/>
              </p:ext>
            </p:extLst>
          </p:nvPr>
        </p:nvGraphicFramePr>
        <p:xfrm>
          <a:off x="490214" y="321767"/>
          <a:ext cx="11209983" cy="6243449"/>
        </p:xfrm>
        <a:graphic>
          <a:graphicData uri="http://schemas.openxmlformats.org/drawingml/2006/table">
            <a:tbl>
              <a:tblPr firstRow="1" firstCol="1" bandRow="1">
                <a:tableStyleId>{5C22544A-7EE6-4342-B048-85BDC9FD1C3A}</a:tableStyleId>
              </a:tblPr>
              <a:tblGrid>
                <a:gridCol w="2110111">
                  <a:extLst>
                    <a:ext uri="{9D8B030D-6E8A-4147-A177-3AD203B41FA5}">
                      <a16:colId xmlns:a16="http://schemas.microsoft.com/office/drawing/2014/main" val="2406293507"/>
                    </a:ext>
                  </a:extLst>
                </a:gridCol>
                <a:gridCol w="9099872">
                  <a:extLst>
                    <a:ext uri="{9D8B030D-6E8A-4147-A177-3AD203B41FA5}">
                      <a16:colId xmlns:a16="http://schemas.microsoft.com/office/drawing/2014/main" val="78416276"/>
                    </a:ext>
                  </a:extLst>
                </a:gridCol>
              </a:tblGrid>
              <a:tr h="253927">
                <a:tc>
                  <a:txBody>
                    <a:bodyPr/>
                    <a:lstStyle/>
                    <a:p>
                      <a:pPr algn="ctr">
                        <a:lnSpc>
                          <a:spcPct val="150000"/>
                        </a:lnSpc>
                      </a:pPr>
                      <a:r>
                        <a:rPr lang="en-US" sz="2400" b="1">
                          <a:solidFill>
                            <a:schemeClr val="tx1"/>
                          </a:solidFill>
                          <a:effectLst/>
                          <a:latin typeface="Times New Roman" panose="02020603050405020304" pitchFamily="18" charset="0"/>
                          <a:cs typeface="Times New Roman" panose="02020603050405020304" pitchFamily="18" charset="0"/>
                        </a:rPr>
                        <a:t>Yếu tố</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r>
                        <a:rPr lang="en-US" sz="2400" b="1" dirty="0" err="1">
                          <a:solidFill>
                            <a:schemeClr val="tx1"/>
                          </a:solidFill>
                          <a:effectLst/>
                          <a:latin typeface="Times New Roman" panose="02020603050405020304" pitchFamily="18" charset="0"/>
                          <a:cs typeface="Times New Roman" panose="02020603050405020304" pitchFamily="18" charset="0"/>
                        </a:rPr>
                        <a:t>Nội</a:t>
                      </a:r>
                      <a:r>
                        <a:rPr lang="en-US" sz="2400" b="1" dirty="0">
                          <a:solidFill>
                            <a:schemeClr val="tx1"/>
                          </a:solidFill>
                          <a:effectLst/>
                          <a:latin typeface="Times New Roman" panose="02020603050405020304" pitchFamily="18" charset="0"/>
                          <a:cs typeface="Times New Roman" panose="02020603050405020304" pitchFamily="18" charset="0"/>
                        </a:rPr>
                        <a:t> dung</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8899705"/>
                  </a:ext>
                </a:extLst>
              </a:tr>
              <a:tr h="588860">
                <a:tc>
                  <a:txBody>
                    <a:bodyPr/>
                    <a:lstStyle/>
                    <a:p>
                      <a:pPr algn="just">
                        <a:lnSpc>
                          <a:spcPct val="150000"/>
                        </a:lnSpc>
                      </a:pPr>
                      <a:r>
                        <a:rPr lang="en-US" sz="2000" b="1">
                          <a:solidFill>
                            <a:schemeClr val="tx1"/>
                          </a:solidFill>
                          <a:effectLst/>
                          <a:latin typeface="Times New Roman" panose="02020603050405020304" pitchFamily="18" charset="0"/>
                          <a:cs typeface="Times New Roman" panose="02020603050405020304" pitchFamily="18" charset="0"/>
                        </a:rPr>
                        <a:t>Mở bài</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600" b="0" dirty="0" err="1">
                          <a:effectLst/>
                          <a:latin typeface="Times New Roman" panose="02020603050405020304" pitchFamily="18" charset="0"/>
                          <a:cs typeface="Times New Roman" panose="02020603050405020304" pitchFamily="18" charset="0"/>
                        </a:rPr>
                        <a:t>Giới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thiệu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việc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lễ</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hội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tưởng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nhớ</a:t>
                      </a:r>
                      <a:r>
                        <a:rPr lang="en-US" sz="2600" b="0" dirty="0">
                          <a:effectLst/>
                          <a:latin typeface="Times New Roman" panose="02020603050405020304" pitchFamily="18" charset="0"/>
                          <a:cs typeface="Times New Roman" panose="02020603050405020304" pitchFamily="18" charset="0"/>
                        </a:rPr>
                        <a:t> Anh </a:t>
                      </a:r>
                      <a:r>
                        <a:rPr lang="en-US" sz="2600" b="0" dirty="0" err="1">
                          <a:effectLst/>
                          <a:latin typeface="Times New Roman" panose="02020603050405020304" pitchFamily="18" charset="0"/>
                          <a:cs typeface="Times New Roman" panose="02020603050405020304" pitchFamily="18" charset="0"/>
                        </a:rPr>
                        <a:t>hùng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dân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tộc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Nguyễn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Trực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không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gian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thời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gian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diễn</a:t>
                      </a:r>
                      <a:r>
                        <a:rPr lang="en-US" sz="2600" b="0" dirty="0">
                          <a:effectLst/>
                          <a:latin typeface="Times New Roman" panose="02020603050405020304" pitchFamily="18" charset="0"/>
                          <a:cs typeface="Times New Roman" panose="02020603050405020304" pitchFamily="18" charset="0"/>
                        </a:rPr>
                        <a:t> ra </a:t>
                      </a:r>
                      <a:r>
                        <a:rPr lang="en-US" sz="2600" b="0" dirty="0" err="1">
                          <a:effectLst/>
                          <a:latin typeface="Times New Roman" panose="02020603050405020304" pitchFamily="18" charset="0"/>
                          <a:cs typeface="Times New Roman" panose="02020603050405020304" pitchFamily="18" charset="0"/>
                        </a:rPr>
                        <a:t>lễ</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hội</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205986"/>
                  </a:ext>
                </a:extLst>
              </a:tr>
              <a:tr h="1678747">
                <a:tc>
                  <a:txBody>
                    <a:bodyPr/>
                    <a:lstStyle/>
                    <a:p>
                      <a:pPr algn="just">
                        <a:lnSpc>
                          <a:spcPct val="150000"/>
                        </a:lnSpc>
                      </a:pPr>
                      <a:r>
                        <a:rPr lang="en-US" sz="2000" b="1" dirty="0" err="1">
                          <a:solidFill>
                            <a:schemeClr val="tx1"/>
                          </a:solidFill>
                          <a:effectLst/>
                          <a:latin typeface="Times New Roman" panose="02020603050405020304" pitchFamily="18" charset="0"/>
                          <a:cs typeface="Times New Roman" panose="02020603050405020304" pitchFamily="18" charset="0"/>
                        </a:rPr>
                        <a:t>Thân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bài</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Người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viết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thuật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lại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việc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kiện</a:t>
                      </a:r>
                      <a:endParaRPr lang="en-US" sz="2600" b="0" dirty="0">
                        <a:effectLst/>
                        <a:latin typeface="Times New Roman" panose="02020603050405020304" pitchFamily="18" charset="0"/>
                        <a:cs typeface="Times New Roman" panose="02020603050405020304" pitchFamily="18" charset="0"/>
                      </a:endParaRPr>
                    </a:p>
                    <a:p>
                      <a:pPr algn="just">
                        <a:lnSpc>
                          <a:spcPct val="150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Thuật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lại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câu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chuyện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về</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người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anh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hùng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Nguyễn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Trực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cảnh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tượng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miếu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thờ</a:t>
                      </a:r>
                      <a:r>
                        <a:rPr lang="en-US" sz="2600" b="0" dirty="0">
                          <a:effectLst/>
                          <a:latin typeface="Times New Roman" panose="02020603050405020304" pitchFamily="18" charset="0"/>
                          <a:cs typeface="Times New Roman" panose="02020603050405020304" pitchFamily="18" charset="0"/>
                        </a:rPr>
                        <a:t>…</a:t>
                      </a:r>
                    </a:p>
                    <a:p>
                      <a:pPr algn="just">
                        <a:lnSpc>
                          <a:spcPct val="150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Kể</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lại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những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công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trạng</a:t>
                      </a:r>
                      <a:r>
                        <a:rPr lang="en-US" sz="2600" b="0" dirty="0">
                          <a:effectLst/>
                          <a:latin typeface="Times New Roman" panose="02020603050405020304" pitchFamily="18" charset="0"/>
                          <a:cs typeface="Times New Roman" panose="02020603050405020304" pitchFamily="18" charset="0"/>
                        </a:rPr>
                        <a:t> của </a:t>
                      </a:r>
                      <a:r>
                        <a:rPr lang="en-US" sz="2600" b="0" dirty="0" err="1">
                          <a:effectLst/>
                          <a:latin typeface="Times New Roman" panose="02020603050405020304" pitchFamily="18" charset="0"/>
                          <a:cs typeface="Times New Roman" panose="02020603050405020304" pitchFamily="18" charset="0"/>
                        </a:rPr>
                        <a:t>nhân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vật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kể</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việc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động</a:t>
                      </a:r>
                      <a:r>
                        <a:rPr lang="en-US" sz="2600" b="0" dirty="0">
                          <a:effectLst/>
                          <a:latin typeface="Times New Roman" panose="02020603050405020304" pitchFamily="18" charset="0"/>
                          <a:cs typeface="Times New Roman" panose="02020603050405020304" pitchFamily="18" charset="0"/>
                        </a:rPr>
                        <a:t> của </a:t>
                      </a: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việc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liên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quan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tới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nhân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vật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lịch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đối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với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người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dân</a:t>
                      </a:r>
                      <a:r>
                        <a:rPr lang="en-US" sz="2600" b="0" dirty="0">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44056"/>
                  </a:ext>
                </a:extLst>
              </a:tr>
              <a:tr h="437104">
                <a:tc>
                  <a:txBody>
                    <a:bodyPr/>
                    <a:lstStyle/>
                    <a:p>
                      <a:pPr algn="just">
                        <a:lnSpc>
                          <a:spcPct val="150000"/>
                        </a:lnSpc>
                      </a:pPr>
                      <a:r>
                        <a:rPr lang="en-US" sz="2000" b="1">
                          <a:solidFill>
                            <a:schemeClr val="tx1"/>
                          </a:solidFill>
                          <a:effectLst/>
                          <a:latin typeface="Times New Roman" panose="02020603050405020304" pitchFamily="18" charset="0"/>
                          <a:cs typeface="Times New Roman" panose="02020603050405020304" pitchFamily="18" charset="0"/>
                        </a:rPr>
                        <a:t>Kết bài</a:t>
                      </a:r>
                      <a:endPar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600" b="0" dirty="0" err="1">
                          <a:effectLst/>
                          <a:latin typeface="Times New Roman" panose="02020603050405020304" pitchFamily="18" charset="0"/>
                          <a:cs typeface="Times New Roman" panose="02020603050405020304" pitchFamily="18" charset="0"/>
                        </a:rPr>
                        <a:t>Khẳng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định</a:t>
                      </a:r>
                      <a:r>
                        <a:rPr lang="en-US" sz="2600" b="0" dirty="0">
                          <a:effectLst/>
                          <a:latin typeface="Times New Roman" panose="02020603050405020304" pitchFamily="18" charset="0"/>
                          <a:cs typeface="Times New Roman" panose="02020603050405020304" pitchFamily="18" charset="0"/>
                        </a:rPr>
                        <a:t> ý </a:t>
                      </a:r>
                      <a:r>
                        <a:rPr lang="en-US" sz="2600" b="0" dirty="0" err="1">
                          <a:effectLst/>
                          <a:latin typeface="Times New Roman" panose="02020603050405020304" pitchFamily="18" charset="0"/>
                          <a:cs typeface="Times New Roman" panose="02020603050405020304" pitchFamily="18" charset="0"/>
                        </a:rPr>
                        <a:t>nghĩa</a:t>
                      </a:r>
                      <a:r>
                        <a:rPr lang="en-US" sz="2600" b="0" dirty="0">
                          <a:effectLst/>
                          <a:latin typeface="Times New Roman" panose="02020603050405020304" pitchFamily="18" charset="0"/>
                          <a:cs typeface="Times New Roman" panose="02020603050405020304" pitchFamily="18" charset="0"/>
                        </a:rPr>
                        <a:t> của </a:t>
                      </a:r>
                      <a:r>
                        <a:rPr lang="en-US" sz="2600" b="0" dirty="0" err="1">
                          <a:effectLst/>
                          <a:latin typeface="Times New Roman" panose="02020603050405020304" pitchFamily="18" charset="0"/>
                          <a:cs typeface="Times New Roman" panose="02020603050405020304" pitchFamily="18" charset="0"/>
                        </a:rPr>
                        <a:t>lễ</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hội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nêu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cảm</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nhận</a:t>
                      </a:r>
                      <a:r>
                        <a:rPr lang="en-US" sz="2600" b="0" dirty="0">
                          <a:effectLst/>
                          <a:latin typeface="Times New Roman" panose="02020603050405020304" pitchFamily="18" charset="0"/>
                          <a:cs typeface="Times New Roman" panose="02020603050405020304" pitchFamily="18" charset="0"/>
                        </a:rPr>
                        <a:t> của </a:t>
                      </a:r>
                      <a:r>
                        <a:rPr lang="en-US" sz="2600" b="0" dirty="0" err="1">
                          <a:effectLst/>
                          <a:latin typeface="Times New Roman" panose="02020603050405020304" pitchFamily="18" charset="0"/>
                          <a:cs typeface="Times New Roman" panose="02020603050405020304" pitchFamily="18" charset="0"/>
                        </a:rPr>
                        <a:t>người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viết</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8018646"/>
                  </a:ext>
                </a:extLst>
              </a:tr>
              <a:tr h="1111459">
                <a:tc>
                  <a:txBody>
                    <a:bodyPr/>
                    <a:lstStyle/>
                    <a:p>
                      <a:pPr algn="just">
                        <a:lnSpc>
                          <a:spcPct val="100000"/>
                        </a:lnSpc>
                      </a:pPr>
                      <a:r>
                        <a:rPr lang="en-US" sz="2000" b="1" dirty="0" err="1">
                          <a:solidFill>
                            <a:schemeClr val="tx1"/>
                          </a:solidFill>
                          <a:effectLst/>
                          <a:latin typeface="Times New Roman" panose="02020603050405020304" pitchFamily="18" charset="0"/>
                          <a:cs typeface="Times New Roman" panose="02020603050405020304" pitchFamily="18" charset="0"/>
                        </a:rPr>
                        <a:t>Người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viết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có</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sử</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dụng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yếu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tố</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miêu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tả</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khi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thuật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lại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sự</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kiện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không</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Kết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hợp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giữa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miêu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tả</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88" marR="41388"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8009712"/>
                  </a:ext>
                </a:extLst>
              </a:tr>
            </a:tbl>
          </a:graphicData>
        </a:graphic>
      </p:graphicFrame>
    </p:spTree>
    <p:extLst>
      <p:ext uri="{BB962C8B-B14F-4D97-AF65-F5344CB8AC3E}">
        <p14:creationId xmlns:p14="http://schemas.microsoft.com/office/powerpoint/2010/main" val="8328475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 Phân tích văn bản</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36" name="图片 4">
            <a:extLst>
              <a:ext uri="{FF2B5EF4-FFF2-40B4-BE49-F238E27FC236}">
                <a16:creationId xmlns:a16="http://schemas.microsoft.com/office/drawing/2014/main" id="{5BC025C4-15F6-4B3D-9600-4EC9DEE45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8859" y="2534529"/>
            <a:ext cx="4495800" cy="3800475"/>
          </a:xfrm>
          <a:prstGeom prst="rect">
            <a:avLst/>
          </a:prstGeom>
        </p:spPr>
      </p:pic>
      <p:pic>
        <p:nvPicPr>
          <p:cNvPr id="37" name="PA_图片 4">
            <a:extLst>
              <a:ext uri="{FF2B5EF4-FFF2-40B4-BE49-F238E27FC236}">
                <a16:creationId xmlns:a16="http://schemas.microsoft.com/office/drawing/2014/main" id="{050610C8-96E5-448F-AA02-047AC807B85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466552" y="1003297"/>
            <a:ext cx="5608459" cy="3934464"/>
          </a:xfrm>
          <a:prstGeom prst="rect">
            <a:avLst/>
          </a:prstGeom>
        </p:spPr>
      </p:pic>
      <p:sp>
        <p:nvSpPr>
          <p:cNvPr id="38" name="文本框 5">
            <a:extLst>
              <a:ext uri="{FF2B5EF4-FFF2-40B4-BE49-F238E27FC236}">
                <a16:creationId xmlns:a16="http://schemas.microsoft.com/office/drawing/2014/main" id="{87FB2E06-3732-46EB-B5B4-9D3377543D0A}"/>
              </a:ext>
            </a:extLst>
          </p:cNvPr>
          <p:cNvSpPr txBox="1"/>
          <p:nvPr/>
        </p:nvSpPr>
        <p:spPr>
          <a:xfrm>
            <a:off x="7137643" y="2033355"/>
            <a:ext cx="4323911" cy="2554545"/>
          </a:xfrm>
          <a:prstGeom prst="rect">
            <a:avLst/>
          </a:prstGeom>
          <a:noFill/>
        </p:spPr>
        <p:txBody>
          <a:bodyPr wrap="square" rtlCol="0">
            <a:spAutoFit/>
          </a:bodyPr>
          <a:lstStyle/>
          <a:p>
            <a:pPr algn="just"/>
            <a:r>
              <a:rPr lang="en-US" sz="3200" i="1">
                <a:latin typeface="Times New Roman" panose="02020603050405020304" pitchFamily="18" charset="0"/>
                <a:cs typeface="Times New Roman" panose="02020603050405020304" pitchFamily="18" charset="0"/>
              </a:rPr>
              <a:t>Từ PHT số 1, Hs rút ra đặc điểm của kiểu văn bản kể lại sự việc có thật liên quan đến nhân vật hoặc sự kiện lịch sử. </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787790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ppt_x</p:attrName>
                                        </p:attrNameLst>
                                      </p:cBhvr>
                                      <p:tavLst>
                                        <p:tav tm="0">
                                          <p:val>
                                            <p:strVal val="#ppt_x"/>
                                          </p:val>
                                        </p:tav>
                                        <p:tav tm="100000">
                                          <p:val>
                                            <p:strVal val="#ppt_x"/>
                                          </p:val>
                                        </p:tav>
                                      </p:tavLst>
                                    </p:anim>
                                    <p:anim calcmode="lin" valueType="num">
                                      <p:cBhvr>
                                        <p:cTn id="9" dur="2000" fill="hold"/>
                                        <p:tgtEl>
                                          <p:spTgt spid="36"/>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1000" fill="hold"/>
                                        <p:tgtEl>
                                          <p:spTgt spid="38"/>
                                        </p:tgtEl>
                                        <p:attrNameLst>
                                          <p:attrName>ppt_w</p:attrName>
                                        </p:attrNameLst>
                                      </p:cBhvr>
                                      <p:tavLst>
                                        <p:tav tm="0">
                                          <p:val>
                                            <p:strVal val="#ppt_w*0.70"/>
                                          </p:val>
                                        </p:tav>
                                        <p:tav tm="100000">
                                          <p:val>
                                            <p:strVal val="#ppt_w"/>
                                          </p:val>
                                        </p:tav>
                                      </p:tavLst>
                                    </p:anim>
                                    <p:anim calcmode="lin" valueType="num">
                                      <p:cBhvr>
                                        <p:cTn id="25" dur="1000" fill="hold"/>
                                        <p:tgtEl>
                                          <p:spTgt spid="38"/>
                                        </p:tgtEl>
                                        <p:attrNameLst>
                                          <p:attrName>ppt_h</p:attrName>
                                        </p:attrNameLst>
                                      </p:cBhvr>
                                      <p:tavLst>
                                        <p:tav tm="0">
                                          <p:val>
                                            <p:strVal val="#ppt_h"/>
                                          </p:val>
                                        </p:tav>
                                        <p:tav tm="100000">
                                          <p:val>
                                            <p:strVal val="#ppt_h"/>
                                          </p:val>
                                        </p:tav>
                                      </p:tavLst>
                                    </p:anim>
                                    <p:animEffect transition="in" filter="fade">
                                      <p:cBhvr>
                                        <p:cTn id="2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Bố cục bài viết </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9" name="图形 7">
            <a:extLst>
              <a:ext uri="{FF2B5EF4-FFF2-40B4-BE49-F238E27FC236}">
                <a16:creationId xmlns:a16="http://schemas.microsoft.com/office/drawing/2014/main" id="{5DB27CFF-28AA-4C82-90F1-E2EA8ADE4A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337" y="5695412"/>
            <a:ext cx="590550" cy="676275"/>
          </a:xfrm>
          <a:prstGeom prst="rect">
            <a:avLst/>
          </a:prstGeom>
        </p:spPr>
      </p:pic>
      <p:sp>
        <p:nvSpPr>
          <p:cNvPr id="10" name="任意多边形 116">
            <a:extLst>
              <a:ext uri="{FF2B5EF4-FFF2-40B4-BE49-F238E27FC236}">
                <a16:creationId xmlns:a16="http://schemas.microsoft.com/office/drawing/2014/main" id="{5804283B-B2E8-49A1-990E-2CFC121969CD}"/>
              </a:ext>
            </a:extLst>
          </p:cNvPr>
          <p:cNvSpPr>
            <a:spLocks/>
          </p:cNvSpPr>
          <p:nvPr/>
        </p:nvSpPr>
        <p:spPr bwMode="auto">
          <a:xfrm>
            <a:off x="4974376" y="1668114"/>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01</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矩形 10">
            <a:extLst>
              <a:ext uri="{FF2B5EF4-FFF2-40B4-BE49-F238E27FC236}">
                <a16:creationId xmlns:a16="http://schemas.microsoft.com/office/drawing/2014/main" id="{74F38ADD-4728-4CF6-AAA1-29270995ECC0}"/>
              </a:ext>
            </a:extLst>
          </p:cNvPr>
          <p:cNvSpPr/>
          <p:nvPr/>
        </p:nvSpPr>
        <p:spPr>
          <a:xfrm>
            <a:off x="6095205" y="1813031"/>
            <a:ext cx="6095207" cy="830997"/>
          </a:xfrm>
          <a:prstGeom prst="rect">
            <a:avLst/>
          </a:prstGeom>
        </p:spPr>
        <p:txBody>
          <a:bodyPr wrap="square">
            <a:spAutoFit/>
          </a:bodyPr>
          <a:lstStyle/>
          <a:p>
            <a:r>
              <a:rPr lang="nl-NL" sz="2400" b="1">
                <a:latin typeface="Times New Roman" panose="02020603050405020304" pitchFamily="18" charset="0"/>
                <a:cs typeface="Times New Roman" panose="02020603050405020304" pitchFamily="18" charset="0"/>
              </a:rPr>
              <a:t>MB</a:t>
            </a:r>
            <a:r>
              <a:rPr lang="nl-NL"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Giời thiệu sự vật có liên quan đến nhân vật/ sự kiện lịch sử</a:t>
            </a:r>
          </a:p>
        </p:txBody>
      </p:sp>
      <p:sp>
        <p:nvSpPr>
          <p:cNvPr id="14" name="任意多边形 121">
            <a:extLst>
              <a:ext uri="{FF2B5EF4-FFF2-40B4-BE49-F238E27FC236}">
                <a16:creationId xmlns:a16="http://schemas.microsoft.com/office/drawing/2014/main" id="{2DB48FFC-5804-4AAF-BEA5-59D84AC86002}"/>
              </a:ext>
            </a:extLst>
          </p:cNvPr>
          <p:cNvSpPr>
            <a:spLocks/>
          </p:cNvSpPr>
          <p:nvPr/>
        </p:nvSpPr>
        <p:spPr bwMode="auto">
          <a:xfrm>
            <a:off x="4925915" y="3206094"/>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02</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5" name="矩形 12">
            <a:extLst>
              <a:ext uri="{FF2B5EF4-FFF2-40B4-BE49-F238E27FC236}">
                <a16:creationId xmlns:a16="http://schemas.microsoft.com/office/drawing/2014/main" id="{1C8AFEB9-0F6E-439B-AFD3-E2AF9F2B8D22}"/>
              </a:ext>
            </a:extLst>
          </p:cNvPr>
          <p:cNvSpPr/>
          <p:nvPr/>
        </p:nvSpPr>
        <p:spPr>
          <a:xfrm>
            <a:off x="6095205" y="3221514"/>
            <a:ext cx="5938930" cy="1200329"/>
          </a:xfrm>
          <a:prstGeom prst="rect">
            <a:avLst/>
          </a:prstGeom>
        </p:spPr>
        <p:txBody>
          <a:bodyPr wrap="square">
            <a:spAutoFit/>
          </a:bodyPr>
          <a:lstStyle/>
          <a:p>
            <a:r>
              <a:rPr lang="nl-NL" sz="2400" b="1">
                <a:latin typeface="Times New Roman" panose="02020603050405020304" pitchFamily="18" charset="0"/>
                <a:cs typeface="Times New Roman" panose="02020603050405020304" pitchFamily="18" charset="0"/>
              </a:rPr>
              <a:t>TB</a:t>
            </a:r>
            <a:r>
              <a:rPr lang="nl-NL"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Thuật lại quá trình diễn biến của sự việc, chỉ ra mối liên quan giữa sự việc với nhân vật/ sự kiện lịch sử, kết hợp kể chuyện với miêu tả</a:t>
            </a:r>
          </a:p>
        </p:txBody>
      </p:sp>
      <p:sp>
        <p:nvSpPr>
          <p:cNvPr id="16" name="任意多边形 124">
            <a:extLst>
              <a:ext uri="{FF2B5EF4-FFF2-40B4-BE49-F238E27FC236}">
                <a16:creationId xmlns:a16="http://schemas.microsoft.com/office/drawing/2014/main" id="{0F54EDD6-C830-46F7-B161-0FCDF8AC6500}"/>
              </a:ext>
            </a:extLst>
          </p:cNvPr>
          <p:cNvSpPr>
            <a:spLocks/>
          </p:cNvSpPr>
          <p:nvPr/>
        </p:nvSpPr>
        <p:spPr bwMode="auto">
          <a:xfrm>
            <a:off x="4951970" y="4764698"/>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03</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7" name="矩形 14">
            <a:extLst>
              <a:ext uri="{FF2B5EF4-FFF2-40B4-BE49-F238E27FC236}">
                <a16:creationId xmlns:a16="http://schemas.microsoft.com/office/drawing/2014/main" id="{4B3F8A3F-3FBD-4BBA-BBF3-DF76DB2FB9A6}"/>
              </a:ext>
            </a:extLst>
          </p:cNvPr>
          <p:cNvSpPr/>
          <p:nvPr/>
        </p:nvSpPr>
        <p:spPr>
          <a:xfrm>
            <a:off x="6117614" y="5094280"/>
            <a:ext cx="5518978" cy="830997"/>
          </a:xfrm>
          <a:prstGeom prst="rect">
            <a:avLst/>
          </a:prstGeom>
        </p:spPr>
        <p:txBody>
          <a:bodyPr wrap="square">
            <a:spAutoFit/>
          </a:bodyPr>
          <a:lstStyle/>
          <a:p>
            <a:r>
              <a:rPr lang="nl-NL" sz="2400" b="1">
                <a:latin typeface="Times New Roman" panose="02020603050405020304" pitchFamily="18" charset="0"/>
                <a:cs typeface="Times New Roman" panose="02020603050405020304" pitchFamily="18" charset="0"/>
              </a:rPr>
              <a:t>KB</a:t>
            </a:r>
            <a:r>
              <a:rPr lang="nl-NL"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Khẳng định ý nghĩa của sự việc, nêu cảm nhận của người viết</a:t>
            </a:r>
          </a:p>
        </p:txBody>
      </p:sp>
      <p:pic>
        <p:nvPicPr>
          <p:cNvPr id="19" name="图片 12">
            <a:extLst>
              <a:ext uri="{FF2B5EF4-FFF2-40B4-BE49-F238E27FC236}">
                <a16:creationId xmlns:a16="http://schemas.microsoft.com/office/drawing/2014/main" id="{3A3367FD-E3D0-49A5-9406-71C93CE7D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21" y="718503"/>
            <a:ext cx="6096012" cy="6096012"/>
          </a:xfrm>
          <a:prstGeom prst="rect">
            <a:avLst/>
          </a:prstGeom>
        </p:spPr>
      </p:pic>
    </p:spTree>
    <p:extLst>
      <p:ext uri="{BB962C8B-B14F-4D97-AF65-F5344CB8AC3E}">
        <p14:creationId xmlns:p14="http://schemas.microsoft.com/office/powerpoint/2010/main" val="42470816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750" fill="hold"/>
                                        <p:tgtEl>
                                          <p:spTgt spid="10"/>
                                        </p:tgtEl>
                                        <p:attrNameLst>
                                          <p:attrName>ppt_w</p:attrName>
                                        </p:attrNameLst>
                                      </p:cBhvr>
                                      <p:tavLst>
                                        <p:tav tm="0">
                                          <p:val>
                                            <p:fltVal val="0"/>
                                          </p:val>
                                        </p:tav>
                                        <p:tav tm="100000">
                                          <p:val>
                                            <p:strVal val="#ppt_w"/>
                                          </p:val>
                                        </p:tav>
                                      </p:tavLst>
                                    </p:anim>
                                    <p:anim calcmode="lin" valueType="num">
                                      <p:cBhvr>
                                        <p:cTn id="19" dur="750" fill="hold"/>
                                        <p:tgtEl>
                                          <p:spTgt spid="10"/>
                                        </p:tgtEl>
                                        <p:attrNameLst>
                                          <p:attrName>ppt_h</p:attrName>
                                        </p:attrNameLst>
                                      </p:cBhvr>
                                      <p:tavLst>
                                        <p:tav tm="0">
                                          <p:val>
                                            <p:fltVal val="0"/>
                                          </p:val>
                                        </p:tav>
                                        <p:tav tm="100000">
                                          <p:val>
                                            <p:strVal val="#ppt_h"/>
                                          </p:val>
                                        </p:tav>
                                      </p:tavLst>
                                    </p:anim>
                                    <p:animEffect transition="in" filter="fade">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750"/>
                                        <p:tgtEl>
                                          <p:spTgt spid="13"/>
                                        </p:tgtEl>
                                      </p:cBhvr>
                                    </p:animEffect>
                                  </p:childTnLst>
                                </p:cTn>
                              </p:par>
                            </p:childTnLst>
                          </p:cTn>
                        </p:par>
                        <p:par>
                          <p:cTn id="26" fill="hold">
                            <p:stCondLst>
                              <p:cond delay="75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750" fill="hold"/>
                                        <p:tgtEl>
                                          <p:spTgt spid="14"/>
                                        </p:tgtEl>
                                        <p:attrNameLst>
                                          <p:attrName>ppt_w</p:attrName>
                                        </p:attrNameLst>
                                      </p:cBhvr>
                                      <p:tavLst>
                                        <p:tav tm="0">
                                          <p:val>
                                            <p:fltVal val="0"/>
                                          </p:val>
                                        </p:tav>
                                        <p:tav tm="100000">
                                          <p:val>
                                            <p:strVal val="#ppt_w"/>
                                          </p:val>
                                        </p:tav>
                                      </p:tavLst>
                                    </p:anim>
                                    <p:anim calcmode="lin" valueType="num">
                                      <p:cBhvr>
                                        <p:cTn id="30" dur="750" fill="hold"/>
                                        <p:tgtEl>
                                          <p:spTgt spid="14"/>
                                        </p:tgtEl>
                                        <p:attrNameLst>
                                          <p:attrName>ppt_h</p:attrName>
                                        </p:attrNameLst>
                                      </p:cBhvr>
                                      <p:tavLst>
                                        <p:tav tm="0">
                                          <p:val>
                                            <p:fltVal val="0"/>
                                          </p:val>
                                        </p:tav>
                                        <p:tav tm="100000">
                                          <p:val>
                                            <p:strVal val="#ppt_h"/>
                                          </p:val>
                                        </p:tav>
                                      </p:tavLst>
                                    </p:anim>
                                    <p:animEffect transition="in" filter="fade">
                                      <p:cBhvr>
                                        <p:cTn id="31" dur="75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750"/>
                                        <p:tgtEl>
                                          <p:spTgt spid="15"/>
                                        </p:tgtEl>
                                      </p:cBhvr>
                                    </p:animEffect>
                                  </p:childTnLst>
                                </p:cTn>
                              </p:par>
                            </p:childTnLst>
                          </p:cTn>
                        </p:par>
                        <p:par>
                          <p:cTn id="37" fill="hold">
                            <p:stCondLst>
                              <p:cond delay="750"/>
                            </p:stCondLst>
                            <p:childTnLst>
                              <p:par>
                                <p:cTn id="38" presetID="53"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750" fill="hold"/>
                                        <p:tgtEl>
                                          <p:spTgt spid="16"/>
                                        </p:tgtEl>
                                        <p:attrNameLst>
                                          <p:attrName>ppt_w</p:attrName>
                                        </p:attrNameLst>
                                      </p:cBhvr>
                                      <p:tavLst>
                                        <p:tav tm="0">
                                          <p:val>
                                            <p:fltVal val="0"/>
                                          </p:val>
                                        </p:tav>
                                        <p:tav tm="100000">
                                          <p:val>
                                            <p:strVal val="#ppt_w"/>
                                          </p:val>
                                        </p:tav>
                                      </p:tavLst>
                                    </p:anim>
                                    <p:anim calcmode="lin" valueType="num">
                                      <p:cBhvr>
                                        <p:cTn id="41" dur="750" fill="hold"/>
                                        <p:tgtEl>
                                          <p:spTgt spid="16"/>
                                        </p:tgtEl>
                                        <p:attrNameLst>
                                          <p:attrName>ppt_h</p:attrName>
                                        </p:attrNameLst>
                                      </p:cBhvr>
                                      <p:tavLst>
                                        <p:tav tm="0">
                                          <p:val>
                                            <p:fltVal val="0"/>
                                          </p:val>
                                        </p:tav>
                                        <p:tav tm="100000">
                                          <p:val>
                                            <p:strVal val="#ppt_h"/>
                                          </p:val>
                                        </p:tav>
                                      </p:tavLst>
                                    </p:anim>
                                    <p:animEffect transition="in" filter="fade">
                                      <p:cBhvr>
                                        <p:cTn id="42" dur="75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animBg="1"/>
      <p:bldP spid="15" grpId="0"/>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i="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4000" b="1" i="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6" name="图片 11">
            <a:extLst>
              <a:ext uri="{FF2B5EF4-FFF2-40B4-BE49-F238E27FC236}">
                <a16:creationId xmlns:a16="http://schemas.microsoft.com/office/drawing/2014/main"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664" y="1439803"/>
            <a:ext cx="6157625" cy="2654686"/>
          </a:xfrm>
          <a:prstGeom prst="rect">
            <a:avLst/>
          </a:prstGeom>
        </p:spPr>
      </p:pic>
      <p:pic>
        <p:nvPicPr>
          <p:cNvPr id="17" name="图片 1">
            <a:extLst>
              <a:ext uri="{FF2B5EF4-FFF2-40B4-BE49-F238E27FC236}">
                <a16:creationId xmlns:a16="http://schemas.microsoft.com/office/drawing/2014/main"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5223508" y="3635553"/>
            <a:ext cx="2068340" cy="1328053"/>
          </a:xfrm>
          <a:prstGeom prst="rect">
            <a:avLst/>
          </a:prstGeom>
        </p:spPr>
      </p:pic>
      <p:pic>
        <p:nvPicPr>
          <p:cNvPr id="18" name="图片 4">
            <a:extLst>
              <a:ext uri="{FF2B5EF4-FFF2-40B4-BE49-F238E27FC236}">
                <a16:creationId xmlns:a16="http://schemas.microsoft.com/office/drawing/2014/main"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1" name="PA-图片 12">
            <a:extLst>
              <a:ext uri="{FF2B5EF4-FFF2-40B4-BE49-F238E27FC236}">
                <a16:creationId xmlns:a16="http://schemas.microsoft.com/office/drawing/2014/main" id="{1B74406C-54F8-405E-B007-AE86CE90CACD}"/>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58231" t="46683" r="21708" b="3317"/>
          <a:stretch/>
        </p:blipFill>
        <p:spPr>
          <a:xfrm>
            <a:off x="8250282" y="413776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id="{D78DF3CE-C80F-4952-8728-D1983AA308D2}"/>
              </a:ext>
            </a:extLst>
          </p:cNvPr>
          <p:cNvSpPr txBox="1">
            <a:spLocks/>
          </p:cNvSpPr>
          <p:nvPr/>
        </p:nvSpPr>
        <p:spPr>
          <a:xfrm>
            <a:off x="403896" y="1226610"/>
            <a:ext cx="6932787"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400" b="1">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rPr>
              <a:t>3. Viết theo quy trình</a:t>
            </a:r>
            <a:endParaRPr lang="zh-CN" altLang="en-US" sz="4400" b="1" dirty="0">
              <a:solidFill>
                <a:srgbClr val="163B72"/>
              </a:solidFill>
              <a:latin typeface="Times New Roman" panose="02020603050405020304" pitchFamily="18" charset="0"/>
              <a:ea typeface="包图简圆体" panose="02010601030101010101" pitchFamily="2" charset="-122"/>
              <a:cs typeface="Times New Roman" panose="02020603050405020304" pitchFamily="18" charset="0"/>
            </a:endParaRPr>
          </a:p>
        </p:txBody>
      </p:sp>
      <p:grpSp>
        <p:nvGrpSpPr>
          <p:cNvPr id="96" name="Google Shape;2644;p40">
            <a:extLst>
              <a:ext uri="{FF2B5EF4-FFF2-40B4-BE49-F238E27FC236}">
                <a16:creationId xmlns:a16="http://schemas.microsoft.com/office/drawing/2014/main" id="{F630E78A-B33F-B4DA-BA93-D1244254BB47}"/>
              </a:ext>
            </a:extLst>
          </p:cNvPr>
          <p:cNvGrpSpPr/>
          <p:nvPr/>
        </p:nvGrpSpPr>
        <p:grpSpPr>
          <a:xfrm>
            <a:off x="10212626" y="1321214"/>
            <a:ext cx="962567" cy="1339921"/>
            <a:chOff x="5120675" y="1937000"/>
            <a:chExt cx="925050" cy="1423700"/>
          </a:xfrm>
        </p:grpSpPr>
        <p:sp>
          <p:nvSpPr>
            <p:cNvPr id="97" name="Google Shape;2645;p40">
              <a:extLst>
                <a:ext uri="{FF2B5EF4-FFF2-40B4-BE49-F238E27FC236}">
                  <a16:creationId xmlns:a16="http://schemas.microsoft.com/office/drawing/2014/main" id="{3401F739-E555-97A8-7273-7F8465DA549C}"/>
                </a:ext>
              </a:extLst>
            </p:cNvPr>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646;p40">
              <a:extLst>
                <a:ext uri="{FF2B5EF4-FFF2-40B4-BE49-F238E27FC236}">
                  <a16:creationId xmlns:a16="http://schemas.microsoft.com/office/drawing/2014/main" id="{D4010AD8-0BED-1963-B032-486991C47D77}"/>
                </a:ext>
              </a:extLst>
            </p:cNvPr>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647;p40">
              <a:extLst>
                <a:ext uri="{FF2B5EF4-FFF2-40B4-BE49-F238E27FC236}">
                  <a16:creationId xmlns:a16="http://schemas.microsoft.com/office/drawing/2014/main" id="{C874A309-71E1-33B0-110C-1AEFA27EAFDB}"/>
                </a:ext>
              </a:extLst>
            </p:cNvPr>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648;p40">
              <a:extLst>
                <a:ext uri="{FF2B5EF4-FFF2-40B4-BE49-F238E27FC236}">
                  <a16:creationId xmlns:a16="http://schemas.microsoft.com/office/drawing/2014/main" id="{257583C2-84CB-1FAC-50A6-D270DC252BC4}"/>
                </a:ext>
              </a:extLst>
            </p:cNvPr>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649;p40">
              <a:extLst>
                <a:ext uri="{FF2B5EF4-FFF2-40B4-BE49-F238E27FC236}">
                  <a16:creationId xmlns:a16="http://schemas.microsoft.com/office/drawing/2014/main" id="{217A20BE-BDC2-1E8D-EAD3-7255CC634989}"/>
                </a:ext>
              </a:extLst>
            </p:cNvPr>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650;p40">
              <a:extLst>
                <a:ext uri="{FF2B5EF4-FFF2-40B4-BE49-F238E27FC236}">
                  <a16:creationId xmlns:a16="http://schemas.microsoft.com/office/drawing/2014/main" id="{98E48909-F459-FF42-E900-87BB6FAD6763}"/>
                </a:ext>
              </a:extLst>
            </p:cNvPr>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651;p40">
              <a:extLst>
                <a:ext uri="{FF2B5EF4-FFF2-40B4-BE49-F238E27FC236}">
                  <a16:creationId xmlns:a16="http://schemas.microsoft.com/office/drawing/2014/main" id="{ECCEB31B-D6E2-D957-D911-78377814672F}"/>
                </a:ext>
              </a:extLst>
            </p:cNvPr>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 name="Google Shape;3061;p46">
            <a:extLst>
              <a:ext uri="{FF2B5EF4-FFF2-40B4-BE49-F238E27FC236}">
                <a16:creationId xmlns:a16="http://schemas.microsoft.com/office/drawing/2014/main" id="{9E270F88-F0E9-0C9D-7E00-2CFD31D42BB4}"/>
              </a:ext>
            </a:extLst>
          </p:cNvPr>
          <p:cNvGrpSpPr/>
          <p:nvPr/>
        </p:nvGrpSpPr>
        <p:grpSpPr>
          <a:xfrm>
            <a:off x="7512305" y="1656782"/>
            <a:ext cx="2911678" cy="5221379"/>
            <a:chOff x="5982628" y="902911"/>
            <a:chExt cx="2120749" cy="4204713"/>
          </a:xfrm>
        </p:grpSpPr>
        <p:sp>
          <p:nvSpPr>
            <p:cNvPr id="105" name="Google Shape;3062;p46">
              <a:extLst>
                <a:ext uri="{FF2B5EF4-FFF2-40B4-BE49-F238E27FC236}">
                  <a16:creationId xmlns:a16="http://schemas.microsoft.com/office/drawing/2014/main" id="{39085AFB-C4FA-619B-8F7B-D1F0A23FD14B}"/>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6" name="Google Shape;3063;p46">
              <a:extLst>
                <a:ext uri="{FF2B5EF4-FFF2-40B4-BE49-F238E27FC236}">
                  <a16:creationId xmlns:a16="http://schemas.microsoft.com/office/drawing/2014/main" id="{C98B121C-4232-CE72-FFDC-21465B0FE05C}"/>
                </a:ext>
              </a:extLst>
            </p:cNvPr>
            <p:cNvGrpSpPr/>
            <p:nvPr/>
          </p:nvGrpSpPr>
          <p:grpSpPr>
            <a:xfrm flipH="1">
              <a:off x="5982628" y="902911"/>
              <a:ext cx="1978213" cy="4110699"/>
              <a:chOff x="5222525" y="3318075"/>
              <a:chExt cx="1027750" cy="2135650"/>
            </a:xfrm>
          </p:grpSpPr>
          <p:sp>
            <p:nvSpPr>
              <p:cNvPr id="107" name="Google Shape;3064;p46">
                <a:extLst>
                  <a:ext uri="{FF2B5EF4-FFF2-40B4-BE49-F238E27FC236}">
                    <a16:creationId xmlns:a16="http://schemas.microsoft.com/office/drawing/2014/main" id="{4B53C30E-161E-6193-D647-72E2DACF988D}"/>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065;p46">
                <a:extLst>
                  <a:ext uri="{FF2B5EF4-FFF2-40B4-BE49-F238E27FC236}">
                    <a16:creationId xmlns:a16="http://schemas.microsoft.com/office/drawing/2014/main" id="{F16BC762-84F3-3288-5785-CF7BF04D8510}"/>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066;p46">
                <a:extLst>
                  <a:ext uri="{FF2B5EF4-FFF2-40B4-BE49-F238E27FC236}">
                    <a16:creationId xmlns:a16="http://schemas.microsoft.com/office/drawing/2014/main" id="{9A498F3A-C7F1-4B05-FFD8-DA0D7ADA7106}"/>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067;p46">
                <a:extLst>
                  <a:ext uri="{FF2B5EF4-FFF2-40B4-BE49-F238E27FC236}">
                    <a16:creationId xmlns:a16="http://schemas.microsoft.com/office/drawing/2014/main" id="{206D739E-90B5-44FB-BFD8-BFB019F700C1}"/>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068;p46">
                <a:extLst>
                  <a:ext uri="{FF2B5EF4-FFF2-40B4-BE49-F238E27FC236}">
                    <a16:creationId xmlns:a16="http://schemas.microsoft.com/office/drawing/2014/main" id="{849B64DA-1780-FC74-3E37-3D47540C8ACB}"/>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069;p46">
                <a:extLst>
                  <a:ext uri="{FF2B5EF4-FFF2-40B4-BE49-F238E27FC236}">
                    <a16:creationId xmlns:a16="http://schemas.microsoft.com/office/drawing/2014/main" id="{728DABDE-526C-1BF7-FEC2-136CF91AB1B4}"/>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070;p46">
                <a:extLst>
                  <a:ext uri="{FF2B5EF4-FFF2-40B4-BE49-F238E27FC236}">
                    <a16:creationId xmlns:a16="http://schemas.microsoft.com/office/drawing/2014/main" id="{A5E5DF6E-F503-F01E-0BA8-D90F3CD1C46F}"/>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071;p46">
                <a:extLst>
                  <a:ext uri="{FF2B5EF4-FFF2-40B4-BE49-F238E27FC236}">
                    <a16:creationId xmlns:a16="http://schemas.microsoft.com/office/drawing/2014/main" id="{DBF7FA52-3C43-0461-8A64-8237EC044B9E}"/>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072;p46">
                <a:extLst>
                  <a:ext uri="{FF2B5EF4-FFF2-40B4-BE49-F238E27FC236}">
                    <a16:creationId xmlns:a16="http://schemas.microsoft.com/office/drawing/2014/main" id="{503E56A5-6B3B-CCB3-4E0D-3B1FA8BA7FF3}"/>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073;p46">
                <a:extLst>
                  <a:ext uri="{FF2B5EF4-FFF2-40B4-BE49-F238E27FC236}">
                    <a16:creationId xmlns:a16="http://schemas.microsoft.com/office/drawing/2014/main" id="{93EDAE35-0DEA-D9D2-ABC6-B2B7E201309F}"/>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074;p46">
                <a:extLst>
                  <a:ext uri="{FF2B5EF4-FFF2-40B4-BE49-F238E27FC236}">
                    <a16:creationId xmlns:a16="http://schemas.microsoft.com/office/drawing/2014/main" id="{68EA0823-8B63-94F6-FA7D-37F61EA88B1D}"/>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075;p46">
                <a:extLst>
                  <a:ext uri="{FF2B5EF4-FFF2-40B4-BE49-F238E27FC236}">
                    <a16:creationId xmlns:a16="http://schemas.microsoft.com/office/drawing/2014/main" id="{87CA8408-CB16-0E58-0E6D-B1DEDF712742}"/>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076;p46">
                <a:extLst>
                  <a:ext uri="{FF2B5EF4-FFF2-40B4-BE49-F238E27FC236}">
                    <a16:creationId xmlns:a16="http://schemas.microsoft.com/office/drawing/2014/main" id="{4CFEA719-28C8-410A-D3F7-B215591E109A}"/>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077;p46">
                <a:extLst>
                  <a:ext uri="{FF2B5EF4-FFF2-40B4-BE49-F238E27FC236}">
                    <a16:creationId xmlns:a16="http://schemas.microsoft.com/office/drawing/2014/main" id="{CCA8301B-8DE6-E1DF-30AC-512D133DCCBE}"/>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078;p46">
                <a:extLst>
                  <a:ext uri="{FF2B5EF4-FFF2-40B4-BE49-F238E27FC236}">
                    <a16:creationId xmlns:a16="http://schemas.microsoft.com/office/drawing/2014/main" id="{284015D9-3132-721F-6F21-20D06BEBA411}"/>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079;p46">
                <a:extLst>
                  <a:ext uri="{FF2B5EF4-FFF2-40B4-BE49-F238E27FC236}">
                    <a16:creationId xmlns:a16="http://schemas.microsoft.com/office/drawing/2014/main" id="{F10F55E2-A021-CD6C-77D6-03D4208DA5CA}"/>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080;p46">
                <a:extLst>
                  <a:ext uri="{FF2B5EF4-FFF2-40B4-BE49-F238E27FC236}">
                    <a16:creationId xmlns:a16="http://schemas.microsoft.com/office/drawing/2014/main" id="{7A58C5A5-FCA8-6755-B854-31C0EBC84203}"/>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081;p46">
                <a:extLst>
                  <a:ext uri="{FF2B5EF4-FFF2-40B4-BE49-F238E27FC236}">
                    <a16:creationId xmlns:a16="http://schemas.microsoft.com/office/drawing/2014/main" id="{2D367383-C0B2-6923-3C75-0479E4BA8E91}"/>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082;p46">
                <a:extLst>
                  <a:ext uri="{FF2B5EF4-FFF2-40B4-BE49-F238E27FC236}">
                    <a16:creationId xmlns:a16="http://schemas.microsoft.com/office/drawing/2014/main" id="{7BEE1F01-9280-CD4C-1ECE-A5F76DCA7E87}"/>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083;p46">
                <a:extLst>
                  <a:ext uri="{FF2B5EF4-FFF2-40B4-BE49-F238E27FC236}">
                    <a16:creationId xmlns:a16="http://schemas.microsoft.com/office/drawing/2014/main" id="{A79C5E7E-D955-6181-EBCB-D0AFA6B04231}"/>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084;p46">
                <a:extLst>
                  <a:ext uri="{FF2B5EF4-FFF2-40B4-BE49-F238E27FC236}">
                    <a16:creationId xmlns:a16="http://schemas.microsoft.com/office/drawing/2014/main" id="{BEF9E03F-971D-014C-5B72-8E9EA650AFC4}"/>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085;p46">
                <a:extLst>
                  <a:ext uri="{FF2B5EF4-FFF2-40B4-BE49-F238E27FC236}">
                    <a16:creationId xmlns:a16="http://schemas.microsoft.com/office/drawing/2014/main" id="{FC4204F3-B768-0645-8EE3-513EAA79CD13}"/>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086;p46">
                <a:extLst>
                  <a:ext uri="{FF2B5EF4-FFF2-40B4-BE49-F238E27FC236}">
                    <a16:creationId xmlns:a16="http://schemas.microsoft.com/office/drawing/2014/main" id="{7C1B2C5E-D1F4-76AE-1DDF-7A4B2E1981F5}"/>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087;p46">
                <a:extLst>
                  <a:ext uri="{FF2B5EF4-FFF2-40B4-BE49-F238E27FC236}">
                    <a16:creationId xmlns:a16="http://schemas.microsoft.com/office/drawing/2014/main" id="{0F0EC938-7E19-39F4-AB89-359A7DF3418B}"/>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088;p46">
                <a:extLst>
                  <a:ext uri="{FF2B5EF4-FFF2-40B4-BE49-F238E27FC236}">
                    <a16:creationId xmlns:a16="http://schemas.microsoft.com/office/drawing/2014/main" id="{642A8F9C-B6FE-B21F-04B2-D825143558AB}"/>
                  </a:ext>
                </a:extLst>
              </p:cNvPr>
              <p:cNvSpPr/>
              <p:nvPr/>
            </p:nvSpPr>
            <p:spPr>
              <a:xfrm>
                <a:off x="5398150" y="3576150"/>
                <a:ext cx="73700" cy="45900"/>
              </a:xfrm>
              <a:custGeom>
                <a:avLst/>
                <a:gdLst/>
                <a:ahLst/>
                <a:cxnLst/>
                <a:rect l="l" t="t" r="r" b="b"/>
                <a:pathLst>
                  <a:path w="2948" h="1836" extrusionOk="0">
                    <a:moveTo>
                      <a:pt x="75" y="1"/>
                    </a:moveTo>
                    <a:lnTo>
                      <a:pt x="37" y="19"/>
                    </a:lnTo>
                    <a:lnTo>
                      <a:pt x="0" y="38"/>
                    </a:lnTo>
                    <a:lnTo>
                      <a:pt x="0" y="75"/>
                    </a:lnTo>
                    <a:lnTo>
                      <a:pt x="0" y="112"/>
                    </a:lnTo>
                    <a:lnTo>
                      <a:pt x="19" y="149"/>
                    </a:lnTo>
                    <a:lnTo>
                      <a:pt x="37" y="186"/>
                    </a:lnTo>
                    <a:lnTo>
                      <a:pt x="2799" y="1817"/>
                    </a:lnTo>
                    <a:lnTo>
                      <a:pt x="2855" y="1836"/>
                    </a:lnTo>
                    <a:lnTo>
                      <a:pt x="2910" y="1817"/>
                    </a:lnTo>
                    <a:lnTo>
                      <a:pt x="2947" y="1780"/>
                    </a:lnTo>
                    <a:lnTo>
                      <a:pt x="2947" y="1743"/>
                    </a:lnTo>
                    <a:lnTo>
                      <a:pt x="2947" y="1706"/>
                    </a:lnTo>
                    <a:lnTo>
                      <a:pt x="2929" y="1669"/>
                    </a:lnTo>
                    <a:lnTo>
                      <a:pt x="2910" y="1650"/>
                    </a:lnTo>
                    <a:lnTo>
                      <a:pt x="149"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089;p46">
                <a:extLst>
                  <a:ext uri="{FF2B5EF4-FFF2-40B4-BE49-F238E27FC236}">
                    <a16:creationId xmlns:a16="http://schemas.microsoft.com/office/drawing/2014/main" id="{EC319CBC-30B3-AEB9-B174-E38E7BEA22FD}"/>
                  </a:ext>
                </a:extLst>
              </p:cNvPr>
              <p:cNvSpPr/>
              <p:nvPr/>
            </p:nvSpPr>
            <p:spPr>
              <a:xfrm>
                <a:off x="5416225" y="3571525"/>
                <a:ext cx="47275" cy="59800"/>
              </a:xfrm>
              <a:custGeom>
                <a:avLst/>
                <a:gdLst/>
                <a:ahLst/>
                <a:cxnLst/>
                <a:rect l="l" t="t" r="r" b="b"/>
                <a:pathLst>
                  <a:path w="1891" h="2392" extrusionOk="0">
                    <a:moveTo>
                      <a:pt x="1742" y="1"/>
                    </a:moveTo>
                    <a:lnTo>
                      <a:pt x="1724" y="38"/>
                    </a:lnTo>
                    <a:lnTo>
                      <a:pt x="19" y="2225"/>
                    </a:lnTo>
                    <a:lnTo>
                      <a:pt x="19" y="2262"/>
                    </a:lnTo>
                    <a:lnTo>
                      <a:pt x="0" y="2299"/>
                    </a:lnTo>
                    <a:lnTo>
                      <a:pt x="19" y="2336"/>
                    </a:lnTo>
                    <a:lnTo>
                      <a:pt x="37" y="2373"/>
                    </a:lnTo>
                    <a:lnTo>
                      <a:pt x="111" y="2391"/>
                    </a:lnTo>
                    <a:lnTo>
                      <a:pt x="149" y="2373"/>
                    </a:lnTo>
                    <a:lnTo>
                      <a:pt x="186" y="2354"/>
                    </a:lnTo>
                    <a:lnTo>
                      <a:pt x="1872" y="149"/>
                    </a:lnTo>
                    <a:lnTo>
                      <a:pt x="1891" y="112"/>
                    </a:lnTo>
                    <a:lnTo>
                      <a:pt x="1891" y="75"/>
                    </a:lnTo>
                    <a:lnTo>
                      <a:pt x="1891" y="38"/>
                    </a:lnTo>
                    <a:lnTo>
                      <a:pt x="1854" y="19"/>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090;p46">
                <a:extLst>
                  <a:ext uri="{FF2B5EF4-FFF2-40B4-BE49-F238E27FC236}">
                    <a16:creationId xmlns:a16="http://schemas.microsoft.com/office/drawing/2014/main" id="{F3ED717D-DDFA-CB6C-D44F-A3B6DAB491AB}"/>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091;p46">
                <a:extLst>
                  <a:ext uri="{FF2B5EF4-FFF2-40B4-BE49-F238E27FC236}">
                    <a16:creationId xmlns:a16="http://schemas.microsoft.com/office/drawing/2014/main" id="{6D48B80F-EC7A-87DF-DB8A-CD4BDA46258E}"/>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092;p46">
                <a:extLst>
                  <a:ext uri="{FF2B5EF4-FFF2-40B4-BE49-F238E27FC236}">
                    <a16:creationId xmlns:a16="http://schemas.microsoft.com/office/drawing/2014/main" id="{B0D1D0FB-EB5A-5D6F-0CF1-236C9AC58F23}"/>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093;p46">
                <a:extLst>
                  <a:ext uri="{FF2B5EF4-FFF2-40B4-BE49-F238E27FC236}">
                    <a16:creationId xmlns:a16="http://schemas.microsoft.com/office/drawing/2014/main" id="{828C7311-0484-ACF0-9D93-1DAFA8A6C943}"/>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094;p46">
                <a:extLst>
                  <a:ext uri="{FF2B5EF4-FFF2-40B4-BE49-F238E27FC236}">
                    <a16:creationId xmlns:a16="http://schemas.microsoft.com/office/drawing/2014/main" id="{79B14FD0-5985-9057-9821-94CC2C6E4568}"/>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095;p46">
                <a:extLst>
                  <a:ext uri="{FF2B5EF4-FFF2-40B4-BE49-F238E27FC236}">
                    <a16:creationId xmlns:a16="http://schemas.microsoft.com/office/drawing/2014/main" id="{32B4C86C-5402-798E-033D-29C82E77E81C}"/>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096;p46">
                <a:extLst>
                  <a:ext uri="{FF2B5EF4-FFF2-40B4-BE49-F238E27FC236}">
                    <a16:creationId xmlns:a16="http://schemas.microsoft.com/office/drawing/2014/main" id="{DA54B140-6303-114A-4FE4-73DBDD4C6964}"/>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097;p46">
                <a:extLst>
                  <a:ext uri="{FF2B5EF4-FFF2-40B4-BE49-F238E27FC236}">
                    <a16:creationId xmlns:a16="http://schemas.microsoft.com/office/drawing/2014/main" id="{85ED0A85-1A2C-6D83-9DF2-0302867EBF6A}"/>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098;p46">
                <a:extLst>
                  <a:ext uri="{FF2B5EF4-FFF2-40B4-BE49-F238E27FC236}">
                    <a16:creationId xmlns:a16="http://schemas.microsoft.com/office/drawing/2014/main" id="{1C6F82A2-AD83-6D6F-64B1-826FE6A879FA}"/>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099;p46">
                <a:extLst>
                  <a:ext uri="{FF2B5EF4-FFF2-40B4-BE49-F238E27FC236}">
                    <a16:creationId xmlns:a16="http://schemas.microsoft.com/office/drawing/2014/main" id="{501D4776-207C-8563-7124-922051C68D49}"/>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rgbClr val="F287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00;p46">
                <a:extLst>
                  <a:ext uri="{FF2B5EF4-FFF2-40B4-BE49-F238E27FC236}">
                    <a16:creationId xmlns:a16="http://schemas.microsoft.com/office/drawing/2014/main" id="{B3D33C58-F358-4F4C-0718-79AFADAB4440}"/>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01;p46">
                <a:extLst>
                  <a:ext uri="{FF2B5EF4-FFF2-40B4-BE49-F238E27FC236}">
                    <a16:creationId xmlns:a16="http://schemas.microsoft.com/office/drawing/2014/main" id="{9B9AFEC5-BE83-46C2-142A-E7ACBEBD8C5B}"/>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02;p46">
                <a:extLst>
                  <a:ext uri="{FF2B5EF4-FFF2-40B4-BE49-F238E27FC236}">
                    <a16:creationId xmlns:a16="http://schemas.microsoft.com/office/drawing/2014/main" id="{DF7560BE-9F4C-763B-4FAB-1E101614FEC9}"/>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03;p46">
                <a:extLst>
                  <a:ext uri="{FF2B5EF4-FFF2-40B4-BE49-F238E27FC236}">
                    <a16:creationId xmlns:a16="http://schemas.microsoft.com/office/drawing/2014/main" id="{8F41767B-5268-2D7D-4189-EAE09DC018A0}"/>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04;p46">
                <a:extLst>
                  <a:ext uri="{FF2B5EF4-FFF2-40B4-BE49-F238E27FC236}">
                    <a16:creationId xmlns:a16="http://schemas.microsoft.com/office/drawing/2014/main" id="{453EFB5D-0FF1-61F9-E444-020EE7DA7642}"/>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05;p46">
                <a:extLst>
                  <a:ext uri="{FF2B5EF4-FFF2-40B4-BE49-F238E27FC236}">
                    <a16:creationId xmlns:a16="http://schemas.microsoft.com/office/drawing/2014/main" id="{1953937B-EFD1-3C8F-35E6-DD3E5B1EFF25}"/>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06;p46">
                <a:extLst>
                  <a:ext uri="{FF2B5EF4-FFF2-40B4-BE49-F238E27FC236}">
                    <a16:creationId xmlns:a16="http://schemas.microsoft.com/office/drawing/2014/main" id="{5509C03E-7A0B-337D-667A-BDCC1231818D}"/>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07;p46">
                <a:extLst>
                  <a:ext uri="{FF2B5EF4-FFF2-40B4-BE49-F238E27FC236}">
                    <a16:creationId xmlns:a16="http://schemas.microsoft.com/office/drawing/2014/main" id="{4607EDB7-C1AB-3DDD-4D88-FD946659B086}"/>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08;p46">
                <a:extLst>
                  <a:ext uri="{FF2B5EF4-FFF2-40B4-BE49-F238E27FC236}">
                    <a16:creationId xmlns:a16="http://schemas.microsoft.com/office/drawing/2014/main" id="{A7A7238B-EFDC-6880-818E-E282719467A3}"/>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09;p46">
                <a:extLst>
                  <a:ext uri="{FF2B5EF4-FFF2-40B4-BE49-F238E27FC236}">
                    <a16:creationId xmlns:a16="http://schemas.microsoft.com/office/drawing/2014/main" id="{43BE6995-8FC8-791D-CB48-7E473F3FB563}"/>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110;p46">
                <a:extLst>
                  <a:ext uri="{FF2B5EF4-FFF2-40B4-BE49-F238E27FC236}">
                    <a16:creationId xmlns:a16="http://schemas.microsoft.com/office/drawing/2014/main" id="{DC5FBE59-69AD-344C-7CED-7511E7C9FEE3}"/>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111;p46">
                <a:extLst>
                  <a:ext uri="{FF2B5EF4-FFF2-40B4-BE49-F238E27FC236}">
                    <a16:creationId xmlns:a16="http://schemas.microsoft.com/office/drawing/2014/main" id="{9BB616FF-B179-E1EC-BA98-5180ECA6DF11}"/>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112;p46">
                <a:extLst>
                  <a:ext uri="{FF2B5EF4-FFF2-40B4-BE49-F238E27FC236}">
                    <a16:creationId xmlns:a16="http://schemas.microsoft.com/office/drawing/2014/main" id="{D19ADE25-3F8C-003A-FDA0-8693DEB4D5F8}"/>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113;p46">
                <a:extLst>
                  <a:ext uri="{FF2B5EF4-FFF2-40B4-BE49-F238E27FC236}">
                    <a16:creationId xmlns:a16="http://schemas.microsoft.com/office/drawing/2014/main" id="{19E2D996-01F3-9CBC-CEA9-DAE75EAFE53D}"/>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114;p46">
                <a:extLst>
                  <a:ext uri="{FF2B5EF4-FFF2-40B4-BE49-F238E27FC236}">
                    <a16:creationId xmlns:a16="http://schemas.microsoft.com/office/drawing/2014/main" id="{8C68F895-7911-BB97-A195-69E36E3F4AA0}"/>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3115;p46">
                <a:extLst>
                  <a:ext uri="{FF2B5EF4-FFF2-40B4-BE49-F238E27FC236}">
                    <a16:creationId xmlns:a16="http://schemas.microsoft.com/office/drawing/2014/main" id="{95EC577F-4539-2D46-817B-30D4D2147BB3}"/>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116;p46">
                <a:extLst>
                  <a:ext uri="{FF2B5EF4-FFF2-40B4-BE49-F238E27FC236}">
                    <a16:creationId xmlns:a16="http://schemas.microsoft.com/office/drawing/2014/main" id="{81DD7114-B363-8C7B-5BC3-C43311088402}"/>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3117;p46">
                <a:extLst>
                  <a:ext uri="{FF2B5EF4-FFF2-40B4-BE49-F238E27FC236}">
                    <a16:creationId xmlns:a16="http://schemas.microsoft.com/office/drawing/2014/main" id="{34AB29D9-061A-EE47-95FA-A727F60AAD9F}"/>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118;p46">
                <a:extLst>
                  <a:ext uri="{FF2B5EF4-FFF2-40B4-BE49-F238E27FC236}">
                    <a16:creationId xmlns:a16="http://schemas.microsoft.com/office/drawing/2014/main" id="{5A868C31-3801-B241-C3D7-49B25D03A02A}"/>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3119;p46">
                <a:extLst>
                  <a:ext uri="{FF2B5EF4-FFF2-40B4-BE49-F238E27FC236}">
                    <a16:creationId xmlns:a16="http://schemas.microsoft.com/office/drawing/2014/main" id="{81AA7549-8EAC-28FD-4031-3F249411690D}"/>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120;p46">
                <a:extLst>
                  <a:ext uri="{FF2B5EF4-FFF2-40B4-BE49-F238E27FC236}">
                    <a16:creationId xmlns:a16="http://schemas.microsoft.com/office/drawing/2014/main" id="{D83EA177-0507-2783-40D7-8B55B52BAAC0}"/>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3121;p46">
                <a:extLst>
                  <a:ext uri="{FF2B5EF4-FFF2-40B4-BE49-F238E27FC236}">
                    <a16:creationId xmlns:a16="http://schemas.microsoft.com/office/drawing/2014/main" id="{0ADC79D1-558D-FE0E-0FFE-5717AE078E1C}"/>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122;p46">
                <a:extLst>
                  <a:ext uri="{FF2B5EF4-FFF2-40B4-BE49-F238E27FC236}">
                    <a16:creationId xmlns:a16="http://schemas.microsoft.com/office/drawing/2014/main" id="{E69B6848-D7FF-8AE3-B23C-7246B67518F9}"/>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123;p46">
                <a:extLst>
                  <a:ext uri="{FF2B5EF4-FFF2-40B4-BE49-F238E27FC236}">
                    <a16:creationId xmlns:a16="http://schemas.microsoft.com/office/drawing/2014/main" id="{47294ACB-D1EB-9E4B-8814-08BCDF5A1A5A}"/>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3124;p46">
                <a:extLst>
                  <a:ext uri="{FF2B5EF4-FFF2-40B4-BE49-F238E27FC236}">
                    <a16:creationId xmlns:a16="http://schemas.microsoft.com/office/drawing/2014/main" id="{83DC1642-CCA3-1F53-C34C-872EDEF242C6}"/>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3125;p46">
                <a:extLst>
                  <a:ext uri="{FF2B5EF4-FFF2-40B4-BE49-F238E27FC236}">
                    <a16:creationId xmlns:a16="http://schemas.microsoft.com/office/drawing/2014/main" id="{728DF41C-9EEE-C029-07A7-60693CD251E3}"/>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3126;p46">
                <a:extLst>
                  <a:ext uri="{FF2B5EF4-FFF2-40B4-BE49-F238E27FC236}">
                    <a16:creationId xmlns:a16="http://schemas.microsoft.com/office/drawing/2014/main" id="{39FF9702-7BEE-8E3C-A356-4B2125AF21B6}"/>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3127;p46">
                <a:extLst>
                  <a:ext uri="{FF2B5EF4-FFF2-40B4-BE49-F238E27FC236}">
                    <a16:creationId xmlns:a16="http://schemas.microsoft.com/office/drawing/2014/main" id="{0117F687-22EF-B6A9-0999-FBD9725B7B25}"/>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3128;p46">
                <a:extLst>
                  <a:ext uri="{FF2B5EF4-FFF2-40B4-BE49-F238E27FC236}">
                    <a16:creationId xmlns:a16="http://schemas.microsoft.com/office/drawing/2014/main" id="{E7872C9E-4AFF-99FB-C283-DD6734E97ED5}"/>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3129;p46">
                <a:extLst>
                  <a:ext uri="{FF2B5EF4-FFF2-40B4-BE49-F238E27FC236}">
                    <a16:creationId xmlns:a16="http://schemas.microsoft.com/office/drawing/2014/main" id="{6381BC76-B92F-520C-9FB0-13C18A844F7D}"/>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3130;p46">
                <a:extLst>
                  <a:ext uri="{FF2B5EF4-FFF2-40B4-BE49-F238E27FC236}">
                    <a16:creationId xmlns:a16="http://schemas.microsoft.com/office/drawing/2014/main" id="{993344AF-17CE-350A-261D-905D27722CA2}"/>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3131;p46">
                <a:extLst>
                  <a:ext uri="{FF2B5EF4-FFF2-40B4-BE49-F238E27FC236}">
                    <a16:creationId xmlns:a16="http://schemas.microsoft.com/office/drawing/2014/main" id="{4894EEBB-AD3C-003A-5916-49D379CDAED3}"/>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3132;p46">
                <a:extLst>
                  <a:ext uri="{FF2B5EF4-FFF2-40B4-BE49-F238E27FC236}">
                    <a16:creationId xmlns:a16="http://schemas.microsoft.com/office/drawing/2014/main" id="{48DD90E0-D749-22E3-F277-281C77C21B6B}"/>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3133;p46">
                <a:extLst>
                  <a:ext uri="{FF2B5EF4-FFF2-40B4-BE49-F238E27FC236}">
                    <a16:creationId xmlns:a16="http://schemas.microsoft.com/office/drawing/2014/main" id="{BDBE644C-7288-FA6E-01B7-60122488CAB4}"/>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3134;p46">
                <a:extLst>
                  <a:ext uri="{FF2B5EF4-FFF2-40B4-BE49-F238E27FC236}">
                    <a16:creationId xmlns:a16="http://schemas.microsoft.com/office/drawing/2014/main" id="{F004DF9B-FA40-2722-B15D-E2AE7A7F6704}"/>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3135;p46">
                <a:extLst>
                  <a:ext uri="{FF2B5EF4-FFF2-40B4-BE49-F238E27FC236}">
                    <a16:creationId xmlns:a16="http://schemas.microsoft.com/office/drawing/2014/main" id="{F8C63032-A54B-8287-9E78-FC2E28FA146B}"/>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3136;p46">
                <a:extLst>
                  <a:ext uri="{FF2B5EF4-FFF2-40B4-BE49-F238E27FC236}">
                    <a16:creationId xmlns:a16="http://schemas.microsoft.com/office/drawing/2014/main" id="{0616D3E9-D9A3-5239-5D5B-0D7BCA97B702}"/>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3137;p46">
                <a:extLst>
                  <a:ext uri="{FF2B5EF4-FFF2-40B4-BE49-F238E27FC236}">
                    <a16:creationId xmlns:a16="http://schemas.microsoft.com/office/drawing/2014/main" id="{A704B2F7-974A-FE92-C441-3A1665AB9A25}"/>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6113770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par>
                          <p:cTn id="12" fill="hold">
                            <p:stCondLst>
                              <p:cond delay="1000"/>
                            </p:stCondLst>
                            <p:childTnLst>
                              <p:par>
                                <p:cTn id="13"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14" dur="3000" fill="hold"/>
                                        <p:tgtEl>
                                          <p:spTgt spid="18"/>
                                        </p:tgtEl>
                                        <p:attrNameLst>
                                          <p:attrName>ppt_x</p:attrName>
                                          <p:attrName>ppt_y</p:attrName>
                                        </p:attrNameLst>
                                      </p:cBhvr>
                                      <p:rCtr x="7604" y="-324"/>
                                    </p:animMotion>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67111"/>
            <a:ext cx="12190413" cy="936185"/>
            <a:chOff x="0" y="440128"/>
            <a:chExt cx="12190413" cy="93618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440128"/>
              <a:ext cx="49574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5400" b="1" i="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Ai nhanh hơn</a:t>
              </a:r>
              <a:endParaRPr lang="zh-CN" altLang="en-US" sz="5400" b="1" i="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6" name="图片 11">
            <a:extLst>
              <a:ext uri="{FF2B5EF4-FFF2-40B4-BE49-F238E27FC236}">
                <a16:creationId xmlns:a16="http://schemas.microsoft.com/office/drawing/2014/main" id="{9C6A6309-3DA2-426F-9025-0D2ABD4E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7771" y="1463858"/>
            <a:ext cx="8001000" cy="3449405"/>
          </a:xfrm>
          <a:prstGeom prst="rect">
            <a:avLst/>
          </a:prstGeom>
        </p:spPr>
      </p:pic>
      <p:pic>
        <p:nvPicPr>
          <p:cNvPr id="17" name="图片 1">
            <a:extLst>
              <a:ext uri="{FF2B5EF4-FFF2-40B4-BE49-F238E27FC236}">
                <a16:creationId xmlns:a16="http://schemas.microsoft.com/office/drawing/2014/main" id="{F72DBA9F-C1AD-4301-A5AA-77D6145B4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054483" y="3472548"/>
            <a:ext cx="2068340" cy="1328053"/>
          </a:xfrm>
          <a:prstGeom prst="rect">
            <a:avLst/>
          </a:prstGeom>
        </p:spPr>
      </p:pic>
      <p:pic>
        <p:nvPicPr>
          <p:cNvPr id="18" name="图片 4">
            <a:extLst>
              <a:ext uri="{FF2B5EF4-FFF2-40B4-BE49-F238E27FC236}">
                <a16:creationId xmlns:a16="http://schemas.microsoft.com/office/drawing/2014/main" id="{0A27A0F3-A524-4D90-B6FC-B39A5173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045" y="4764502"/>
            <a:ext cx="443832" cy="631228"/>
          </a:xfrm>
          <a:prstGeom prst="rect">
            <a:avLst/>
          </a:prstGeom>
        </p:spPr>
      </p:pic>
      <p:pic>
        <p:nvPicPr>
          <p:cNvPr id="30" name="图片 5">
            <a:extLst>
              <a:ext uri="{FF2B5EF4-FFF2-40B4-BE49-F238E27FC236}">
                <a16:creationId xmlns:a16="http://schemas.microsoft.com/office/drawing/2014/main" id="{33F087F9-66B4-4FE5-ACE1-DF720EF00F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33398" y="1985137"/>
            <a:ext cx="4052669" cy="4820293"/>
          </a:xfrm>
          <a:prstGeom prst="rect">
            <a:avLst/>
          </a:prstGeom>
        </p:spPr>
      </p:pic>
      <p:pic>
        <p:nvPicPr>
          <p:cNvPr id="31" name="PA-图片 12">
            <a:extLst>
              <a:ext uri="{FF2B5EF4-FFF2-40B4-BE49-F238E27FC236}">
                <a16:creationId xmlns:a16="http://schemas.microsoft.com/office/drawing/2014/main" id="{1B74406C-54F8-405E-B007-AE86CE90CACD}"/>
              </a:ext>
            </a:extLst>
          </p:cNvPr>
          <p:cNvPicPr>
            <a:picLocks noChangeAspect="1"/>
          </p:cNvPicPr>
          <p:nvPr>
            <p:custDataLst>
              <p:tags r:id="rId1"/>
            </p:custDataLst>
          </p:nvPr>
        </p:nvPicPr>
        <p:blipFill rotWithShape="1">
          <a:blip r:embed="rId8">
            <a:extLst>
              <a:ext uri="{28A0092B-C50C-407E-A947-70E740481C1C}">
                <a14:useLocalDpi xmlns:a14="http://schemas.microsoft.com/office/drawing/2010/main" val="0"/>
              </a:ext>
            </a:extLst>
          </a:blip>
          <a:srcRect l="58231" t="46683" r="21708" b="3317"/>
          <a:stretch/>
        </p:blipFill>
        <p:spPr>
          <a:xfrm>
            <a:off x="8250282" y="4137768"/>
            <a:ext cx="1068763" cy="1593189"/>
          </a:xfrm>
          <a:prstGeom prst="rect">
            <a:avLst/>
          </a:prstGeom>
          <a:ln>
            <a:noFill/>
          </a:ln>
          <a:extLst>
            <a:ext uri="{91240B29-F687-4F45-9708-019B960494DF}">
              <a14:hiddenLine xmlns:a14="http://schemas.microsoft.com/office/drawing/2010/main">
                <a:solidFill>
                  <a:srgbClr val="FF0000"/>
                </a:solidFill>
              </a14:hiddenLine>
            </a:ext>
          </a:extLst>
        </p:spPr>
      </p:pic>
      <p:sp>
        <p:nvSpPr>
          <p:cNvPr id="32" name="标题 1">
            <a:extLst>
              <a:ext uri="{FF2B5EF4-FFF2-40B4-BE49-F238E27FC236}">
                <a16:creationId xmlns:a16="http://schemas.microsoft.com/office/drawing/2014/main" id="{D78DF3CE-C80F-4952-8728-D1983AA308D2}"/>
              </a:ext>
            </a:extLst>
          </p:cNvPr>
          <p:cNvSpPr txBox="1">
            <a:spLocks/>
          </p:cNvSpPr>
          <p:nvPr/>
        </p:nvSpPr>
        <p:spPr>
          <a:xfrm>
            <a:off x="4399459" y="2295799"/>
            <a:ext cx="6409776" cy="1727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i="1" dirty="0" err="1">
                <a:latin typeface="Times New Roman" panose="02020603050405020304" pitchFamily="18" charset="0"/>
                <a:cs typeface="Times New Roman" panose="02020603050405020304" pitchFamily="18" charset="0"/>
              </a:rPr>
              <a:t>Lớp</a:t>
            </a:r>
            <a:r>
              <a:rPr lang="en-US" sz="3200" i="1" dirty="0">
                <a:latin typeface="Times New Roman" panose="02020603050405020304" pitchFamily="18" charset="0"/>
                <a:cs typeface="Times New Roman" panose="02020603050405020304" pitchFamily="18" charset="0"/>
              </a:rPr>
              <a:t> chia ra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3-4 </a:t>
            </a:r>
            <a:r>
              <a:rPr lang="en-US" sz="3200" i="1" dirty="0" err="1">
                <a:latin typeface="Times New Roman" panose="02020603050405020304" pitchFamily="18" charset="0"/>
                <a:cs typeface="Times New Roman" panose="02020603050405020304" pitchFamily="18" charset="0"/>
              </a:rPr>
              <a:t>nhóm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gian</a:t>
            </a:r>
            <a:r>
              <a:rPr lang="en-US" sz="3200" i="1" dirty="0">
                <a:latin typeface="Times New Roman" panose="02020603050405020304" pitchFamily="18" charset="0"/>
                <a:cs typeface="Times New Roman" panose="02020603050405020304" pitchFamily="18" charset="0"/>
              </a:rPr>
              <a:t> 1 </a:t>
            </a:r>
            <a:r>
              <a:rPr lang="en-US" sz="3200" i="1" dirty="0" err="1">
                <a:latin typeface="Times New Roman" panose="02020603050405020304" pitchFamily="18" charset="0"/>
                <a:cs typeface="Times New Roman" panose="02020603050405020304" pitchFamily="18" charset="0"/>
              </a:rPr>
              <a:t>phút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nhóm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ghi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hoặc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sự</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kiện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lịch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Nhóm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đúng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nhiều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thắng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5938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par>
                          <p:cTn id="18" fill="hold">
                            <p:stCondLst>
                              <p:cond delay="2000"/>
                            </p:stCondLst>
                            <p:childTnLst>
                              <p:par>
                                <p:cTn id="19" presetID="38" presetClass="path" presetSubtype="0" accel="50000" decel="50000" fill="hold" nodeType="afterEffect">
                                  <p:stCondLst>
                                    <p:cond delay="0"/>
                                  </p:stCondLst>
                                  <p:childTnLst>
                                    <p:animMotion origin="layout" path="M -0.00091 0.05208 L 0.01094 0.08056 L 0.01758 0.04745 L 0.02956 0.07593 L 0.03659 0.04282 L 0.04805 0.0713 L 0.05521 0.0382 L 0.06667 0.06667 L 0.07396 0.03357 L 0.08581 0.06181 L 0.09232 0.02894 L 0.1043 0.05718 L 0.11094 0.02431 L 0.12253 0.05278 L 0.12995 0.01945 L 0.14141 0.04792 L 0.1487 0.01482 " pathEditMode="relative" rAng="21120000" ptsTypes="AAAAAAAAAAAAAAAAA">
                                      <p:cBhvr>
                                        <p:cTn id="20" dur="3000" fill="hold"/>
                                        <p:tgtEl>
                                          <p:spTgt spid="18"/>
                                        </p:tgtEl>
                                        <p:attrNameLst>
                                          <p:attrName>ppt_x</p:attrName>
                                          <p:attrName>ppt_y</p:attrName>
                                        </p:attrNameLst>
                                      </p:cBhvr>
                                      <p:rCtr x="7604" y="-324"/>
                                    </p:animMotion>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2000"/>
                                        <p:tgtEl>
                                          <p:spTgt spid="17"/>
                                        </p:tgtEl>
                                      </p:cBhvr>
                                    </p:animEffect>
                                  </p:childTnLst>
                                </p:cTn>
                              </p:par>
                              <p:par>
                                <p:cTn id="24" presetID="42"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120" name="Google Shape;3580;p53">
            <a:extLst>
              <a:ext uri="{FF2B5EF4-FFF2-40B4-BE49-F238E27FC236}">
                <a16:creationId xmlns:a16="http://schemas.microsoft.com/office/drawing/2014/main" id="{8C7A2FB5-040A-573B-A573-16A3EDC37BB3}"/>
              </a:ext>
            </a:extLst>
          </p:cNvPr>
          <p:cNvSpPr txBox="1"/>
          <p:nvPr/>
        </p:nvSpPr>
        <p:spPr>
          <a:xfrm>
            <a:off x="6646014" y="4374669"/>
            <a:ext cx="2092599" cy="487537"/>
          </a:xfrm>
          <a:prstGeom prst="rect">
            <a:avLst/>
          </a:prstGeom>
          <a:noFill/>
          <a:ln>
            <a:noFill/>
          </a:ln>
        </p:spPr>
        <p:txBody>
          <a:bodyPr spcFirstLastPara="1" wrap="square" lIns="121884" tIns="121884" rIns="121884" bIns="121884" anchor="ctr" anchorCtr="0">
            <a:noAutofit/>
          </a:bodyPr>
          <a:lstStyle/>
          <a:p>
            <a:pPr algn="ct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Bước 3: Viết bài</a:t>
            </a:r>
            <a:endParaRPr lang="en-US" sz="2800">
              <a:effectLst/>
              <a:latin typeface=".VnTime"/>
              <a:ea typeface="Times New Roman" panose="02020603050405020304" pitchFamily="18" charset="0"/>
              <a:cs typeface="Times New Roman" panose="02020603050405020304" pitchFamily="18" charset="0"/>
            </a:endParaRPr>
          </a:p>
        </p:txBody>
      </p:sp>
      <p:sp>
        <p:nvSpPr>
          <p:cNvPr id="121" name="Google Shape;3581;p53">
            <a:extLst>
              <a:ext uri="{FF2B5EF4-FFF2-40B4-BE49-F238E27FC236}">
                <a16:creationId xmlns:a16="http://schemas.microsoft.com/office/drawing/2014/main" id="{1FBD456C-73F5-2AD5-5FCB-31E9943B6C42}"/>
              </a:ext>
            </a:extLst>
          </p:cNvPr>
          <p:cNvSpPr txBox="1"/>
          <p:nvPr/>
        </p:nvSpPr>
        <p:spPr>
          <a:xfrm>
            <a:off x="1233522" y="4708691"/>
            <a:ext cx="2091198" cy="487537"/>
          </a:xfrm>
          <a:prstGeom prst="rect">
            <a:avLst/>
          </a:prstGeom>
          <a:noFill/>
          <a:ln>
            <a:noFill/>
          </a:ln>
        </p:spPr>
        <p:txBody>
          <a:bodyPr spcFirstLastPara="1" wrap="square" lIns="121884" tIns="121884" rIns="121884" bIns="121884" anchor="ctr" anchorCtr="0">
            <a:noAutofit/>
          </a:bodyPr>
          <a:lstStyle/>
          <a:p>
            <a:pPr algn="ct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Bước 1: Chuẩn bị trước khi viết</a:t>
            </a:r>
            <a:endParaRPr lang="en-US" sz="2800">
              <a:effectLst/>
              <a:latin typeface=".VnTime"/>
              <a:ea typeface="Times New Roman" panose="02020603050405020304" pitchFamily="18" charset="0"/>
              <a:cs typeface="Times New Roman" panose="02020603050405020304" pitchFamily="18" charset="0"/>
            </a:endParaRPr>
          </a:p>
        </p:txBody>
      </p:sp>
      <p:sp>
        <p:nvSpPr>
          <p:cNvPr id="122" name="Google Shape;3583;p53">
            <a:extLst>
              <a:ext uri="{FF2B5EF4-FFF2-40B4-BE49-F238E27FC236}">
                <a16:creationId xmlns:a16="http://schemas.microsoft.com/office/drawing/2014/main" id="{76A5CA01-6583-4296-B84A-C2FF368BA667}"/>
              </a:ext>
            </a:extLst>
          </p:cNvPr>
          <p:cNvSpPr txBox="1"/>
          <p:nvPr/>
        </p:nvSpPr>
        <p:spPr>
          <a:xfrm>
            <a:off x="3859579" y="4536248"/>
            <a:ext cx="2092599" cy="487537"/>
          </a:xfrm>
          <a:prstGeom prst="rect">
            <a:avLst/>
          </a:prstGeom>
          <a:noFill/>
          <a:ln>
            <a:noFill/>
          </a:ln>
        </p:spPr>
        <p:txBody>
          <a:bodyPr spcFirstLastPara="1" wrap="square" lIns="121884" tIns="121884" rIns="121884" bIns="121884" anchor="ctr" anchorCtr="0">
            <a:noAutofit/>
          </a:bodyPr>
          <a:lstStyle/>
          <a:p>
            <a:pPr algn="ct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Bước 2: Tìm ý, </a:t>
            </a:r>
          </a:p>
          <a:p>
            <a:pPr algn="ct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lập dàn ý</a:t>
            </a:r>
            <a:endParaRPr lang="en-US" sz="2800">
              <a:effectLst/>
              <a:latin typeface=".VnTime"/>
              <a:ea typeface="Times New Roman" panose="02020603050405020304" pitchFamily="18" charset="0"/>
              <a:cs typeface="Times New Roman" panose="02020603050405020304" pitchFamily="18" charset="0"/>
            </a:endParaRPr>
          </a:p>
        </p:txBody>
      </p:sp>
      <p:sp>
        <p:nvSpPr>
          <p:cNvPr id="123" name="Google Shape;3586;p53">
            <a:extLst>
              <a:ext uri="{FF2B5EF4-FFF2-40B4-BE49-F238E27FC236}">
                <a16:creationId xmlns:a16="http://schemas.microsoft.com/office/drawing/2014/main" id="{4DDE5283-BC88-40D0-ED64-3F8EEC60CD3D}"/>
              </a:ext>
            </a:extLst>
          </p:cNvPr>
          <p:cNvSpPr/>
          <p:nvPr/>
        </p:nvSpPr>
        <p:spPr>
          <a:xfrm>
            <a:off x="1741108" y="2745428"/>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24" name="Google Shape;3587;p53">
            <a:extLst>
              <a:ext uri="{FF2B5EF4-FFF2-40B4-BE49-F238E27FC236}">
                <a16:creationId xmlns:a16="http://schemas.microsoft.com/office/drawing/2014/main" id="{73381CAE-2A58-0A07-E150-461EDFF0876F}"/>
              </a:ext>
            </a:extLst>
          </p:cNvPr>
          <p:cNvSpPr/>
          <p:nvPr/>
        </p:nvSpPr>
        <p:spPr>
          <a:xfrm>
            <a:off x="4315781" y="2745428"/>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25" name="Google Shape;3588;p53">
            <a:extLst>
              <a:ext uri="{FF2B5EF4-FFF2-40B4-BE49-F238E27FC236}">
                <a16:creationId xmlns:a16="http://schemas.microsoft.com/office/drawing/2014/main" id="{26BC98C4-66AE-461C-25A7-8D755B3C21C7}"/>
              </a:ext>
            </a:extLst>
          </p:cNvPr>
          <p:cNvSpPr/>
          <p:nvPr/>
        </p:nvSpPr>
        <p:spPr>
          <a:xfrm>
            <a:off x="6890454" y="2745428"/>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26" name="Google Shape;3589;p53">
            <a:extLst>
              <a:ext uri="{FF2B5EF4-FFF2-40B4-BE49-F238E27FC236}">
                <a16:creationId xmlns:a16="http://schemas.microsoft.com/office/drawing/2014/main" id="{E8CE2AB5-277E-E694-6C26-10059E4238E1}"/>
              </a:ext>
            </a:extLst>
          </p:cNvPr>
          <p:cNvSpPr txBox="1"/>
          <p:nvPr/>
        </p:nvSpPr>
        <p:spPr>
          <a:xfrm>
            <a:off x="9163154" y="4464923"/>
            <a:ext cx="2092598" cy="487537"/>
          </a:xfrm>
          <a:prstGeom prst="rect">
            <a:avLst/>
          </a:prstGeom>
          <a:noFill/>
          <a:ln>
            <a:noFill/>
          </a:ln>
        </p:spPr>
        <p:txBody>
          <a:bodyPr spcFirstLastPara="1" wrap="square" lIns="121884" tIns="121884" rIns="121884" bIns="121884" anchor="ctr" anchorCtr="0">
            <a:noAutofit/>
          </a:bodyPr>
          <a:lstStyle/>
          <a:p>
            <a:pPr algn="ct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Bước 4: Chỉnh sửa và chia sẻ</a:t>
            </a:r>
            <a:endParaRPr lang="en-US" sz="2800">
              <a:effectLst/>
              <a:latin typeface=".VnTime"/>
              <a:ea typeface="Times New Roman" panose="02020603050405020304" pitchFamily="18" charset="0"/>
              <a:cs typeface="Times New Roman" panose="02020603050405020304" pitchFamily="18" charset="0"/>
            </a:endParaRPr>
          </a:p>
        </p:txBody>
      </p:sp>
      <p:sp>
        <p:nvSpPr>
          <p:cNvPr id="127" name="Google Shape;3591;p53">
            <a:extLst>
              <a:ext uri="{FF2B5EF4-FFF2-40B4-BE49-F238E27FC236}">
                <a16:creationId xmlns:a16="http://schemas.microsoft.com/office/drawing/2014/main" id="{0D382467-3B58-AD92-5B7A-0D2A9DF9014C}"/>
              </a:ext>
            </a:extLst>
          </p:cNvPr>
          <p:cNvSpPr/>
          <p:nvPr/>
        </p:nvSpPr>
        <p:spPr>
          <a:xfrm>
            <a:off x="9465126" y="2745428"/>
            <a:ext cx="1121454" cy="1121454"/>
          </a:xfrm>
          <a:prstGeom prst="rect">
            <a:avLst/>
          </a:prstGeom>
          <a:solidFill>
            <a:srgbClr val="F28749"/>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28" name="Google Shape;3592;p53">
            <a:extLst>
              <a:ext uri="{FF2B5EF4-FFF2-40B4-BE49-F238E27FC236}">
                <a16:creationId xmlns:a16="http://schemas.microsoft.com/office/drawing/2014/main" id="{A6DD32F9-B98C-AFBF-0620-9E1BD62FE97B}"/>
              </a:ext>
            </a:extLst>
          </p:cNvPr>
          <p:cNvSpPr txBox="1">
            <a:spLocks/>
          </p:cNvSpPr>
          <p:nvPr/>
        </p:nvSpPr>
        <p:spPr>
          <a:xfrm>
            <a:off x="1997075" y="1810134"/>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1</a:t>
            </a:r>
          </a:p>
        </p:txBody>
      </p:sp>
      <p:cxnSp>
        <p:nvCxnSpPr>
          <p:cNvPr id="129" name="Google Shape;3593;p53">
            <a:extLst>
              <a:ext uri="{FF2B5EF4-FFF2-40B4-BE49-F238E27FC236}">
                <a16:creationId xmlns:a16="http://schemas.microsoft.com/office/drawing/2014/main" id="{937CF2A7-5743-DD5C-F008-FDECB379CA05}"/>
              </a:ext>
            </a:extLst>
          </p:cNvPr>
          <p:cNvCxnSpPr>
            <a:stCxn id="128" idx="2"/>
            <a:endCxn id="123" idx="0"/>
          </p:cNvCxnSpPr>
          <p:nvPr/>
        </p:nvCxnSpPr>
        <p:spPr>
          <a:xfrm>
            <a:off x="2301835" y="2419655"/>
            <a:ext cx="0" cy="325958"/>
          </a:xfrm>
          <a:prstGeom prst="straightConnector1">
            <a:avLst/>
          </a:prstGeom>
          <a:noFill/>
          <a:ln w="9525" cap="flat" cmpd="sng">
            <a:solidFill>
              <a:srgbClr val="2C3045"/>
            </a:solidFill>
            <a:prstDash val="solid"/>
            <a:round/>
            <a:headEnd type="none" w="med" len="med"/>
            <a:tailEnd type="none" w="med" len="med"/>
          </a:ln>
        </p:spPr>
      </p:cxnSp>
      <p:sp>
        <p:nvSpPr>
          <p:cNvPr id="130" name="Google Shape;3594;p53">
            <a:extLst>
              <a:ext uri="{FF2B5EF4-FFF2-40B4-BE49-F238E27FC236}">
                <a16:creationId xmlns:a16="http://schemas.microsoft.com/office/drawing/2014/main" id="{19AB3FDA-5724-89D0-19B2-1B195F8E03BF}"/>
              </a:ext>
            </a:extLst>
          </p:cNvPr>
          <p:cNvSpPr txBox="1">
            <a:spLocks/>
          </p:cNvSpPr>
          <p:nvPr/>
        </p:nvSpPr>
        <p:spPr>
          <a:xfrm>
            <a:off x="4571748" y="1810134"/>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2</a:t>
            </a:r>
          </a:p>
        </p:txBody>
      </p:sp>
      <p:cxnSp>
        <p:nvCxnSpPr>
          <p:cNvPr id="131" name="Google Shape;3595;p53">
            <a:extLst>
              <a:ext uri="{FF2B5EF4-FFF2-40B4-BE49-F238E27FC236}">
                <a16:creationId xmlns:a16="http://schemas.microsoft.com/office/drawing/2014/main" id="{1AB91BE3-27EB-CCC5-327B-94368DFA6984}"/>
              </a:ext>
            </a:extLst>
          </p:cNvPr>
          <p:cNvCxnSpPr>
            <a:stCxn id="130" idx="2"/>
          </p:cNvCxnSpPr>
          <p:nvPr/>
        </p:nvCxnSpPr>
        <p:spPr>
          <a:xfrm>
            <a:off x="4876508" y="2419655"/>
            <a:ext cx="0" cy="325958"/>
          </a:xfrm>
          <a:prstGeom prst="straightConnector1">
            <a:avLst/>
          </a:prstGeom>
          <a:noFill/>
          <a:ln w="9525" cap="flat" cmpd="sng">
            <a:solidFill>
              <a:srgbClr val="2C3045"/>
            </a:solidFill>
            <a:prstDash val="solid"/>
            <a:round/>
            <a:headEnd type="none" w="med" len="med"/>
            <a:tailEnd type="none" w="med" len="med"/>
          </a:ln>
        </p:spPr>
      </p:cxnSp>
      <p:sp>
        <p:nvSpPr>
          <p:cNvPr id="132" name="Google Shape;3596;p53">
            <a:extLst>
              <a:ext uri="{FF2B5EF4-FFF2-40B4-BE49-F238E27FC236}">
                <a16:creationId xmlns:a16="http://schemas.microsoft.com/office/drawing/2014/main" id="{004C831B-808C-A3FE-6419-84684ACC1125}"/>
              </a:ext>
            </a:extLst>
          </p:cNvPr>
          <p:cNvSpPr txBox="1">
            <a:spLocks/>
          </p:cNvSpPr>
          <p:nvPr/>
        </p:nvSpPr>
        <p:spPr>
          <a:xfrm>
            <a:off x="7146420" y="1810134"/>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3</a:t>
            </a:r>
          </a:p>
        </p:txBody>
      </p:sp>
      <p:cxnSp>
        <p:nvCxnSpPr>
          <p:cNvPr id="133" name="Google Shape;3597;p53">
            <a:extLst>
              <a:ext uri="{FF2B5EF4-FFF2-40B4-BE49-F238E27FC236}">
                <a16:creationId xmlns:a16="http://schemas.microsoft.com/office/drawing/2014/main" id="{56142D39-7859-A968-157D-8734D761FCA0}"/>
              </a:ext>
            </a:extLst>
          </p:cNvPr>
          <p:cNvCxnSpPr>
            <a:stCxn id="132" idx="2"/>
          </p:cNvCxnSpPr>
          <p:nvPr/>
        </p:nvCxnSpPr>
        <p:spPr>
          <a:xfrm>
            <a:off x="7451181" y="2419655"/>
            <a:ext cx="0" cy="325958"/>
          </a:xfrm>
          <a:prstGeom prst="straightConnector1">
            <a:avLst/>
          </a:prstGeom>
          <a:noFill/>
          <a:ln w="9525" cap="flat" cmpd="sng">
            <a:solidFill>
              <a:srgbClr val="2C3045"/>
            </a:solidFill>
            <a:prstDash val="solid"/>
            <a:round/>
            <a:headEnd type="none" w="med" len="med"/>
            <a:tailEnd type="none" w="med" len="med"/>
          </a:ln>
        </p:spPr>
      </p:cxnSp>
      <p:sp>
        <p:nvSpPr>
          <p:cNvPr id="134" name="Google Shape;3598;p53">
            <a:extLst>
              <a:ext uri="{FF2B5EF4-FFF2-40B4-BE49-F238E27FC236}">
                <a16:creationId xmlns:a16="http://schemas.microsoft.com/office/drawing/2014/main" id="{CB6F50E5-2BD7-8A51-FF83-C9721FBE9CCA}"/>
              </a:ext>
            </a:extLst>
          </p:cNvPr>
          <p:cNvSpPr txBox="1">
            <a:spLocks/>
          </p:cNvSpPr>
          <p:nvPr/>
        </p:nvSpPr>
        <p:spPr>
          <a:xfrm>
            <a:off x="9721093" y="1810134"/>
            <a:ext cx="609521" cy="609521"/>
          </a:xfrm>
          <a:prstGeom prst="rect">
            <a:avLst/>
          </a:prstGeom>
          <a:solidFill>
            <a:srgbClr val="F28749"/>
          </a:solidFill>
          <a:ln>
            <a:noFill/>
          </a:ln>
        </p:spPr>
        <p:txBody>
          <a:bodyPr spcFirstLastPara="1" wrap="square" lIns="121884" tIns="121884" rIns="121884" bIns="12188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800"/>
              <a:buFont typeface="Didact Gothic"/>
              <a:buNone/>
              <a:defRPr sz="38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500"/>
              <a:buFont typeface="Bebas Neue"/>
              <a:buNone/>
              <a:defRPr sz="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C3045"/>
              </a:buClr>
              <a:buSzPts val="3800"/>
              <a:buFont typeface="Didact Gothic"/>
              <a:buNone/>
              <a:tabLst/>
              <a:defRPr/>
            </a:pPr>
            <a:r>
              <a:rPr kumimoji="0" lang="en" sz="2666" b="1" i="0" u="none" strike="noStrike" kern="0" cap="none" spc="0" normalizeH="0" baseline="0" noProof="0">
                <a:ln>
                  <a:noFill/>
                </a:ln>
                <a:solidFill>
                  <a:srgbClr val="2C3045"/>
                </a:solidFill>
                <a:effectLst/>
                <a:uLnTx/>
                <a:uFillTx/>
                <a:latin typeface="Didact Gothic"/>
                <a:sym typeface="Didact Gothic"/>
              </a:rPr>
              <a:t>4</a:t>
            </a:r>
          </a:p>
        </p:txBody>
      </p:sp>
      <p:cxnSp>
        <p:nvCxnSpPr>
          <p:cNvPr id="135" name="Google Shape;3599;p53">
            <a:extLst>
              <a:ext uri="{FF2B5EF4-FFF2-40B4-BE49-F238E27FC236}">
                <a16:creationId xmlns:a16="http://schemas.microsoft.com/office/drawing/2014/main" id="{8A4929DF-6031-0978-D26D-16D0FC9A5D43}"/>
              </a:ext>
            </a:extLst>
          </p:cNvPr>
          <p:cNvCxnSpPr>
            <a:stCxn id="134" idx="2"/>
          </p:cNvCxnSpPr>
          <p:nvPr/>
        </p:nvCxnSpPr>
        <p:spPr>
          <a:xfrm>
            <a:off x="10025853" y="2419655"/>
            <a:ext cx="0" cy="325958"/>
          </a:xfrm>
          <a:prstGeom prst="straightConnector1">
            <a:avLst/>
          </a:prstGeom>
          <a:noFill/>
          <a:ln w="9525" cap="flat" cmpd="sng">
            <a:solidFill>
              <a:srgbClr val="2C3045"/>
            </a:solidFill>
            <a:prstDash val="solid"/>
            <a:round/>
            <a:headEnd type="none" w="med" len="med"/>
            <a:tailEnd type="none" w="med" len="med"/>
          </a:ln>
        </p:spPr>
      </p:cxnSp>
      <p:cxnSp>
        <p:nvCxnSpPr>
          <p:cNvPr id="136" name="Google Shape;3600;p53">
            <a:extLst>
              <a:ext uri="{FF2B5EF4-FFF2-40B4-BE49-F238E27FC236}">
                <a16:creationId xmlns:a16="http://schemas.microsoft.com/office/drawing/2014/main" id="{DFFF51FF-229F-72A5-2C30-D1D46ABA73DA}"/>
              </a:ext>
            </a:extLst>
          </p:cNvPr>
          <p:cNvCxnSpPr>
            <a:stCxn id="123" idx="3"/>
            <a:endCxn id="124" idx="1"/>
          </p:cNvCxnSpPr>
          <p:nvPr/>
        </p:nvCxnSpPr>
        <p:spPr>
          <a:xfrm>
            <a:off x="2862562" y="3306155"/>
            <a:ext cx="1453411" cy="0"/>
          </a:xfrm>
          <a:prstGeom prst="straightConnector1">
            <a:avLst/>
          </a:prstGeom>
          <a:noFill/>
          <a:ln w="9525" cap="flat" cmpd="sng">
            <a:solidFill>
              <a:srgbClr val="2C3045"/>
            </a:solidFill>
            <a:prstDash val="solid"/>
            <a:round/>
            <a:headEnd type="none" w="med" len="med"/>
            <a:tailEnd type="none" w="med" len="med"/>
          </a:ln>
        </p:spPr>
      </p:cxnSp>
      <p:cxnSp>
        <p:nvCxnSpPr>
          <p:cNvPr id="137" name="Google Shape;3601;p53">
            <a:extLst>
              <a:ext uri="{FF2B5EF4-FFF2-40B4-BE49-F238E27FC236}">
                <a16:creationId xmlns:a16="http://schemas.microsoft.com/office/drawing/2014/main" id="{2F6EFB02-6606-710C-7DA7-067DD377D864}"/>
              </a:ext>
            </a:extLst>
          </p:cNvPr>
          <p:cNvCxnSpPr>
            <a:stCxn id="124" idx="3"/>
            <a:endCxn id="125" idx="1"/>
          </p:cNvCxnSpPr>
          <p:nvPr/>
        </p:nvCxnSpPr>
        <p:spPr>
          <a:xfrm>
            <a:off x="5437235" y="3306155"/>
            <a:ext cx="1453411" cy="0"/>
          </a:xfrm>
          <a:prstGeom prst="straightConnector1">
            <a:avLst/>
          </a:prstGeom>
          <a:noFill/>
          <a:ln w="9525" cap="flat" cmpd="sng">
            <a:solidFill>
              <a:srgbClr val="2C3045"/>
            </a:solidFill>
            <a:prstDash val="solid"/>
            <a:round/>
            <a:headEnd type="none" w="med" len="med"/>
            <a:tailEnd type="none" w="med" len="med"/>
          </a:ln>
        </p:spPr>
      </p:cxnSp>
      <p:cxnSp>
        <p:nvCxnSpPr>
          <p:cNvPr id="138" name="Google Shape;3602;p53">
            <a:extLst>
              <a:ext uri="{FF2B5EF4-FFF2-40B4-BE49-F238E27FC236}">
                <a16:creationId xmlns:a16="http://schemas.microsoft.com/office/drawing/2014/main" id="{25BA0373-0706-3A72-86D8-44BB6367F8EF}"/>
              </a:ext>
            </a:extLst>
          </p:cNvPr>
          <p:cNvCxnSpPr>
            <a:stCxn id="125" idx="3"/>
            <a:endCxn id="127" idx="1"/>
          </p:cNvCxnSpPr>
          <p:nvPr/>
        </p:nvCxnSpPr>
        <p:spPr>
          <a:xfrm>
            <a:off x="8011908" y="3306155"/>
            <a:ext cx="1453411" cy="0"/>
          </a:xfrm>
          <a:prstGeom prst="straightConnector1">
            <a:avLst/>
          </a:prstGeom>
          <a:noFill/>
          <a:ln w="9525" cap="flat" cmpd="sng">
            <a:solidFill>
              <a:srgbClr val="2C3045"/>
            </a:solidFill>
            <a:prstDash val="solid"/>
            <a:round/>
            <a:headEnd type="none" w="med" len="med"/>
            <a:tailEnd type="none" w="med" len="med"/>
          </a:ln>
        </p:spPr>
      </p:cxnSp>
      <p:grpSp>
        <p:nvGrpSpPr>
          <p:cNvPr id="139" name="Google Shape;3603;p53">
            <a:extLst>
              <a:ext uri="{FF2B5EF4-FFF2-40B4-BE49-F238E27FC236}">
                <a16:creationId xmlns:a16="http://schemas.microsoft.com/office/drawing/2014/main" id="{50925DE4-BD65-A6B9-9EDE-8BEB4884BAC3}"/>
              </a:ext>
            </a:extLst>
          </p:cNvPr>
          <p:cNvGrpSpPr/>
          <p:nvPr/>
        </p:nvGrpSpPr>
        <p:grpSpPr>
          <a:xfrm>
            <a:off x="4523524" y="2980867"/>
            <a:ext cx="726923" cy="650577"/>
            <a:chOff x="5464800" y="2634600"/>
            <a:chExt cx="446425" cy="397650"/>
          </a:xfrm>
        </p:grpSpPr>
        <p:sp>
          <p:nvSpPr>
            <p:cNvPr id="140" name="Google Shape;3604;p53">
              <a:extLst>
                <a:ext uri="{FF2B5EF4-FFF2-40B4-BE49-F238E27FC236}">
                  <a16:creationId xmlns:a16="http://schemas.microsoft.com/office/drawing/2014/main" id="{4BA364EE-BF79-023A-E3DE-26693E465D88}"/>
                </a:ext>
              </a:extLst>
            </p:cNvPr>
            <p:cNvSpPr/>
            <p:nvPr/>
          </p:nvSpPr>
          <p:spPr>
            <a:xfrm>
              <a:off x="5538875" y="2937900"/>
              <a:ext cx="57650" cy="44350"/>
            </a:xfrm>
            <a:custGeom>
              <a:avLst/>
              <a:gdLst/>
              <a:ahLst/>
              <a:cxnLst/>
              <a:rect l="l" t="t" r="r" b="b"/>
              <a:pathLst>
                <a:path w="2306" h="1774" extrusionOk="0">
                  <a:moveTo>
                    <a:pt x="1900" y="0"/>
                  </a:moveTo>
                  <a:lnTo>
                    <a:pt x="533" y="101"/>
                  </a:lnTo>
                  <a:lnTo>
                    <a:pt x="1" y="1039"/>
                  </a:lnTo>
                  <a:lnTo>
                    <a:pt x="1" y="1140"/>
                  </a:lnTo>
                  <a:lnTo>
                    <a:pt x="26" y="1241"/>
                  </a:lnTo>
                  <a:lnTo>
                    <a:pt x="77" y="1317"/>
                  </a:lnTo>
                  <a:lnTo>
                    <a:pt x="127" y="1393"/>
                  </a:lnTo>
                  <a:lnTo>
                    <a:pt x="254" y="1520"/>
                  </a:lnTo>
                  <a:lnTo>
                    <a:pt x="406" y="1621"/>
                  </a:lnTo>
                  <a:lnTo>
                    <a:pt x="583" y="1672"/>
                  </a:lnTo>
                  <a:lnTo>
                    <a:pt x="786" y="1722"/>
                  </a:lnTo>
                  <a:lnTo>
                    <a:pt x="963" y="1748"/>
                  </a:lnTo>
                  <a:lnTo>
                    <a:pt x="1141" y="1773"/>
                  </a:lnTo>
                  <a:lnTo>
                    <a:pt x="1318" y="1748"/>
                  </a:lnTo>
                  <a:lnTo>
                    <a:pt x="1495" y="1722"/>
                  </a:lnTo>
                  <a:lnTo>
                    <a:pt x="1698" y="1672"/>
                  </a:lnTo>
                  <a:lnTo>
                    <a:pt x="1900" y="1596"/>
                  </a:lnTo>
                  <a:lnTo>
                    <a:pt x="2078" y="1494"/>
                  </a:lnTo>
                  <a:lnTo>
                    <a:pt x="2204" y="1368"/>
                  </a:lnTo>
                  <a:lnTo>
                    <a:pt x="2255" y="1292"/>
                  </a:lnTo>
                  <a:lnTo>
                    <a:pt x="2306" y="1216"/>
                  </a:lnTo>
                  <a:lnTo>
                    <a:pt x="2306" y="1140"/>
                  </a:lnTo>
                  <a:lnTo>
                    <a:pt x="2306" y="1039"/>
                  </a:lnTo>
                  <a:lnTo>
                    <a:pt x="2280" y="709"/>
                  </a:lnTo>
                  <a:lnTo>
                    <a:pt x="1900" y="0"/>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605;p53">
              <a:extLst>
                <a:ext uri="{FF2B5EF4-FFF2-40B4-BE49-F238E27FC236}">
                  <a16:creationId xmlns:a16="http://schemas.microsoft.com/office/drawing/2014/main" id="{9406782E-1643-A779-0F87-043748B7F165}"/>
                </a:ext>
              </a:extLst>
            </p:cNvPr>
            <p:cNvSpPr/>
            <p:nvPr/>
          </p:nvSpPr>
          <p:spPr>
            <a:xfrm>
              <a:off x="5529375" y="2963850"/>
              <a:ext cx="77925" cy="62075"/>
            </a:xfrm>
            <a:custGeom>
              <a:avLst/>
              <a:gdLst/>
              <a:ahLst/>
              <a:cxnLst/>
              <a:rect l="l" t="t" r="r" b="b"/>
              <a:pathLst>
                <a:path w="3117" h="2483" extrusionOk="0">
                  <a:moveTo>
                    <a:pt x="381" y="1"/>
                  </a:moveTo>
                  <a:lnTo>
                    <a:pt x="178" y="51"/>
                  </a:lnTo>
                  <a:lnTo>
                    <a:pt x="1" y="1571"/>
                  </a:lnTo>
                  <a:lnTo>
                    <a:pt x="178" y="2483"/>
                  </a:lnTo>
                  <a:lnTo>
                    <a:pt x="2888" y="2483"/>
                  </a:lnTo>
                  <a:lnTo>
                    <a:pt x="3116" y="1242"/>
                  </a:lnTo>
                  <a:lnTo>
                    <a:pt x="2888" y="51"/>
                  </a:lnTo>
                  <a:lnTo>
                    <a:pt x="2686" y="1"/>
                  </a:lnTo>
                  <a:lnTo>
                    <a:pt x="2432" y="178"/>
                  </a:lnTo>
                  <a:lnTo>
                    <a:pt x="2154" y="305"/>
                  </a:lnTo>
                  <a:lnTo>
                    <a:pt x="1850" y="406"/>
                  </a:lnTo>
                  <a:lnTo>
                    <a:pt x="1546" y="431"/>
                  </a:lnTo>
                  <a:lnTo>
                    <a:pt x="1217" y="406"/>
                  </a:lnTo>
                  <a:lnTo>
                    <a:pt x="938" y="305"/>
                  </a:lnTo>
                  <a:lnTo>
                    <a:pt x="634" y="178"/>
                  </a:lnTo>
                  <a:lnTo>
                    <a:pt x="381" y="1"/>
                  </a:lnTo>
                  <a:close/>
                </a:path>
              </a:pathLst>
            </a:custGeom>
            <a:solidFill>
              <a:srgbClr val="F54F4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606;p53">
              <a:extLst>
                <a:ext uri="{FF2B5EF4-FFF2-40B4-BE49-F238E27FC236}">
                  <a16:creationId xmlns:a16="http://schemas.microsoft.com/office/drawing/2014/main" id="{9E9E006A-425C-AAC5-4F05-832646BFE8D5}"/>
                </a:ext>
              </a:extLst>
            </p:cNvPr>
            <p:cNvSpPr/>
            <p:nvPr/>
          </p:nvSpPr>
          <p:spPr>
            <a:xfrm>
              <a:off x="5478725" y="2969550"/>
              <a:ext cx="55125" cy="56375"/>
            </a:xfrm>
            <a:custGeom>
              <a:avLst/>
              <a:gdLst/>
              <a:ahLst/>
              <a:cxnLst/>
              <a:rect l="l" t="t" r="r" b="b"/>
              <a:pathLst>
                <a:path w="2205" h="2255" extrusionOk="0">
                  <a:moveTo>
                    <a:pt x="2103" y="1"/>
                  </a:moveTo>
                  <a:lnTo>
                    <a:pt x="938" y="304"/>
                  </a:lnTo>
                  <a:lnTo>
                    <a:pt x="760" y="355"/>
                  </a:lnTo>
                  <a:lnTo>
                    <a:pt x="609" y="431"/>
                  </a:lnTo>
                  <a:lnTo>
                    <a:pt x="482" y="507"/>
                  </a:lnTo>
                  <a:lnTo>
                    <a:pt x="381" y="608"/>
                  </a:lnTo>
                  <a:lnTo>
                    <a:pt x="305" y="710"/>
                  </a:lnTo>
                  <a:lnTo>
                    <a:pt x="229" y="862"/>
                  </a:lnTo>
                  <a:lnTo>
                    <a:pt x="178" y="1014"/>
                  </a:lnTo>
                  <a:lnTo>
                    <a:pt x="127" y="1191"/>
                  </a:lnTo>
                  <a:lnTo>
                    <a:pt x="51" y="1723"/>
                  </a:lnTo>
                  <a:lnTo>
                    <a:pt x="1" y="1875"/>
                  </a:lnTo>
                  <a:lnTo>
                    <a:pt x="1" y="1976"/>
                  </a:lnTo>
                  <a:lnTo>
                    <a:pt x="1" y="2027"/>
                  </a:lnTo>
                  <a:lnTo>
                    <a:pt x="26" y="2052"/>
                  </a:lnTo>
                  <a:lnTo>
                    <a:pt x="77" y="2077"/>
                  </a:lnTo>
                  <a:lnTo>
                    <a:pt x="153" y="2077"/>
                  </a:lnTo>
                  <a:lnTo>
                    <a:pt x="203" y="2255"/>
                  </a:lnTo>
                  <a:lnTo>
                    <a:pt x="2204" y="2255"/>
                  </a:lnTo>
                  <a:lnTo>
                    <a:pt x="2204" y="330"/>
                  </a:lnTo>
                  <a:lnTo>
                    <a:pt x="2103" y="1"/>
                  </a:lnTo>
                  <a:close/>
                </a:path>
              </a:pathLst>
            </a:custGeom>
            <a:solidFill>
              <a:srgbClr val="2D8CB5"/>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607;p53">
              <a:extLst>
                <a:ext uri="{FF2B5EF4-FFF2-40B4-BE49-F238E27FC236}">
                  <a16:creationId xmlns:a16="http://schemas.microsoft.com/office/drawing/2014/main" id="{E1899F23-C6FF-9D98-1ADC-C98C5232DF42}"/>
                </a:ext>
              </a:extLst>
            </p:cNvPr>
            <p:cNvSpPr/>
            <p:nvPr/>
          </p:nvSpPr>
          <p:spPr>
            <a:xfrm>
              <a:off x="5529375" y="2963850"/>
              <a:ext cx="20300" cy="13950"/>
            </a:xfrm>
            <a:custGeom>
              <a:avLst/>
              <a:gdLst/>
              <a:ahLst/>
              <a:cxnLst/>
              <a:rect l="l" t="t" r="r" b="b"/>
              <a:pathLst>
                <a:path w="812" h="558" extrusionOk="0">
                  <a:moveTo>
                    <a:pt x="381" y="1"/>
                  </a:moveTo>
                  <a:lnTo>
                    <a:pt x="178" y="51"/>
                  </a:lnTo>
                  <a:lnTo>
                    <a:pt x="1" y="330"/>
                  </a:lnTo>
                  <a:lnTo>
                    <a:pt x="178" y="558"/>
                  </a:lnTo>
                  <a:lnTo>
                    <a:pt x="355" y="507"/>
                  </a:lnTo>
                  <a:lnTo>
                    <a:pt x="533" y="482"/>
                  </a:lnTo>
                  <a:lnTo>
                    <a:pt x="710" y="406"/>
                  </a:lnTo>
                  <a:lnTo>
                    <a:pt x="761" y="355"/>
                  </a:lnTo>
                  <a:lnTo>
                    <a:pt x="811" y="279"/>
                  </a:lnTo>
                  <a:lnTo>
                    <a:pt x="659" y="1"/>
                  </a:lnTo>
                  <a:close/>
                </a:path>
              </a:pathLst>
            </a:custGeom>
            <a:solidFill>
              <a:srgbClr val="F54F4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608;p53">
              <a:extLst>
                <a:ext uri="{FF2B5EF4-FFF2-40B4-BE49-F238E27FC236}">
                  <a16:creationId xmlns:a16="http://schemas.microsoft.com/office/drawing/2014/main" id="{C729B9AC-917D-4DDA-1BC5-B14DCEDF7895}"/>
                </a:ext>
              </a:extLst>
            </p:cNvPr>
            <p:cNvSpPr/>
            <p:nvPr/>
          </p:nvSpPr>
          <p:spPr>
            <a:xfrm>
              <a:off x="5601575" y="2965125"/>
              <a:ext cx="62700" cy="60800"/>
            </a:xfrm>
            <a:custGeom>
              <a:avLst/>
              <a:gdLst/>
              <a:ahLst/>
              <a:cxnLst/>
              <a:rect l="l" t="t" r="r" b="b"/>
              <a:pathLst>
                <a:path w="2508" h="2432" extrusionOk="0">
                  <a:moveTo>
                    <a:pt x="0" y="0"/>
                  </a:moveTo>
                  <a:lnTo>
                    <a:pt x="0" y="2432"/>
                  </a:lnTo>
                  <a:lnTo>
                    <a:pt x="2508" y="2432"/>
                  </a:lnTo>
                  <a:lnTo>
                    <a:pt x="2330" y="1469"/>
                  </a:lnTo>
                  <a:lnTo>
                    <a:pt x="2280" y="1292"/>
                  </a:lnTo>
                  <a:lnTo>
                    <a:pt x="2229" y="1115"/>
                  </a:lnTo>
                  <a:lnTo>
                    <a:pt x="2128" y="937"/>
                  </a:lnTo>
                  <a:lnTo>
                    <a:pt x="2027" y="811"/>
                  </a:lnTo>
                  <a:lnTo>
                    <a:pt x="1875" y="659"/>
                  </a:lnTo>
                  <a:lnTo>
                    <a:pt x="1723" y="557"/>
                  </a:lnTo>
                  <a:lnTo>
                    <a:pt x="1571" y="456"/>
                  </a:lnTo>
                  <a:lnTo>
                    <a:pt x="1393" y="405"/>
                  </a:lnTo>
                  <a:lnTo>
                    <a:pt x="0" y="0"/>
                  </a:lnTo>
                  <a:close/>
                </a:path>
              </a:pathLst>
            </a:custGeom>
            <a:solidFill>
              <a:srgbClr val="2D8CB5"/>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609;p53">
              <a:extLst>
                <a:ext uri="{FF2B5EF4-FFF2-40B4-BE49-F238E27FC236}">
                  <a16:creationId xmlns:a16="http://schemas.microsoft.com/office/drawing/2014/main" id="{20FBFC7E-85EA-3463-D601-2AB998208372}"/>
                </a:ext>
              </a:extLst>
            </p:cNvPr>
            <p:cNvSpPr/>
            <p:nvPr/>
          </p:nvSpPr>
          <p:spPr>
            <a:xfrm>
              <a:off x="5711125" y="2644100"/>
              <a:ext cx="105125" cy="107650"/>
            </a:xfrm>
            <a:custGeom>
              <a:avLst/>
              <a:gdLst/>
              <a:ahLst/>
              <a:cxnLst/>
              <a:rect l="l" t="t" r="r" b="b"/>
              <a:pathLst>
                <a:path w="4205" h="4306" extrusionOk="0">
                  <a:moveTo>
                    <a:pt x="228" y="0"/>
                  </a:moveTo>
                  <a:lnTo>
                    <a:pt x="152" y="25"/>
                  </a:lnTo>
                  <a:lnTo>
                    <a:pt x="101" y="76"/>
                  </a:lnTo>
                  <a:lnTo>
                    <a:pt x="51" y="177"/>
                  </a:lnTo>
                  <a:lnTo>
                    <a:pt x="25" y="279"/>
                  </a:lnTo>
                  <a:lnTo>
                    <a:pt x="0" y="507"/>
                  </a:lnTo>
                  <a:lnTo>
                    <a:pt x="0" y="709"/>
                  </a:lnTo>
                  <a:lnTo>
                    <a:pt x="25" y="3014"/>
                  </a:lnTo>
                  <a:lnTo>
                    <a:pt x="51" y="3115"/>
                  </a:lnTo>
                  <a:lnTo>
                    <a:pt x="76" y="3191"/>
                  </a:lnTo>
                  <a:lnTo>
                    <a:pt x="101" y="3242"/>
                  </a:lnTo>
                  <a:lnTo>
                    <a:pt x="152" y="3318"/>
                  </a:lnTo>
                  <a:lnTo>
                    <a:pt x="228" y="3369"/>
                  </a:lnTo>
                  <a:lnTo>
                    <a:pt x="279" y="3394"/>
                  </a:lnTo>
                  <a:lnTo>
                    <a:pt x="355" y="3419"/>
                  </a:lnTo>
                  <a:lnTo>
                    <a:pt x="456" y="3445"/>
                  </a:lnTo>
                  <a:lnTo>
                    <a:pt x="1748" y="3470"/>
                  </a:lnTo>
                  <a:lnTo>
                    <a:pt x="1824" y="3495"/>
                  </a:lnTo>
                  <a:lnTo>
                    <a:pt x="1900" y="3521"/>
                  </a:lnTo>
                  <a:lnTo>
                    <a:pt x="2786" y="4280"/>
                  </a:lnTo>
                  <a:lnTo>
                    <a:pt x="2862" y="4306"/>
                  </a:lnTo>
                  <a:lnTo>
                    <a:pt x="2913" y="4280"/>
                  </a:lnTo>
                  <a:lnTo>
                    <a:pt x="2989" y="4230"/>
                  </a:lnTo>
                  <a:lnTo>
                    <a:pt x="2989" y="4154"/>
                  </a:lnTo>
                  <a:lnTo>
                    <a:pt x="3065" y="3799"/>
                  </a:lnTo>
                  <a:lnTo>
                    <a:pt x="3065" y="3698"/>
                  </a:lnTo>
                  <a:lnTo>
                    <a:pt x="3141" y="3597"/>
                  </a:lnTo>
                  <a:lnTo>
                    <a:pt x="3217" y="3546"/>
                  </a:lnTo>
                  <a:lnTo>
                    <a:pt x="3318" y="3521"/>
                  </a:lnTo>
                  <a:lnTo>
                    <a:pt x="3926" y="3521"/>
                  </a:lnTo>
                  <a:lnTo>
                    <a:pt x="4078" y="3470"/>
                  </a:lnTo>
                  <a:lnTo>
                    <a:pt x="4128" y="3445"/>
                  </a:lnTo>
                  <a:lnTo>
                    <a:pt x="4179" y="3394"/>
                  </a:lnTo>
                  <a:lnTo>
                    <a:pt x="4204" y="3318"/>
                  </a:lnTo>
                  <a:lnTo>
                    <a:pt x="4204" y="3242"/>
                  </a:lnTo>
                  <a:lnTo>
                    <a:pt x="4204" y="405"/>
                  </a:lnTo>
                  <a:lnTo>
                    <a:pt x="4204" y="329"/>
                  </a:lnTo>
                  <a:lnTo>
                    <a:pt x="4179" y="253"/>
                  </a:lnTo>
                  <a:lnTo>
                    <a:pt x="4128" y="177"/>
                  </a:lnTo>
                  <a:lnTo>
                    <a:pt x="4078" y="127"/>
                  </a:lnTo>
                  <a:lnTo>
                    <a:pt x="4027" y="76"/>
                  </a:lnTo>
                  <a:lnTo>
                    <a:pt x="3951" y="25"/>
                  </a:lnTo>
                  <a:lnTo>
                    <a:pt x="3875" y="0"/>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610;p53">
              <a:extLst>
                <a:ext uri="{FF2B5EF4-FFF2-40B4-BE49-F238E27FC236}">
                  <a16:creationId xmlns:a16="http://schemas.microsoft.com/office/drawing/2014/main" id="{32530760-DD45-2151-AF47-79DF3FD6E679}"/>
                </a:ext>
              </a:extLst>
            </p:cNvPr>
            <p:cNvSpPr/>
            <p:nvPr/>
          </p:nvSpPr>
          <p:spPr>
            <a:xfrm>
              <a:off x="5562950" y="2644100"/>
              <a:ext cx="106400" cy="107650"/>
            </a:xfrm>
            <a:custGeom>
              <a:avLst/>
              <a:gdLst/>
              <a:ahLst/>
              <a:cxnLst/>
              <a:rect l="l" t="t" r="r" b="b"/>
              <a:pathLst>
                <a:path w="4256" h="4306" extrusionOk="0">
                  <a:moveTo>
                    <a:pt x="431" y="0"/>
                  </a:moveTo>
                  <a:lnTo>
                    <a:pt x="330" y="152"/>
                  </a:lnTo>
                  <a:lnTo>
                    <a:pt x="254" y="152"/>
                  </a:lnTo>
                  <a:lnTo>
                    <a:pt x="178" y="203"/>
                  </a:lnTo>
                  <a:lnTo>
                    <a:pt x="127" y="228"/>
                  </a:lnTo>
                  <a:lnTo>
                    <a:pt x="76" y="304"/>
                  </a:lnTo>
                  <a:lnTo>
                    <a:pt x="26" y="456"/>
                  </a:lnTo>
                  <a:lnTo>
                    <a:pt x="0" y="608"/>
                  </a:lnTo>
                  <a:lnTo>
                    <a:pt x="51" y="3141"/>
                  </a:lnTo>
                  <a:lnTo>
                    <a:pt x="76" y="3242"/>
                  </a:lnTo>
                  <a:lnTo>
                    <a:pt x="76" y="3318"/>
                  </a:lnTo>
                  <a:lnTo>
                    <a:pt x="127" y="3369"/>
                  </a:lnTo>
                  <a:lnTo>
                    <a:pt x="178" y="3445"/>
                  </a:lnTo>
                  <a:lnTo>
                    <a:pt x="228" y="3495"/>
                  </a:lnTo>
                  <a:lnTo>
                    <a:pt x="304" y="3521"/>
                  </a:lnTo>
                  <a:lnTo>
                    <a:pt x="380" y="3546"/>
                  </a:lnTo>
                  <a:lnTo>
                    <a:pt x="456" y="3571"/>
                  </a:lnTo>
                  <a:lnTo>
                    <a:pt x="912" y="3571"/>
                  </a:lnTo>
                  <a:lnTo>
                    <a:pt x="988" y="3647"/>
                  </a:lnTo>
                  <a:lnTo>
                    <a:pt x="1039" y="3723"/>
                  </a:lnTo>
                  <a:lnTo>
                    <a:pt x="1064" y="3825"/>
                  </a:lnTo>
                  <a:lnTo>
                    <a:pt x="963" y="4179"/>
                  </a:lnTo>
                  <a:lnTo>
                    <a:pt x="988" y="4255"/>
                  </a:lnTo>
                  <a:lnTo>
                    <a:pt x="1039" y="4306"/>
                  </a:lnTo>
                  <a:lnTo>
                    <a:pt x="1115" y="4306"/>
                  </a:lnTo>
                  <a:lnTo>
                    <a:pt x="1191" y="4280"/>
                  </a:lnTo>
                  <a:lnTo>
                    <a:pt x="2204" y="3571"/>
                  </a:lnTo>
                  <a:lnTo>
                    <a:pt x="2280" y="3546"/>
                  </a:lnTo>
                  <a:lnTo>
                    <a:pt x="2356" y="3521"/>
                  </a:lnTo>
                  <a:lnTo>
                    <a:pt x="3597" y="3546"/>
                  </a:lnTo>
                  <a:lnTo>
                    <a:pt x="3774" y="3521"/>
                  </a:lnTo>
                  <a:lnTo>
                    <a:pt x="3926" y="3495"/>
                  </a:lnTo>
                  <a:lnTo>
                    <a:pt x="4002" y="3445"/>
                  </a:lnTo>
                  <a:lnTo>
                    <a:pt x="4053" y="3419"/>
                  </a:lnTo>
                  <a:lnTo>
                    <a:pt x="4078" y="3343"/>
                  </a:lnTo>
                  <a:lnTo>
                    <a:pt x="4078" y="3267"/>
                  </a:lnTo>
                  <a:lnTo>
                    <a:pt x="4255" y="3115"/>
                  </a:lnTo>
                  <a:lnTo>
                    <a:pt x="4255" y="405"/>
                  </a:lnTo>
                  <a:lnTo>
                    <a:pt x="4255" y="329"/>
                  </a:lnTo>
                  <a:lnTo>
                    <a:pt x="4230" y="253"/>
                  </a:lnTo>
                  <a:lnTo>
                    <a:pt x="4179" y="177"/>
                  </a:lnTo>
                  <a:lnTo>
                    <a:pt x="4129" y="127"/>
                  </a:lnTo>
                  <a:lnTo>
                    <a:pt x="4078" y="76"/>
                  </a:lnTo>
                  <a:lnTo>
                    <a:pt x="4002" y="25"/>
                  </a:lnTo>
                  <a:lnTo>
                    <a:pt x="3926" y="0"/>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611;p53">
              <a:extLst>
                <a:ext uri="{FF2B5EF4-FFF2-40B4-BE49-F238E27FC236}">
                  <a16:creationId xmlns:a16="http://schemas.microsoft.com/office/drawing/2014/main" id="{556AA8C7-4E8F-17BC-0402-4DCD220B0D43}"/>
                </a:ext>
              </a:extLst>
            </p:cNvPr>
            <p:cNvSpPr/>
            <p:nvPr/>
          </p:nvSpPr>
          <p:spPr>
            <a:xfrm>
              <a:off x="5720600" y="2783400"/>
              <a:ext cx="182400" cy="198850"/>
            </a:xfrm>
            <a:custGeom>
              <a:avLst/>
              <a:gdLst/>
              <a:ahLst/>
              <a:cxnLst/>
              <a:rect l="l" t="t" r="r" b="b"/>
              <a:pathLst>
                <a:path w="7296" h="7954" extrusionOk="0">
                  <a:moveTo>
                    <a:pt x="3800" y="0"/>
                  </a:moveTo>
                  <a:lnTo>
                    <a:pt x="3522" y="25"/>
                  </a:lnTo>
                  <a:lnTo>
                    <a:pt x="3319" y="51"/>
                  </a:lnTo>
                  <a:lnTo>
                    <a:pt x="3116" y="76"/>
                  </a:lnTo>
                  <a:lnTo>
                    <a:pt x="2939" y="127"/>
                  </a:lnTo>
                  <a:lnTo>
                    <a:pt x="2787" y="177"/>
                  </a:lnTo>
                  <a:lnTo>
                    <a:pt x="2610" y="253"/>
                  </a:lnTo>
                  <a:lnTo>
                    <a:pt x="2458" y="355"/>
                  </a:lnTo>
                  <a:lnTo>
                    <a:pt x="2179" y="557"/>
                  </a:lnTo>
                  <a:lnTo>
                    <a:pt x="2128" y="583"/>
                  </a:lnTo>
                  <a:lnTo>
                    <a:pt x="1951" y="608"/>
                  </a:lnTo>
                  <a:lnTo>
                    <a:pt x="1799" y="633"/>
                  </a:lnTo>
                  <a:lnTo>
                    <a:pt x="1647" y="659"/>
                  </a:lnTo>
                  <a:lnTo>
                    <a:pt x="1495" y="709"/>
                  </a:lnTo>
                  <a:lnTo>
                    <a:pt x="1369" y="785"/>
                  </a:lnTo>
                  <a:lnTo>
                    <a:pt x="1242" y="887"/>
                  </a:lnTo>
                  <a:lnTo>
                    <a:pt x="1141" y="963"/>
                  </a:lnTo>
                  <a:lnTo>
                    <a:pt x="1039" y="1089"/>
                  </a:lnTo>
                  <a:lnTo>
                    <a:pt x="938" y="1191"/>
                  </a:lnTo>
                  <a:lnTo>
                    <a:pt x="862" y="1317"/>
                  </a:lnTo>
                  <a:lnTo>
                    <a:pt x="811" y="1469"/>
                  </a:lnTo>
                  <a:lnTo>
                    <a:pt x="761" y="1596"/>
                  </a:lnTo>
                  <a:lnTo>
                    <a:pt x="710" y="1748"/>
                  </a:lnTo>
                  <a:lnTo>
                    <a:pt x="710" y="1900"/>
                  </a:lnTo>
                  <a:lnTo>
                    <a:pt x="710" y="2077"/>
                  </a:lnTo>
                  <a:lnTo>
                    <a:pt x="735" y="2229"/>
                  </a:lnTo>
                  <a:lnTo>
                    <a:pt x="735" y="2254"/>
                  </a:lnTo>
                  <a:lnTo>
                    <a:pt x="710" y="2280"/>
                  </a:lnTo>
                  <a:lnTo>
                    <a:pt x="583" y="2432"/>
                  </a:lnTo>
                  <a:lnTo>
                    <a:pt x="482" y="2558"/>
                  </a:lnTo>
                  <a:lnTo>
                    <a:pt x="406" y="2736"/>
                  </a:lnTo>
                  <a:lnTo>
                    <a:pt x="330" y="2888"/>
                  </a:lnTo>
                  <a:lnTo>
                    <a:pt x="280" y="3065"/>
                  </a:lnTo>
                  <a:lnTo>
                    <a:pt x="229" y="3242"/>
                  </a:lnTo>
                  <a:lnTo>
                    <a:pt x="204" y="3445"/>
                  </a:lnTo>
                  <a:lnTo>
                    <a:pt x="178" y="3647"/>
                  </a:lnTo>
                  <a:lnTo>
                    <a:pt x="204" y="3926"/>
                  </a:lnTo>
                  <a:lnTo>
                    <a:pt x="254" y="4179"/>
                  </a:lnTo>
                  <a:lnTo>
                    <a:pt x="330" y="4433"/>
                  </a:lnTo>
                  <a:lnTo>
                    <a:pt x="431" y="4660"/>
                  </a:lnTo>
                  <a:lnTo>
                    <a:pt x="457" y="4711"/>
                  </a:lnTo>
                  <a:lnTo>
                    <a:pt x="431" y="4736"/>
                  </a:lnTo>
                  <a:lnTo>
                    <a:pt x="305" y="4888"/>
                  </a:lnTo>
                  <a:lnTo>
                    <a:pt x="229" y="5040"/>
                  </a:lnTo>
                  <a:lnTo>
                    <a:pt x="153" y="5218"/>
                  </a:lnTo>
                  <a:lnTo>
                    <a:pt x="77" y="5420"/>
                  </a:lnTo>
                  <a:lnTo>
                    <a:pt x="52" y="5598"/>
                  </a:lnTo>
                  <a:lnTo>
                    <a:pt x="26" y="5800"/>
                  </a:lnTo>
                  <a:lnTo>
                    <a:pt x="1" y="6231"/>
                  </a:lnTo>
                  <a:lnTo>
                    <a:pt x="26" y="6433"/>
                  </a:lnTo>
                  <a:lnTo>
                    <a:pt x="77" y="6661"/>
                  </a:lnTo>
                  <a:lnTo>
                    <a:pt x="153" y="6915"/>
                  </a:lnTo>
                  <a:lnTo>
                    <a:pt x="254" y="7168"/>
                  </a:lnTo>
                  <a:lnTo>
                    <a:pt x="356" y="7396"/>
                  </a:lnTo>
                  <a:lnTo>
                    <a:pt x="482" y="7598"/>
                  </a:lnTo>
                  <a:lnTo>
                    <a:pt x="609" y="7801"/>
                  </a:lnTo>
                  <a:lnTo>
                    <a:pt x="735" y="7953"/>
                  </a:lnTo>
                  <a:lnTo>
                    <a:pt x="6637" y="7877"/>
                  </a:lnTo>
                  <a:lnTo>
                    <a:pt x="6738" y="7750"/>
                  </a:lnTo>
                  <a:lnTo>
                    <a:pt x="6839" y="7598"/>
                  </a:lnTo>
                  <a:lnTo>
                    <a:pt x="7017" y="7269"/>
                  </a:lnTo>
                  <a:lnTo>
                    <a:pt x="7169" y="6915"/>
                  </a:lnTo>
                  <a:lnTo>
                    <a:pt x="7245" y="6535"/>
                  </a:lnTo>
                  <a:lnTo>
                    <a:pt x="7295" y="6155"/>
                  </a:lnTo>
                  <a:lnTo>
                    <a:pt x="7295" y="5775"/>
                  </a:lnTo>
                  <a:lnTo>
                    <a:pt x="7270" y="5598"/>
                  </a:lnTo>
                  <a:lnTo>
                    <a:pt x="7219" y="5420"/>
                  </a:lnTo>
                  <a:lnTo>
                    <a:pt x="7169" y="5268"/>
                  </a:lnTo>
                  <a:lnTo>
                    <a:pt x="7093" y="5142"/>
                  </a:lnTo>
                  <a:lnTo>
                    <a:pt x="6966" y="4914"/>
                  </a:lnTo>
                  <a:lnTo>
                    <a:pt x="6789" y="4736"/>
                  </a:lnTo>
                  <a:lnTo>
                    <a:pt x="6789" y="4686"/>
                  </a:lnTo>
                  <a:lnTo>
                    <a:pt x="6789" y="4635"/>
                  </a:lnTo>
                  <a:lnTo>
                    <a:pt x="6890" y="4407"/>
                  </a:lnTo>
                  <a:lnTo>
                    <a:pt x="6966" y="4179"/>
                  </a:lnTo>
                  <a:lnTo>
                    <a:pt x="7017" y="3901"/>
                  </a:lnTo>
                  <a:lnTo>
                    <a:pt x="7042" y="3622"/>
                  </a:lnTo>
                  <a:lnTo>
                    <a:pt x="7042" y="3419"/>
                  </a:lnTo>
                  <a:lnTo>
                    <a:pt x="7017" y="3242"/>
                  </a:lnTo>
                  <a:lnTo>
                    <a:pt x="6966" y="3039"/>
                  </a:lnTo>
                  <a:lnTo>
                    <a:pt x="6890" y="2862"/>
                  </a:lnTo>
                  <a:lnTo>
                    <a:pt x="6814" y="2685"/>
                  </a:lnTo>
                  <a:lnTo>
                    <a:pt x="6738" y="2533"/>
                  </a:lnTo>
                  <a:lnTo>
                    <a:pt x="6637" y="2381"/>
                  </a:lnTo>
                  <a:lnTo>
                    <a:pt x="6510" y="2254"/>
                  </a:lnTo>
                  <a:lnTo>
                    <a:pt x="6485" y="2204"/>
                  </a:lnTo>
                  <a:lnTo>
                    <a:pt x="6485" y="2178"/>
                  </a:lnTo>
                  <a:lnTo>
                    <a:pt x="6510" y="1950"/>
                  </a:lnTo>
                  <a:lnTo>
                    <a:pt x="6510" y="1798"/>
                  </a:lnTo>
                  <a:lnTo>
                    <a:pt x="6485" y="1646"/>
                  </a:lnTo>
                  <a:lnTo>
                    <a:pt x="6384" y="1393"/>
                  </a:lnTo>
                  <a:lnTo>
                    <a:pt x="6257" y="1140"/>
                  </a:lnTo>
                  <a:lnTo>
                    <a:pt x="6080" y="937"/>
                  </a:lnTo>
                  <a:lnTo>
                    <a:pt x="5852" y="760"/>
                  </a:lnTo>
                  <a:lnTo>
                    <a:pt x="5624" y="633"/>
                  </a:lnTo>
                  <a:lnTo>
                    <a:pt x="5345" y="532"/>
                  </a:lnTo>
                  <a:lnTo>
                    <a:pt x="5041" y="507"/>
                  </a:lnTo>
                  <a:lnTo>
                    <a:pt x="4991" y="481"/>
                  </a:lnTo>
                  <a:lnTo>
                    <a:pt x="4788" y="329"/>
                  </a:lnTo>
                  <a:lnTo>
                    <a:pt x="4560" y="203"/>
                  </a:lnTo>
                  <a:lnTo>
                    <a:pt x="4307" y="76"/>
                  </a:lnTo>
                  <a:lnTo>
                    <a:pt x="4053" y="0"/>
                  </a:lnTo>
                  <a:close/>
                </a:path>
              </a:pathLst>
            </a:custGeom>
            <a:solidFill>
              <a:srgbClr val="2C3045"/>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612;p53">
              <a:extLst>
                <a:ext uri="{FF2B5EF4-FFF2-40B4-BE49-F238E27FC236}">
                  <a16:creationId xmlns:a16="http://schemas.microsoft.com/office/drawing/2014/main" id="{0E412C2F-2CF9-9B12-7B5B-C5FC9915EC40}"/>
                </a:ext>
              </a:extLst>
            </p:cNvPr>
            <p:cNvSpPr/>
            <p:nvPr/>
          </p:nvSpPr>
          <p:spPr>
            <a:xfrm>
              <a:off x="5486950" y="2868875"/>
              <a:ext cx="161500" cy="33575"/>
            </a:xfrm>
            <a:custGeom>
              <a:avLst/>
              <a:gdLst/>
              <a:ahLst/>
              <a:cxnLst/>
              <a:rect l="l" t="t" r="r" b="b"/>
              <a:pathLst>
                <a:path w="6460" h="1343" extrusionOk="0">
                  <a:moveTo>
                    <a:pt x="583" y="0"/>
                  </a:moveTo>
                  <a:lnTo>
                    <a:pt x="457" y="26"/>
                  </a:lnTo>
                  <a:lnTo>
                    <a:pt x="355" y="51"/>
                  </a:lnTo>
                  <a:lnTo>
                    <a:pt x="254" y="102"/>
                  </a:lnTo>
                  <a:lnTo>
                    <a:pt x="178" y="178"/>
                  </a:lnTo>
                  <a:lnTo>
                    <a:pt x="102" y="254"/>
                  </a:lnTo>
                  <a:lnTo>
                    <a:pt x="52" y="355"/>
                  </a:lnTo>
                  <a:lnTo>
                    <a:pt x="26" y="456"/>
                  </a:lnTo>
                  <a:lnTo>
                    <a:pt x="1" y="558"/>
                  </a:lnTo>
                  <a:lnTo>
                    <a:pt x="26" y="710"/>
                  </a:lnTo>
                  <a:lnTo>
                    <a:pt x="77" y="862"/>
                  </a:lnTo>
                  <a:lnTo>
                    <a:pt x="153" y="988"/>
                  </a:lnTo>
                  <a:lnTo>
                    <a:pt x="229" y="1115"/>
                  </a:lnTo>
                  <a:lnTo>
                    <a:pt x="355" y="1216"/>
                  </a:lnTo>
                  <a:lnTo>
                    <a:pt x="482" y="1267"/>
                  </a:lnTo>
                  <a:lnTo>
                    <a:pt x="634" y="1317"/>
                  </a:lnTo>
                  <a:lnTo>
                    <a:pt x="786" y="1343"/>
                  </a:lnTo>
                  <a:lnTo>
                    <a:pt x="5674" y="1343"/>
                  </a:lnTo>
                  <a:lnTo>
                    <a:pt x="5826" y="1317"/>
                  </a:lnTo>
                  <a:lnTo>
                    <a:pt x="5978" y="1267"/>
                  </a:lnTo>
                  <a:lnTo>
                    <a:pt x="6105" y="1216"/>
                  </a:lnTo>
                  <a:lnTo>
                    <a:pt x="6232" y="1115"/>
                  </a:lnTo>
                  <a:lnTo>
                    <a:pt x="6333" y="988"/>
                  </a:lnTo>
                  <a:lnTo>
                    <a:pt x="6384" y="862"/>
                  </a:lnTo>
                  <a:lnTo>
                    <a:pt x="6434" y="710"/>
                  </a:lnTo>
                  <a:lnTo>
                    <a:pt x="6460" y="558"/>
                  </a:lnTo>
                  <a:lnTo>
                    <a:pt x="6434" y="456"/>
                  </a:lnTo>
                  <a:lnTo>
                    <a:pt x="6409" y="355"/>
                  </a:lnTo>
                  <a:lnTo>
                    <a:pt x="6358" y="254"/>
                  </a:lnTo>
                  <a:lnTo>
                    <a:pt x="6282" y="178"/>
                  </a:lnTo>
                  <a:lnTo>
                    <a:pt x="6206" y="102"/>
                  </a:lnTo>
                  <a:lnTo>
                    <a:pt x="6105" y="51"/>
                  </a:lnTo>
                  <a:lnTo>
                    <a:pt x="6004" y="26"/>
                  </a:lnTo>
                  <a:lnTo>
                    <a:pt x="5902" y="0"/>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613;p53">
              <a:extLst>
                <a:ext uri="{FF2B5EF4-FFF2-40B4-BE49-F238E27FC236}">
                  <a16:creationId xmlns:a16="http://schemas.microsoft.com/office/drawing/2014/main" id="{8A88FC9B-BE43-B2AB-C147-D661CDBEACCA}"/>
                </a:ext>
              </a:extLst>
            </p:cNvPr>
            <p:cNvSpPr/>
            <p:nvPr/>
          </p:nvSpPr>
          <p:spPr>
            <a:xfrm>
              <a:off x="5509750" y="2806175"/>
              <a:ext cx="115900" cy="145675"/>
            </a:xfrm>
            <a:custGeom>
              <a:avLst/>
              <a:gdLst/>
              <a:ahLst/>
              <a:cxnLst/>
              <a:rect l="l" t="t" r="r" b="b"/>
              <a:pathLst>
                <a:path w="4636" h="5827" extrusionOk="0">
                  <a:moveTo>
                    <a:pt x="2306" y="1"/>
                  </a:moveTo>
                  <a:lnTo>
                    <a:pt x="2052" y="52"/>
                  </a:lnTo>
                  <a:lnTo>
                    <a:pt x="1799" y="102"/>
                  </a:lnTo>
                  <a:lnTo>
                    <a:pt x="1470" y="204"/>
                  </a:lnTo>
                  <a:lnTo>
                    <a:pt x="1140" y="330"/>
                  </a:lnTo>
                  <a:lnTo>
                    <a:pt x="811" y="508"/>
                  </a:lnTo>
                  <a:lnTo>
                    <a:pt x="685" y="609"/>
                  </a:lnTo>
                  <a:lnTo>
                    <a:pt x="558" y="710"/>
                  </a:lnTo>
                  <a:lnTo>
                    <a:pt x="431" y="837"/>
                  </a:lnTo>
                  <a:lnTo>
                    <a:pt x="355" y="963"/>
                  </a:lnTo>
                  <a:lnTo>
                    <a:pt x="203" y="1318"/>
                  </a:lnTo>
                  <a:lnTo>
                    <a:pt x="102" y="1723"/>
                  </a:lnTo>
                  <a:lnTo>
                    <a:pt x="26" y="2128"/>
                  </a:lnTo>
                  <a:lnTo>
                    <a:pt x="1" y="2610"/>
                  </a:lnTo>
                  <a:lnTo>
                    <a:pt x="1" y="3243"/>
                  </a:lnTo>
                  <a:lnTo>
                    <a:pt x="26" y="3496"/>
                  </a:lnTo>
                  <a:lnTo>
                    <a:pt x="51" y="3724"/>
                  </a:lnTo>
                  <a:lnTo>
                    <a:pt x="102" y="3952"/>
                  </a:lnTo>
                  <a:lnTo>
                    <a:pt x="178" y="4155"/>
                  </a:lnTo>
                  <a:lnTo>
                    <a:pt x="279" y="4357"/>
                  </a:lnTo>
                  <a:lnTo>
                    <a:pt x="431" y="4560"/>
                  </a:lnTo>
                  <a:lnTo>
                    <a:pt x="634" y="4813"/>
                  </a:lnTo>
                  <a:lnTo>
                    <a:pt x="862" y="5067"/>
                  </a:lnTo>
                  <a:lnTo>
                    <a:pt x="1090" y="5294"/>
                  </a:lnTo>
                  <a:lnTo>
                    <a:pt x="1343" y="5472"/>
                  </a:lnTo>
                  <a:lnTo>
                    <a:pt x="1571" y="5624"/>
                  </a:lnTo>
                  <a:lnTo>
                    <a:pt x="1824" y="5750"/>
                  </a:lnTo>
                  <a:lnTo>
                    <a:pt x="2078" y="5801"/>
                  </a:lnTo>
                  <a:lnTo>
                    <a:pt x="2331" y="5826"/>
                  </a:lnTo>
                  <a:lnTo>
                    <a:pt x="2559" y="5801"/>
                  </a:lnTo>
                  <a:lnTo>
                    <a:pt x="2812" y="5750"/>
                  </a:lnTo>
                  <a:lnTo>
                    <a:pt x="3065" y="5624"/>
                  </a:lnTo>
                  <a:lnTo>
                    <a:pt x="3319" y="5472"/>
                  </a:lnTo>
                  <a:lnTo>
                    <a:pt x="3547" y="5294"/>
                  </a:lnTo>
                  <a:lnTo>
                    <a:pt x="3775" y="5067"/>
                  </a:lnTo>
                  <a:lnTo>
                    <a:pt x="4003" y="4813"/>
                  </a:lnTo>
                  <a:lnTo>
                    <a:pt x="4230" y="4560"/>
                  </a:lnTo>
                  <a:lnTo>
                    <a:pt x="4357" y="4357"/>
                  </a:lnTo>
                  <a:lnTo>
                    <a:pt x="4458" y="4155"/>
                  </a:lnTo>
                  <a:lnTo>
                    <a:pt x="4534" y="3952"/>
                  </a:lnTo>
                  <a:lnTo>
                    <a:pt x="4585" y="3724"/>
                  </a:lnTo>
                  <a:lnTo>
                    <a:pt x="4610" y="3496"/>
                  </a:lnTo>
                  <a:lnTo>
                    <a:pt x="4636" y="3243"/>
                  </a:lnTo>
                  <a:lnTo>
                    <a:pt x="4636" y="2610"/>
                  </a:lnTo>
                  <a:lnTo>
                    <a:pt x="4610" y="2128"/>
                  </a:lnTo>
                  <a:lnTo>
                    <a:pt x="4560" y="1723"/>
                  </a:lnTo>
                  <a:lnTo>
                    <a:pt x="4433" y="1318"/>
                  </a:lnTo>
                  <a:lnTo>
                    <a:pt x="4281" y="963"/>
                  </a:lnTo>
                  <a:lnTo>
                    <a:pt x="4205" y="837"/>
                  </a:lnTo>
                  <a:lnTo>
                    <a:pt x="4079" y="710"/>
                  </a:lnTo>
                  <a:lnTo>
                    <a:pt x="3952" y="609"/>
                  </a:lnTo>
                  <a:lnTo>
                    <a:pt x="3825" y="508"/>
                  </a:lnTo>
                  <a:lnTo>
                    <a:pt x="3496" y="330"/>
                  </a:lnTo>
                  <a:lnTo>
                    <a:pt x="3141" y="204"/>
                  </a:lnTo>
                  <a:lnTo>
                    <a:pt x="2837" y="102"/>
                  </a:lnTo>
                  <a:lnTo>
                    <a:pt x="2559" y="52"/>
                  </a:lnTo>
                  <a:lnTo>
                    <a:pt x="2306" y="1"/>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614;p53">
              <a:extLst>
                <a:ext uri="{FF2B5EF4-FFF2-40B4-BE49-F238E27FC236}">
                  <a16:creationId xmlns:a16="http://schemas.microsoft.com/office/drawing/2014/main" id="{F1C38CF6-A934-6CD9-FDF5-CCC3D9FF1CE3}"/>
                </a:ext>
              </a:extLst>
            </p:cNvPr>
            <p:cNvSpPr/>
            <p:nvPr/>
          </p:nvSpPr>
          <p:spPr>
            <a:xfrm>
              <a:off x="5718075" y="2970175"/>
              <a:ext cx="187450" cy="55750"/>
            </a:xfrm>
            <a:custGeom>
              <a:avLst/>
              <a:gdLst/>
              <a:ahLst/>
              <a:cxnLst/>
              <a:rect l="l" t="t" r="r" b="b"/>
              <a:pathLst>
                <a:path w="7498" h="2230" extrusionOk="0">
                  <a:moveTo>
                    <a:pt x="5699" y="1"/>
                  </a:moveTo>
                  <a:lnTo>
                    <a:pt x="5699" y="26"/>
                  </a:lnTo>
                  <a:lnTo>
                    <a:pt x="5041" y="229"/>
                  </a:lnTo>
                  <a:lnTo>
                    <a:pt x="4484" y="406"/>
                  </a:lnTo>
                  <a:lnTo>
                    <a:pt x="4002" y="533"/>
                  </a:lnTo>
                  <a:lnTo>
                    <a:pt x="3471" y="609"/>
                  </a:lnTo>
                  <a:lnTo>
                    <a:pt x="3217" y="659"/>
                  </a:lnTo>
                  <a:lnTo>
                    <a:pt x="2989" y="659"/>
                  </a:lnTo>
                  <a:lnTo>
                    <a:pt x="2761" y="634"/>
                  </a:lnTo>
                  <a:lnTo>
                    <a:pt x="2533" y="583"/>
                  </a:lnTo>
                  <a:lnTo>
                    <a:pt x="2305" y="457"/>
                  </a:lnTo>
                  <a:lnTo>
                    <a:pt x="2078" y="279"/>
                  </a:lnTo>
                  <a:lnTo>
                    <a:pt x="2002" y="254"/>
                  </a:lnTo>
                  <a:lnTo>
                    <a:pt x="1647" y="254"/>
                  </a:lnTo>
                  <a:lnTo>
                    <a:pt x="1596" y="229"/>
                  </a:lnTo>
                  <a:lnTo>
                    <a:pt x="1546" y="203"/>
                  </a:lnTo>
                  <a:lnTo>
                    <a:pt x="1520" y="178"/>
                  </a:lnTo>
                  <a:lnTo>
                    <a:pt x="1039" y="355"/>
                  </a:lnTo>
                  <a:lnTo>
                    <a:pt x="710" y="482"/>
                  </a:lnTo>
                  <a:lnTo>
                    <a:pt x="558" y="558"/>
                  </a:lnTo>
                  <a:lnTo>
                    <a:pt x="457" y="634"/>
                  </a:lnTo>
                  <a:lnTo>
                    <a:pt x="355" y="710"/>
                  </a:lnTo>
                  <a:lnTo>
                    <a:pt x="254" y="837"/>
                  </a:lnTo>
                  <a:lnTo>
                    <a:pt x="203" y="989"/>
                  </a:lnTo>
                  <a:lnTo>
                    <a:pt x="153" y="1166"/>
                  </a:lnTo>
                  <a:lnTo>
                    <a:pt x="77" y="1698"/>
                  </a:lnTo>
                  <a:lnTo>
                    <a:pt x="1" y="1926"/>
                  </a:lnTo>
                  <a:lnTo>
                    <a:pt x="26" y="1951"/>
                  </a:lnTo>
                  <a:lnTo>
                    <a:pt x="51" y="1951"/>
                  </a:lnTo>
                  <a:lnTo>
                    <a:pt x="153" y="1976"/>
                  </a:lnTo>
                  <a:lnTo>
                    <a:pt x="330" y="2230"/>
                  </a:lnTo>
                  <a:lnTo>
                    <a:pt x="7396" y="2230"/>
                  </a:lnTo>
                  <a:lnTo>
                    <a:pt x="7472" y="2204"/>
                  </a:lnTo>
                  <a:lnTo>
                    <a:pt x="7498" y="2179"/>
                  </a:lnTo>
                  <a:lnTo>
                    <a:pt x="7498" y="2154"/>
                  </a:lnTo>
                  <a:lnTo>
                    <a:pt x="7498" y="2103"/>
                  </a:lnTo>
                  <a:lnTo>
                    <a:pt x="7447" y="1976"/>
                  </a:lnTo>
                  <a:lnTo>
                    <a:pt x="7396" y="1799"/>
                  </a:lnTo>
                  <a:lnTo>
                    <a:pt x="7295" y="1267"/>
                  </a:lnTo>
                  <a:lnTo>
                    <a:pt x="7270" y="1090"/>
                  </a:lnTo>
                  <a:lnTo>
                    <a:pt x="7194" y="913"/>
                  </a:lnTo>
                  <a:lnTo>
                    <a:pt x="7092" y="735"/>
                  </a:lnTo>
                  <a:lnTo>
                    <a:pt x="6991" y="609"/>
                  </a:lnTo>
                  <a:lnTo>
                    <a:pt x="6864" y="457"/>
                  </a:lnTo>
                  <a:lnTo>
                    <a:pt x="6713" y="355"/>
                  </a:lnTo>
                  <a:lnTo>
                    <a:pt x="6535" y="254"/>
                  </a:lnTo>
                  <a:lnTo>
                    <a:pt x="6358" y="203"/>
                  </a:lnTo>
                  <a:lnTo>
                    <a:pt x="5699" y="1"/>
                  </a:lnTo>
                  <a:close/>
                </a:path>
              </a:pathLst>
            </a:custGeom>
            <a:solidFill>
              <a:srgbClr val="F54F4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615;p53">
              <a:extLst>
                <a:ext uri="{FF2B5EF4-FFF2-40B4-BE49-F238E27FC236}">
                  <a16:creationId xmlns:a16="http://schemas.microsoft.com/office/drawing/2014/main" id="{87026818-59CA-F7B2-6090-54A2D2E9EC41}"/>
                </a:ext>
              </a:extLst>
            </p:cNvPr>
            <p:cNvSpPr/>
            <p:nvPr/>
          </p:nvSpPr>
          <p:spPr>
            <a:xfrm>
              <a:off x="5756700" y="2932200"/>
              <a:ext cx="103875" cy="65225"/>
            </a:xfrm>
            <a:custGeom>
              <a:avLst/>
              <a:gdLst/>
              <a:ahLst/>
              <a:cxnLst/>
              <a:rect l="l" t="t" r="r" b="b"/>
              <a:pathLst>
                <a:path w="4155" h="2609" extrusionOk="0">
                  <a:moveTo>
                    <a:pt x="1318" y="0"/>
                  </a:moveTo>
                  <a:lnTo>
                    <a:pt x="1191" y="1317"/>
                  </a:lnTo>
                  <a:lnTo>
                    <a:pt x="1166" y="1368"/>
                  </a:lnTo>
                  <a:lnTo>
                    <a:pt x="1140" y="1419"/>
                  </a:lnTo>
                  <a:lnTo>
                    <a:pt x="1090" y="1444"/>
                  </a:lnTo>
                  <a:lnTo>
                    <a:pt x="1064" y="1469"/>
                  </a:lnTo>
                  <a:lnTo>
                    <a:pt x="1" y="1520"/>
                  </a:lnTo>
                  <a:lnTo>
                    <a:pt x="1" y="1545"/>
                  </a:lnTo>
                  <a:lnTo>
                    <a:pt x="203" y="1798"/>
                  </a:lnTo>
                  <a:lnTo>
                    <a:pt x="431" y="2001"/>
                  </a:lnTo>
                  <a:lnTo>
                    <a:pt x="684" y="2178"/>
                  </a:lnTo>
                  <a:lnTo>
                    <a:pt x="938" y="2330"/>
                  </a:lnTo>
                  <a:lnTo>
                    <a:pt x="1216" y="2457"/>
                  </a:lnTo>
                  <a:lnTo>
                    <a:pt x="1495" y="2533"/>
                  </a:lnTo>
                  <a:lnTo>
                    <a:pt x="1774" y="2584"/>
                  </a:lnTo>
                  <a:lnTo>
                    <a:pt x="2078" y="2609"/>
                  </a:lnTo>
                  <a:lnTo>
                    <a:pt x="2356" y="2584"/>
                  </a:lnTo>
                  <a:lnTo>
                    <a:pt x="2660" y="2533"/>
                  </a:lnTo>
                  <a:lnTo>
                    <a:pt x="2939" y="2457"/>
                  </a:lnTo>
                  <a:lnTo>
                    <a:pt x="3217" y="2330"/>
                  </a:lnTo>
                  <a:lnTo>
                    <a:pt x="3471" y="2178"/>
                  </a:lnTo>
                  <a:lnTo>
                    <a:pt x="3724" y="2001"/>
                  </a:lnTo>
                  <a:lnTo>
                    <a:pt x="3952" y="1798"/>
                  </a:lnTo>
                  <a:lnTo>
                    <a:pt x="4154" y="1545"/>
                  </a:lnTo>
                  <a:lnTo>
                    <a:pt x="4154" y="1520"/>
                  </a:lnTo>
                  <a:lnTo>
                    <a:pt x="3319" y="1292"/>
                  </a:lnTo>
                  <a:lnTo>
                    <a:pt x="3293" y="1267"/>
                  </a:lnTo>
                  <a:lnTo>
                    <a:pt x="3243" y="1241"/>
                  </a:lnTo>
                  <a:lnTo>
                    <a:pt x="3217" y="1191"/>
                  </a:lnTo>
                  <a:lnTo>
                    <a:pt x="3192" y="1140"/>
                  </a:lnTo>
                  <a:lnTo>
                    <a:pt x="3192" y="1013"/>
                  </a:lnTo>
                  <a:lnTo>
                    <a:pt x="2432" y="177"/>
                  </a:lnTo>
                  <a:lnTo>
                    <a:pt x="1318" y="0"/>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616;p53">
              <a:extLst>
                <a:ext uri="{FF2B5EF4-FFF2-40B4-BE49-F238E27FC236}">
                  <a16:creationId xmlns:a16="http://schemas.microsoft.com/office/drawing/2014/main" id="{CE8BCC85-D458-B266-CB63-63F2F91D4C8D}"/>
                </a:ext>
              </a:extLst>
            </p:cNvPr>
            <p:cNvSpPr/>
            <p:nvPr/>
          </p:nvSpPr>
          <p:spPr>
            <a:xfrm>
              <a:off x="5756700" y="2923950"/>
              <a:ext cx="79800" cy="58300"/>
            </a:xfrm>
            <a:custGeom>
              <a:avLst/>
              <a:gdLst/>
              <a:ahLst/>
              <a:cxnLst/>
              <a:rect l="l" t="t" r="r" b="b"/>
              <a:pathLst>
                <a:path w="3192" h="2332" extrusionOk="0">
                  <a:moveTo>
                    <a:pt x="3015" y="1"/>
                  </a:moveTo>
                  <a:lnTo>
                    <a:pt x="1064" y="153"/>
                  </a:lnTo>
                  <a:lnTo>
                    <a:pt x="938" y="1495"/>
                  </a:lnTo>
                  <a:lnTo>
                    <a:pt x="912" y="1546"/>
                  </a:lnTo>
                  <a:lnTo>
                    <a:pt x="887" y="1571"/>
                  </a:lnTo>
                  <a:lnTo>
                    <a:pt x="862" y="1622"/>
                  </a:lnTo>
                  <a:lnTo>
                    <a:pt x="811" y="1622"/>
                  </a:lnTo>
                  <a:lnTo>
                    <a:pt x="1" y="1850"/>
                  </a:lnTo>
                  <a:lnTo>
                    <a:pt x="1" y="1875"/>
                  </a:lnTo>
                  <a:lnTo>
                    <a:pt x="203" y="2128"/>
                  </a:lnTo>
                  <a:lnTo>
                    <a:pt x="406" y="2331"/>
                  </a:lnTo>
                  <a:lnTo>
                    <a:pt x="963" y="2179"/>
                  </a:lnTo>
                  <a:lnTo>
                    <a:pt x="1115" y="2103"/>
                  </a:lnTo>
                  <a:lnTo>
                    <a:pt x="1267" y="1976"/>
                  </a:lnTo>
                  <a:lnTo>
                    <a:pt x="1368" y="1850"/>
                  </a:lnTo>
                  <a:lnTo>
                    <a:pt x="1444" y="1673"/>
                  </a:lnTo>
                  <a:lnTo>
                    <a:pt x="1470" y="1647"/>
                  </a:lnTo>
                  <a:lnTo>
                    <a:pt x="1495" y="1622"/>
                  </a:lnTo>
                  <a:lnTo>
                    <a:pt x="1571" y="1622"/>
                  </a:lnTo>
                  <a:lnTo>
                    <a:pt x="1824" y="1673"/>
                  </a:lnTo>
                  <a:lnTo>
                    <a:pt x="2078" y="1673"/>
                  </a:lnTo>
                  <a:lnTo>
                    <a:pt x="2356" y="1647"/>
                  </a:lnTo>
                  <a:lnTo>
                    <a:pt x="2635" y="1597"/>
                  </a:lnTo>
                  <a:lnTo>
                    <a:pt x="2913" y="1495"/>
                  </a:lnTo>
                  <a:lnTo>
                    <a:pt x="3192" y="1343"/>
                  </a:lnTo>
                  <a:lnTo>
                    <a:pt x="3015" y="1"/>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617;p53">
              <a:extLst>
                <a:ext uri="{FF2B5EF4-FFF2-40B4-BE49-F238E27FC236}">
                  <a16:creationId xmlns:a16="http://schemas.microsoft.com/office/drawing/2014/main" id="{790205F0-8056-8161-7B36-82D2FDFF69FF}"/>
                </a:ext>
              </a:extLst>
            </p:cNvPr>
            <p:cNvSpPr/>
            <p:nvPr/>
          </p:nvSpPr>
          <p:spPr>
            <a:xfrm>
              <a:off x="5750375" y="2831525"/>
              <a:ext cx="115900" cy="120325"/>
            </a:xfrm>
            <a:custGeom>
              <a:avLst/>
              <a:gdLst/>
              <a:ahLst/>
              <a:cxnLst/>
              <a:rect l="l" t="t" r="r" b="b"/>
              <a:pathLst>
                <a:path w="4636" h="4813" extrusionOk="0">
                  <a:moveTo>
                    <a:pt x="2710" y="0"/>
                  </a:moveTo>
                  <a:lnTo>
                    <a:pt x="2685" y="25"/>
                  </a:lnTo>
                  <a:lnTo>
                    <a:pt x="2533" y="177"/>
                  </a:lnTo>
                  <a:lnTo>
                    <a:pt x="2381" y="304"/>
                  </a:lnTo>
                  <a:lnTo>
                    <a:pt x="2204" y="405"/>
                  </a:lnTo>
                  <a:lnTo>
                    <a:pt x="2052" y="507"/>
                  </a:lnTo>
                  <a:lnTo>
                    <a:pt x="1697" y="659"/>
                  </a:lnTo>
                  <a:lnTo>
                    <a:pt x="1343" y="735"/>
                  </a:lnTo>
                  <a:lnTo>
                    <a:pt x="1013" y="785"/>
                  </a:lnTo>
                  <a:lnTo>
                    <a:pt x="710" y="811"/>
                  </a:lnTo>
                  <a:lnTo>
                    <a:pt x="304" y="836"/>
                  </a:lnTo>
                  <a:lnTo>
                    <a:pt x="228" y="861"/>
                  </a:lnTo>
                  <a:lnTo>
                    <a:pt x="178" y="912"/>
                  </a:lnTo>
                  <a:lnTo>
                    <a:pt x="152" y="988"/>
                  </a:lnTo>
                  <a:lnTo>
                    <a:pt x="102" y="1089"/>
                  </a:lnTo>
                  <a:lnTo>
                    <a:pt x="26" y="1165"/>
                  </a:lnTo>
                  <a:lnTo>
                    <a:pt x="0" y="1596"/>
                  </a:lnTo>
                  <a:lnTo>
                    <a:pt x="26" y="2229"/>
                  </a:lnTo>
                  <a:lnTo>
                    <a:pt x="26" y="2482"/>
                  </a:lnTo>
                  <a:lnTo>
                    <a:pt x="51" y="2710"/>
                  </a:lnTo>
                  <a:lnTo>
                    <a:pt x="127" y="2938"/>
                  </a:lnTo>
                  <a:lnTo>
                    <a:pt x="178" y="3141"/>
                  </a:lnTo>
                  <a:lnTo>
                    <a:pt x="279" y="3343"/>
                  </a:lnTo>
                  <a:lnTo>
                    <a:pt x="431" y="3546"/>
                  </a:lnTo>
                  <a:lnTo>
                    <a:pt x="634" y="3799"/>
                  </a:lnTo>
                  <a:lnTo>
                    <a:pt x="861" y="4053"/>
                  </a:lnTo>
                  <a:lnTo>
                    <a:pt x="1089" y="4280"/>
                  </a:lnTo>
                  <a:lnTo>
                    <a:pt x="1343" y="4458"/>
                  </a:lnTo>
                  <a:lnTo>
                    <a:pt x="1571" y="4610"/>
                  </a:lnTo>
                  <a:lnTo>
                    <a:pt x="1824" y="4736"/>
                  </a:lnTo>
                  <a:lnTo>
                    <a:pt x="2077" y="4787"/>
                  </a:lnTo>
                  <a:lnTo>
                    <a:pt x="2331" y="4812"/>
                  </a:lnTo>
                  <a:lnTo>
                    <a:pt x="2584" y="4787"/>
                  </a:lnTo>
                  <a:lnTo>
                    <a:pt x="2812" y="4736"/>
                  </a:lnTo>
                  <a:lnTo>
                    <a:pt x="3065" y="4610"/>
                  </a:lnTo>
                  <a:lnTo>
                    <a:pt x="3318" y="4458"/>
                  </a:lnTo>
                  <a:lnTo>
                    <a:pt x="3546" y="4280"/>
                  </a:lnTo>
                  <a:lnTo>
                    <a:pt x="3800" y="4053"/>
                  </a:lnTo>
                  <a:lnTo>
                    <a:pt x="4002" y="3799"/>
                  </a:lnTo>
                  <a:lnTo>
                    <a:pt x="4230" y="3546"/>
                  </a:lnTo>
                  <a:lnTo>
                    <a:pt x="4357" y="3343"/>
                  </a:lnTo>
                  <a:lnTo>
                    <a:pt x="4458" y="3141"/>
                  </a:lnTo>
                  <a:lnTo>
                    <a:pt x="4534" y="2938"/>
                  </a:lnTo>
                  <a:lnTo>
                    <a:pt x="4585" y="2710"/>
                  </a:lnTo>
                  <a:lnTo>
                    <a:pt x="4610" y="2482"/>
                  </a:lnTo>
                  <a:lnTo>
                    <a:pt x="4635" y="2229"/>
                  </a:lnTo>
                  <a:lnTo>
                    <a:pt x="4635" y="1596"/>
                  </a:lnTo>
                  <a:lnTo>
                    <a:pt x="4635" y="1140"/>
                  </a:lnTo>
                  <a:lnTo>
                    <a:pt x="4559" y="1064"/>
                  </a:lnTo>
                  <a:lnTo>
                    <a:pt x="4483" y="988"/>
                  </a:lnTo>
                  <a:lnTo>
                    <a:pt x="4458" y="887"/>
                  </a:lnTo>
                  <a:lnTo>
                    <a:pt x="4433" y="836"/>
                  </a:lnTo>
                  <a:lnTo>
                    <a:pt x="4382" y="811"/>
                  </a:lnTo>
                  <a:lnTo>
                    <a:pt x="4103" y="735"/>
                  </a:lnTo>
                  <a:lnTo>
                    <a:pt x="3673" y="583"/>
                  </a:lnTo>
                  <a:lnTo>
                    <a:pt x="3445" y="481"/>
                  </a:lnTo>
                  <a:lnTo>
                    <a:pt x="3217" y="355"/>
                  </a:lnTo>
                  <a:lnTo>
                    <a:pt x="3014" y="203"/>
                  </a:lnTo>
                  <a:lnTo>
                    <a:pt x="2837" y="51"/>
                  </a:lnTo>
                  <a:lnTo>
                    <a:pt x="2786" y="25"/>
                  </a:lnTo>
                  <a:lnTo>
                    <a:pt x="2761" y="0"/>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618;p53">
              <a:extLst>
                <a:ext uri="{FF2B5EF4-FFF2-40B4-BE49-F238E27FC236}">
                  <a16:creationId xmlns:a16="http://schemas.microsoft.com/office/drawing/2014/main" id="{91B8C6B9-3480-9AA3-FF5F-DAC62BE85B4F}"/>
                </a:ext>
              </a:extLst>
            </p:cNvPr>
            <p:cNvSpPr/>
            <p:nvPr/>
          </p:nvSpPr>
          <p:spPr>
            <a:xfrm>
              <a:off x="5751000" y="2826450"/>
              <a:ext cx="115275" cy="34225"/>
            </a:xfrm>
            <a:custGeom>
              <a:avLst/>
              <a:gdLst/>
              <a:ahLst/>
              <a:cxnLst/>
              <a:rect l="l" t="t" r="r" b="b"/>
              <a:pathLst>
                <a:path w="4611" h="1369" extrusionOk="0">
                  <a:moveTo>
                    <a:pt x="2761" y="0"/>
                  </a:moveTo>
                  <a:lnTo>
                    <a:pt x="2736" y="26"/>
                  </a:lnTo>
                  <a:lnTo>
                    <a:pt x="2685" y="51"/>
                  </a:lnTo>
                  <a:lnTo>
                    <a:pt x="2533" y="178"/>
                  </a:lnTo>
                  <a:lnTo>
                    <a:pt x="2381" y="304"/>
                  </a:lnTo>
                  <a:lnTo>
                    <a:pt x="2204" y="431"/>
                  </a:lnTo>
                  <a:lnTo>
                    <a:pt x="2027" y="532"/>
                  </a:lnTo>
                  <a:lnTo>
                    <a:pt x="1647" y="684"/>
                  </a:lnTo>
                  <a:lnTo>
                    <a:pt x="1292" y="786"/>
                  </a:lnTo>
                  <a:lnTo>
                    <a:pt x="912" y="862"/>
                  </a:lnTo>
                  <a:lnTo>
                    <a:pt x="609" y="887"/>
                  </a:lnTo>
                  <a:lnTo>
                    <a:pt x="153" y="912"/>
                  </a:lnTo>
                  <a:lnTo>
                    <a:pt x="77" y="938"/>
                  </a:lnTo>
                  <a:lnTo>
                    <a:pt x="51" y="1014"/>
                  </a:lnTo>
                  <a:lnTo>
                    <a:pt x="1" y="1368"/>
                  </a:lnTo>
                  <a:lnTo>
                    <a:pt x="1" y="1368"/>
                  </a:lnTo>
                  <a:lnTo>
                    <a:pt x="431" y="1343"/>
                  </a:lnTo>
                  <a:lnTo>
                    <a:pt x="912" y="1292"/>
                  </a:lnTo>
                  <a:lnTo>
                    <a:pt x="1191" y="1242"/>
                  </a:lnTo>
                  <a:lnTo>
                    <a:pt x="1495" y="1166"/>
                  </a:lnTo>
                  <a:lnTo>
                    <a:pt x="1799" y="1064"/>
                  </a:lnTo>
                  <a:lnTo>
                    <a:pt x="2128" y="938"/>
                  </a:lnTo>
                  <a:lnTo>
                    <a:pt x="2407" y="786"/>
                  </a:lnTo>
                  <a:lnTo>
                    <a:pt x="2711" y="608"/>
                  </a:lnTo>
                  <a:lnTo>
                    <a:pt x="2761" y="583"/>
                  </a:lnTo>
                  <a:lnTo>
                    <a:pt x="2837" y="608"/>
                  </a:lnTo>
                  <a:lnTo>
                    <a:pt x="3167" y="811"/>
                  </a:lnTo>
                  <a:lnTo>
                    <a:pt x="3521" y="1014"/>
                  </a:lnTo>
                  <a:lnTo>
                    <a:pt x="3851" y="1140"/>
                  </a:lnTo>
                  <a:lnTo>
                    <a:pt x="4154" y="1242"/>
                  </a:lnTo>
                  <a:lnTo>
                    <a:pt x="4610" y="1343"/>
                  </a:lnTo>
                  <a:lnTo>
                    <a:pt x="4560" y="988"/>
                  </a:lnTo>
                  <a:lnTo>
                    <a:pt x="4509" y="938"/>
                  </a:lnTo>
                  <a:lnTo>
                    <a:pt x="4484" y="912"/>
                  </a:lnTo>
                  <a:lnTo>
                    <a:pt x="4180" y="811"/>
                  </a:lnTo>
                  <a:lnTo>
                    <a:pt x="3724" y="634"/>
                  </a:lnTo>
                  <a:lnTo>
                    <a:pt x="3471" y="507"/>
                  </a:lnTo>
                  <a:lnTo>
                    <a:pt x="3243" y="380"/>
                  </a:lnTo>
                  <a:lnTo>
                    <a:pt x="3015" y="228"/>
                  </a:lnTo>
                  <a:lnTo>
                    <a:pt x="2837" y="51"/>
                  </a:lnTo>
                  <a:lnTo>
                    <a:pt x="2812" y="26"/>
                  </a:lnTo>
                  <a:lnTo>
                    <a:pt x="2761" y="0"/>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619;p53">
              <a:extLst>
                <a:ext uri="{FF2B5EF4-FFF2-40B4-BE49-F238E27FC236}">
                  <a16:creationId xmlns:a16="http://schemas.microsoft.com/office/drawing/2014/main" id="{890B8B90-251F-AC2D-9F9A-1E05B780EADE}"/>
                </a:ext>
              </a:extLst>
            </p:cNvPr>
            <p:cNvSpPr/>
            <p:nvPr/>
          </p:nvSpPr>
          <p:spPr>
            <a:xfrm>
              <a:off x="5464800" y="2794800"/>
              <a:ext cx="205800" cy="237450"/>
            </a:xfrm>
            <a:custGeom>
              <a:avLst/>
              <a:gdLst/>
              <a:ahLst/>
              <a:cxnLst/>
              <a:rect l="l" t="t" r="r" b="b"/>
              <a:pathLst>
                <a:path w="8232" h="9498" extrusionOk="0">
                  <a:moveTo>
                    <a:pt x="1545" y="3217"/>
                  </a:moveTo>
                  <a:lnTo>
                    <a:pt x="1545" y="3647"/>
                  </a:lnTo>
                  <a:lnTo>
                    <a:pt x="1571" y="4027"/>
                  </a:lnTo>
                  <a:lnTo>
                    <a:pt x="1495" y="4002"/>
                  </a:lnTo>
                  <a:lnTo>
                    <a:pt x="1393" y="3977"/>
                  </a:lnTo>
                  <a:lnTo>
                    <a:pt x="1267" y="3850"/>
                  </a:lnTo>
                  <a:lnTo>
                    <a:pt x="1191" y="3698"/>
                  </a:lnTo>
                  <a:lnTo>
                    <a:pt x="1166" y="3622"/>
                  </a:lnTo>
                  <a:lnTo>
                    <a:pt x="1166" y="3521"/>
                  </a:lnTo>
                  <a:lnTo>
                    <a:pt x="1191" y="3419"/>
                  </a:lnTo>
                  <a:lnTo>
                    <a:pt x="1241" y="3318"/>
                  </a:lnTo>
                  <a:lnTo>
                    <a:pt x="1343" y="3242"/>
                  </a:lnTo>
                  <a:lnTo>
                    <a:pt x="1469" y="3217"/>
                  </a:lnTo>
                  <a:close/>
                  <a:moveTo>
                    <a:pt x="6788" y="3217"/>
                  </a:moveTo>
                  <a:lnTo>
                    <a:pt x="6890" y="3242"/>
                  </a:lnTo>
                  <a:lnTo>
                    <a:pt x="6991" y="3318"/>
                  </a:lnTo>
                  <a:lnTo>
                    <a:pt x="7067" y="3419"/>
                  </a:lnTo>
                  <a:lnTo>
                    <a:pt x="7067" y="3521"/>
                  </a:lnTo>
                  <a:lnTo>
                    <a:pt x="7067" y="3622"/>
                  </a:lnTo>
                  <a:lnTo>
                    <a:pt x="7042" y="3698"/>
                  </a:lnTo>
                  <a:lnTo>
                    <a:pt x="6966" y="3850"/>
                  </a:lnTo>
                  <a:lnTo>
                    <a:pt x="6839" y="3977"/>
                  </a:lnTo>
                  <a:lnTo>
                    <a:pt x="6763" y="4002"/>
                  </a:lnTo>
                  <a:lnTo>
                    <a:pt x="6662" y="4027"/>
                  </a:lnTo>
                  <a:lnTo>
                    <a:pt x="6687" y="3647"/>
                  </a:lnTo>
                  <a:lnTo>
                    <a:pt x="6712" y="3217"/>
                  </a:lnTo>
                  <a:close/>
                  <a:moveTo>
                    <a:pt x="4965" y="6332"/>
                  </a:moveTo>
                  <a:lnTo>
                    <a:pt x="4990" y="6636"/>
                  </a:lnTo>
                  <a:lnTo>
                    <a:pt x="4787" y="6763"/>
                  </a:lnTo>
                  <a:lnTo>
                    <a:pt x="4585" y="6864"/>
                  </a:lnTo>
                  <a:lnTo>
                    <a:pt x="4357" y="6915"/>
                  </a:lnTo>
                  <a:lnTo>
                    <a:pt x="3901" y="6915"/>
                  </a:lnTo>
                  <a:lnTo>
                    <a:pt x="3673" y="6864"/>
                  </a:lnTo>
                  <a:lnTo>
                    <a:pt x="3445" y="6763"/>
                  </a:lnTo>
                  <a:lnTo>
                    <a:pt x="3242" y="6636"/>
                  </a:lnTo>
                  <a:lnTo>
                    <a:pt x="3268" y="6332"/>
                  </a:lnTo>
                  <a:lnTo>
                    <a:pt x="3496" y="6433"/>
                  </a:lnTo>
                  <a:lnTo>
                    <a:pt x="3698" y="6484"/>
                  </a:lnTo>
                  <a:lnTo>
                    <a:pt x="3901" y="6535"/>
                  </a:lnTo>
                  <a:lnTo>
                    <a:pt x="4129" y="6560"/>
                  </a:lnTo>
                  <a:lnTo>
                    <a:pt x="4332" y="6535"/>
                  </a:lnTo>
                  <a:lnTo>
                    <a:pt x="4534" y="6484"/>
                  </a:lnTo>
                  <a:lnTo>
                    <a:pt x="4737" y="6433"/>
                  </a:lnTo>
                  <a:lnTo>
                    <a:pt x="4965" y="6332"/>
                  </a:lnTo>
                  <a:close/>
                  <a:moveTo>
                    <a:pt x="4129" y="0"/>
                  </a:moveTo>
                  <a:lnTo>
                    <a:pt x="3825" y="25"/>
                  </a:lnTo>
                  <a:lnTo>
                    <a:pt x="3546" y="51"/>
                  </a:lnTo>
                  <a:lnTo>
                    <a:pt x="3293" y="127"/>
                  </a:lnTo>
                  <a:lnTo>
                    <a:pt x="3040" y="228"/>
                  </a:lnTo>
                  <a:lnTo>
                    <a:pt x="2812" y="355"/>
                  </a:lnTo>
                  <a:lnTo>
                    <a:pt x="2584" y="507"/>
                  </a:lnTo>
                  <a:lnTo>
                    <a:pt x="2381" y="659"/>
                  </a:lnTo>
                  <a:lnTo>
                    <a:pt x="2204" y="861"/>
                  </a:lnTo>
                  <a:lnTo>
                    <a:pt x="2077" y="1038"/>
                  </a:lnTo>
                  <a:lnTo>
                    <a:pt x="1951" y="1241"/>
                  </a:lnTo>
                  <a:lnTo>
                    <a:pt x="1849" y="1469"/>
                  </a:lnTo>
                  <a:lnTo>
                    <a:pt x="1748" y="1672"/>
                  </a:lnTo>
                  <a:lnTo>
                    <a:pt x="1672" y="1925"/>
                  </a:lnTo>
                  <a:lnTo>
                    <a:pt x="1621" y="2178"/>
                  </a:lnTo>
                  <a:lnTo>
                    <a:pt x="1571" y="2432"/>
                  </a:lnTo>
                  <a:lnTo>
                    <a:pt x="1545" y="2710"/>
                  </a:lnTo>
                  <a:lnTo>
                    <a:pt x="1292" y="2710"/>
                  </a:lnTo>
                  <a:lnTo>
                    <a:pt x="1140" y="2761"/>
                  </a:lnTo>
                  <a:lnTo>
                    <a:pt x="988" y="2837"/>
                  </a:lnTo>
                  <a:lnTo>
                    <a:pt x="887" y="2938"/>
                  </a:lnTo>
                  <a:lnTo>
                    <a:pt x="786" y="3065"/>
                  </a:lnTo>
                  <a:lnTo>
                    <a:pt x="710" y="3217"/>
                  </a:lnTo>
                  <a:lnTo>
                    <a:pt x="659" y="3369"/>
                  </a:lnTo>
                  <a:lnTo>
                    <a:pt x="634" y="3521"/>
                  </a:lnTo>
                  <a:lnTo>
                    <a:pt x="659" y="3723"/>
                  </a:lnTo>
                  <a:lnTo>
                    <a:pt x="710" y="3926"/>
                  </a:lnTo>
                  <a:lnTo>
                    <a:pt x="811" y="4103"/>
                  </a:lnTo>
                  <a:lnTo>
                    <a:pt x="938" y="4255"/>
                  </a:lnTo>
                  <a:lnTo>
                    <a:pt x="1090" y="4382"/>
                  </a:lnTo>
                  <a:lnTo>
                    <a:pt x="1267" y="4483"/>
                  </a:lnTo>
                  <a:lnTo>
                    <a:pt x="1469" y="4534"/>
                  </a:lnTo>
                  <a:lnTo>
                    <a:pt x="1672" y="4559"/>
                  </a:lnTo>
                  <a:lnTo>
                    <a:pt x="1824" y="4863"/>
                  </a:lnTo>
                  <a:lnTo>
                    <a:pt x="2001" y="5167"/>
                  </a:lnTo>
                  <a:lnTo>
                    <a:pt x="2204" y="5395"/>
                  </a:lnTo>
                  <a:lnTo>
                    <a:pt x="2381" y="5623"/>
                  </a:lnTo>
                  <a:lnTo>
                    <a:pt x="2584" y="5825"/>
                  </a:lnTo>
                  <a:lnTo>
                    <a:pt x="2787" y="6003"/>
                  </a:lnTo>
                  <a:lnTo>
                    <a:pt x="2711" y="6560"/>
                  </a:lnTo>
                  <a:lnTo>
                    <a:pt x="1292" y="6965"/>
                  </a:lnTo>
                  <a:lnTo>
                    <a:pt x="1090" y="7041"/>
                  </a:lnTo>
                  <a:lnTo>
                    <a:pt x="887" y="7142"/>
                  </a:lnTo>
                  <a:lnTo>
                    <a:pt x="710" y="7294"/>
                  </a:lnTo>
                  <a:lnTo>
                    <a:pt x="558" y="7446"/>
                  </a:lnTo>
                  <a:lnTo>
                    <a:pt x="431" y="7624"/>
                  </a:lnTo>
                  <a:lnTo>
                    <a:pt x="304" y="7801"/>
                  </a:lnTo>
                  <a:lnTo>
                    <a:pt x="228" y="8004"/>
                  </a:lnTo>
                  <a:lnTo>
                    <a:pt x="178" y="8232"/>
                  </a:lnTo>
                  <a:lnTo>
                    <a:pt x="0" y="9194"/>
                  </a:lnTo>
                  <a:lnTo>
                    <a:pt x="0" y="9295"/>
                  </a:lnTo>
                  <a:lnTo>
                    <a:pt x="51" y="9397"/>
                  </a:lnTo>
                  <a:lnTo>
                    <a:pt x="127" y="9447"/>
                  </a:lnTo>
                  <a:lnTo>
                    <a:pt x="228" y="9498"/>
                  </a:lnTo>
                  <a:lnTo>
                    <a:pt x="304" y="9498"/>
                  </a:lnTo>
                  <a:lnTo>
                    <a:pt x="406" y="9447"/>
                  </a:lnTo>
                  <a:lnTo>
                    <a:pt x="482" y="9397"/>
                  </a:lnTo>
                  <a:lnTo>
                    <a:pt x="532" y="9270"/>
                  </a:lnTo>
                  <a:lnTo>
                    <a:pt x="684" y="8333"/>
                  </a:lnTo>
                  <a:lnTo>
                    <a:pt x="735" y="8181"/>
                  </a:lnTo>
                  <a:lnTo>
                    <a:pt x="786" y="8029"/>
                  </a:lnTo>
                  <a:lnTo>
                    <a:pt x="862" y="7902"/>
                  </a:lnTo>
                  <a:lnTo>
                    <a:pt x="938" y="7776"/>
                  </a:lnTo>
                  <a:lnTo>
                    <a:pt x="1064" y="7674"/>
                  </a:lnTo>
                  <a:lnTo>
                    <a:pt x="1166" y="7598"/>
                  </a:lnTo>
                  <a:lnTo>
                    <a:pt x="1292" y="7522"/>
                  </a:lnTo>
                  <a:lnTo>
                    <a:pt x="1444" y="7472"/>
                  </a:lnTo>
                  <a:lnTo>
                    <a:pt x="2508" y="7168"/>
                  </a:lnTo>
                  <a:lnTo>
                    <a:pt x="2508" y="9245"/>
                  </a:lnTo>
                  <a:lnTo>
                    <a:pt x="2533" y="9346"/>
                  </a:lnTo>
                  <a:lnTo>
                    <a:pt x="2584" y="9422"/>
                  </a:lnTo>
                  <a:lnTo>
                    <a:pt x="2660" y="9473"/>
                  </a:lnTo>
                  <a:lnTo>
                    <a:pt x="2761" y="9498"/>
                  </a:lnTo>
                  <a:lnTo>
                    <a:pt x="2862" y="9473"/>
                  </a:lnTo>
                  <a:lnTo>
                    <a:pt x="2964" y="9422"/>
                  </a:lnTo>
                  <a:lnTo>
                    <a:pt x="3014" y="9346"/>
                  </a:lnTo>
                  <a:lnTo>
                    <a:pt x="3040" y="9245"/>
                  </a:lnTo>
                  <a:lnTo>
                    <a:pt x="3040" y="7142"/>
                  </a:lnTo>
                  <a:lnTo>
                    <a:pt x="3293" y="7269"/>
                  </a:lnTo>
                  <a:lnTo>
                    <a:pt x="3546" y="7370"/>
                  </a:lnTo>
                  <a:lnTo>
                    <a:pt x="3825" y="7421"/>
                  </a:lnTo>
                  <a:lnTo>
                    <a:pt x="4129" y="7446"/>
                  </a:lnTo>
                  <a:lnTo>
                    <a:pt x="4407" y="7421"/>
                  </a:lnTo>
                  <a:lnTo>
                    <a:pt x="4686" y="7370"/>
                  </a:lnTo>
                  <a:lnTo>
                    <a:pt x="4939" y="7269"/>
                  </a:lnTo>
                  <a:lnTo>
                    <a:pt x="5218" y="7142"/>
                  </a:lnTo>
                  <a:lnTo>
                    <a:pt x="5218" y="9245"/>
                  </a:lnTo>
                  <a:lnTo>
                    <a:pt x="5218" y="9346"/>
                  </a:lnTo>
                  <a:lnTo>
                    <a:pt x="5294" y="9422"/>
                  </a:lnTo>
                  <a:lnTo>
                    <a:pt x="5370" y="9473"/>
                  </a:lnTo>
                  <a:lnTo>
                    <a:pt x="5471" y="9498"/>
                  </a:lnTo>
                  <a:lnTo>
                    <a:pt x="5573" y="9473"/>
                  </a:lnTo>
                  <a:lnTo>
                    <a:pt x="5649" y="9422"/>
                  </a:lnTo>
                  <a:lnTo>
                    <a:pt x="5699" y="9346"/>
                  </a:lnTo>
                  <a:lnTo>
                    <a:pt x="5725" y="9245"/>
                  </a:lnTo>
                  <a:lnTo>
                    <a:pt x="5725" y="7168"/>
                  </a:lnTo>
                  <a:lnTo>
                    <a:pt x="6788" y="7472"/>
                  </a:lnTo>
                  <a:lnTo>
                    <a:pt x="6940" y="7522"/>
                  </a:lnTo>
                  <a:lnTo>
                    <a:pt x="7067" y="7598"/>
                  </a:lnTo>
                  <a:lnTo>
                    <a:pt x="7194" y="7674"/>
                  </a:lnTo>
                  <a:lnTo>
                    <a:pt x="7295" y="7776"/>
                  </a:lnTo>
                  <a:lnTo>
                    <a:pt x="7371" y="7902"/>
                  </a:lnTo>
                  <a:lnTo>
                    <a:pt x="7447" y="8029"/>
                  </a:lnTo>
                  <a:lnTo>
                    <a:pt x="7523" y="8181"/>
                  </a:lnTo>
                  <a:lnTo>
                    <a:pt x="7548" y="8333"/>
                  </a:lnTo>
                  <a:lnTo>
                    <a:pt x="7725" y="9270"/>
                  </a:lnTo>
                  <a:lnTo>
                    <a:pt x="7751" y="9371"/>
                  </a:lnTo>
                  <a:lnTo>
                    <a:pt x="7801" y="9447"/>
                  </a:lnTo>
                  <a:lnTo>
                    <a:pt x="7877" y="9473"/>
                  </a:lnTo>
                  <a:lnTo>
                    <a:pt x="7979" y="9498"/>
                  </a:lnTo>
                  <a:lnTo>
                    <a:pt x="8080" y="9473"/>
                  </a:lnTo>
                  <a:lnTo>
                    <a:pt x="8156" y="9422"/>
                  </a:lnTo>
                  <a:lnTo>
                    <a:pt x="8207" y="9321"/>
                  </a:lnTo>
                  <a:lnTo>
                    <a:pt x="8232" y="9194"/>
                  </a:lnTo>
                  <a:lnTo>
                    <a:pt x="8055" y="8232"/>
                  </a:lnTo>
                  <a:lnTo>
                    <a:pt x="8004" y="8004"/>
                  </a:lnTo>
                  <a:lnTo>
                    <a:pt x="7928" y="7801"/>
                  </a:lnTo>
                  <a:lnTo>
                    <a:pt x="7827" y="7624"/>
                  </a:lnTo>
                  <a:lnTo>
                    <a:pt x="7675" y="7446"/>
                  </a:lnTo>
                  <a:lnTo>
                    <a:pt x="7523" y="7294"/>
                  </a:lnTo>
                  <a:lnTo>
                    <a:pt x="7346" y="7142"/>
                  </a:lnTo>
                  <a:lnTo>
                    <a:pt x="7143" y="7041"/>
                  </a:lnTo>
                  <a:lnTo>
                    <a:pt x="6940" y="6965"/>
                  </a:lnTo>
                  <a:lnTo>
                    <a:pt x="5522" y="6560"/>
                  </a:lnTo>
                  <a:lnTo>
                    <a:pt x="5446" y="6003"/>
                  </a:lnTo>
                  <a:lnTo>
                    <a:pt x="5649" y="5825"/>
                  </a:lnTo>
                  <a:lnTo>
                    <a:pt x="5851" y="5623"/>
                  </a:lnTo>
                  <a:lnTo>
                    <a:pt x="6054" y="5395"/>
                  </a:lnTo>
                  <a:lnTo>
                    <a:pt x="6231" y="5167"/>
                  </a:lnTo>
                  <a:lnTo>
                    <a:pt x="6434" y="4863"/>
                  </a:lnTo>
                  <a:lnTo>
                    <a:pt x="6560" y="4559"/>
                  </a:lnTo>
                  <a:lnTo>
                    <a:pt x="6763" y="4534"/>
                  </a:lnTo>
                  <a:lnTo>
                    <a:pt x="6940" y="4483"/>
                  </a:lnTo>
                  <a:lnTo>
                    <a:pt x="7143" y="4382"/>
                  </a:lnTo>
                  <a:lnTo>
                    <a:pt x="7295" y="4255"/>
                  </a:lnTo>
                  <a:lnTo>
                    <a:pt x="7422" y="4103"/>
                  </a:lnTo>
                  <a:lnTo>
                    <a:pt x="7523" y="3926"/>
                  </a:lnTo>
                  <a:lnTo>
                    <a:pt x="7573" y="3723"/>
                  </a:lnTo>
                  <a:lnTo>
                    <a:pt x="7599" y="3521"/>
                  </a:lnTo>
                  <a:lnTo>
                    <a:pt x="7573" y="3369"/>
                  </a:lnTo>
                  <a:lnTo>
                    <a:pt x="7548" y="3217"/>
                  </a:lnTo>
                  <a:lnTo>
                    <a:pt x="7472" y="3065"/>
                  </a:lnTo>
                  <a:lnTo>
                    <a:pt x="7371" y="2938"/>
                  </a:lnTo>
                  <a:lnTo>
                    <a:pt x="7244" y="2837"/>
                  </a:lnTo>
                  <a:lnTo>
                    <a:pt x="7092" y="2761"/>
                  </a:lnTo>
                  <a:lnTo>
                    <a:pt x="6940" y="2710"/>
                  </a:lnTo>
                  <a:lnTo>
                    <a:pt x="6687" y="2710"/>
                  </a:lnTo>
                  <a:lnTo>
                    <a:pt x="6662" y="2381"/>
                  </a:lnTo>
                  <a:lnTo>
                    <a:pt x="6586" y="2052"/>
                  </a:lnTo>
                  <a:lnTo>
                    <a:pt x="6510" y="1773"/>
                  </a:lnTo>
                  <a:lnTo>
                    <a:pt x="6408" y="1494"/>
                  </a:lnTo>
                  <a:lnTo>
                    <a:pt x="6358" y="1393"/>
                  </a:lnTo>
                  <a:lnTo>
                    <a:pt x="6256" y="1342"/>
                  </a:lnTo>
                  <a:lnTo>
                    <a:pt x="6054" y="1342"/>
                  </a:lnTo>
                  <a:lnTo>
                    <a:pt x="5978" y="1418"/>
                  </a:lnTo>
                  <a:lnTo>
                    <a:pt x="5927" y="1494"/>
                  </a:lnTo>
                  <a:lnTo>
                    <a:pt x="5902" y="1596"/>
                  </a:lnTo>
                  <a:lnTo>
                    <a:pt x="5927" y="1697"/>
                  </a:lnTo>
                  <a:lnTo>
                    <a:pt x="6028" y="2001"/>
                  </a:lnTo>
                  <a:lnTo>
                    <a:pt x="6104" y="2330"/>
                  </a:lnTo>
                  <a:lnTo>
                    <a:pt x="6155" y="2685"/>
                  </a:lnTo>
                  <a:lnTo>
                    <a:pt x="6180" y="3065"/>
                  </a:lnTo>
                  <a:lnTo>
                    <a:pt x="6180" y="3673"/>
                  </a:lnTo>
                  <a:lnTo>
                    <a:pt x="6155" y="3926"/>
                  </a:lnTo>
                  <a:lnTo>
                    <a:pt x="6130" y="4128"/>
                  </a:lnTo>
                  <a:lnTo>
                    <a:pt x="6079" y="4331"/>
                  </a:lnTo>
                  <a:lnTo>
                    <a:pt x="6003" y="4508"/>
                  </a:lnTo>
                  <a:lnTo>
                    <a:pt x="5927" y="4660"/>
                  </a:lnTo>
                  <a:lnTo>
                    <a:pt x="5801" y="4838"/>
                  </a:lnTo>
                  <a:lnTo>
                    <a:pt x="5598" y="5116"/>
                  </a:lnTo>
                  <a:lnTo>
                    <a:pt x="5395" y="5344"/>
                  </a:lnTo>
                  <a:lnTo>
                    <a:pt x="5167" y="5547"/>
                  </a:lnTo>
                  <a:lnTo>
                    <a:pt x="4965" y="5724"/>
                  </a:lnTo>
                  <a:lnTo>
                    <a:pt x="4737" y="5851"/>
                  </a:lnTo>
                  <a:lnTo>
                    <a:pt x="4534" y="5952"/>
                  </a:lnTo>
                  <a:lnTo>
                    <a:pt x="4332" y="6003"/>
                  </a:lnTo>
                  <a:lnTo>
                    <a:pt x="4129" y="6028"/>
                  </a:lnTo>
                  <a:lnTo>
                    <a:pt x="3926" y="6003"/>
                  </a:lnTo>
                  <a:lnTo>
                    <a:pt x="3698" y="5952"/>
                  </a:lnTo>
                  <a:lnTo>
                    <a:pt x="3496" y="5851"/>
                  </a:lnTo>
                  <a:lnTo>
                    <a:pt x="3268" y="5724"/>
                  </a:lnTo>
                  <a:lnTo>
                    <a:pt x="3065" y="5547"/>
                  </a:lnTo>
                  <a:lnTo>
                    <a:pt x="2837" y="5344"/>
                  </a:lnTo>
                  <a:lnTo>
                    <a:pt x="2635" y="5116"/>
                  </a:lnTo>
                  <a:lnTo>
                    <a:pt x="2432" y="4838"/>
                  </a:lnTo>
                  <a:lnTo>
                    <a:pt x="2305" y="4660"/>
                  </a:lnTo>
                  <a:lnTo>
                    <a:pt x="2229" y="4508"/>
                  </a:lnTo>
                  <a:lnTo>
                    <a:pt x="2153" y="4331"/>
                  </a:lnTo>
                  <a:lnTo>
                    <a:pt x="2103" y="4128"/>
                  </a:lnTo>
                  <a:lnTo>
                    <a:pt x="2077" y="3926"/>
                  </a:lnTo>
                  <a:lnTo>
                    <a:pt x="2077" y="3673"/>
                  </a:lnTo>
                  <a:lnTo>
                    <a:pt x="2052" y="3065"/>
                  </a:lnTo>
                  <a:lnTo>
                    <a:pt x="2077" y="2761"/>
                  </a:lnTo>
                  <a:lnTo>
                    <a:pt x="2103" y="2508"/>
                  </a:lnTo>
                  <a:lnTo>
                    <a:pt x="2128" y="2229"/>
                  </a:lnTo>
                  <a:lnTo>
                    <a:pt x="2204" y="2001"/>
                  </a:lnTo>
                  <a:lnTo>
                    <a:pt x="2280" y="1773"/>
                  </a:lnTo>
                  <a:lnTo>
                    <a:pt x="2381" y="1570"/>
                  </a:lnTo>
                  <a:lnTo>
                    <a:pt x="2483" y="1368"/>
                  </a:lnTo>
                  <a:lnTo>
                    <a:pt x="2609" y="1190"/>
                  </a:lnTo>
                  <a:lnTo>
                    <a:pt x="2736" y="1038"/>
                  </a:lnTo>
                  <a:lnTo>
                    <a:pt x="2888" y="912"/>
                  </a:lnTo>
                  <a:lnTo>
                    <a:pt x="3065" y="785"/>
                  </a:lnTo>
                  <a:lnTo>
                    <a:pt x="3242" y="709"/>
                  </a:lnTo>
                  <a:lnTo>
                    <a:pt x="3445" y="633"/>
                  </a:lnTo>
                  <a:lnTo>
                    <a:pt x="3648" y="583"/>
                  </a:lnTo>
                  <a:lnTo>
                    <a:pt x="3876" y="532"/>
                  </a:lnTo>
                  <a:lnTo>
                    <a:pt x="4129" y="532"/>
                  </a:lnTo>
                  <a:lnTo>
                    <a:pt x="4433" y="557"/>
                  </a:lnTo>
                  <a:lnTo>
                    <a:pt x="4711" y="608"/>
                  </a:lnTo>
                  <a:lnTo>
                    <a:pt x="4965" y="709"/>
                  </a:lnTo>
                  <a:lnTo>
                    <a:pt x="5218" y="836"/>
                  </a:lnTo>
                  <a:lnTo>
                    <a:pt x="5319" y="861"/>
                  </a:lnTo>
                  <a:lnTo>
                    <a:pt x="5421" y="861"/>
                  </a:lnTo>
                  <a:lnTo>
                    <a:pt x="5497" y="836"/>
                  </a:lnTo>
                  <a:lnTo>
                    <a:pt x="5573" y="760"/>
                  </a:lnTo>
                  <a:lnTo>
                    <a:pt x="5623" y="659"/>
                  </a:lnTo>
                  <a:lnTo>
                    <a:pt x="5623" y="557"/>
                  </a:lnTo>
                  <a:lnTo>
                    <a:pt x="5573" y="456"/>
                  </a:lnTo>
                  <a:lnTo>
                    <a:pt x="5497" y="380"/>
                  </a:lnTo>
                  <a:lnTo>
                    <a:pt x="5193" y="228"/>
                  </a:lnTo>
                  <a:lnTo>
                    <a:pt x="4863" y="101"/>
                  </a:lnTo>
                  <a:lnTo>
                    <a:pt x="4509" y="25"/>
                  </a:lnTo>
                  <a:lnTo>
                    <a:pt x="4129"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620;p53">
              <a:extLst>
                <a:ext uri="{FF2B5EF4-FFF2-40B4-BE49-F238E27FC236}">
                  <a16:creationId xmlns:a16="http://schemas.microsoft.com/office/drawing/2014/main" id="{8D768E87-9ECF-D104-D6B5-E69EABCB574E}"/>
                </a:ext>
              </a:extLst>
            </p:cNvPr>
            <p:cNvSpPr/>
            <p:nvPr/>
          </p:nvSpPr>
          <p:spPr>
            <a:xfrm>
              <a:off x="5585100" y="2860000"/>
              <a:ext cx="13325" cy="22200"/>
            </a:xfrm>
            <a:custGeom>
              <a:avLst/>
              <a:gdLst/>
              <a:ahLst/>
              <a:cxnLst/>
              <a:rect l="l" t="t" r="r" b="b"/>
              <a:pathLst>
                <a:path w="533"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57" y="811"/>
                  </a:lnTo>
                  <a:lnTo>
                    <a:pt x="507" y="735"/>
                  </a:lnTo>
                  <a:lnTo>
                    <a:pt x="533" y="609"/>
                  </a:lnTo>
                  <a:lnTo>
                    <a:pt x="533" y="254"/>
                  </a:lnTo>
                  <a:lnTo>
                    <a:pt x="507" y="153"/>
                  </a:lnTo>
                  <a:lnTo>
                    <a:pt x="457"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621;p53">
              <a:extLst>
                <a:ext uri="{FF2B5EF4-FFF2-40B4-BE49-F238E27FC236}">
                  <a16:creationId xmlns:a16="http://schemas.microsoft.com/office/drawing/2014/main" id="{795B10F0-3B5A-84F6-111A-BB08E402A9EE}"/>
                </a:ext>
              </a:extLst>
            </p:cNvPr>
            <p:cNvSpPr/>
            <p:nvPr/>
          </p:nvSpPr>
          <p:spPr>
            <a:xfrm>
              <a:off x="5537625" y="2860000"/>
              <a:ext cx="12675" cy="22200"/>
            </a:xfrm>
            <a:custGeom>
              <a:avLst/>
              <a:gdLst/>
              <a:ahLst/>
              <a:cxnLst/>
              <a:rect l="l" t="t" r="r" b="b"/>
              <a:pathLst>
                <a:path w="507" h="888" extrusionOk="0">
                  <a:moveTo>
                    <a:pt x="253" y="1"/>
                  </a:moveTo>
                  <a:lnTo>
                    <a:pt x="152" y="26"/>
                  </a:lnTo>
                  <a:lnTo>
                    <a:pt x="76" y="77"/>
                  </a:lnTo>
                  <a:lnTo>
                    <a:pt x="0" y="153"/>
                  </a:lnTo>
                  <a:lnTo>
                    <a:pt x="0" y="254"/>
                  </a:lnTo>
                  <a:lnTo>
                    <a:pt x="0" y="609"/>
                  </a:lnTo>
                  <a:lnTo>
                    <a:pt x="0" y="735"/>
                  </a:lnTo>
                  <a:lnTo>
                    <a:pt x="76" y="811"/>
                  </a:lnTo>
                  <a:lnTo>
                    <a:pt x="152" y="862"/>
                  </a:lnTo>
                  <a:lnTo>
                    <a:pt x="253" y="887"/>
                  </a:lnTo>
                  <a:lnTo>
                    <a:pt x="355" y="862"/>
                  </a:lnTo>
                  <a:lnTo>
                    <a:pt x="431" y="811"/>
                  </a:lnTo>
                  <a:lnTo>
                    <a:pt x="481" y="735"/>
                  </a:lnTo>
                  <a:lnTo>
                    <a:pt x="507" y="609"/>
                  </a:lnTo>
                  <a:lnTo>
                    <a:pt x="507" y="254"/>
                  </a:lnTo>
                  <a:lnTo>
                    <a:pt x="481" y="153"/>
                  </a:lnTo>
                  <a:lnTo>
                    <a:pt x="431" y="77"/>
                  </a:lnTo>
                  <a:lnTo>
                    <a:pt x="355" y="26"/>
                  </a:lnTo>
                  <a:lnTo>
                    <a:pt x="253"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3622;p53">
              <a:extLst>
                <a:ext uri="{FF2B5EF4-FFF2-40B4-BE49-F238E27FC236}">
                  <a16:creationId xmlns:a16="http://schemas.microsoft.com/office/drawing/2014/main" id="{BF00755D-CA4A-C0B4-0F68-12EEF8219F71}"/>
                </a:ext>
              </a:extLst>
            </p:cNvPr>
            <p:cNvSpPr/>
            <p:nvPr/>
          </p:nvSpPr>
          <p:spPr>
            <a:xfrm>
              <a:off x="5705425" y="2775150"/>
              <a:ext cx="205800" cy="257100"/>
            </a:xfrm>
            <a:custGeom>
              <a:avLst/>
              <a:gdLst/>
              <a:ahLst/>
              <a:cxnLst/>
              <a:rect l="l" t="t" r="r" b="b"/>
              <a:pathLst>
                <a:path w="8232" h="10284" extrusionOk="0">
                  <a:moveTo>
                    <a:pt x="4584" y="2382"/>
                  </a:moveTo>
                  <a:lnTo>
                    <a:pt x="4762" y="2534"/>
                  </a:lnTo>
                  <a:lnTo>
                    <a:pt x="4964" y="2686"/>
                  </a:lnTo>
                  <a:lnTo>
                    <a:pt x="5192" y="2812"/>
                  </a:lnTo>
                  <a:lnTo>
                    <a:pt x="5395" y="2914"/>
                  </a:lnTo>
                  <a:lnTo>
                    <a:pt x="5800" y="3066"/>
                  </a:lnTo>
                  <a:lnTo>
                    <a:pt x="6129" y="3192"/>
                  </a:lnTo>
                  <a:lnTo>
                    <a:pt x="6180" y="3496"/>
                  </a:lnTo>
                  <a:lnTo>
                    <a:pt x="6180" y="3851"/>
                  </a:lnTo>
                  <a:lnTo>
                    <a:pt x="6180" y="4459"/>
                  </a:lnTo>
                  <a:lnTo>
                    <a:pt x="6155" y="4712"/>
                  </a:lnTo>
                  <a:lnTo>
                    <a:pt x="6129" y="4914"/>
                  </a:lnTo>
                  <a:lnTo>
                    <a:pt x="6079" y="5117"/>
                  </a:lnTo>
                  <a:lnTo>
                    <a:pt x="6028" y="5294"/>
                  </a:lnTo>
                  <a:lnTo>
                    <a:pt x="5927" y="5446"/>
                  </a:lnTo>
                  <a:lnTo>
                    <a:pt x="5800" y="5624"/>
                  </a:lnTo>
                  <a:lnTo>
                    <a:pt x="5598" y="5902"/>
                  </a:lnTo>
                  <a:lnTo>
                    <a:pt x="5395" y="6130"/>
                  </a:lnTo>
                  <a:lnTo>
                    <a:pt x="5192" y="6333"/>
                  </a:lnTo>
                  <a:lnTo>
                    <a:pt x="4964" y="6510"/>
                  </a:lnTo>
                  <a:lnTo>
                    <a:pt x="4736" y="6637"/>
                  </a:lnTo>
                  <a:lnTo>
                    <a:pt x="4534" y="6738"/>
                  </a:lnTo>
                  <a:lnTo>
                    <a:pt x="4331" y="6789"/>
                  </a:lnTo>
                  <a:lnTo>
                    <a:pt x="4129" y="6814"/>
                  </a:lnTo>
                  <a:lnTo>
                    <a:pt x="3926" y="6789"/>
                  </a:lnTo>
                  <a:lnTo>
                    <a:pt x="3698" y="6738"/>
                  </a:lnTo>
                  <a:lnTo>
                    <a:pt x="3495" y="6637"/>
                  </a:lnTo>
                  <a:lnTo>
                    <a:pt x="3293" y="6510"/>
                  </a:lnTo>
                  <a:lnTo>
                    <a:pt x="3065" y="6333"/>
                  </a:lnTo>
                  <a:lnTo>
                    <a:pt x="2862" y="6130"/>
                  </a:lnTo>
                  <a:lnTo>
                    <a:pt x="2634" y="5902"/>
                  </a:lnTo>
                  <a:lnTo>
                    <a:pt x="2432" y="5624"/>
                  </a:lnTo>
                  <a:lnTo>
                    <a:pt x="2305" y="5446"/>
                  </a:lnTo>
                  <a:lnTo>
                    <a:pt x="2229" y="5294"/>
                  </a:lnTo>
                  <a:lnTo>
                    <a:pt x="2153" y="5117"/>
                  </a:lnTo>
                  <a:lnTo>
                    <a:pt x="2128" y="4914"/>
                  </a:lnTo>
                  <a:lnTo>
                    <a:pt x="2077" y="4712"/>
                  </a:lnTo>
                  <a:lnTo>
                    <a:pt x="2077" y="4459"/>
                  </a:lnTo>
                  <a:lnTo>
                    <a:pt x="2052" y="3851"/>
                  </a:lnTo>
                  <a:lnTo>
                    <a:pt x="2077" y="3521"/>
                  </a:lnTo>
                  <a:lnTo>
                    <a:pt x="2102" y="3243"/>
                  </a:lnTo>
                  <a:lnTo>
                    <a:pt x="2609" y="3192"/>
                  </a:lnTo>
                  <a:lnTo>
                    <a:pt x="2913" y="3142"/>
                  </a:lnTo>
                  <a:lnTo>
                    <a:pt x="3242" y="3066"/>
                  </a:lnTo>
                  <a:lnTo>
                    <a:pt x="3597" y="2964"/>
                  </a:lnTo>
                  <a:lnTo>
                    <a:pt x="3951" y="2812"/>
                  </a:lnTo>
                  <a:lnTo>
                    <a:pt x="4280" y="2635"/>
                  </a:lnTo>
                  <a:lnTo>
                    <a:pt x="4432" y="2508"/>
                  </a:lnTo>
                  <a:lnTo>
                    <a:pt x="4584" y="2382"/>
                  </a:lnTo>
                  <a:close/>
                  <a:moveTo>
                    <a:pt x="4154" y="1"/>
                  </a:moveTo>
                  <a:lnTo>
                    <a:pt x="3926" y="26"/>
                  </a:lnTo>
                  <a:lnTo>
                    <a:pt x="3723" y="52"/>
                  </a:lnTo>
                  <a:lnTo>
                    <a:pt x="3521" y="102"/>
                  </a:lnTo>
                  <a:lnTo>
                    <a:pt x="3318" y="153"/>
                  </a:lnTo>
                  <a:lnTo>
                    <a:pt x="3115" y="229"/>
                  </a:lnTo>
                  <a:lnTo>
                    <a:pt x="2938" y="330"/>
                  </a:lnTo>
                  <a:lnTo>
                    <a:pt x="2761" y="457"/>
                  </a:lnTo>
                  <a:lnTo>
                    <a:pt x="2584" y="583"/>
                  </a:lnTo>
                  <a:lnTo>
                    <a:pt x="2406" y="609"/>
                  </a:lnTo>
                  <a:lnTo>
                    <a:pt x="2229" y="634"/>
                  </a:lnTo>
                  <a:lnTo>
                    <a:pt x="2052" y="685"/>
                  </a:lnTo>
                  <a:lnTo>
                    <a:pt x="1900" y="761"/>
                  </a:lnTo>
                  <a:lnTo>
                    <a:pt x="1722" y="837"/>
                  </a:lnTo>
                  <a:lnTo>
                    <a:pt x="1596" y="938"/>
                  </a:lnTo>
                  <a:lnTo>
                    <a:pt x="1444" y="1065"/>
                  </a:lnTo>
                  <a:lnTo>
                    <a:pt x="1317" y="1191"/>
                  </a:lnTo>
                  <a:lnTo>
                    <a:pt x="1216" y="1343"/>
                  </a:lnTo>
                  <a:lnTo>
                    <a:pt x="1114" y="1495"/>
                  </a:lnTo>
                  <a:lnTo>
                    <a:pt x="1038" y="1647"/>
                  </a:lnTo>
                  <a:lnTo>
                    <a:pt x="988" y="1799"/>
                  </a:lnTo>
                  <a:lnTo>
                    <a:pt x="963" y="1951"/>
                  </a:lnTo>
                  <a:lnTo>
                    <a:pt x="937" y="2128"/>
                  </a:lnTo>
                  <a:lnTo>
                    <a:pt x="912" y="2306"/>
                  </a:lnTo>
                  <a:lnTo>
                    <a:pt x="937" y="2458"/>
                  </a:lnTo>
                  <a:lnTo>
                    <a:pt x="811" y="2610"/>
                  </a:lnTo>
                  <a:lnTo>
                    <a:pt x="709" y="2787"/>
                  </a:lnTo>
                  <a:lnTo>
                    <a:pt x="608" y="2964"/>
                  </a:lnTo>
                  <a:lnTo>
                    <a:pt x="532" y="3142"/>
                  </a:lnTo>
                  <a:lnTo>
                    <a:pt x="481" y="3344"/>
                  </a:lnTo>
                  <a:lnTo>
                    <a:pt x="431" y="3547"/>
                  </a:lnTo>
                  <a:lnTo>
                    <a:pt x="405" y="3749"/>
                  </a:lnTo>
                  <a:lnTo>
                    <a:pt x="380" y="3952"/>
                  </a:lnTo>
                  <a:lnTo>
                    <a:pt x="405" y="4231"/>
                  </a:lnTo>
                  <a:lnTo>
                    <a:pt x="456" y="4484"/>
                  </a:lnTo>
                  <a:lnTo>
                    <a:pt x="532" y="4737"/>
                  </a:lnTo>
                  <a:lnTo>
                    <a:pt x="608" y="4990"/>
                  </a:lnTo>
                  <a:lnTo>
                    <a:pt x="507" y="5142"/>
                  </a:lnTo>
                  <a:lnTo>
                    <a:pt x="380" y="5294"/>
                  </a:lnTo>
                  <a:lnTo>
                    <a:pt x="304" y="5472"/>
                  </a:lnTo>
                  <a:lnTo>
                    <a:pt x="228" y="5674"/>
                  </a:lnTo>
                  <a:lnTo>
                    <a:pt x="203" y="5776"/>
                  </a:lnTo>
                  <a:lnTo>
                    <a:pt x="228" y="5852"/>
                  </a:lnTo>
                  <a:lnTo>
                    <a:pt x="279" y="5953"/>
                  </a:lnTo>
                  <a:lnTo>
                    <a:pt x="380" y="6004"/>
                  </a:lnTo>
                  <a:lnTo>
                    <a:pt x="557" y="6004"/>
                  </a:lnTo>
                  <a:lnTo>
                    <a:pt x="659" y="5928"/>
                  </a:lnTo>
                  <a:lnTo>
                    <a:pt x="709" y="5852"/>
                  </a:lnTo>
                  <a:lnTo>
                    <a:pt x="785" y="5674"/>
                  </a:lnTo>
                  <a:lnTo>
                    <a:pt x="861" y="5522"/>
                  </a:lnTo>
                  <a:lnTo>
                    <a:pt x="963" y="5370"/>
                  </a:lnTo>
                  <a:lnTo>
                    <a:pt x="1089" y="5244"/>
                  </a:lnTo>
                  <a:lnTo>
                    <a:pt x="1140" y="5142"/>
                  </a:lnTo>
                  <a:lnTo>
                    <a:pt x="1165" y="5041"/>
                  </a:lnTo>
                  <a:lnTo>
                    <a:pt x="1165" y="4940"/>
                  </a:lnTo>
                  <a:lnTo>
                    <a:pt x="1140" y="4839"/>
                  </a:lnTo>
                  <a:lnTo>
                    <a:pt x="1038" y="4636"/>
                  </a:lnTo>
                  <a:lnTo>
                    <a:pt x="963" y="4433"/>
                  </a:lnTo>
                  <a:lnTo>
                    <a:pt x="937" y="4205"/>
                  </a:lnTo>
                  <a:lnTo>
                    <a:pt x="912" y="3952"/>
                  </a:lnTo>
                  <a:lnTo>
                    <a:pt x="912" y="3800"/>
                  </a:lnTo>
                  <a:lnTo>
                    <a:pt x="937" y="3623"/>
                  </a:lnTo>
                  <a:lnTo>
                    <a:pt x="988" y="3471"/>
                  </a:lnTo>
                  <a:lnTo>
                    <a:pt x="1038" y="3294"/>
                  </a:lnTo>
                  <a:lnTo>
                    <a:pt x="1089" y="3142"/>
                  </a:lnTo>
                  <a:lnTo>
                    <a:pt x="1190" y="3015"/>
                  </a:lnTo>
                  <a:lnTo>
                    <a:pt x="1266" y="2863"/>
                  </a:lnTo>
                  <a:lnTo>
                    <a:pt x="1368" y="2762"/>
                  </a:lnTo>
                  <a:lnTo>
                    <a:pt x="1418" y="2686"/>
                  </a:lnTo>
                  <a:lnTo>
                    <a:pt x="1444" y="2610"/>
                  </a:lnTo>
                  <a:lnTo>
                    <a:pt x="1469" y="2534"/>
                  </a:lnTo>
                  <a:lnTo>
                    <a:pt x="1469" y="2458"/>
                  </a:lnTo>
                  <a:lnTo>
                    <a:pt x="1444" y="2230"/>
                  </a:lnTo>
                  <a:lnTo>
                    <a:pt x="1494" y="1976"/>
                  </a:lnTo>
                  <a:lnTo>
                    <a:pt x="1570" y="1749"/>
                  </a:lnTo>
                  <a:lnTo>
                    <a:pt x="1722" y="1546"/>
                  </a:lnTo>
                  <a:lnTo>
                    <a:pt x="1925" y="1343"/>
                  </a:lnTo>
                  <a:lnTo>
                    <a:pt x="2153" y="1217"/>
                  </a:lnTo>
                  <a:lnTo>
                    <a:pt x="2381" y="1141"/>
                  </a:lnTo>
                  <a:lnTo>
                    <a:pt x="2533" y="1115"/>
                  </a:lnTo>
                  <a:lnTo>
                    <a:pt x="2659" y="1115"/>
                  </a:lnTo>
                  <a:lnTo>
                    <a:pt x="2786" y="1090"/>
                  </a:lnTo>
                  <a:lnTo>
                    <a:pt x="2887" y="1014"/>
                  </a:lnTo>
                  <a:lnTo>
                    <a:pt x="3014" y="913"/>
                  </a:lnTo>
                  <a:lnTo>
                    <a:pt x="3166" y="811"/>
                  </a:lnTo>
                  <a:lnTo>
                    <a:pt x="3318" y="735"/>
                  </a:lnTo>
                  <a:lnTo>
                    <a:pt x="3470" y="659"/>
                  </a:lnTo>
                  <a:lnTo>
                    <a:pt x="3622" y="609"/>
                  </a:lnTo>
                  <a:lnTo>
                    <a:pt x="3799" y="558"/>
                  </a:lnTo>
                  <a:lnTo>
                    <a:pt x="3977" y="533"/>
                  </a:lnTo>
                  <a:lnTo>
                    <a:pt x="4331" y="533"/>
                  </a:lnTo>
                  <a:lnTo>
                    <a:pt x="4508" y="558"/>
                  </a:lnTo>
                  <a:lnTo>
                    <a:pt x="4660" y="609"/>
                  </a:lnTo>
                  <a:lnTo>
                    <a:pt x="4838" y="659"/>
                  </a:lnTo>
                  <a:lnTo>
                    <a:pt x="4990" y="735"/>
                  </a:lnTo>
                  <a:lnTo>
                    <a:pt x="5142" y="811"/>
                  </a:lnTo>
                  <a:lnTo>
                    <a:pt x="5268" y="913"/>
                  </a:lnTo>
                  <a:lnTo>
                    <a:pt x="5420" y="1014"/>
                  </a:lnTo>
                  <a:lnTo>
                    <a:pt x="5522" y="1090"/>
                  </a:lnTo>
                  <a:lnTo>
                    <a:pt x="5648" y="1115"/>
                  </a:lnTo>
                  <a:lnTo>
                    <a:pt x="5876" y="1141"/>
                  </a:lnTo>
                  <a:lnTo>
                    <a:pt x="6104" y="1191"/>
                  </a:lnTo>
                  <a:lnTo>
                    <a:pt x="6332" y="1293"/>
                  </a:lnTo>
                  <a:lnTo>
                    <a:pt x="6509" y="1445"/>
                  </a:lnTo>
                  <a:lnTo>
                    <a:pt x="6661" y="1622"/>
                  </a:lnTo>
                  <a:lnTo>
                    <a:pt x="6763" y="1824"/>
                  </a:lnTo>
                  <a:lnTo>
                    <a:pt x="6839" y="2027"/>
                  </a:lnTo>
                  <a:lnTo>
                    <a:pt x="6864" y="2280"/>
                  </a:lnTo>
                  <a:lnTo>
                    <a:pt x="6839" y="2458"/>
                  </a:lnTo>
                  <a:lnTo>
                    <a:pt x="6839" y="2534"/>
                  </a:lnTo>
                  <a:lnTo>
                    <a:pt x="6839" y="2610"/>
                  </a:lnTo>
                  <a:lnTo>
                    <a:pt x="6889" y="2686"/>
                  </a:lnTo>
                  <a:lnTo>
                    <a:pt x="6940" y="2762"/>
                  </a:lnTo>
                  <a:lnTo>
                    <a:pt x="7041" y="2863"/>
                  </a:lnTo>
                  <a:lnTo>
                    <a:pt x="7117" y="3015"/>
                  </a:lnTo>
                  <a:lnTo>
                    <a:pt x="7193" y="3142"/>
                  </a:lnTo>
                  <a:lnTo>
                    <a:pt x="7269" y="3294"/>
                  </a:lnTo>
                  <a:lnTo>
                    <a:pt x="7320" y="3471"/>
                  </a:lnTo>
                  <a:lnTo>
                    <a:pt x="7345" y="3623"/>
                  </a:lnTo>
                  <a:lnTo>
                    <a:pt x="7370" y="3800"/>
                  </a:lnTo>
                  <a:lnTo>
                    <a:pt x="7396" y="3952"/>
                  </a:lnTo>
                  <a:lnTo>
                    <a:pt x="7370" y="4205"/>
                  </a:lnTo>
                  <a:lnTo>
                    <a:pt x="7320" y="4433"/>
                  </a:lnTo>
                  <a:lnTo>
                    <a:pt x="7269" y="4636"/>
                  </a:lnTo>
                  <a:lnTo>
                    <a:pt x="7168" y="4839"/>
                  </a:lnTo>
                  <a:lnTo>
                    <a:pt x="7143" y="4940"/>
                  </a:lnTo>
                  <a:lnTo>
                    <a:pt x="7117" y="5041"/>
                  </a:lnTo>
                  <a:lnTo>
                    <a:pt x="7168" y="5142"/>
                  </a:lnTo>
                  <a:lnTo>
                    <a:pt x="7219" y="5244"/>
                  </a:lnTo>
                  <a:lnTo>
                    <a:pt x="7345" y="5396"/>
                  </a:lnTo>
                  <a:lnTo>
                    <a:pt x="7472" y="5598"/>
                  </a:lnTo>
                  <a:lnTo>
                    <a:pt x="7573" y="5852"/>
                  </a:lnTo>
                  <a:lnTo>
                    <a:pt x="7649" y="6130"/>
                  </a:lnTo>
                  <a:lnTo>
                    <a:pt x="7674" y="6409"/>
                  </a:lnTo>
                  <a:lnTo>
                    <a:pt x="7649" y="6738"/>
                  </a:lnTo>
                  <a:lnTo>
                    <a:pt x="7573" y="7042"/>
                  </a:lnTo>
                  <a:lnTo>
                    <a:pt x="7472" y="7321"/>
                  </a:lnTo>
                  <a:lnTo>
                    <a:pt x="7345" y="7599"/>
                  </a:lnTo>
                  <a:lnTo>
                    <a:pt x="7168" y="7827"/>
                  </a:lnTo>
                  <a:lnTo>
                    <a:pt x="6940" y="7751"/>
                  </a:lnTo>
                  <a:lnTo>
                    <a:pt x="5522" y="7346"/>
                  </a:lnTo>
                  <a:lnTo>
                    <a:pt x="5446" y="6789"/>
                  </a:lnTo>
                  <a:lnTo>
                    <a:pt x="5648" y="6611"/>
                  </a:lnTo>
                  <a:lnTo>
                    <a:pt x="5851" y="6409"/>
                  </a:lnTo>
                  <a:lnTo>
                    <a:pt x="6053" y="6181"/>
                  </a:lnTo>
                  <a:lnTo>
                    <a:pt x="6231" y="5953"/>
                  </a:lnTo>
                  <a:lnTo>
                    <a:pt x="6383" y="5725"/>
                  </a:lnTo>
                  <a:lnTo>
                    <a:pt x="6509" y="5497"/>
                  </a:lnTo>
                  <a:lnTo>
                    <a:pt x="6585" y="5269"/>
                  </a:lnTo>
                  <a:lnTo>
                    <a:pt x="6636" y="5041"/>
                  </a:lnTo>
                  <a:lnTo>
                    <a:pt x="6687" y="4788"/>
                  </a:lnTo>
                  <a:lnTo>
                    <a:pt x="6687" y="4509"/>
                  </a:lnTo>
                  <a:lnTo>
                    <a:pt x="6712" y="3851"/>
                  </a:lnTo>
                  <a:lnTo>
                    <a:pt x="6687" y="3369"/>
                  </a:lnTo>
                  <a:lnTo>
                    <a:pt x="6611" y="2914"/>
                  </a:lnTo>
                  <a:lnTo>
                    <a:pt x="6585" y="2838"/>
                  </a:lnTo>
                  <a:lnTo>
                    <a:pt x="6535" y="2787"/>
                  </a:lnTo>
                  <a:lnTo>
                    <a:pt x="6484" y="2736"/>
                  </a:lnTo>
                  <a:lnTo>
                    <a:pt x="6433" y="2711"/>
                  </a:lnTo>
                  <a:lnTo>
                    <a:pt x="6079" y="2610"/>
                  </a:lnTo>
                  <a:lnTo>
                    <a:pt x="5598" y="2432"/>
                  </a:lnTo>
                  <a:lnTo>
                    <a:pt x="5344" y="2306"/>
                  </a:lnTo>
                  <a:lnTo>
                    <a:pt x="5142" y="2179"/>
                  </a:lnTo>
                  <a:lnTo>
                    <a:pt x="4939" y="2027"/>
                  </a:lnTo>
                  <a:lnTo>
                    <a:pt x="4812" y="1850"/>
                  </a:lnTo>
                  <a:lnTo>
                    <a:pt x="4787" y="1799"/>
                  </a:lnTo>
                  <a:lnTo>
                    <a:pt x="4736" y="1774"/>
                  </a:lnTo>
                  <a:lnTo>
                    <a:pt x="4660" y="1749"/>
                  </a:lnTo>
                  <a:lnTo>
                    <a:pt x="4610" y="1723"/>
                  </a:lnTo>
                  <a:lnTo>
                    <a:pt x="4534" y="1749"/>
                  </a:lnTo>
                  <a:lnTo>
                    <a:pt x="4483" y="1749"/>
                  </a:lnTo>
                  <a:lnTo>
                    <a:pt x="4432" y="1799"/>
                  </a:lnTo>
                  <a:lnTo>
                    <a:pt x="4382" y="1824"/>
                  </a:lnTo>
                  <a:lnTo>
                    <a:pt x="4230" y="2002"/>
                  </a:lnTo>
                  <a:lnTo>
                    <a:pt x="4078" y="2128"/>
                  </a:lnTo>
                  <a:lnTo>
                    <a:pt x="3901" y="2255"/>
                  </a:lnTo>
                  <a:lnTo>
                    <a:pt x="3698" y="2356"/>
                  </a:lnTo>
                  <a:lnTo>
                    <a:pt x="3495" y="2458"/>
                  </a:lnTo>
                  <a:lnTo>
                    <a:pt x="3293" y="2508"/>
                  </a:lnTo>
                  <a:lnTo>
                    <a:pt x="2887" y="2610"/>
                  </a:lnTo>
                  <a:lnTo>
                    <a:pt x="2508" y="2686"/>
                  </a:lnTo>
                  <a:lnTo>
                    <a:pt x="2204" y="2711"/>
                  </a:lnTo>
                  <a:lnTo>
                    <a:pt x="1900" y="2711"/>
                  </a:lnTo>
                  <a:lnTo>
                    <a:pt x="1798" y="2736"/>
                  </a:lnTo>
                  <a:lnTo>
                    <a:pt x="1722" y="2762"/>
                  </a:lnTo>
                  <a:lnTo>
                    <a:pt x="1672" y="2838"/>
                  </a:lnTo>
                  <a:lnTo>
                    <a:pt x="1621" y="2914"/>
                  </a:lnTo>
                  <a:lnTo>
                    <a:pt x="1570" y="3369"/>
                  </a:lnTo>
                  <a:lnTo>
                    <a:pt x="1545" y="3851"/>
                  </a:lnTo>
                  <a:lnTo>
                    <a:pt x="1545" y="4509"/>
                  </a:lnTo>
                  <a:lnTo>
                    <a:pt x="1570" y="4788"/>
                  </a:lnTo>
                  <a:lnTo>
                    <a:pt x="1596" y="5041"/>
                  </a:lnTo>
                  <a:lnTo>
                    <a:pt x="1672" y="5269"/>
                  </a:lnTo>
                  <a:lnTo>
                    <a:pt x="1748" y="5497"/>
                  </a:lnTo>
                  <a:lnTo>
                    <a:pt x="1849" y="5725"/>
                  </a:lnTo>
                  <a:lnTo>
                    <a:pt x="2001" y="5953"/>
                  </a:lnTo>
                  <a:lnTo>
                    <a:pt x="2204" y="6181"/>
                  </a:lnTo>
                  <a:lnTo>
                    <a:pt x="2381" y="6409"/>
                  </a:lnTo>
                  <a:lnTo>
                    <a:pt x="2584" y="6611"/>
                  </a:lnTo>
                  <a:lnTo>
                    <a:pt x="2786" y="6789"/>
                  </a:lnTo>
                  <a:lnTo>
                    <a:pt x="2735" y="7346"/>
                  </a:lnTo>
                  <a:lnTo>
                    <a:pt x="1317" y="7751"/>
                  </a:lnTo>
                  <a:lnTo>
                    <a:pt x="1089" y="7827"/>
                  </a:lnTo>
                  <a:lnTo>
                    <a:pt x="963" y="7625"/>
                  </a:lnTo>
                  <a:lnTo>
                    <a:pt x="836" y="7397"/>
                  </a:lnTo>
                  <a:lnTo>
                    <a:pt x="735" y="7169"/>
                  </a:lnTo>
                  <a:lnTo>
                    <a:pt x="633" y="6915"/>
                  </a:lnTo>
                  <a:lnTo>
                    <a:pt x="583" y="6814"/>
                  </a:lnTo>
                  <a:lnTo>
                    <a:pt x="507" y="6738"/>
                  </a:lnTo>
                  <a:lnTo>
                    <a:pt x="431" y="6713"/>
                  </a:lnTo>
                  <a:lnTo>
                    <a:pt x="329" y="6713"/>
                  </a:lnTo>
                  <a:lnTo>
                    <a:pt x="228" y="6763"/>
                  </a:lnTo>
                  <a:lnTo>
                    <a:pt x="152" y="6839"/>
                  </a:lnTo>
                  <a:lnTo>
                    <a:pt x="127" y="6941"/>
                  </a:lnTo>
                  <a:lnTo>
                    <a:pt x="127" y="7042"/>
                  </a:lnTo>
                  <a:lnTo>
                    <a:pt x="228" y="7321"/>
                  </a:lnTo>
                  <a:lnTo>
                    <a:pt x="355" y="7625"/>
                  </a:lnTo>
                  <a:lnTo>
                    <a:pt x="507" y="7878"/>
                  </a:lnTo>
                  <a:lnTo>
                    <a:pt x="659" y="8131"/>
                  </a:lnTo>
                  <a:lnTo>
                    <a:pt x="481" y="8308"/>
                  </a:lnTo>
                  <a:lnTo>
                    <a:pt x="355" y="8536"/>
                  </a:lnTo>
                  <a:lnTo>
                    <a:pt x="253" y="8764"/>
                  </a:lnTo>
                  <a:lnTo>
                    <a:pt x="177" y="9018"/>
                  </a:lnTo>
                  <a:lnTo>
                    <a:pt x="0" y="9980"/>
                  </a:lnTo>
                  <a:lnTo>
                    <a:pt x="25" y="10081"/>
                  </a:lnTo>
                  <a:lnTo>
                    <a:pt x="51" y="10183"/>
                  </a:lnTo>
                  <a:lnTo>
                    <a:pt x="127" y="10233"/>
                  </a:lnTo>
                  <a:lnTo>
                    <a:pt x="228" y="10284"/>
                  </a:lnTo>
                  <a:lnTo>
                    <a:pt x="304" y="10284"/>
                  </a:lnTo>
                  <a:lnTo>
                    <a:pt x="405" y="10233"/>
                  </a:lnTo>
                  <a:lnTo>
                    <a:pt x="481" y="10183"/>
                  </a:lnTo>
                  <a:lnTo>
                    <a:pt x="532" y="10056"/>
                  </a:lnTo>
                  <a:lnTo>
                    <a:pt x="684" y="9119"/>
                  </a:lnTo>
                  <a:lnTo>
                    <a:pt x="735" y="8967"/>
                  </a:lnTo>
                  <a:lnTo>
                    <a:pt x="785" y="8815"/>
                  </a:lnTo>
                  <a:lnTo>
                    <a:pt x="861" y="8688"/>
                  </a:lnTo>
                  <a:lnTo>
                    <a:pt x="963" y="8562"/>
                  </a:lnTo>
                  <a:lnTo>
                    <a:pt x="1064" y="8460"/>
                  </a:lnTo>
                  <a:lnTo>
                    <a:pt x="1165" y="8384"/>
                  </a:lnTo>
                  <a:lnTo>
                    <a:pt x="1317" y="8308"/>
                  </a:lnTo>
                  <a:lnTo>
                    <a:pt x="1444" y="8258"/>
                  </a:lnTo>
                  <a:lnTo>
                    <a:pt x="1950" y="8106"/>
                  </a:lnTo>
                  <a:lnTo>
                    <a:pt x="2153" y="8334"/>
                  </a:lnTo>
                  <a:lnTo>
                    <a:pt x="2381" y="8536"/>
                  </a:lnTo>
                  <a:lnTo>
                    <a:pt x="2634" y="8714"/>
                  </a:lnTo>
                  <a:lnTo>
                    <a:pt x="2887" y="8866"/>
                  </a:lnTo>
                  <a:lnTo>
                    <a:pt x="3166" y="8967"/>
                  </a:lnTo>
                  <a:lnTo>
                    <a:pt x="3445" y="9068"/>
                  </a:lnTo>
                  <a:lnTo>
                    <a:pt x="3749" y="9119"/>
                  </a:lnTo>
                  <a:lnTo>
                    <a:pt x="4078" y="9144"/>
                  </a:lnTo>
                  <a:lnTo>
                    <a:pt x="4154" y="9119"/>
                  </a:lnTo>
                  <a:lnTo>
                    <a:pt x="4230" y="9068"/>
                  </a:lnTo>
                  <a:lnTo>
                    <a:pt x="4306" y="8992"/>
                  </a:lnTo>
                  <a:lnTo>
                    <a:pt x="4331" y="8891"/>
                  </a:lnTo>
                  <a:lnTo>
                    <a:pt x="4306" y="8790"/>
                  </a:lnTo>
                  <a:lnTo>
                    <a:pt x="4255" y="8688"/>
                  </a:lnTo>
                  <a:lnTo>
                    <a:pt x="4179" y="8638"/>
                  </a:lnTo>
                  <a:lnTo>
                    <a:pt x="4078" y="8612"/>
                  </a:lnTo>
                  <a:lnTo>
                    <a:pt x="3850" y="8612"/>
                  </a:lnTo>
                  <a:lnTo>
                    <a:pt x="3647" y="8562"/>
                  </a:lnTo>
                  <a:lnTo>
                    <a:pt x="3419" y="8511"/>
                  </a:lnTo>
                  <a:lnTo>
                    <a:pt x="3217" y="8435"/>
                  </a:lnTo>
                  <a:lnTo>
                    <a:pt x="3039" y="8334"/>
                  </a:lnTo>
                  <a:lnTo>
                    <a:pt x="2837" y="8232"/>
                  </a:lnTo>
                  <a:lnTo>
                    <a:pt x="2659" y="8106"/>
                  </a:lnTo>
                  <a:lnTo>
                    <a:pt x="2508" y="7954"/>
                  </a:lnTo>
                  <a:lnTo>
                    <a:pt x="2913" y="7827"/>
                  </a:lnTo>
                  <a:lnTo>
                    <a:pt x="3039" y="7777"/>
                  </a:lnTo>
                  <a:lnTo>
                    <a:pt x="3141" y="7701"/>
                  </a:lnTo>
                  <a:lnTo>
                    <a:pt x="3217" y="7599"/>
                  </a:lnTo>
                  <a:lnTo>
                    <a:pt x="3242" y="7473"/>
                  </a:lnTo>
                  <a:lnTo>
                    <a:pt x="3293" y="7118"/>
                  </a:lnTo>
                  <a:lnTo>
                    <a:pt x="3495" y="7219"/>
                  </a:lnTo>
                  <a:lnTo>
                    <a:pt x="3698" y="7270"/>
                  </a:lnTo>
                  <a:lnTo>
                    <a:pt x="3926" y="7321"/>
                  </a:lnTo>
                  <a:lnTo>
                    <a:pt x="4129" y="7346"/>
                  </a:lnTo>
                  <a:lnTo>
                    <a:pt x="4331" y="7321"/>
                  </a:lnTo>
                  <a:lnTo>
                    <a:pt x="4534" y="7270"/>
                  </a:lnTo>
                  <a:lnTo>
                    <a:pt x="4762" y="7219"/>
                  </a:lnTo>
                  <a:lnTo>
                    <a:pt x="4964" y="7118"/>
                  </a:lnTo>
                  <a:lnTo>
                    <a:pt x="4990" y="7447"/>
                  </a:lnTo>
                  <a:lnTo>
                    <a:pt x="5040" y="7574"/>
                  </a:lnTo>
                  <a:lnTo>
                    <a:pt x="5091" y="7675"/>
                  </a:lnTo>
                  <a:lnTo>
                    <a:pt x="5192" y="7777"/>
                  </a:lnTo>
                  <a:lnTo>
                    <a:pt x="5319" y="7827"/>
                  </a:lnTo>
                  <a:lnTo>
                    <a:pt x="5749" y="7954"/>
                  </a:lnTo>
                  <a:lnTo>
                    <a:pt x="5471" y="8182"/>
                  </a:lnTo>
                  <a:lnTo>
                    <a:pt x="5319" y="8283"/>
                  </a:lnTo>
                  <a:lnTo>
                    <a:pt x="5142" y="8384"/>
                  </a:lnTo>
                  <a:lnTo>
                    <a:pt x="5066" y="8435"/>
                  </a:lnTo>
                  <a:lnTo>
                    <a:pt x="5015" y="8536"/>
                  </a:lnTo>
                  <a:lnTo>
                    <a:pt x="4990" y="8638"/>
                  </a:lnTo>
                  <a:lnTo>
                    <a:pt x="5015" y="8739"/>
                  </a:lnTo>
                  <a:lnTo>
                    <a:pt x="5091" y="8790"/>
                  </a:lnTo>
                  <a:lnTo>
                    <a:pt x="5167" y="8866"/>
                  </a:lnTo>
                  <a:lnTo>
                    <a:pt x="5268" y="8866"/>
                  </a:lnTo>
                  <a:lnTo>
                    <a:pt x="5370" y="8840"/>
                  </a:lnTo>
                  <a:lnTo>
                    <a:pt x="5648" y="8714"/>
                  </a:lnTo>
                  <a:lnTo>
                    <a:pt x="5876" y="8536"/>
                  </a:lnTo>
                  <a:lnTo>
                    <a:pt x="6104" y="8334"/>
                  </a:lnTo>
                  <a:lnTo>
                    <a:pt x="6307" y="8106"/>
                  </a:lnTo>
                  <a:lnTo>
                    <a:pt x="6788" y="8258"/>
                  </a:lnTo>
                  <a:lnTo>
                    <a:pt x="6940" y="8308"/>
                  </a:lnTo>
                  <a:lnTo>
                    <a:pt x="7067" y="8384"/>
                  </a:lnTo>
                  <a:lnTo>
                    <a:pt x="7193" y="8460"/>
                  </a:lnTo>
                  <a:lnTo>
                    <a:pt x="7295" y="8562"/>
                  </a:lnTo>
                  <a:lnTo>
                    <a:pt x="7396" y="8688"/>
                  </a:lnTo>
                  <a:lnTo>
                    <a:pt x="7472" y="8815"/>
                  </a:lnTo>
                  <a:lnTo>
                    <a:pt x="7522" y="8967"/>
                  </a:lnTo>
                  <a:lnTo>
                    <a:pt x="7548" y="9119"/>
                  </a:lnTo>
                  <a:lnTo>
                    <a:pt x="7725" y="10056"/>
                  </a:lnTo>
                  <a:lnTo>
                    <a:pt x="7750" y="10132"/>
                  </a:lnTo>
                  <a:lnTo>
                    <a:pt x="7826" y="10208"/>
                  </a:lnTo>
                  <a:lnTo>
                    <a:pt x="7902" y="10259"/>
                  </a:lnTo>
                  <a:lnTo>
                    <a:pt x="8029" y="10284"/>
                  </a:lnTo>
                  <a:lnTo>
                    <a:pt x="8130" y="10233"/>
                  </a:lnTo>
                  <a:lnTo>
                    <a:pt x="8181" y="10183"/>
                  </a:lnTo>
                  <a:lnTo>
                    <a:pt x="8232" y="10081"/>
                  </a:lnTo>
                  <a:lnTo>
                    <a:pt x="8232" y="9980"/>
                  </a:lnTo>
                  <a:lnTo>
                    <a:pt x="8080" y="9018"/>
                  </a:lnTo>
                  <a:lnTo>
                    <a:pt x="8004" y="8764"/>
                  </a:lnTo>
                  <a:lnTo>
                    <a:pt x="7902" y="8536"/>
                  </a:lnTo>
                  <a:lnTo>
                    <a:pt x="7776" y="8334"/>
                  </a:lnTo>
                  <a:lnTo>
                    <a:pt x="7598" y="8131"/>
                  </a:lnTo>
                  <a:lnTo>
                    <a:pt x="7826" y="7827"/>
                  </a:lnTo>
                  <a:lnTo>
                    <a:pt x="7978" y="7498"/>
                  </a:lnTo>
                  <a:lnTo>
                    <a:pt x="8105" y="7143"/>
                  </a:lnTo>
                  <a:lnTo>
                    <a:pt x="8181" y="6763"/>
                  </a:lnTo>
                  <a:lnTo>
                    <a:pt x="8181" y="6384"/>
                  </a:lnTo>
                  <a:lnTo>
                    <a:pt x="8156" y="6004"/>
                  </a:lnTo>
                  <a:lnTo>
                    <a:pt x="8080" y="5649"/>
                  </a:lnTo>
                  <a:lnTo>
                    <a:pt x="8004" y="5497"/>
                  </a:lnTo>
                  <a:lnTo>
                    <a:pt x="7928" y="5320"/>
                  </a:lnTo>
                  <a:lnTo>
                    <a:pt x="7826" y="5142"/>
                  </a:lnTo>
                  <a:lnTo>
                    <a:pt x="7674" y="4990"/>
                  </a:lnTo>
                  <a:lnTo>
                    <a:pt x="7776" y="4737"/>
                  </a:lnTo>
                  <a:lnTo>
                    <a:pt x="7852" y="4484"/>
                  </a:lnTo>
                  <a:lnTo>
                    <a:pt x="7902" y="4231"/>
                  </a:lnTo>
                  <a:lnTo>
                    <a:pt x="7902" y="3952"/>
                  </a:lnTo>
                  <a:lnTo>
                    <a:pt x="7902" y="3749"/>
                  </a:lnTo>
                  <a:lnTo>
                    <a:pt x="7877" y="3547"/>
                  </a:lnTo>
                  <a:lnTo>
                    <a:pt x="7826" y="3344"/>
                  </a:lnTo>
                  <a:lnTo>
                    <a:pt x="7776" y="3142"/>
                  </a:lnTo>
                  <a:lnTo>
                    <a:pt x="7700" y="2964"/>
                  </a:lnTo>
                  <a:lnTo>
                    <a:pt x="7598" y="2787"/>
                  </a:lnTo>
                  <a:lnTo>
                    <a:pt x="7497" y="2610"/>
                  </a:lnTo>
                  <a:lnTo>
                    <a:pt x="7370" y="2458"/>
                  </a:lnTo>
                  <a:lnTo>
                    <a:pt x="7370" y="2280"/>
                  </a:lnTo>
                  <a:lnTo>
                    <a:pt x="7370" y="2103"/>
                  </a:lnTo>
                  <a:lnTo>
                    <a:pt x="7345" y="1926"/>
                  </a:lnTo>
                  <a:lnTo>
                    <a:pt x="7295" y="1774"/>
                  </a:lnTo>
                  <a:lnTo>
                    <a:pt x="7244" y="1622"/>
                  </a:lnTo>
                  <a:lnTo>
                    <a:pt x="7168" y="1495"/>
                  </a:lnTo>
                  <a:lnTo>
                    <a:pt x="7092" y="1343"/>
                  </a:lnTo>
                  <a:lnTo>
                    <a:pt x="6889" y="1090"/>
                  </a:lnTo>
                  <a:lnTo>
                    <a:pt x="6636" y="887"/>
                  </a:lnTo>
                  <a:lnTo>
                    <a:pt x="6509" y="811"/>
                  </a:lnTo>
                  <a:lnTo>
                    <a:pt x="6357" y="735"/>
                  </a:lnTo>
                  <a:lnTo>
                    <a:pt x="6205" y="685"/>
                  </a:lnTo>
                  <a:lnTo>
                    <a:pt x="6053" y="634"/>
                  </a:lnTo>
                  <a:lnTo>
                    <a:pt x="5876" y="609"/>
                  </a:lnTo>
                  <a:lnTo>
                    <a:pt x="5724" y="583"/>
                  </a:lnTo>
                  <a:lnTo>
                    <a:pt x="5547" y="457"/>
                  </a:lnTo>
                  <a:lnTo>
                    <a:pt x="5370" y="330"/>
                  </a:lnTo>
                  <a:lnTo>
                    <a:pt x="5192" y="229"/>
                  </a:lnTo>
                  <a:lnTo>
                    <a:pt x="4990" y="153"/>
                  </a:lnTo>
                  <a:lnTo>
                    <a:pt x="4787" y="102"/>
                  </a:lnTo>
                  <a:lnTo>
                    <a:pt x="4584" y="52"/>
                  </a:lnTo>
                  <a:lnTo>
                    <a:pt x="4382" y="26"/>
                  </a:lnTo>
                  <a:lnTo>
                    <a:pt x="4154"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623;p53">
              <a:extLst>
                <a:ext uri="{FF2B5EF4-FFF2-40B4-BE49-F238E27FC236}">
                  <a16:creationId xmlns:a16="http://schemas.microsoft.com/office/drawing/2014/main" id="{C1E017EE-253F-3B2F-C0C8-52B130A8803A}"/>
                </a:ext>
              </a:extLst>
            </p:cNvPr>
            <p:cNvSpPr/>
            <p:nvPr/>
          </p:nvSpPr>
          <p:spPr>
            <a:xfrm>
              <a:off x="5825725" y="2860000"/>
              <a:ext cx="13325" cy="22200"/>
            </a:xfrm>
            <a:custGeom>
              <a:avLst/>
              <a:gdLst/>
              <a:ahLst/>
              <a:cxnLst/>
              <a:rect l="l" t="t" r="r" b="b"/>
              <a:pathLst>
                <a:path w="533" h="888" extrusionOk="0">
                  <a:moveTo>
                    <a:pt x="254" y="1"/>
                  </a:moveTo>
                  <a:lnTo>
                    <a:pt x="152" y="26"/>
                  </a:lnTo>
                  <a:lnTo>
                    <a:pt x="76" y="77"/>
                  </a:lnTo>
                  <a:lnTo>
                    <a:pt x="26" y="153"/>
                  </a:lnTo>
                  <a:lnTo>
                    <a:pt x="0" y="254"/>
                  </a:lnTo>
                  <a:lnTo>
                    <a:pt x="0" y="609"/>
                  </a:lnTo>
                  <a:lnTo>
                    <a:pt x="26" y="735"/>
                  </a:lnTo>
                  <a:lnTo>
                    <a:pt x="76" y="811"/>
                  </a:lnTo>
                  <a:lnTo>
                    <a:pt x="152" y="862"/>
                  </a:lnTo>
                  <a:lnTo>
                    <a:pt x="254" y="887"/>
                  </a:lnTo>
                  <a:lnTo>
                    <a:pt x="355" y="862"/>
                  </a:lnTo>
                  <a:lnTo>
                    <a:pt x="456" y="811"/>
                  </a:lnTo>
                  <a:lnTo>
                    <a:pt x="507" y="735"/>
                  </a:lnTo>
                  <a:lnTo>
                    <a:pt x="532" y="609"/>
                  </a:lnTo>
                  <a:lnTo>
                    <a:pt x="532" y="254"/>
                  </a:lnTo>
                  <a:lnTo>
                    <a:pt x="507" y="153"/>
                  </a:lnTo>
                  <a:lnTo>
                    <a:pt x="456"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3624;p53">
              <a:extLst>
                <a:ext uri="{FF2B5EF4-FFF2-40B4-BE49-F238E27FC236}">
                  <a16:creationId xmlns:a16="http://schemas.microsoft.com/office/drawing/2014/main" id="{9B193C09-EE90-FD0E-93D4-92E2A4EC474B}"/>
                </a:ext>
              </a:extLst>
            </p:cNvPr>
            <p:cNvSpPr/>
            <p:nvPr/>
          </p:nvSpPr>
          <p:spPr>
            <a:xfrm>
              <a:off x="5778225" y="2860000"/>
              <a:ext cx="12700" cy="22200"/>
            </a:xfrm>
            <a:custGeom>
              <a:avLst/>
              <a:gdLst/>
              <a:ahLst/>
              <a:cxnLst/>
              <a:rect l="l" t="t" r="r" b="b"/>
              <a:pathLst>
                <a:path w="508" h="888" extrusionOk="0">
                  <a:moveTo>
                    <a:pt x="254" y="1"/>
                  </a:moveTo>
                  <a:lnTo>
                    <a:pt x="153" y="26"/>
                  </a:lnTo>
                  <a:lnTo>
                    <a:pt x="77" y="77"/>
                  </a:lnTo>
                  <a:lnTo>
                    <a:pt x="26" y="153"/>
                  </a:lnTo>
                  <a:lnTo>
                    <a:pt x="1" y="254"/>
                  </a:lnTo>
                  <a:lnTo>
                    <a:pt x="1" y="609"/>
                  </a:lnTo>
                  <a:lnTo>
                    <a:pt x="26" y="735"/>
                  </a:lnTo>
                  <a:lnTo>
                    <a:pt x="77" y="811"/>
                  </a:lnTo>
                  <a:lnTo>
                    <a:pt x="153" y="862"/>
                  </a:lnTo>
                  <a:lnTo>
                    <a:pt x="254" y="887"/>
                  </a:lnTo>
                  <a:lnTo>
                    <a:pt x="355" y="862"/>
                  </a:lnTo>
                  <a:lnTo>
                    <a:pt x="431" y="811"/>
                  </a:lnTo>
                  <a:lnTo>
                    <a:pt x="507" y="735"/>
                  </a:lnTo>
                  <a:lnTo>
                    <a:pt x="507" y="609"/>
                  </a:lnTo>
                  <a:lnTo>
                    <a:pt x="507" y="254"/>
                  </a:lnTo>
                  <a:lnTo>
                    <a:pt x="507" y="153"/>
                  </a:lnTo>
                  <a:lnTo>
                    <a:pt x="431" y="77"/>
                  </a:lnTo>
                  <a:lnTo>
                    <a:pt x="355" y="26"/>
                  </a:lnTo>
                  <a:lnTo>
                    <a:pt x="254"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625;p53">
              <a:extLst>
                <a:ext uri="{FF2B5EF4-FFF2-40B4-BE49-F238E27FC236}">
                  <a16:creationId xmlns:a16="http://schemas.microsoft.com/office/drawing/2014/main" id="{7FA02A98-7EAE-91A8-7CE8-27844F183E1F}"/>
                </a:ext>
              </a:extLst>
            </p:cNvPr>
            <p:cNvSpPr/>
            <p:nvPr/>
          </p:nvSpPr>
          <p:spPr>
            <a:xfrm>
              <a:off x="5697825" y="2634600"/>
              <a:ext cx="127300" cy="131725"/>
            </a:xfrm>
            <a:custGeom>
              <a:avLst/>
              <a:gdLst/>
              <a:ahLst/>
              <a:cxnLst/>
              <a:rect l="l" t="t" r="r" b="b"/>
              <a:pathLst>
                <a:path w="5092" h="5269" extrusionOk="0">
                  <a:moveTo>
                    <a:pt x="4382" y="532"/>
                  </a:moveTo>
                  <a:lnTo>
                    <a:pt x="4458" y="557"/>
                  </a:lnTo>
                  <a:lnTo>
                    <a:pt x="4508" y="583"/>
                  </a:lnTo>
                  <a:lnTo>
                    <a:pt x="4559" y="659"/>
                  </a:lnTo>
                  <a:lnTo>
                    <a:pt x="4559" y="735"/>
                  </a:lnTo>
                  <a:lnTo>
                    <a:pt x="4559" y="3597"/>
                  </a:lnTo>
                  <a:lnTo>
                    <a:pt x="4559" y="3673"/>
                  </a:lnTo>
                  <a:lnTo>
                    <a:pt x="4508" y="3723"/>
                  </a:lnTo>
                  <a:lnTo>
                    <a:pt x="4458" y="3774"/>
                  </a:lnTo>
                  <a:lnTo>
                    <a:pt x="4002" y="3774"/>
                  </a:lnTo>
                  <a:lnTo>
                    <a:pt x="3901" y="3799"/>
                  </a:lnTo>
                  <a:lnTo>
                    <a:pt x="3774" y="3825"/>
                  </a:lnTo>
                  <a:lnTo>
                    <a:pt x="3698" y="3875"/>
                  </a:lnTo>
                  <a:lnTo>
                    <a:pt x="3597" y="3951"/>
                  </a:lnTo>
                  <a:lnTo>
                    <a:pt x="3546" y="4027"/>
                  </a:lnTo>
                  <a:lnTo>
                    <a:pt x="3495" y="4129"/>
                  </a:lnTo>
                  <a:lnTo>
                    <a:pt x="3445" y="4230"/>
                  </a:lnTo>
                  <a:lnTo>
                    <a:pt x="3445" y="4356"/>
                  </a:lnTo>
                  <a:lnTo>
                    <a:pt x="3445" y="4660"/>
                  </a:lnTo>
                  <a:lnTo>
                    <a:pt x="2381" y="3875"/>
                  </a:lnTo>
                  <a:lnTo>
                    <a:pt x="2229" y="3799"/>
                  </a:lnTo>
                  <a:lnTo>
                    <a:pt x="2052" y="3774"/>
                  </a:lnTo>
                  <a:lnTo>
                    <a:pt x="633" y="3774"/>
                  </a:lnTo>
                  <a:lnTo>
                    <a:pt x="583" y="3723"/>
                  </a:lnTo>
                  <a:lnTo>
                    <a:pt x="532" y="3673"/>
                  </a:lnTo>
                  <a:lnTo>
                    <a:pt x="532" y="3597"/>
                  </a:lnTo>
                  <a:lnTo>
                    <a:pt x="532" y="735"/>
                  </a:lnTo>
                  <a:lnTo>
                    <a:pt x="532" y="659"/>
                  </a:lnTo>
                  <a:lnTo>
                    <a:pt x="583" y="583"/>
                  </a:lnTo>
                  <a:lnTo>
                    <a:pt x="633" y="557"/>
                  </a:lnTo>
                  <a:lnTo>
                    <a:pt x="709" y="532"/>
                  </a:lnTo>
                  <a:close/>
                  <a:moveTo>
                    <a:pt x="709" y="0"/>
                  </a:moveTo>
                  <a:lnTo>
                    <a:pt x="583" y="25"/>
                  </a:lnTo>
                  <a:lnTo>
                    <a:pt x="431" y="76"/>
                  </a:lnTo>
                  <a:lnTo>
                    <a:pt x="329" y="127"/>
                  </a:lnTo>
                  <a:lnTo>
                    <a:pt x="203" y="228"/>
                  </a:lnTo>
                  <a:lnTo>
                    <a:pt x="127" y="329"/>
                  </a:lnTo>
                  <a:lnTo>
                    <a:pt x="51" y="456"/>
                  </a:lnTo>
                  <a:lnTo>
                    <a:pt x="25" y="583"/>
                  </a:lnTo>
                  <a:lnTo>
                    <a:pt x="0" y="735"/>
                  </a:lnTo>
                  <a:lnTo>
                    <a:pt x="0" y="3597"/>
                  </a:lnTo>
                  <a:lnTo>
                    <a:pt x="25" y="3723"/>
                  </a:lnTo>
                  <a:lnTo>
                    <a:pt x="51" y="3875"/>
                  </a:lnTo>
                  <a:lnTo>
                    <a:pt x="127" y="3977"/>
                  </a:lnTo>
                  <a:lnTo>
                    <a:pt x="203" y="4103"/>
                  </a:lnTo>
                  <a:lnTo>
                    <a:pt x="329" y="4179"/>
                  </a:lnTo>
                  <a:lnTo>
                    <a:pt x="431" y="4255"/>
                  </a:lnTo>
                  <a:lnTo>
                    <a:pt x="583" y="4281"/>
                  </a:lnTo>
                  <a:lnTo>
                    <a:pt x="709" y="4306"/>
                  </a:lnTo>
                  <a:lnTo>
                    <a:pt x="2077" y="4306"/>
                  </a:lnTo>
                  <a:lnTo>
                    <a:pt x="3318" y="5192"/>
                  </a:lnTo>
                  <a:lnTo>
                    <a:pt x="3394" y="5243"/>
                  </a:lnTo>
                  <a:lnTo>
                    <a:pt x="3470" y="5268"/>
                  </a:lnTo>
                  <a:lnTo>
                    <a:pt x="3597" y="5268"/>
                  </a:lnTo>
                  <a:lnTo>
                    <a:pt x="3749" y="5243"/>
                  </a:lnTo>
                  <a:lnTo>
                    <a:pt x="3825" y="5167"/>
                  </a:lnTo>
                  <a:lnTo>
                    <a:pt x="3901" y="5091"/>
                  </a:lnTo>
                  <a:lnTo>
                    <a:pt x="3951" y="4990"/>
                  </a:lnTo>
                  <a:lnTo>
                    <a:pt x="3951" y="4863"/>
                  </a:lnTo>
                  <a:lnTo>
                    <a:pt x="3951" y="4356"/>
                  </a:lnTo>
                  <a:lnTo>
                    <a:pt x="3977" y="4306"/>
                  </a:lnTo>
                  <a:lnTo>
                    <a:pt x="4382" y="4306"/>
                  </a:lnTo>
                  <a:lnTo>
                    <a:pt x="4508" y="4281"/>
                  </a:lnTo>
                  <a:lnTo>
                    <a:pt x="4660" y="4255"/>
                  </a:lnTo>
                  <a:lnTo>
                    <a:pt x="4762" y="4179"/>
                  </a:lnTo>
                  <a:lnTo>
                    <a:pt x="4888" y="4103"/>
                  </a:lnTo>
                  <a:lnTo>
                    <a:pt x="4964" y="3977"/>
                  </a:lnTo>
                  <a:lnTo>
                    <a:pt x="5040" y="3875"/>
                  </a:lnTo>
                  <a:lnTo>
                    <a:pt x="5066" y="3723"/>
                  </a:lnTo>
                  <a:lnTo>
                    <a:pt x="5091" y="3597"/>
                  </a:lnTo>
                  <a:lnTo>
                    <a:pt x="5091" y="735"/>
                  </a:lnTo>
                  <a:lnTo>
                    <a:pt x="5066" y="583"/>
                  </a:lnTo>
                  <a:lnTo>
                    <a:pt x="5040" y="456"/>
                  </a:lnTo>
                  <a:lnTo>
                    <a:pt x="4964" y="329"/>
                  </a:lnTo>
                  <a:lnTo>
                    <a:pt x="4888" y="228"/>
                  </a:lnTo>
                  <a:lnTo>
                    <a:pt x="4762" y="127"/>
                  </a:lnTo>
                  <a:lnTo>
                    <a:pt x="4660" y="76"/>
                  </a:lnTo>
                  <a:lnTo>
                    <a:pt x="4508" y="25"/>
                  </a:lnTo>
                  <a:lnTo>
                    <a:pt x="4382"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3626;p53">
              <a:extLst>
                <a:ext uri="{FF2B5EF4-FFF2-40B4-BE49-F238E27FC236}">
                  <a16:creationId xmlns:a16="http://schemas.microsoft.com/office/drawing/2014/main" id="{055DDB95-5329-9EE1-9A5B-D01C7CEE6EB4}"/>
                </a:ext>
              </a:extLst>
            </p:cNvPr>
            <p:cNvSpPr/>
            <p:nvPr/>
          </p:nvSpPr>
          <p:spPr>
            <a:xfrm>
              <a:off x="5732000" y="2657375"/>
              <a:ext cx="58925" cy="62100"/>
            </a:xfrm>
            <a:custGeom>
              <a:avLst/>
              <a:gdLst/>
              <a:ahLst/>
              <a:cxnLst/>
              <a:rect l="l" t="t" r="r" b="b"/>
              <a:pathLst>
                <a:path w="2357" h="2484" extrusionOk="0">
                  <a:moveTo>
                    <a:pt x="1318" y="913"/>
                  </a:moveTo>
                  <a:lnTo>
                    <a:pt x="1267" y="1090"/>
                  </a:lnTo>
                  <a:lnTo>
                    <a:pt x="1166" y="1217"/>
                  </a:lnTo>
                  <a:lnTo>
                    <a:pt x="1090" y="1090"/>
                  </a:lnTo>
                  <a:lnTo>
                    <a:pt x="1039" y="913"/>
                  </a:lnTo>
                  <a:close/>
                  <a:moveTo>
                    <a:pt x="1166" y="1"/>
                  </a:moveTo>
                  <a:lnTo>
                    <a:pt x="1065" y="26"/>
                  </a:lnTo>
                  <a:lnTo>
                    <a:pt x="989" y="77"/>
                  </a:lnTo>
                  <a:lnTo>
                    <a:pt x="938" y="153"/>
                  </a:lnTo>
                  <a:lnTo>
                    <a:pt x="913" y="254"/>
                  </a:lnTo>
                  <a:lnTo>
                    <a:pt x="913" y="406"/>
                  </a:lnTo>
                  <a:lnTo>
                    <a:pt x="254" y="406"/>
                  </a:lnTo>
                  <a:lnTo>
                    <a:pt x="153" y="431"/>
                  </a:lnTo>
                  <a:lnTo>
                    <a:pt x="77" y="482"/>
                  </a:lnTo>
                  <a:lnTo>
                    <a:pt x="26" y="558"/>
                  </a:lnTo>
                  <a:lnTo>
                    <a:pt x="1" y="659"/>
                  </a:lnTo>
                  <a:lnTo>
                    <a:pt x="26" y="761"/>
                  </a:lnTo>
                  <a:lnTo>
                    <a:pt x="77" y="837"/>
                  </a:lnTo>
                  <a:lnTo>
                    <a:pt x="153" y="913"/>
                  </a:lnTo>
                  <a:lnTo>
                    <a:pt x="482" y="913"/>
                  </a:lnTo>
                  <a:lnTo>
                    <a:pt x="533" y="1115"/>
                  </a:lnTo>
                  <a:lnTo>
                    <a:pt x="634" y="1293"/>
                  </a:lnTo>
                  <a:lnTo>
                    <a:pt x="710" y="1470"/>
                  </a:lnTo>
                  <a:lnTo>
                    <a:pt x="811" y="1647"/>
                  </a:lnTo>
                  <a:lnTo>
                    <a:pt x="634" y="1774"/>
                  </a:lnTo>
                  <a:lnTo>
                    <a:pt x="406" y="1900"/>
                  </a:lnTo>
                  <a:lnTo>
                    <a:pt x="203" y="2002"/>
                  </a:lnTo>
                  <a:lnTo>
                    <a:pt x="127" y="2052"/>
                  </a:lnTo>
                  <a:lnTo>
                    <a:pt x="77" y="2128"/>
                  </a:lnTo>
                  <a:lnTo>
                    <a:pt x="51" y="2230"/>
                  </a:lnTo>
                  <a:lnTo>
                    <a:pt x="77" y="2331"/>
                  </a:lnTo>
                  <a:lnTo>
                    <a:pt x="127" y="2407"/>
                  </a:lnTo>
                  <a:lnTo>
                    <a:pt x="178" y="2458"/>
                  </a:lnTo>
                  <a:lnTo>
                    <a:pt x="254" y="2483"/>
                  </a:lnTo>
                  <a:lnTo>
                    <a:pt x="305" y="2483"/>
                  </a:lnTo>
                  <a:lnTo>
                    <a:pt x="431" y="2458"/>
                  </a:lnTo>
                  <a:lnTo>
                    <a:pt x="634" y="2382"/>
                  </a:lnTo>
                  <a:lnTo>
                    <a:pt x="913" y="2230"/>
                  </a:lnTo>
                  <a:lnTo>
                    <a:pt x="1166" y="2027"/>
                  </a:lnTo>
                  <a:lnTo>
                    <a:pt x="1445" y="2230"/>
                  </a:lnTo>
                  <a:lnTo>
                    <a:pt x="1723" y="2382"/>
                  </a:lnTo>
                  <a:lnTo>
                    <a:pt x="1926" y="2458"/>
                  </a:lnTo>
                  <a:lnTo>
                    <a:pt x="2027" y="2483"/>
                  </a:lnTo>
                  <a:lnTo>
                    <a:pt x="2103" y="2483"/>
                  </a:lnTo>
                  <a:lnTo>
                    <a:pt x="2179" y="2458"/>
                  </a:lnTo>
                  <a:lnTo>
                    <a:pt x="2230" y="2407"/>
                  </a:lnTo>
                  <a:lnTo>
                    <a:pt x="2280" y="2331"/>
                  </a:lnTo>
                  <a:lnTo>
                    <a:pt x="2306" y="2230"/>
                  </a:lnTo>
                  <a:lnTo>
                    <a:pt x="2280" y="2128"/>
                  </a:lnTo>
                  <a:lnTo>
                    <a:pt x="2230" y="2052"/>
                  </a:lnTo>
                  <a:lnTo>
                    <a:pt x="2154" y="2002"/>
                  </a:lnTo>
                  <a:lnTo>
                    <a:pt x="1951" y="1900"/>
                  </a:lnTo>
                  <a:lnTo>
                    <a:pt x="1723" y="1774"/>
                  </a:lnTo>
                  <a:lnTo>
                    <a:pt x="1521" y="1647"/>
                  </a:lnTo>
                  <a:lnTo>
                    <a:pt x="1647" y="1470"/>
                  </a:lnTo>
                  <a:lnTo>
                    <a:pt x="1723" y="1293"/>
                  </a:lnTo>
                  <a:lnTo>
                    <a:pt x="1799" y="1115"/>
                  </a:lnTo>
                  <a:lnTo>
                    <a:pt x="1875" y="913"/>
                  </a:lnTo>
                  <a:lnTo>
                    <a:pt x="2179" y="913"/>
                  </a:lnTo>
                  <a:lnTo>
                    <a:pt x="2280" y="837"/>
                  </a:lnTo>
                  <a:lnTo>
                    <a:pt x="2331" y="761"/>
                  </a:lnTo>
                  <a:lnTo>
                    <a:pt x="2356" y="659"/>
                  </a:lnTo>
                  <a:lnTo>
                    <a:pt x="2331" y="558"/>
                  </a:lnTo>
                  <a:lnTo>
                    <a:pt x="2280" y="482"/>
                  </a:lnTo>
                  <a:lnTo>
                    <a:pt x="2179" y="431"/>
                  </a:lnTo>
                  <a:lnTo>
                    <a:pt x="2078" y="406"/>
                  </a:lnTo>
                  <a:lnTo>
                    <a:pt x="1445" y="406"/>
                  </a:lnTo>
                  <a:lnTo>
                    <a:pt x="1445" y="254"/>
                  </a:lnTo>
                  <a:lnTo>
                    <a:pt x="1419" y="153"/>
                  </a:lnTo>
                  <a:lnTo>
                    <a:pt x="1369" y="77"/>
                  </a:lnTo>
                  <a:lnTo>
                    <a:pt x="1267" y="26"/>
                  </a:lnTo>
                  <a:lnTo>
                    <a:pt x="1166"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627;p53">
              <a:extLst>
                <a:ext uri="{FF2B5EF4-FFF2-40B4-BE49-F238E27FC236}">
                  <a16:creationId xmlns:a16="http://schemas.microsoft.com/office/drawing/2014/main" id="{2E5529D8-CBE3-832D-17FC-A45ABBCEBA99}"/>
                </a:ext>
              </a:extLst>
            </p:cNvPr>
            <p:cNvSpPr/>
            <p:nvPr/>
          </p:nvSpPr>
          <p:spPr>
            <a:xfrm>
              <a:off x="5550925" y="2634600"/>
              <a:ext cx="127275" cy="131725"/>
            </a:xfrm>
            <a:custGeom>
              <a:avLst/>
              <a:gdLst/>
              <a:ahLst/>
              <a:cxnLst/>
              <a:rect l="l" t="t" r="r" b="b"/>
              <a:pathLst>
                <a:path w="5091" h="5269" extrusionOk="0">
                  <a:moveTo>
                    <a:pt x="735" y="0"/>
                  </a:moveTo>
                  <a:lnTo>
                    <a:pt x="583" y="25"/>
                  </a:lnTo>
                  <a:lnTo>
                    <a:pt x="456" y="76"/>
                  </a:lnTo>
                  <a:lnTo>
                    <a:pt x="329" y="127"/>
                  </a:lnTo>
                  <a:lnTo>
                    <a:pt x="228" y="228"/>
                  </a:lnTo>
                  <a:lnTo>
                    <a:pt x="127" y="329"/>
                  </a:lnTo>
                  <a:lnTo>
                    <a:pt x="76" y="456"/>
                  </a:lnTo>
                  <a:lnTo>
                    <a:pt x="25" y="583"/>
                  </a:lnTo>
                  <a:lnTo>
                    <a:pt x="0" y="735"/>
                  </a:lnTo>
                  <a:lnTo>
                    <a:pt x="0" y="1368"/>
                  </a:lnTo>
                  <a:lnTo>
                    <a:pt x="25" y="1469"/>
                  </a:lnTo>
                  <a:lnTo>
                    <a:pt x="76" y="1570"/>
                  </a:lnTo>
                  <a:lnTo>
                    <a:pt x="177" y="1621"/>
                  </a:lnTo>
                  <a:lnTo>
                    <a:pt x="279" y="1646"/>
                  </a:lnTo>
                  <a:lnTo>
                    <a:pt x="380" y="1621"/>
                  </a:lnTo>
                  <a:lnTo>
                    <a:pt x="456" y="1570"/>
                  </a:lnTo>
                  <a:lnTo>
                    <a:pt x="507" y="1469"/>
                  </a:lnTo>
                  <a:lnTo>
                    <a:pt x="532" y="1368"/>
                  </a:lnTo>
                  <a:lnTo>
                    <a:pt x="532" y="735"/>
                  </a:lnTo>
                  <a:lnTo>
                    <a:pt x="557" y="659"/>
                  </a:lnTo>
                  <a:lnTo>
                    <a:pt x="583" y="583"/>
                  </a:lnTo>
                  <a:lnTo>
                    <a:pt x="659" y="557"/>
                  </a:lnTo>
                  <a:lnTo>
                    <a:pt x="735" y="532"/>
                  </a:lnTo>
                  <a:lnTo>
                    <a:pt x="4382" y="532"/>
                  </a:lnTo>
                  <a:lnTo>
                    <a:pt x="4458" y="557"/>
                  </a:lnTo>
                  <a:lnTo>
                    <a:pt x="4508" y="583"/>
                  </a:lnTo>
                  <a:lnTo>
                    <a:pt x="4559" y="659"/>
                  </a:lnTo>
                  <a:lnTo>
                    <a:pt x="4584" y="735"/>
                  </a:lnTo>
                  <a:lnTo>
                    <a:pt x="4584" y="3597"/>
                  </a:lnTo>
                  <a:lnTo>
                    <a:pt x="4559" y="3673"/>
                  </a:lnTo>
                  <a:lnTo>
                    <a:pt x="4508" y="3723"/>
                  </a:lnTo>
                  <a:lnTo>
                    <a:pt x="4458" y="3774"/>
                  </a:lnTo>
                  <a:lnTo>
                    <a:pt x="3065" y="3774"/>
                  </a:lnTo>
                  <a:lnTo>
                    <a:pt x="2887" y="3799"/>
                  </a:lnTo>
                  <a:lnTo>
                    <a:pt x="2710" y="3875"/>
                  </a:lnTo>
                  <a:lnTo>
                    <a:pt x="1672" y="4660"/>
                  </a:lnTo>
                  <a:lnTo>
                    <a:pt x="1672" y="4356"/>
                  </a:lnTo>
                  <a:lnTo>
                    <a:pt x="1646" y="4230"/>
                  </a:lnTo>
                  <a:lnTo>
                    <a:pt x="1621" y="4129"/>
                  </a:lnTo>
                  <a:lnTo>
                    <a:pt x="1570" y="4027"/>
                  </a:lnTo>
                  <a:lnTo>
                    <a:pt x="1494" y="3951"/>
                  </a:lnTo>
                  <a:lnTo>
                    <a:pt x="1418" y="3875"/>
                  </a:lnTo>
                  <a:lnTo>
                    <a:pt x="1317" y="3825"/>
                  </a:lnTo>
                  <a:lnTo>
                    <a:pt x="1216" y="3799"/>
                  </a:lnTo>
                  <a:lnTo>
                    <a:pt x="1089" y="3774"/>
                  </a:lnTo>
                  <a:lnTo>
                    <a:pt x="659" y="3774"/>
                  </a:lnTo>
                  <a:lnTo>
                    <a:pt x="583" y="3723"/>
                  </a:lnTo>
                  <a:lnTo>
                    <a:pt x="557" y="3673"/>
                  </a:lnTo>
                  <a:lnTo>
                    <a:pt x="532" y="3597"/>
                  </a:lnTo>
                  <a:lnTo>
                    <a:pt x="532" y="2660"/>
                  </a:lnTo>
                  <a:lnTo>
                    <a:pt x="507" y="2533"/>
                  </a:lnTo>
                  <a:lnTo>
                    <a:pt x="456" y="2457"/>
                  </a:lnTo>
                  <a:lnTo>
                    <a:pt x="380" y="2406"/>
                  </a:lnTo>
                  <a:lnTo>
                    <a:pt x="279" y="2381"/>
                  </a:lnTo>
                  <a:lnTo>
                    <a:pt x="177" y="2406"/>
                  </a:lnTo>
                  <a:lnTo>
                    <a:pt x="76" y="2457"/>
                  </a:lnTo>
                  <a:lnTo>
                    <a:pt x="25" y="2533"/>
                  </a:lnTo>
                  <a:lnTo>
                    <a:pt x="0" y="2660"/>
                  </a:lnTo>
                  <a:lnTo>
                    <a:pt x="0" y="3597"/>
                  </a:lnTo>
                  <a:lnTo>
                    <a:pt x="25" y="3723"/>
                  </a:lnTo>
                  <a:lnTo>
                    <a:pt x="76" y="3875"/>
                  </a:lnTo>
                  <a:lnTo>
                    <a:pt x="127" y="3977"/>
                  </a:lnTo>
                  <a:lnTo>
                    <a:pt x="228" y="4103"/>
                  </a:lnTo>
                  <a:lnTo>
                    <a:pt x="329" y="4179"/>
                  </a:lnTo>
                  <a:lnTo>
                    <a:pt x="456" y="4255"/>
                  </a:lnTo>
                  <a:lnTo>
                    <a:pt x="583" y="4281"/>
                  </a:lnTo>
                  <a:lnTo>
                    <a:pt x="735" y="4306"/>
                  </a:lnTo>
                  <a:lnTo>
                    <a:pt x="1114" y="4306"/>
                  </a:lnTo>
                  <a:lnTo>
                    <a:pt x="1140" y="4356"/>
                  </a:lnTo>
                  <a:lnTo>
                    <a:pt x="1140" y="4863"/>
                  </a:lnTo>
                  <a:lnTo>
                    <a:pt x="1165" y="4990"/>
                  </a:lnTo>
                  <a:lnTo>
                    <a:pt x="1190" y="5091"/>
                  </a:lnTo>
                  <a:lnTo>
                    <a:pt x="1266" y="5167"/>
                  </a:lnTo>
                  <a:lnTo>
                    <a:pt x="1368" y="5243"/>
                  </a:lnTo>
                  <a:lnTo>
                    <a:pt x="1444" y="5268"/>
                  </a:lnTo>
                  <a:lnTo>
                    <a:pt x="1672" y="5268"/>
                  </a:lnTo>
                  <a:lnTo>
                    <a:pt x="1798" y="5192"/>
                  </a:lnTo>
                  <a:lnTo>
                    <a:pt x="3039" y="4306"/>
                  </a:lnTo>
                  <a:lnTo>
                    <a:pt x="4382" y="4306"/>
                  </a:lnTo>
                  <a:lnTo>
                    <a:pt x="4534" y="4281"/>
                  </a:lnTo>
                  <a:lnTo>
                    <a:pt x="4660" y="4255"/>
                  </a:lnTo>
                  <a:lnTo>
                    <a:pt x="4787" y="4179"/>
                  </a:lnTo>
                  <a:lnTo>
                    <a:pt x="4888" y="4103"/>
                  </a:lnTo>
                  <a:lnTo>
                    <a:pt x="4990" y="3977"/>
                  </a:lnTo>
                  <a:lnTo>
                    <a:pt x="5040" y="3875"/>
                  </a:lnTo>
                  <a:lnTo>
                    <a:pt x="5091" y="3723"/>
                  </a:lnTo>
                  <a:lnTo>
                    <a:pt x="5091" y="3597"/>
                  </a:lnTo>
                  <a:lnTo>
                    <a:pt x="5091" y="735"/>
                  </a:lnTo>
                  <a:lnTo>
                    <a:pt x="5091" y="583"/>
                  </a:lnTo>
                  <a:lnTo>
                    <a:pt x="5040" y="456"/>
                  </a:lnTo>
                  <a:lnTo>
                    <a:pt x="4990" y="329"/>
                  </a:lnTo>
                  <a:lnTo>
                    <a:pt x="4888" y="228"/>
                  </a:lnTo>
                  <a:lnTo>
                    <a:pt x="4787" y="127"/>
                  </a:lnTo>
                  <a:lnTo>
                    <a:pt x="4660" y="76"/>
                  </a:lnTo>
                  <a:lnTo>
                    <a:pt x="4534" y="25"/>
                  </a:lnTo>
                  <a:lnTo>
                    <a:pt x="4382"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3628;p53">
              <a:extLst>
                <a:ext uri="{FF2B5EF4-FFF2-40B4-BE49-F238E27FC236}">
                  <a16:creationId xmlns:a16="http://schemas.microsoft.com/office/drawing/2014/main" id="{AF3091B5-DCC4-F2FB-50B1-D747CEF35AD5}"/>
                </a:ext>
              </a:extLst>
            </p:cNvPr>
            <p:cNvSpPr/>
            <p:nvPr/>
          </p:nvSpPr>
          <p:spPr>
            <a:xfrm>
              <a:off x="5588900" y="2657375"/>
              <a:ext cx="51950" cy="62100"/>
            </a:xfrm>
            <a:custGeom>
              <a:avLst/>
              <a:gdLst/>
              <a:ahLst/>
              <a:cxnLst/>
              <a:rect l="l" t="t" r="r" b="b"/>
              <a:pathLst>
                <a:path w="2078" h="2484" extrusionOk="0">
                  <a:moveTo>
                    <a:pt x="1039" y="913"/>
                  </a:moveTo>
                  <a:lnTo>
                    <a:pt x="1242" y="1495"/>
                  </a:lnTo>
                  <a:lnTo>
                    <a:pt x="811" y="1495"/>
                  </a:lnTo>
                  <a:lnTo>
                    <a:pt x="1039" y="913"/>
                  </a:lnTo>
                  <a:close/>
                  <a:moveTo>
                    <a:pt x="938" y="1"/>
                  </a:moveTo>
                  <a:lnTo>
                    <a:pt x="862" y="52"/>
                  </a:lnTo>
                  <a:lnTo>
                    <a:pt x="786" y="102"/>
                  </a:lnTo>
                  <a:lnTo>
                    <a:pt x="761" y="178"/>
                  </a:lnTo>
                  <a:lnTo>
                    <a:pt x="735" y="204"/>
                  </a:lnTo>
                  <a:lnTo>
                    <a:pt x="1" y="2128"/>
                  </a:lnTo>
                  <a:lnTo>
                    <a:pt x="1" y="2255"/>
                  </a:lnTo>
                  <a:lnTo>
                    <a:pt x="26" y="2331"/>
                  </a:lnTo>
                  <a:lnTo>
                    <a:pt x="77" y="2432"/>
                  </a:lnTo>
                  <a:lnTo>
                    <a:pt x="153" y="2483"/>
                  </a:lnTo>
                  <a:lnTo>
                    <a:pt x="330" y="2483"/>
                  </a:lnTo>
                  <a:lnTo>
                    <a:pt x="406" y="2458"/>
                  </a:lnTo>
                  <a:lnTo>
                    <a:pt x="457" y="2407"/>
                  </a:lnTo>
                  <a:lnTo>
                    <a:pt x="507" y="2331"/>
                  </a:lnTo>
                  <a:lnTo>
                    <a:pt x="609" y="2002"/>
                  </a:lnTo>
                  <a:lnTo>
                    <a:pt x="1444" y="2002"/>
                  </a:lnTo>
                  <a:lnTo>
                    <a:pt x="1571" y="2331"/>
                  </a:lnTo>
                  <a:lnTo>
                    <a:pt x="1622" y="2407"/>
                  </a:lnTo>
                  <a:lnTo>
                    <a:pt x="1698" y="2483"/>
                  </a:lnTo>
                  <a:lnTo>
                    <a:pt x="1900" y="2483"/>
                  </a:lnTo>
                  <a:lnTo>
                    <a:pt x="2002" y="2432"/>
                  </a:lnTo>
                  <a:lnTo>
                    <a:pt x="2052" y="2331"/>
                  </a:lnTo>
                  <a:lnTo>
                    <a:pt x="2078" y="2230"/>
                  </a:lnTo>
                  <a:lnTo>
                    <a:pt x="2052" y="2128"/>
                  </a:lnTo>
                  <a:lnTo>
                    <a:pt x="1318" y="204"/>
                  </a:lnTo>
                  <a:lnTo>
                    <a:pt x="1318" y="178"/>
                  </a:lnTo>
                  <a:lnTo>
                    <a:pt x="1267" y="102"/>
                  </a:lnTo>
                  <a:lnTo>
                    <a:pt x="1216" y="52"/>
                  </a:lnTo>
                  <a:lnTo>
                    <a:pt x="1115"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629;p53">
              <a:extLst>
                <a:ext uri="{FF2B5EF4-FFF2-40B4-BE49-F238E27FC236}">
                  <a16:creationId xmlns:a16="http://schemas.microsoft.com/office/drawing/2014/main" id="{F38DC4C9-596B-74FF-7B57-20A912D23E8E}"/>
                </a:ext>
              </a:extLst>
            </p:cNvPr>
            <p:cNvSpPr/>
            <p:nvPr/>
          </p:nvSpPr>
          <p:spPr>
            <a:xfrm>
              <a:off x="5547750" y="2904325"/>
              <a:ext cx="39925" cy="17125"/>
            </a:xfrm>
            <a:custGeom>
              <a:avLst/>
              <a:gdLst/>
              <a:ahLst/>
              <a:cxnLst/>
              <a:rect l="l" t="t" r="r" b="b"/>
              <a:pathLst>
                <a:path w="1597" h="685" extrusionOk="0">
                  <a:moveTo>
                    <a:pt x="203" y="1"/>
                  </a:moveTo>
                  <a:lnTo>
                    <a:pt x="102" y="26"/>
                  </a:lnTo>
                  <a:lnTo>
                    <a:pt x="26" y="102"/>
                  </a:lnTo>
                  <a:lnTo>
                    <a:pt x="0" y="203"/>
                  </a:lnTo>
                  <a:lnTo>
                    <a:pt x="0" y="305"/>
                  </a:lnTo>
                  <a:lnTo>
                    <a:pt x="51" y="406"/>
                  </a:lnTo>
                  <a:lnTo>
                    <a:pt x="152" y="507"/>
                  </a:lnTo>
                  <a:lnTo>
                    <a:pt x="304" y="583"/>
                  </a:lnTo>
                  <a:lnTo>
                    <a:pt x="532" y="659"/>
                  </a:lnTo>
                  <a:lnTo>
                    <a:pt x="811" y="685"/>
                  </a:lnTo>
                  <a:lnTo>
                    <a:pt x="1064" y="659"/>
                  </a:lnTo>
                  <a:lnTo>
                    <a:pt x="1292" y="583"/>
                  </a:lnTo>
                  <a:lnTo>
                    <a:pt x="1444" y="507"/>
                  </a:lnTo>
                  <a:lnTo>
                    <a:pt x="1545" y="406"/>
                  </a:lnTo>
                  <a:lnTo>
                    <a:pt x="1596" y="305"/>
                  </a:lnTo>
                  <a:lnTo>
                    <a:pt x="1596" y="203"/>
                  </a:lnTo>
                  <a:lnTo>
                    <a:pt x="1571" y="102"/>
                  </a:lnTo>
                  <a:lnTo>
                    <a:pt x="1495" y="26"/>
                  </a:lnTo>
                  <a:lnTo>
                    <a:pt x="1393" y="1"/>
                  </a:lnTo>
                  <a:lnTo>
                    <a:pt x="1292" y="1"/>
                  </a:lnTo>
                  <a:lnTo>
                    <a:pt x="1216" y="26"/>
                  </a:lnTo>
                  <a:lnTo>
                    <a:pt x="1140" y="77"/>
                  </a:lnTo>
                  <a:lnTo>
                    <a:pt x="1039" y="127"/>
                  </a:lnTo>
                  <a:lnTo>
                    <a:pt x="938" y="153"/>
                  </a:lnTo>
                  <a:lnTo>
                    <a:pt x="659" y="153"/>
                  </a:lnTo>
                  <a:lnTo>
                    <a:pt x="558" y="127"/>
                  </a:lnTo>
                  <a:lnTo>
                    <a:pt x="456" y="77"/>
                  </a:lnTo>
                  <a:lnTo>
                    <a:pt x="380" y="26"/>
                  </a:lnTo>
                  <a:lnTo>
                    <a:pt x="304"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630;p53">
              <a:extLst>
                <a:ext uri="{FF2B5EF4-FFF2-40B4-BE49-F238E27FC236}">
                  <a16:creationId xmlns:a16="http://schemas.microsoft.com/office/drawing/2014/main" id="{741759D3-8F7A-DCB9-27CC-9DB079023EEB}"/>
                </a:ext>
              </a:extLst>
            </p:cNvPr>
            <p:cNvSpPr/>
            <p:nvPr/>
          </p:nvSpPr>
          <p:spPr>
            <a:xfrm>
              <a:off x="5790250" y="2904325"/>
              <a:ext cx="39925" cy="17125"/>
            </a:xfrm>
            <a:custGeom>
              <a:avLst/>
              <a:gdLst/>
              <a:ahLst/>
              <a:cxnLst/>
              <a:rect l="l" t="t" r="r" b="b"/>
              <a:pathLst>
                <a:path w="1597" h="685" extrusionOk="0">
                  <a:moveTo>
                    <a:pt x="204" y="1"/>
                  </a:moveTo>
                  <a:lnTo>
                    <a:pt x="102" y="26"/>
                  </a:lnTo>
                  <a:lnTo>
                    <a:pt x="26" y="102"/>
                  </a:lnTo>
                  <a:lnTo>
                    <a:pt x="1" y="203"/>
                  </a:lnTo>
                  <a:lnTo>
                    <a:pt x="1" y="305"/>
                  </a:lnTo>
                  <a:lnTo>
                    <a:pt x="52" y="406"/>
                  </a:lnTo>
                  <a:lnTo>
                    <a:pt x="153" y="507"/>
                  </a:lnTo>
                  <a:lnTo>
                    <a:pt x="305" y="583"/>
                  </a:lnTo>
                  <a:lnTo>
                    <a:pt x="533" y="659"/>
                  </a:lnTo>
                  <a:lnTo>
                    <a:pt x="811" y="685"/>
                  </a:lnTo>
                  <a:lnTo>
                    <a:pt x="1065" y="659"/>
                  </a:lnTo>
                  <a:lnTo>
                    <a:pt x="1293" y="583"/>
                  </a:lnTo>
                  <a:lnTo>
                    <a:pt x="1445" y="507"/>
                  </a:lnTo>
                  <a:lnTo>
                    <a:pt x="1546" y="406"/>
                  </a:lnTo>
                  <a:lnTo>
                    <a:pt x="1597" y="305"/>
                  </a:lnTo>
                  <a:lnTo>
                    <a:pt x="1597" y="203"/>
                  </a:lnTo>
                  <a:lnTo>
                    <a:pt x="1571" y="102"/>
                  </a:lnTo>
                  <a:lnTo>
                    <a:pt x="1495" y="26"/>
                  </a:lnTo>
                  <a:lnTo>
                    <a:pt x="1394" y="1"/>
                  </a:lnTo>
                  <a:lnTo>
                    <a:pt x="1293" y="1"/>
                  </a:lnTo>
                  <a:lnTo>
                    <a:pt x="1217" y="26"/>
                  </a:lnTo>
                  <a:lnTo>
                    <a:pt x="1141" y="77"/>
                  </a:lnTo>
                  <a:lnTo>
                    <a:pt x="1039" y="127"/>
                  </a:lnTo>
                  <a:lnTo>
                    <a:pt x="938" y="153"/>
                  </a:lnTo>
                  <a:lnTo>
                    <a:pt x="660" y="153"/>
                  </a:lnTo>
                  <a:lnTo>
                    <a:pt x="558" y="127"/>
                  </a:lnTo>
                  <a:lnTo>
                    <a:pt x="457" y="77"/>
                  </a:lnTo>
                  <a:lnTo>
                    <a:pt x="381" y="26"/>
                  </a:lnTo>
                  <a:lnTo>
                    <a:pt x="305"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 name="Google Shape;3631;p53">
            <a:extLst>
              <a:ext uri="{FF2B5EF4-FFF2-40B4-BE49-F238E27FC236}">
                <a16:creationId xmlns:a16="http://schemas.microsoft.com/office/drawing/2014/main" id="{9C752C3C-0EA8-B539-9D53-B53B1AE25528}"/>
              </a:ext>
            </a:extLst>
          </p:cNvPr>
          <p:cNvGrpSpPr/>
          <p:nvPr/>
        </p:nvGrpSpPr>
        <p:grpSpPr>
          <a:xfrm>
            <a:off x="7098398" y="2940969"/>
            <a:ext cx="726923" cy="730376"/>
            <a:chOff x="5446800" y="2610525"/>
            <a:chExt cx="446425" cy="446425"/>
          </a:xfrm>
        </p:grpSpPr>
        <p:sp>
          <p:nvSpPr>
            <p:cNvPr id="168" name="Google Shape;3632;p53">
              <a:extLst>
                <a:ext uri="{FF2B5EF4-FFF2-40B4-BE49-F238E27FC236}">
                  <a16:creationId xmlns:a16="http://schemas.microsoft.com/office/drawing/2014/main" id="{8D66AFC5-DC36-5CF1-1DC2-A711B17D52CE}"/>
                </a:ext>
              </a:extLst>
            </p:cNvPr>
            <p:cNvSpPr/>
            <p:nvPr/>
          </p:nvSpPr>
          <p:spPr>
            <a:xfrm>
              <a:off x="5456300" y="2616850"/>
              <a:ext cx="292575" cy="297000"/>
            </a:xfrm>
            <a:custGeom>
              <a:avLst/>
              <a:gdLst/>
              <a:ahLst/>
              <a:cxnLst/>
              <a:rect l="l" t="t" r="r" b="b"/>
              <a:pathLst>
                <a:path w="11703" h="11880" extrusionOk="0">
                  <a:moveTo>
                    <a:pt x="988" y="1"/>
                  </a:moveTo>
                  <a:lnTo>
                    <a:pt x="811" y="26"/>
                  </a:lnTo>
                  <a:lnTo>
                    <a:pt x="609" y="77"/>
                  </a:lnTo>
                  <a:lnTo>
                    <a:pt x="482" y="153"/>
                  </a:lnTo>
                  <a:lnTo>
                    <a:pt x="381" y="254"/>
                  </a:lnTo>
                  <a:lnTo>
                    <a:pt x="330" y="406"/>
                  </a:lnTo>
                  <a:lnTo>
                    <a:pt x="279" y="558"/>
                  </a:lnTo>
                  <a:lnTo>
                    <a:pt x="254" y="735"/>
                  </a:lnTo>
                  <a:lnTo>
                    <a:pt x="254" y="913"/>
                  </a:lnTo>
                  <a:lnTo>
                    <a:pt x="254" y="1293"/>
                  </a:lnTo>
                  <a:lnTo>
                    <a:pt x="1" y="8612"/>
                  </a:lnTo>
                  <a:lnTo>
                    <a:pt x="26" y="8840"/>
                  </a:lnTo>
                  <a:lnTo>
                    <a:pt x="102" y="9043"/>
                  </a:lnTo>
                  <a:lnTo>
                    <a:pt x="203" y="9246"/>
                  </a:lnTo>
                  <a:lnTo>
                    <a:pt x="330" y="9398"/>
                  </a:lnTo>
                  <a:lnTo>
                    <a:pt x="482" y="9550"/>
                  </a:lnTo>
                  <a:lnTo>
                    <a:pt x="685" y="9651"/>
                  </a:lnTo>
                  <a:lnTo>
                    <a:pt x="887" y="9701"/>
                  </a:lnTo>
                  <a:lnTo>
                    <a:pt x="1115" y="9727"/>
                  </a:lnTo>
                  <a:lnTo>
                    <a:pt x="2002" y="9727"/>
                  </a:lnTo>
                  <a:lnTo>
                    <a:pt x="2154" y="9752"/>
                  </a:lnTo>
                  <a:lnTo>
                    <a:pt x="2280" y="9803"/>
                  </a:lnTo>
                  <a:lnTo>
                    <a:pt x="2407" y="9904"/>
                  </a:lnTo>
                  <a:lnTo>
                    <a:pt x="2533" y="10031"/>
                  </a:lnTo>
                  <a:lnTo>
                    <a:pt x="2609" y="10157"/>
                  </a:lnTo>
                  <a:lnTo>
                    <a:pt x="2685" y="10309"/>
                  </a:lnTo>
                  <a:lnTo>
                    <a:pt x="2736" y="10461"/>
                  </a:lnTo>
                  <a:lnTo>
                    <a:pt x="2736" y="10613"/>
                  </a:lnTo>
                  <a:lnTo>
                    <a:pt x="2787" y="11525"/>
                  </a:lnTo>
                  <a:lnTo>
                    <a:pt x="2787" y="11626"/>
                  </a:lnTo>
                  <a:lnTo>
                    <a:pt x="2837" y="11728"/>
                  </a:lnTo>
                  <a:lnTo>
                    <a:pt x="2888" y="11804"/>
                  </a:lnTo>
                  <a:lnTo>
                    <a:pt x="2989" y="11854"/>
                  </a:lnTo>
                  <a:lnTo>
                    <a:pt x="3065" y="11880"/>
                  </a:lnTo>
                  <a:lnTo>
                    <a:pt x="3268" y="11880"/>
                  </a:lnTo>
                  <a:lnTo>
                    <a:pt x="3369" y="11829"/>
                  </a:lnTo>
                  <a:lnTo>
                    <a:pt x="6206" y="9828"/>
                  </a:lnTo>
                  <a:lnTo>
                    <a:pt x="6257" y="9803"/>
                  </a:lnTo>
                  <a:lnTo>
                    <a:pt x="6307" y="9777"/>
                  </a:lnTo>
                  <a:lnTo>
                    <a:pt x="6409" y="9803"/>
                  </a:lnTo>
                  <a:lnTo>
                    <a:pt x="6510" y="9853"/>
                  </a:lnTo>
                  <a:lnTo>
                    <a:pt x="6637" y="9879"/>
                  </a:lnTo>
                  <a:lnTo>
                    <a:pt x="10613" y="9879"/>
                  </a:lnTo>
                  <a:lnTo>
                    <a:pt x="10816" y="9853"/>
                  </a:lnTo>
                  <a:lnTo>
                    <a:pt x="11044" y="9777"/>
                  </a:lnTo>
                  <a:lnTo>
                    <a:pt x="11221" y="9676"/>
                  </a:lnTo>
                  <a:lnTo>
                    <a:pt x="11398" y="9550"/>
                  </a:lnTo>
                  <a:lnTo>
                    <a:pt x="11525" y="9372"/>
                  </a:lnTo>
                  <a:lnTo>
                    <a:pt x="11626" y="9195"/>
                  </a:lnTo>
                  <a:lnTo>
                    <a:pt x="11702" y="8992"/>
                  </a:lnTo>
                  <a:lnTo>
                    <a:pt x="11702" y="8764"/>
                  </a:lnTo>
                  <a:lnTo>
                    <a:pt x="11702" y="1115"/>
                  </a:lnTo>
                  <a:lnTo>
                    <a:pt x="11702" y="887"/>
                  </a:lnTo>
                  <a:lnTo>
                    <a:pt x="11626" y="685"/>
                  </a:lnTo>
                  <a:lnTo>
                    <a:pt x="11525" y="482"/>
                  </a:lnTo>
                  <a:lnTo>
                    <a:pt x="11398" y="330"/>
                  </a:lnTo>
                  <a:lnTo>
                    <a:pt x="11221" y="178"/>
                  </a:lnTo>
                  <a:lnTo>
                    <a:pt x="11044" y="77"/>
                  </a:lnTo>
                  <a:lnTo>
                    <a:pt x="10816" y="26"/>
                  </a:lnTo>
                  <a:lnTo>
                    <a:pt x="10613" y="1"/>
                  </a:lnTo>
                  <a:close/>
                </a:path>
              </a:pathLst>
            </a:custGeom>
            <a:solidFill>
              <a:srgbClr val="5EBEA7"/>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69" name="Google Shape;3633;p53">
              <a:extLst>
                <a:ext uri="{FF2B5EF4-FFF2-40B4-BE49-F238E27FC236}">
                  <a16:creationId xmlns:a16="http://schemas.microsoft.com/office/drawing/2014/main" id="{BBDF6778-127F-CBFD-5F81-303816B22284}"/>
                </a:ext>
              </a:extLst>
            </p:cNvPr>
            <p:cNvSpPr/>
            <p:nvPr/>
          </p:nvSpPr>
          <p:spPr>
            <a:xfrm>
              <a:off x="5453150" y="2618750"/>
              <a:ext cx="294450" cy="303975"/>
            </a:xfrm>
            <a:custGeom>
              <a:avLst/>
              <a:gdLst/>
              <a:ahLst/>
              <a:cxnLst/>
              <a:rect l="l" t="t" r="r" b="b"/>
              <a:pathLst>
                <a:path w="11778" h="12159" extrusionOk="0">
                  <a:moveTo>
                    <a:pt x="735" y="1"/>
                  </a:moveTo>
                  <a:lnTo>
                    <a:pt x="583" y="52"/>
                  </a:lnTo>
                  <a:lnTo>
                    <a:pt x="456" y="153"/>
                  </a:lnTo>
                  <a:lnTo>
                    <a:pt x="329" y="254"/>
                  </a:lnTo>
                  <a:lnTo>
                    <a:pt x="228" y="381"/>
                  </a:lnTo>
                  <a:lnTo>
                    <a:pt x="127" y="533"/>
                  </a:lnTo>
                  <a:lnTo>
                    <a:pt x="76" y="685"/>
                  </a:lnTo>
                  <a:lnTo>
                    <a:pt x="25" y="862"/>
                  </a:lnTo>
                  <a:lnTo>
                    <a:pt x="0" y="1039"/>
                  </a:lnTo>
                  <a:lnTo>
                    <a:pt x="0" y="8688"/>
                  </a:lnTo>
                  <a:lnTo>
                    <a:pt x="25" y="8916"/>
                  </a:lnTo>
                  <a:lnTo>
                    <a:pt x="101" y="9119"/>
                  </a:lnTo>
                  <a:lnTo>
                    <a:pt x="203" y="9296"/>
                  </a:lnTo>
                  <a:lnTo>
                    <a:pt x="329" y="9474"/>
                  </a:lnTo>
                  <a:lnTo>
                    <a:pt x="507" y="9600"/>
                  </a:lnTo>
                  <a:lnTo>
                    <a:pt x="684" y="9701"/>
                  </a:lnTo>
                  <a:lnTo>
                    <a:pt x="887" y="9777"/>
                  </a:lnTo>
                  <a:lnTo>
                    <a:pt x="1114" y="9803"/>
                  </a:lnTo>
                  <a:lnTo>
                    <a:pt x="2153" y="9803"/>
                  </a:lnTo>
                  <a:lnTo>
                    <a:pt x="2305" y="9853"/>
                  </a:lnTo>
                  <a:lnTo>
                    <a:pt x="2432" y="9929"/>
                  </a:lnTo>
                  <a:lnTo>
                    <a:pt x="2533" y="10005"/>
                  </a:lnTo>
                  <a:lnTo>
                    <a:pt x="2609" y="10132"/>
                  </a:lnTo>
                  <a:lnTo>
                    <a:pt x="2685" y="10233"/>
                  </a:lnTo>
                  <a:lnTo>
                    <a:pt x="2735" y="10385"/>
                  </a:lnTo>
                  <a:lnTo>
                    <a:pt x="2735" y="10537"/>
                  </a:lnTo>
                  <a:lnTo>
                    <a:pt x="2735" y="11804"/>
                  </a:lnTo>
                  <a:lnTo>
                    <a:pt x="2761" y="11905"/>
                  </a:lnTo>
                  <a:lnTo>
                    <a:pt x="2811" y="12006"/>
                  </a:lnTo>
                  <a:lnTo>
                    <a:pt x="2862" y="12082"/>
                  </a:lnTo>
                  <a:lnTo>
                    <a:pt x="2938" y="12133"/>
                  </a:lnTo>
                  <a:lnTo>
                    <a:pt x="3039" y="12158"/>
                  </a:lnTo>
                  <a:lnTo>
                    <a:pt x="3242" y="12158"/>
                  </a:lnTo>
                  <a:lnTo>
                    <a:pt x="3343" y="12108"/>
                  </a:lnTo>
                  <a:lnTo>
                    <a:pt x="6332" y="9929"/>
                  </a:lnTo>
                  <a:lnTo>
                    <a:pt x="6433" y="9879"/>
                  </a:lnTo>
                  <a:lnTo>
                    <a:pt x="6535" y="9828"/>
                  </a:lnTo>
                  <a:lnTo>
                    <a:pt x="6636" y="9803"/>
                  </a:lnTo>
                  <a:lnTo>
                    <a:pt x="10739" y="9803"/>
                  </a:lnTo>
                  <a:lnTo>
                    <a:pt x="10916" y="9777"/>
                  </a:lnTo>
                  <a:lnTo>
                    <a:pt x="11068" y="9752"/>
                  </a:lnTo>
                  <a:lnTo>
                    <a:pt x="11220" y="9676"/>
                  </a:lnTo>
                  <a:lnTo>
                    <a:pt x="11372" y="9600"/>
                  </a:lnTo>
                  <a:lnTo>
                    <a:pt x="11499" y="9474"/>
                  </a:lnTo>
                  <a:lnTo>
                    <a:pt x="11626" y="9347"/>
                  </a:lnTo>
                  <a:lnTo>
                    <a:pt x="11702" y="9220"/>
                  </a:lnTo>
                  <a:lnTo>
                    <a:pt x="11778" y="9068"/>
                  </a:lnTo>
                  <a:lnTo>
                    <a:pt x="6763" y="9068"/>
                  </a:lnTo>
                  <a:lnTo>
                    <a:pt x="6535" y="9094"/>
                  </a:lnTo>
                  <a:lnTo>
                    <a:pt x="6307" y="9144"/>
                  </a:lnTo>
                  <a:lnTo>
                    <a:pt x="6104" y="9220"/>
                  </a:lnTo>
                  <a:lnTo>
                    <a:pt x="5901" y="9347"/>
                  </a:lnTo>
                  <a:lnTo>
                    <a:pt x="3749" y="10892"/>
                  </a:lnTo>
                  <a:lnTo>
                    <a:pt x="3673" y="10917"/>
                  </a:lnTo>
                  <a:lnTo>
                    <a:pt x="3571" y="10892"/>
                  </a:lnTo>
                  <a:lnTo>
                    <a:pt x="3495" y="10841"/>
                  </a:lnTo>
                  <a:lnTo>
                    <a:pt x="3470" y="10740"/>
                  </a:lnTo>
                  <a:lnTo>
                    <a:pt x="3470" y="10537"/>
                  </a:lnTo>
                  <a:lnTo>
                    <a:pt x="3470" y="10385"/>
                  </a:lnTo>
                  <a:lnTo>
                    <a:pt x="3445" y="10233"/>
                  </a:lnTo>
                  <a:lnTo>
                    <a:pt x="3369" y="9955"/>
                  </a:lnTo>
                  <a:lnTo>
                    <a:pt x="3217" y="9701"/>
                  </a:lnTo>
                  <a:lnTo>
                    <a:pt x="3039" y="9499"/>
                  </a:lnTo>
                  <a:lnTo>
                    <a:pt x="2837" y="9322"/>
                  </a:lnTo>
                  <a:lnTo>
                    <a:pt x="2584" y="9170"/>
                  </a:lnTo>
                  <a:lnTo>
                    <a:pt x="2305" y="9094"/>
                  </a:lnTo>
                  <a:lnTo>
                    <a:pt x="2153" y="9068"/>
                  </a:lnTo>
                  <a:lnTo>
                    <a:pt x="1114" y="9068"/>
                  </a:lnTo>
                  <a:lnTo>
                    <a:pt x="1038" y="9043"/>
                  </a:lnTo>
                  <a:lnTo>
                    <a:pt x="963" y="9043"/>
                  </a:lnTo>
                  <a:lnTo>
                    <a:pt x="861" y="8942"/>
                  </a:lnTo>
                  <a:lnTo>
                    <a:pt x="785" y="8840"/>
                  </a:lnTo>
                  <a:lnTo>
                    <a:pt x="760" y="8764"/>
                  </a:lnTo>
                  <a:lnTo>
                    <a:pt x="735" y="8688"/>
                  </a:lnTo>
                  <a:lnTo>
                    <a:pt x="735" y="1"/>
                  </a:lnTo>
                  <a:close/>
                </a:path>
              </a:pathLst>
            </a:custGeom>
            <a:solidFill>
              <a:srgbClr val="5EBEA7"/>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0" name="Google Shape;3634;p53">
              <a:extLst>
                <a:ext uri="{FF2B5EF4-FFF2-40B4-BE49-F238E27FC236}">
                  <a16:creationId xmlns:a16="http://schemas.microsoft.com/office/drawing/2014/main" id="{E3C3C56F-388A-C32B-34C8-266A82A22EAA}"/>
                </a:ext>
              </a:extLst>
            </p:cNvPr>
            <p:cNvSpPr/>
            <p:nvPr/>
          </p:nvSpPr>
          <p:spPr>
            <a:xfrm>
              <a:off x="5597500" y="2744125"/>
              <a:ext cx="289400" cy="297000"/>
            </a:xfrm>
            <a:custGeom>
              <a:avLst/>
              <a:gdLst/>
              <a:ahLst/>
              <a:cxnLst/>
              <a:rect l="l" t="t" r="r" b="b"/>
              <a:pathLst>
                <a:path w="11576" h="11880" extrusionOk="0">
                  <a:moveTo>
                    <a:pt x="862" y="1"/>
                  </a:moveTo>
                  <a:lnTo>
                    <a:pt x="659" y="26"/>
                  </a:lnTo>
                  <a:lnTo>
                    <a:pt x="482" y="77"/>
                  </a:lnTo>
                  <a:lnTo>
                    <a:pt x="355" y="153"/>
                  </a:lnTo>
                  <a:lnTo>
                    <a:pt x="254" y="254"/>
                  </a:lnTo>
                  <a:lnTo>
                    <a:pt x="178" y="381"/>
                  </a:lnTo>
                  <a:lnTo>
                    <a:pt x="127" y="533"/>
                  </a:lnTo>
                  <a:lnTo>
                    <a:pt x="127" y="710"/>
                  </a:lnTo>
                  <a:lnTo>
                    <a:pt x="102" y="887"/>
                  </a:lnTo>
                  <a:lnTo>
                    <a:pt x="127" y="1242"/>
                  </a:lnTo>
                  <a:lnTo>
                    <a:pt x="1" y="8587"/>
                  </a:lnTo>
                  <a:lnTo>
                    <a:pt x="26" y="8815"/>
                  </a:lnTo>
                  <a:lnTo>
                    <a:pt x="102" y="9018"/>
                  </a:lnTo>
                  <a:lnTo>
                    <a:pt x="203" y="9220"/>
                  </a:lnTo>
                  <a:lnTo>
                    <a:pt x="330" y="9372"/>
                  </a:lnTo>
                  <a:lnTo>
                    <a:pt x="507" y="9499"/>
                  </a:lnTo>
                  <a:lnTo>
                    <a:pt x="685" y="9600"/>
                  </a:lnTo>
                  <a:lnTo>
                    <a:pt x="887" y="9676"/>
                  </a:lnTo>
                  <a:lnTo>
                    <a:pt x="1115" y="9701"/>
                  </a:lnTo>
                  <a:lnTo>
                    <a:pt x="4864" y="9625"/>
                  </a:lnTo>
                  <a:lnTo>
                    <a:pt x="4990" y="9625"/>
                  </a:lnTo>
                  <a:lnTo>
                    <a:pt x="5092" y="9651"/>
                  </a:lnTo>
                  <a:lnTo>
                    <a:pt x="5218" y="9701"/>
                  </a:lnTo>
                  <a:lnTo>
                    <a:pt x="5294" y="9777"/>
                  </a:lnTo>
                  <a:lnTo>
                    <a:pt x="8030" y="11804"/>
                  </a:lnTo>
                  <a:lnTo>
                    <a:pt x="8131" y="11854"/>
                  </a:lnTo>
                  <a:lnTo>
                    <a:pt x="8232" y="11880"/>
                  </a:lnTo>
                  <a:lnTo>
                    <a:pt x="8334" y="11880"/>
                  </a:lnTo>
                  <a:lnTo>
                    <a:pt x="8410" y="11854"/>
                  </a:lnTo>
                  <a:lnTo>
                    <a:pt x="8486" y="11778"/>
                  </a:lnTo>
                  <a:lnTo>
                    <a:pt x="8562" y="11702"/>
                  </a:lnTo>
                  <a:lnTo>
                    <a:pt x="8612" y="11626"/>
                  </a:lnTo>
                  <a:lnTo>
                    <a:pt x="8612" y="11525"/>
                  </a:lnTo>
                  <a:lnTo>
                    <a:pt x="8562" y="10436"/>
                  </a:lnTo>
                  <a:lnTo>
                    <a:pt x="8587" y="10284"/>
                  </a:lnTo>
                  <a:lnTo>
                    <a:pt x="8663" y="10183"/>
                  </a:lnTo>
                  <a:lnTo>
                    <a:pt x="8764" y="10056"/>
                  </a:lnTo>
                  <a:lnTo>
                    <a:pt x="8891" y="9980"/>
                  </a:lnTo>
                  <a:lnTo>
                    <a:pt x="9144" y="9828"/>
                  </a:lnTo>
                  <a:lnTo>
                    <a:pt x="9246" y="9752"/>
                  </a:lnTo>
                  <a:lnTo>
                    <a:pt x="9296" y="9701"/>
                  </a:lnTo>
                  <a:lnTo>
                    <a:pt x="10183" y="9701"/>
                  </a:lnTo>
                  <a:lnTo>
                    <a:pt x="10436" y="9727"/>
                  </a:lnTo>
                  <a:lnTo>
                    <a:pt x="10664" y="9727"/>
                  </a:lnTo>
                  <a:lnTo>
                    <a:pt x="10867" y="9701"/>
                  </a:lnTo>
                  <a:lnTo>
                    <a:pt x="11044" y="9625"/>
                  </a:lnTo>
                  <a:lnTo>
                    <a:pt x="11196" y="9549"/>
                  </a:lnTo>
                  <a:lnTo>
                    <a:pt x="11322" y="9423"/>
                  </a:lnTo>
                  <a:lnTo>
                    <a:pt x="11424" y="9296"/>
                  </a:lnTo>
                  <a:lnTo>
                    <a:pt x="11500" y="9144"/>
                  </a:lnTo>
                  <a:lnTo>
                    <a:pt x="11550" y="8967"/>
                  </a:lnTo>
                  <a:lnTo>
                    <a:pt x="11576" y="8764"/>
                  </a:lnTo>
                  <a:lnTo>
                    <a:pt x="11576" y="1115"/>
                  </a:lnTo>
                  <a:lnTo>
                    <a:pt x="11550" y="887"/>
                  </a:lnTo>
                  <a:lnTo>
                    <a:pt x="11500" y="685"/>
                  </a:lnTo>
                  <a:lnTo>
                    <a:pt x="11398" y="482"/>
                  </a:lnTo>
                  <a:lnTo>
                    <a:pt x="11246" y="330"/>
                  </a:lnTo>
                  <a:lnTo>
                    <a:pt x="11094" y="178"/>
                  </a:lnTo>
                  <a:lnTo>
                    <a:pt x="10892" y="77"/>
                  </a:lnTo>
                  <a:lnTo>
                    <a:pt x="10689" y="26"/>
                  </a:lnTo>
                  <a:lnTo>
                    <a:pt x="10461"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1" name="Google Shape;3635;p53">
              <a:extLst>
                <a:ext uri="{FF2B5EF4-FFF2-40B4-BE49-F238E27FC236}">
                  <a16:creationId xmlns:a16="http://schemas.microsoft.com/office/drawing/2014/main" id="{B7531721-F0DC-BDB3-871B-0D23AABCF25E}"/>
                </a:ext>
              </a:extLst>
            </p:cNvPr>
            <p:cNvSpPr/>
            <p:nvPr/>
          </p:nvSpPr>
          <p:spPr>
            <a:xfrm>
              <a:off x="5591175" y="2746025"/>
              <a:ext cx="294475" cy="304600"/>
            </a:xfrm>
            <a:custGeom>
              <a:avLst/>
              <a:gdLst/>
              <a:ahLst/>
              <a:cxnLst/>
              <a:rect l="l" t="t" r="r" b="b"/>
              <a:pathLst>
                <a:path w="11779" h="12184" extrusionOk="0">
                  <a:moveTo>
                    <a:pt x="735" y="1"/>
                  </a:moveTo>
                  <a:lnTo>
                    <a:pt x="583" y="51"/>
                  </a:lnTo>
                  <a:lnTo>
                    <a:pt x="431" y="153"/>
                  </a:lnTo>
                  <a:lnTo>
                    <a:pt x="304" y="254"/>
                  </a:lnTo>
                  <a:lnTo>
                    <a:pt x="203" y="381"/>
                  </a:lnTo>
                  <a:lnTo>
                    <a:pt x="127" y="533"/>
                  </a:lnTo>
                  <a:lnTo>
                    <a:pt x="51" y="685"/>
                  </a:lnTo>
                  <a:lnTo>
                    <a:pt x="26" y="862"/>
                  </a:lnTo>
                  <a:lnTo>
                    <a:pt x="1" y="1039"/>
                  </a:lnTo>
                  <a:lnTo>
                    <a:pt x="1" y="8688"/>
                  </a:lnTo>
                  <a:lnTo>
                    <a:pt x="26" y="8916"/>
                  </a:lnTo>
                  <a:lnTo>
                    <a:pt x="102" y="9119"/>
                  </a:lnTo>
                  <a:lnTo>
                    <a:pt x="203" y="9321"/>
                  </a:lnTo>
                  <a:lnTo>
                    <a:pt x="330" y="9473"/>
                  </a:lnTo>
                  <a:lnTo>
                    <a:pt x="482" y="9600"/>
                  </a:lnTo>
                  <a:lnTo>
                    <a:pt x="684" y="9701"/>
                  </a:lnTo>
                  <a:lnTo>
                    <a:pt x="887" y="9777"/>
                  </a:lnTo>
                  <a:lnTo>
                    <a:pt x="1115" y="9803"/>
                  </a:lnTo>
                  <a:lnTo>
                    <a:pt x="5193" y="9803"/>
                  </a:lnTo>
                  <a:lnTo>
                    <a:pt x="5319" y="9828"/>
                  </a:lnTo>
                  <a:lnTo>
                    <a:pt x="5421" y="9879"/>
                  </a:lnTo>
                  <a:lnTo>
                    <a:pt x="5522" y="9929"/>
                  </a:lnTo>
                  <a:lnTo>
                    <a:pt x="8511" y="12108"/>
                  </a:lnTo>
                  <a:lnTo>
                    <a:pt x="8612" y="12158"/>
                  </a:lnTo>
                  <a:lnTo>
                    <a:pt x="8713" y="12183"/>
                  </a:lnTo>
                  <a:lnTo>
                    <a:pt x="8815" y="12158"/>
                  </a:lnTo>
                  <a:lnTo>
                    <a:pt x="8891" y="12133"/>
                  </a:lnTo>
                  <a:lnTo>
                    <a:pt x="8967" y="12082"/>
                  </a:lnTo>
                  <a:lnTo>
                    <a:pt x="9043" y="12006"/>
                  </a:lnTo>
                  <a:lnTo>
                    <a:pt x="9093" y="11905"/>
                  </a:lnTo>
                  <a:lnTo>
                    <a:pt x="9093" y="11804"/>
                  </a:lnTo>
                  <a:lnTo>
                    <a:pt x="9093" y="10537"/>
                  </a:lnTo>
                  <a:lnTo>
                    <a:pt x="9119" y="10385"/>
                  </a:lnTo>
                  <a:lnTo>
                    <a:pt x="9144" y="10259"/>
                  </a:lnTo>
                  <a:lnTo>
                    <a:pt x="9220" y="10132"/>
                  </a:lnTo>
                  <a:lnTo>
                    <a:pt x="9321" y="10005"/>
                  </a:lnTo>
                  <a:lnTo>
                    <a:pt x="9423" y="9929"/>
                  </a:lnTo>
                  <a:lnTo>
                    <a:pt x="9549" y="9853"/>
                  </a:lnTo>
                  <a:lnTo>
                    <a:pt x="9676" y="9803"/>
                  </a:lnTo>
                  <a:lnTo>
                    <a:pt x="10714" y="9803"/>
                  </a:lnTo>
                  <a:lnTo>
                    <a:pt x="10892" y="9777"/>
                  </a:lnTo>
                  <a:lnTo>
                    <a:pt x="11069" y="9752"/>
                  </a:lnTo>
                  <a:lnTo>
                    <a:pt x="11221" y="9676"/>
                  </a:lnTo>
                  <a:lnTo>
                    <a:pt x="11373" y="9600"/>
                  </a:lnTo>
                  <a:lnTo>
                    <a:pt x="11499" y="9473"/>
                  </a:lnTo>
                  <a:lnTo>
                    <a:pt x="11601" y="9372"/>
                  </a:lnTo>
                  <a:lnTo>
                    <a:pt x="11702" y="9220"/>
                  </a:lnTo>
                  <a:lnTo>
                    <a:pt x="11778" y="9068"/>
                  </a:lnTo>
                  <a:lnTo>
                    <a:pt x="9676" y="9068"/>
                  </a:lnTo>
                  <a:lnTo>
                    <a:pt x="9549" y="9093"/>
                  </a:lnTo>
                  <a:lnTo>
                    <a:pt x="9271" y="9169"/>
                  </a:lnTo>
                  <a:lnTo>
                    <a:pt x="9017" y="9321"/>
                  </a:lnTo>
                  <a:lnTo>
                    <a:pt x="8789" y="9499"/>
                  </a:lnTo>
                  <a:lnTo>
                    <a:pt x="8612" y="9727"/>
                  </a:lnTo>
                  <a:lnTo>
                    <a:pt x="8485" y="9955"/>
                  </a:lnTo>
                  <a:lnTo>
                    <a:pt x="8384" y="10233"/>
                  </a:lnTo>
                  <a:lnTo>
                    <a:pt x="8359" y="10385"/>
                  </a:lnTo>
                  <a:lnTo>
                    <a:pt x="8359" y="10537"/>
                  </a:lnTo>
                  <a:lnTo>
                    <a:pt x="8359" y="10816"/>
                  </a:lnTo>
                  <a:lnTo>
                    <a:pt x="8333" y="10892"/>
                  </a:lnTo>
                  <a:lnTo>
                    <a:pt x="8283" y="10942"/>
                  </a:lnTo>
                  <a:lnTo>
                    <a:pt x="8207" y="10968"/>
                  </a:lnTo>
                  <a:lnTo>
                    <a:pt x="8131" y="10942"/>
                  </a:lnTo>
                  <a:lnTo>
                    <a:pt x="5953" y="9347"/>
                  </a:lnTo>
                  <a:lnTo>
                    <a:pt x="5750" y="9220"/>
                  </a:lnTo>
                  <a:lnTo>
                    <a:pt x="5522" y="9144"/>
                  </a:lnTo>
                  <a:lnTo>
                    <a:pt x="5319" y="9093"/>
                  </a:lnTo>
                  <a:lnTo>
                    <a:pt x="5091" y="9068"/>
                  </a:lnTo>
                  <a:lnTo>
                    <a:pt x="1039" y="9068"/>
                  </a:lnTo>
                  <a:lnTo>
                    <a:pt x="963" y="9043"/>
                  </a:lnTo>
                  <a:lnTo>
                    <a:pt x="836" y="8967"/>
                  </a:lnTo>
                  <a:lnTo>
                    <a:pt x="760" y="8840"/>
                  </a:lnTo>
                  <a:lnTo>
                    <a:pt x="735" y="8764"/>
                  </a:lnTo>
                  <a:lnTo>
                    <a:pt x="735" y="8688"/>
                  </a:lnTo>
                  <a:lnTo>
                    <a:pt x="735"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2" name="Google Shape;3636;p53">
              <a:extLst>
                <a:ext uri="{FF2B5EF4-FFF2-40B4-BE49-F238E27FC236}">
                  <a16:creationId xmlns:a16="http://schemas.microsoft.com/office/drawing/2014/main" id="{0E56DBE0-44AF-4EC5-1327-102063A78D0E}"/>
                </a:ext>
              </a:extLst>
            </p:cNvPr>
            <p:cNvSpPr/>
            <p:nvPr/>
          </p:nvSpPr>
          <p:spPr>
            <a:xfrm>
              <a:off x="5481625" y="2610525"/>
              <a:ext cx="321700" cy="232400"/>
            </a:xfrm>
            <a:custGeom>
              <a:avLst/>
              <a:gdLst/>
              <a:ahLst/>
              <a:cxnLst/>
              <a:rect l="l" t="t" r="r" b="b"/>
              <a:pathLst>
                <a:path w="12868" h="9296" extrusionOk="0">
                  <a:moveTo>
                    <a:pt x="6814" y="1"/>
                  </a:moveTo>
                  <a:lnTo>
                    <a:pt x="6738" y="77"/>
                  </a:lnTo>
                  <a:lnTo>
                    <a:pt x="6662" y="153"/>
                  </a:lnTo>
                  <a:lnTo>
                    <a:pt x="6662" y="254"/>
                  </a:lnTo>
                  <a:lnTo>
                    <a:pt x="6662" y="355"/>
                  </a:lnTo>
                  <a:lnTo>
                    <a:pt x="6738" y="431"/>
                  </a:lnTo>
                  <a:lnTo>
                    <a:pt x="6814" y="482"/>
                  </a:lnTo>
                  <a:lnTo>
                    <a:pt x="6915" y="507"/>
                  </a:lnTo>
                  <a:lnTo>
                    <a:pt x="9600" y="507"/>
                  </a:lnTo>
                  <a:lnTo>
                    <a:pt x="9752" y="533"/>
                  </a:lnTo>
                  <a:lnTo>
                    <a:pt x="9929" y="583"/>
                  </a:lnTo>
                  <a:lnTo>
                    <a:pt x="10056" y="659"/>
                  </a:lnTo>
                  <a:lnTo>
                    <a:pt x="10183" y="760"/>
                  </a:lnTo>
                  <a:lnTo>
                    <a:pt x="10284" y="887"/>
                  </a:lnTo>
                  <a:lnTo>
                    <a:pt x="10360" y="1039"/>
                  </a:lnTo>
                  <a:lnTo>
                    <a:pt x="10411" y="1191"/>
                  </a:lnTo>
                  <a:lnTo>
                    <a:pt x="10436" y="1368"/>
                  </a:lnTo>
                  <a:lnTo>
                    <a:pt x="10436" y="5092"/>
                  </a:lnTo>
                  <a:lnTo>
                    <a:pt x="5269" y="5092"/>
                  </a:lnTo>
                  <a:lnTo>
                    <a:pt x="5041" y="5168"/>
                  </a:lnTo>
                  <a:lnTo>
                    <a:pt x="4838" y="5244"/>
                  </a:lnTo>
                  <a:lnTo>
                    <a:pt x="4661" y="5370"/>
                  </a:lnTo>
                  <a:lnTo>
                    <a:pt x="4509" y="5497"/>
                  </a:lnTo>
                  <a:lnTo>
                    <a:pt x="4383" y="5674"/>
                  </a:lnTo>
                  <a:lnTo>
                    <a:pt x="4256" y="5851"/>
                  </a:lnTo>
                  <a:lnTo>
                    <a:pt x="4180" y="6054"/>
                  </a:lnTo>
                  <a:lnTo>
                    <a:pt x="1293" y="6054"/>
                  </a:lnTo>
                  <a:lnTo>
                    <a:pt x="1191" y="6079"/>
                  </a:lnTo>
                  <a:lnTo>
                    <a:pt x="1115" y="6130"/>
                  </a:lnTo>
                  <a:lnTo>
                    <a:pt x="1065" y="6231"/>
                  </a:lnTo>
                  <a:lnTo>
                    <a:pt x="1039" y="6333"/>
                  </a:lnTo>
                  <a:lnTo>
                    <a:pt x="1065" y="6434"/>
                  </a:lnTo>
                  <a:lnTo>
                    <a:pt x="1115" y="6510"/>
                  </a:lnTo>
                  <a:lnTo>
                    <a:pt x="1191" y="6561"/>
                  </a:lnTo>
                  <a:lnTo>
                    <a:pt x="1293" y="6586"/>
                  </a:lnTo>
                  <a:lnTo>
                    <a:pt x="4129" y="6586"/>
                  </a:lnTo>
                  <a:lnTo>
                    <a:pt x="4129" y="7042"/>
                  </a:lnTo>
                  <a:lnTo>
                    <a:pt x="254" y="7042"/>
                  </a:lnTo>
                  <a:lnTo>
                    <a:pt x="153" y="7067"/>
                  </a:lnTo>
                  <a:lnTo>
                    <a:pt x="77" y="7118"/>
                  </a:lnTo>
                  <a:lnTo>
                    <a:pt x="1" y="7194"/>
                  </a:lnTo>
                  <a:lnTo>
                    <a:pt x="1" y="7295"/>
                  </a:lnTo>
                  <a:lnTo>
                    <a:pt x="1" y="7396"/>
                  </a:lnTo>
                  <a:lnTo>
                    <a:pt x="77" y="7472"/>
                  </a:lnTo>
                  <a:lnTo>
                    <a:pt x="153" y="7548"/>
                  </a:lnTo>
                  <a:lnTo>
                    <a:pt x="254" y="7574"/>
                  </a:lnTo>
                  <a:lnTo>
                    <a:pt x="4129" y="7574"/>
                  </a:lnTo>
                  <a:lnTo>
                    <a:pt x="4129" y="8004"/>
                  </a:lnTo>
                  <a:lnTo>
                    <a:pt x="254" y="8004"/>
                  </a:lnTo>
                  <a:lnTo>
                    <a:pt x="153" y="8030"/>
                  </a:lnTo>
                  <a:lnTo>
                    <a:pt x="77" y="8080"/>
                  </a:lnTo>
                  <a:lnTo>
                    <a:pt x="1" y="8182"/>
                  </a:lnTo>
                  <a:lnTo>
                    <a:pt x="1" y="8283"/>
                  </a:lnTo>
                  <a:lnTo>
                    <a:pt x="1" y="8384"/>
                  </a:lnTo>
                  <a:lnTo>
                    <a:pt x="77" y="8460"/>
                  </a:lnTo>
                  <a:lnTo>
                    <a:pt x="153" y="8511"/>
                  </a:lnTo>
                  <a:lnTo>
                    <a:pt x="254" y="8536"/>
                  </a:lnTo>
                  <a:lnTo>
                    <a:pt x="4129" y="8536"/>
                  </a:lnTo>
                  <a:lnTo>
                    <a:pt x="4129" y="9017"/>
                  </a:lnTo>
                  <a:lnTo>
                    <a:pt x="4155" y="9119"/>
                  </a:lnTo>
                  <a:lnTo>
                    <a:pt x="4205" y="9220"/>
                  </a:lnTo>
                  <a:lnTo>
                    <a:pt x="4281" y="9271"/>
                  </a:lnTo>
                  <a:lnTo>
                    <a:pt x="4383" y="9296"/>
                  </a:lnTo>
                  <a:lnTo>
                    <a:pt x="4484" y="9271"/>
                  </a:lnTo>
                  <a:lnTo>
                    <a:pt x="4560" y="9220"/>
                  </a:lnTo>
                  <a:lnTo>
                    <a:pt x="4636" y="9119"/>
                  </a:lnTo>
                  <a:lnTo>
                    <a:pt x="4636" y="9017"/>
                  </a:lnTo>
                  <a:lnTo>
                    <a:pt x="4636" y="6459"/>
                  </a:lnTo>
                  <a:lnTo>
                    <a:pt x="4661" y="6282"/>
                  </a:lnTo>
                  <a:lnTo>
                    <a:pt x="4712" y="6130"/>
                  </a:lnTo>
                  <a:lnTo>
                    <a:pt x="4788" y="5978"/>
                  </a:lnTo>
                  <a:lnTo>
                    <a:pt x="4889" y="5851"/>
                  </a:lnTo>
                  <a:lnTo>
                    <a:pt x="5016" y="5750"/>
                  </a:lnTo>
                  <a:lnTo>
                    <a:pt x="5168" y="5674"/>
                  </a:lnTo>
                  <a:lnTo>
                    <a:pt x="5320" y="5623"/>
                  </a:lnTo>
                  <a:lnTo>
                    <a:pt x="5497" y="5598"/>
                  </a:lnTo>
                  <a:lnTo>
                    <a:pt x="12715" y="5598"/>
                  </a:lnTo>
                  <a:lnTo>
                    <a:pt x="12791" y="5522"/>
                  </a:lnTo>
                  <a:lnTo>
                    <a:pt x="12842" y="5446"/>
                  </a:lnTo>
                  <a:lnTo>
                    <a:pt x="12867" y="5345"/>
                  </a:lnTo>
                  <a:lnTo>
                    <a:pt x="12842" y="5244"/>
                  </a:lnTo>
                  <a:lnTo>
                    <a:pt x="12791" y="5168"/>
                  </a:lnTo>
                  <a:lnTo>
                    <a:pt x="12715" y="5117"/>
                  </a:lnTo>
                  <a:lnTo>
                    <a:pt x="12614" y="5092"/>
                  </a:lnTo>
                  <a:lnTo>
                    <a:pt x="10968" y="5092"/>
                  </a:lnTo>
                  <a:lnTo>
                    <a:pt x="10968" y="1368"/>
                  </a:lnTo>
                  <a:lnTo>
                    <a:pt x="10942" y="1090"/>
                  </a:lnTo>
                  <a:lnTo>
                    <a:pt x="10867" y="836"/>
                  </a:lnTo>
                  <a:lnTo>
                    <a:pt x="10740" y="583"/>
                  </a:lnTo>
                  <a:lnTo>
                    <a:pt x="10563" y="381"/>
                  </a:lnTo>
                  <a:lnTo>
                    <a:pt x="10360" y="229"/>
                  </a:lnTo>
                  <a:lnTo>
                    <a:pt x="10132" y="102"/>
                  </a:lnTo>
                  <a:lnTo>
                    <a:pt x="9879" y="26"/>
                  </a:lnTo>
                  <a:lnTo>
                    <a:pt x="960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3" name="Google Shape;3637;p53">
              <a:extLst>
                <a:ext uri="{FF2B5EF4-FFF2-40B4-BE49-F238E27FC236}">
                  <a16:creationId xmlns:a16="http://schemas.microsoft.com/office/drawing/2014/main" id="{7863850E-873A-0C58-32F1-619FD03E2811}"/>
                </a:ext>
              </a:extLst>
            </p:cNvPr>
            <p:cNvSpPr/>
            <p:nvPr/>
          </p:nvSpPr>
          <p:spPr>
            <a:xfrm>
              <a:off x="5446800" y="2610525"/>
              <a:ext cx="446425" cy="446425"/>
            </a:xfrm>
            <a:custGeom>
              <a:avLst/>
              <a:gdLst/>
              <a:ahLst/>
              <a:cxnLst/>
              <a:rect l="l" t="t" r="r" b="b"/>
              <a:pathLst>
                <a:path w="17857" h="17857" extrusionOk="0">
                  <a:moveTo>
                    <a:pt x="1368" y="1"/>
                  </a:moveTo>
                  <a:lnTo>
                    <a:pt x="1090" y="26"/>
                  </a:lnTo>
                  <a:lnTo>
                    <a:pt x="837" y="102"/>
                  </a:lnTo>
                  <a:lnTo>
                    <a:pt x="609" y="229"/>
                  </a:lnTo>
                  <a:lnTo>
                    <a:pt x="406" y="381"/>
                  </a:lnTo>
                  <a:lnTo>
                    <a:pt x="229" y="583"/>
                  </a:lnTo>
                  <a:lnTo>
                    <a:pt x="102" y="836"/>
                  </a:lnTo>
                  <a:lnTo>
                    <a:pt x="26" y="1090"/>
                  </a:lnTo>
                  <a:lnTo>
                    <a:pt x="1" y="1368"/>
                  </a:lnTo>
                  <a:lnTo>
                    <a:pt x="1" y="9017"/>
                  </a:lnTo>
                  <a:lnTo>
                    <a:pt x="26" y="9296"/>
                  </a:lnTo>
                  <a:lnTo>
                    <a:pt x="102" y="9549"/>
                  </a:lnTo>
                  <a:lnTo>
                    <a:pt x="229" y="9777"/>
                  </a:lnTo>
                  <a:lnTo>
                    <a:pt x="406" y="9980"/>
                  </a:lnTo>
                  <a:lnTo>
                    <a:pt x="609" y="10157"/>
                  </a:lnTo>
                  <a:lnTo>
                    <a:pt x="837" y="10284"/>
                  </a:lnTo>
                  <a:lnTo>
                    <a:pt x="1090" y="10360"/>
                  </a:lnTo>
                  <a:lnTo>
                    <a:pt x="1368" y="10385"/>
                  </a:lnTo>
                  <a:lnTo>
                    <a:pt x="2356" y="10385"/>
                  </a:lnTo>
                  <a:lnTo>
                    <a:pt x="2458" y="10436"/>
                  </a:lnTo>
                  <a:lnTo>
                    <a:pt x="2534" y="10461"/>
                  </a:lnTo>
                  <a:lnTo>
                    <a:pt x="2610" y="10537"/>
                  </a:lnTo>
                  <a:lnTo>
                    <a:pt x="2660" y="10588"/>
                  </a:lnTo>
                  <a:lnTo>
                    <a:pt x="2711" y="10689"/>
                  </a:lnTo>
                  <a:lnTo>
                    <a:pt x="2736" y="10765"/>
                  </a:lnTo>
                  <a:lnTo>
                    <a:pt x="2736" y="10866"/>
                  </a:lnTo>
                  <a:lnTo>
                    <a:pt x="2736" y="12133"/>
                  </a:lnTo>
                  <a:lnTo>
                    <a:pt x="2762" y="12310"/>
                  </a:lnTo>
                  <a:lnTo>
                    <a:pt x="2838" y="12462"/>
                  </a:lnTo>
                  <a:lnTo>
                    <a:pt x="2939" y="12589"/>
                  </a:lnTo>
                  <a:lnTo>
                    <a:pt x="3091" y="12690"/>
                  </a:lnTo>
                  <a:lnTo>
                    <a:pt x="3217" y="12741"/>
                  </a:lnTo>
                  <a:lnTo>
                    <a:pt x="3395" y="12766"/>
                  </a:lnTo>
                  <a:lnTo>
                    <a:pt x="3572" y="12715"/>
                  </a:lnTo>
                  <a:lnTo>
                    <a:pt x="3648" y="12690"/>
                  </a:lnTo>
                  <a:lnTo>
                    <a:pt x="3749" y="12639"/>
                  </a:lnTo>
                  <a:lnTo>
                    <a:pt x="5522" y="11348"/>
                  </a:lnTo>
                  <a:lnTo>
                    <a:pt x="5522" y="14108"/>
                  </a:lnTo>
                  <a:lnTo>
                    <a:pt x="5548" y="14387"/>
                  </a:lnTo>
                  <a:lnTo>
                    <a:pt x="5624" y="14640"/>
                  </a:lnTo>
                  <a:lnTo>
                    <a:pt x="5750" y="14868"/>
                  </a:lnTo>
                  <a:lnTo>
                    <a:pt x="5928" y="15071"/>
                  </a:lnTo>
                  <a:lnTo>
                    <a:pt x="6130" y="15248"/>
                  </a:lnTo>
                  <a:lnTo>
                    <a:pt x="6358" y="15375"/>
                  </a:lnTo>
                  <a:lnTo>
                    <a:pt x="6611" y="15451"/>
                  </a:lnTo>
                  <a:lnTo>
                    <a:pt x="6890" y="15476"/>
                  </a:lnTo>
                  <a:lnTo>
                    <a:pt x="10866" y="15476"/>
                  </a:lnTo>
                  <a:lnTo>
                    <a:pt x="10993" y="15501"/>
                  </a:lnTo>
                  <a:lnTo>
                    <a:pt x="11145" y="15577"/>
                  </a:lnTo>
                  <a:lnTo>
                    <a:pt x="14134" y="17730"/>
                  </a:lnTo>
                  <a:lnTo>
                    <a:pt x="14260" y="17806"/>
                  </a:lnTo>
                  <a:lnTo>
                    <a:pt x="14438" y="17857"/>
                  </a:lnTo>
                  <a:lnTo>
                    <a:pt x="14590" y="17831"/>
                  </a:lnTo>
                  <a:lnTo>
                    <a:pt x="14792" y="17781"/>
                  </a:lnTo>
                  <a:lnTo>
                    <a:pt x="14944" y="17679"/>
                  </a:lnTo>
                  <a:lnTo>
                    <a:pt x="15046" y="17553"/>
                  </a:lnTo>
                  <a:lnTo>
                    <a:pt x="15096" y="17401"/>
                  </a:lnTo>
                  <a:lnTo>
                    <a:pt x="15122" y="17224"/>
                  </a:lnTo>
                  <a:lnTo>
                    <a:pt x="15122" y="15957"/>
                  </a:lnTo>
                  <a:lnTo>
                    <a:pt x="15147" y="15856"/>
                  </a:lnTo>
                  <a:lnTo>
                    <a:pt x="15172" y="15780"/>
                  </a:lnTo>
                  <a:lnTo>
                    <a:pt x="15223" y="15679"/>
                  </a:lnTo>
                  <a:lnTo>
                    <a:pt x="15274" y="15628"/>
                  </a:lnTo>
                  <a:lnTo>
                    <a:pt x="15350" y="15552"/>
                  </a:lnTo>
                  <a:lnTo>
                    <a:pt x="15425" y="15527"/>
                  </a:lnTo>
                  <a:lnTo>
                    <a:pt x="15501" y="15501"/>
                  </a:lnTo>
                  <a:lnTo>
                    <a:pt x="15603" y="15476"/>
                  </a:lnTo>
                  <a:lnTo>
                    <a:pt x="16489" y="15476"/>
                  </a:lnTo>
                  <a:lnTo>
                    <a:pt x="16768" y="15451"/>
                  </a:lnTo>
                  <a:lnTo>
                    <a:pt x="17021" y="15375"/>
                  </a:lnTo>
                  <a:lnTo>
                    <a:pt x="17274" y="15248"/>
                  </a:lnTo>
                  <a:lnTo>
                    <a:pt x="17477" y="15071"/>
                  </a:lnTo>
                  <a:lnTo>
                    <a:pt x="17629" y="14868"/>
                  </a:lnTo>
                  <a:lnTo>
                    <a:pt x="17756" y="14640"/>
                  </a:lnTo>
                  <a:lnTo>
                    <a:pt x="17832" y="14387"/>
                  </a:lnTo>
                  <a:lnTo>
                    <a:pt x="17857" y="14108"/>
                  </a:lnTo>
                  <a:lnTo>
                    <a:pt x="17857" y="6459"/>
                  </a:lnTo>
                  <a:lnTo>
                    <a:pt x="17832" y="6181"/>
                  </a:lnTo>
                  <a:lnTo>
                    <a:pt x="17756" y="5927"/>
                  </a:lnTo>
                  <a:lnTo>
                    <a:pt x="17629" y="5699"/>
                  </a:lnTo>
                  <a:lnTo>
                    <a:pt x="17477" y="5497"/>
                  </a:lnTo>
                  <a:lnTo>
                    <a:pt x="17274" y="5319"/>
                  </a:lnTo>
                  <a:lnTo>
                    <a:pt x="17021" y="5193"/>
                  </a:lnTo>
                  <a:lnTo>
                    <a:pt x="16768" y="5117"/>
                  </a:lnTo>
                  <a:lnTo>
                    <a:pt x="16489" y="5092"/>
                  </a:lnTo>
                  <a:lnTo>
                    <a:pt x="15223" y="5092"/>
                  </a:lnTo>
                  <a:lnTo>
                    <a:pt x="15122" y="5117"/>
                  </a:lnTo>
                  <a:lnTo>
                    <a:pt x="15020" y="5168"/>
                  </a:lnTo>
                  <a:lnTo>
                    <a:pt x="14970" y="5244"/>
                  </a:lnTo>
                  <a:lnTo>
                    <a:pt x="14944" y="5345"/>
                  </a:lnTo>
                  <a:lnTo>
                    <a:pt x="14970" y="5446"/>
                  </a:lnTo>
                  <a:lnTo>
                    <a:pt x="15020" y="5522"/>
                  </a:lnTo>
                  <a:lnTo>
                    <a:pt x="15122" y="5598"/>
                  </a:lnTo>
                  <a:lnTo>
                    <a:pt x="16489" y="5598"/>
                  </a:lnTo>
                  <a:lnTo>
                    <a:pt x="16667" y="5623"/>
                  </a:lnTo>
                  <a:lnTo>
                    <a:pt x="16819" y="5674"/>
                  </a:lnTo>
                  <a:lnTo>
                    <a:pt x="16971" y="5750"/>
                  </a:lnTo>
                  <a:lnTo>
                    <a:pt x="17097" y="5851"/>
                  </a:lnTo>
                  <a:lnTo>
                    <a:pt x="17198" y="5978"/>
                  </a:lnTo>
                  <a:lnTo>
                    <a:pt x="17274" y="6130"/>
                  </a:lnTo>
                  <a:lnTo>
                    <a:pt x="17325" y="6282"/>
                  </a:lnTo>
                  <a:lnTo>
                    <a:pt x="17350" y="6459"/>
                  </a:lnTo>
                  <a:lnTo>
                    <a:pt x="17350" y="14108"/>
                  </a:lnTo>
                  <a:lnTo>
                    <a:pt x="17325" y="14286"/>
                  </a:lnTo>
                  <a:lnTo>
                    <a:pt x="17274" y="14438"/>
                  </a:lnTo>
                  <a:lnTo>
                    <a:pt x="17198" y="14589"/>
                  </a:lnTo>
                  <a:lnTo>
                    <a:pt x="17097" y="14716"/>
                  </a:lnTo>
                  <a:lnTo>
                    <a:pt x="16971" y="14817"/>
                  </a:lnTo>
                  <a:lnTo>
                    <a:pt x="16819" y="14893"/>
                  </a:lnTo>
                  <a:lnTo>
                    <a:pt x="16667" y="14944"/>
                  </a:lnTo>
                  <a:lnTo>
                    <a:pt x="16489" y="14969"/>
                  </a:lnTo>
                  <a:lnTo>
                    <a:pt x="15400" y="14969"/>
                  </a:lnTo>
                  <a:lnTo>
                    <a:pt x="15223" y="15045"/>
                  </a:lnTo>
                  <a:lnTo>
                    <a:pt x="15046" y="15121"/>
                  </a:lnTo>
                  <a:lnTo>
                    <a:pt x="14894" y="15248"/>
                  </a:lnTo>
                  <a:lnTo>
                    <a:pt x="14792" y="15400"/>
                  </a:lnTo>
                  <a:lnTo>
                    <a:pt x="14691" y="15577"/>
                  </a:lnTo>
                  <a:lnTo>
                    <a:pt x="14640" y="15755"/>
                  </a:lnTo>
                  <a:lnTo>
                    <a:pt x="14615" y="15957"/>
                  </a:lnTo>
                  <a:lnTo>
                    <a:pt x="14615" y="17224"/>
                  </a:lnTo>
                  <a:lnTo>
                    <a:pt x="14590" y="17300"/>
                  </a:lnTo>
                  <a:lnTo>
                    <a:pt x="14539" y="17325"/>
                  </a:lnTo>
                  <a:lnTo>
                    <a:pt x="14514" y="17325"/>
                  </a:lnTo>
                  <a:lnTo>
                    <a:pt x="14438" y="17300"/>
                  </a:lnTo>
                  <a:lnTo>
                    <a:pt x="11449" y="15147"/>
                  </a:lnTo>
                  <a:lnTo>
                    <a:pt x="11297" y="15071"/>
                  </a:lnTo>
                  <a:lnTo>
                    <a:pt x="11170" y="14995"/>
                  </a:lnTo>
                  <a:lnTo>
                    <a:pt x="11018" y="14969"/>
                  </a:lnTo>
                  <a:lnTo>
                    <a:pt x="6890" y="14969"/>
                  </a:lnTo>
                  <a:lnTo>
                    <a:pt x="6713" y="14944"/>
                  </a:lnTo>
                  <a:lnTo>
                    <a:pt x="6561" y="14893"/>
                  </a:lnTo>
                  <a:lnTo>
                    <a:pt x="6409" y="14817"/>
                  </a:lnTo>
                  <a:lnTo>
                    <a:pt x="6282" y="14716"/>
                  </a:lnTo>
                  <a:lnTo>
                    <a:pt x="6181" y="14589"/>
                  </a:lnTo>
                  <a:lnTo>
                    <a:pt x="6105" y="14438"/>
                  </a:lnTo>
                  <a:lnTo>
                    <a:pt x="6054" y="14286"/>
                  </a:lnTo>
                  <a:lnTo>
                    <a:pt x="6029" y="14108"/>
                  </a:lnTo>
                  <a:lnTo>
                    <a:pt x="6029" y="10258"/>
                  </a:lnTo>
                  <a:lnTo>
                    <a:pt x="6029" y="10157"/>
                  </a:lnTo>
                  <a:lnTo>
                    <a:pt x="5953" y="10056"/>
                  </a:lnTo>
                  <a:lnTo>
                    <a:pt x="5877" y="10005"/>
                  </a:lnTo>
                  <a:lnTo>
                    <a:pt x="5776" y="9980"/>
                  </a:lnTo>
                  <a:lnTo>
                    <a:pt x="5674" y="10005"/>
                  </a:lnTo>
                  <a:lnTo>
                    <a:pt x="5598" y="10056"/>
                  </a:lnTo>
                  <a:lnTo>
                    <a:pt x="5548" y="10157"/>
                  </a:lnTo>
                  <a:lnTo>
                    <a:pt x="5522" y="10258"/>
                  </a:lnTo>
                  <a:lnTo>
                    <a:pt x="5522" y="10714"/>
                  </a:lnTo>
                  <a:lnTo>
                    <a:pt x="3445" y="12209"/>
                  </a:lnTo>
                  <a:lnTo>
                    <a:pt x="3369" y="12234"/>
                  </a:lnTo>
                  <a:lnTo>
                    <a:pt x="3319" y="12234"/>
                  </a:lnTo>
                  <a:lnTo>
                    <a:pt x="3293" y="12183"/>
                  </a:lnTo>
                  <a:lnTo>
                    <a:pt x="3268" y="12133"/>
                  </a:lnTo>
                  <a:lnTo>
                    <a:pt x="3268" y="10866"/>
                  </a:lnTo>
                  <a:lnTo>
                    <a:pt x="3243" y="10664"/>
                  </a:lnTo>
                  <a:lnTo>
                    <a:pt x="3192" y="10461"/>
                  </a:lnTo>
                  <a:lnTo>
                    <a:pt x="3091" y="10309"/>
                  </a:lnTo>
                  <a:lnTo>
                    <a:pt x="2964" y="10157"/>
                  </a:lnTo>
                  <a:lnTo>
                    <a:pt x="2812" y="10030"/>
                  </a:lnTo>
                  <a:lnTo>
                    <a:pt x="2660" y="9929"/>
                  </a:lnTo>
                  <a:lnTo>
                    <a:pt x="2458" y="9879"/>
                  </a:lnTo>
                  <a:lnTo>
                    <a:pt x="2255" y="9853"/>
                  </a:lnTo>
                  <a:lnTo>
                    <a:pt x="1217" y="9853"/>
                  </a:lnTo>
                  <a:lnTo>
                    <a:pt x="1039" y="9803"/>
                  </a:lnTo>
                  <a:lnTo>
                    <a:pt x="913" y="9727"/>
                  </a:lnTo>
                  <a:lnTo>
                    <a:pt x="786" y="9625"/>
                  </a:lnTo>
                  <a:lnTo>
                    <a:pt x="685" y="9499"/>
                  </a:lnTo>
                  <a:lnTo>
                    <a:pt x="583" y="9347"/>
                  </a:lnTo>
                  <a:lnTo>
                    <a:pt x="533" y="9195"/>
                  </a:lnTo>
                  <a:lnTo>
                    <a:pt x="533" y="9017"/>
                  </a:lnTo>
                  <a:lnTo>
                    <a:pt x="533" y="1368"/>
                  </a:lnTo>
                  <a:lnTo>
                    <a:pt x="533" y="1191"/>
                  </a:lnTo>
                  <a:lnTo>
                    <a:pt x="583" y="1039"/>
                  </a:lnTo>
                  <a:lnTo>
                    <a:pt x="685" y="887"/>
                  </a:lnTo>
                  <a:lnTo>
                    <a:pt x="786" y="760"/>
                  </a:lnTo>
                  <a:lnTo>
                    <a:pt x="913" y="659"/>
                  </a:lnTo>
                  <a:lnTo>
                    <a:pt x="1039" y="583"/>
                  </a:lnTo>
                  <a:lnTo>
                    <a:pt x="1217" y="533"/>
                  </a:lnTo>
                  <a:lnTo>
                    <a:pt x="1368" y="507"/>
                  </a:lnTo>
                  <a:lnTo>
                    <a:pt x="7093" y="507"/>
                  </a:lnTo>
                  <a:lnTo>
                    <a:pt x="7194" y="482"/>
                  </a:lnTo>
                  <a:lnTo>
                    <a:pt x="7270" y="431"/>
                  </a:lnTo>
                  <a:lnTo>
                    <a:pt x="7321" y="355"/>
                  </a:lnTo>
                  <a:lnTo>
                    <a:pt x="7346" y="254"/>
                  </a:lnTo>
                  <a:lnTo>
                    <a:pt x="7321" y="153"/>
                  </a:lnTo>
                  <a:lnTo>
                    <a:pt x="7270" y="77"/>
                  </a:lnTo>
                  <a:lnTo>
                    <a:pt x="719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4" name="Google Shape;3638;p53">
              <a:extLst>
                <a:ext uri="{FF2B5EF4-FFF2-40B4-BE49-F238E27FC236}">
                  <a16:creationId xmlns:a16="http://schemas.microsoft.com/office/drawing/2014/main" id="{02CA0D15-92BC-DA83-D621-803F2D20171F}"/>
                </a:ext>
              </a:extLst>
            </p:cNvPr>
            <p:cNvSpPr/>
            <p:nvPr/>
          </p:nvSpPr>
          <p:spPr>
            <a:xfrm>
              <a:off x="5764675" y="2772625"/>
              <a:ext cx="93725" cy="100075"/>
            </a:xfrm>
            <a:custGeom>
              <a:avLst/>
              <a:gdLst/>
              <a:ahLst/>
              <a:cxnLst/>
              <a:rect l="l" t="t" r="r" b="b"/>
              <a:pathLst>
                <a:path w="3749" h="4003" extrusionOk="0">
                  <a:moveTo>
                    <a:pt x="2407" y="1216"/>
                  </a:moveTo>
                  <a:lnTo>
                    <a:pt x="2331" y="1520"/>
                  </a:lnTo>
                  <a:lnTo>
                    <a:pt x="2204" y="1799"/>
                  </a:lnTo>
                  <a:lnTo>
                    <a:pt x="2052" y="2077"/>
                  </a:lnTo>
                  <a:lnTo>
                    <a:pt x="1875" y="2331"/>
                  </a:lnTo>
                  <a:lnTo>
                    <a:pt x="1697" y="2077"/>
                  </a:lnTo>
                  <a:lnTo>
                    <a:pt x="1571" y="1799"/>
                  </a:lnTo>
                  <a:lnTo>
                    <a:pt x="1444" y="1520"/>
                  </a:lnTo>
                  <a:lnTo>
                    <a:pt x="1343" y="1216"/>
                  </a:lnTo>
                  <a:close/>
                  <a:moveTo>
                    <a:pt x="1875" y="1"/>
                  </a:moveTo>
                  <a:lnTo>
                    <a:pt x="1773" y="26"/>
                  </a:lnTo>
                  <a:lnTo>
                    <a:pt x="1697" y="77"/>
                  </a:lnTo>
                  <a:lnTo>
                    <a:pt x="1647" y="153"/>
                  </a:lnTo>
                  <a:lnTo>
                    <a:pt x="1621" y="254"/>
                  </a:lnTo>
                  <a:lnTo>
                    <a:pt x="1621" y="710"/>
                  </a:lnTo>
                  <a:lnTo>
                    <a:pt x="254" y="710"/>
                  </a:lnTo>
                  <a:lnTo>
                    <a:pt x="152" y="735"/>
                  </a:lnTo>
                  <a:lnTo>
                    <a:pt x="76" y="786"/>
                  </a:lnTo>
                  <a:lnTo>
                    <a:pt x="26" y="862"/>
                  </a:lnTo>
                  <a:lnTo>
                    <a:pt x="0" y="963"/>
                  </a:lnTo>
                  <a:lnTo>
                    <a:pt x="26" y="1064"/>
                  </a:lnTo>
                  <a:lnTo>
                    <a:pt x="76" y="1140"/>
                  </a:lnTo>
                  <a:lnTo>
                    <a:pt x="152" y="1216"/>
                  </a:lnTo>
                  <a:lnTo>
                    <a:pt x="811" y="1216"/>
                  </a:lnTo>
                  <a:lnTo>
                    <a:pt x="912" y="1647"/>
                  </a:lnTo>
                  <a:lnTo>
                    <a:pt x="1090" y="2027"/>
                  </a:lnTo>
                  <a:lnTo>
                    <a:pt x="1292" y="2381"/>
                  </a:lnTo>
                  <a:lnTo>
                    <a:pt x="1520" y="2736"/>
                  </a:lnTo>
                  <a:lnTo>
                    <a:pt x="1317" y="2913"/>
                  </a:lnTo>
                  <a:lnTo>
                    <a:pt x="1090" y="3065"/>
                  </a:lnTo>
                  <a:lnTo>
                    <a:pt x="862" y="3217"/>
                  </a:lnTo>
                  <a:lnTo>
                    <a:pt x="608" y="3344"/>
                  </a:lnTo>
                  <a:lnTo>
                    <a:pt x="254" y="3496"/>
                  </a:lnTo>
                  <a:lnTo>
                    <a:pt x="152" y="3572"/>
                  </a:lnTo>
                  <a:lnTo>
                    <a:pt x="102" y="3648"/>
                  </a:lnTo>
                  <a:lnTo>
                    <a:pt x="102" y="3749"/>
                  </a:lnTo>
                  <a:lnTo>
                    <a:pt x="102" y="3850"/>
                  </a:lnTo>
                  <a:lnTo>
                    <a:pt x="152" y="3926"/>
                  </a:lnTo>
                  <a:lnTo>
                    <a:pt x="203" y="3977"/>
                  </a:lnTo>
                  <a:lnTo>
                    <a:pt x="279" y="4002"/>
                  </a:lnTo>
                  <a:lnTo>
                    <a:pt x="355" y="4002"/>
                  </a:lnTo>
                  <a:lnTo>
                    <a:pt x="456" y="3977"/>
                  </a:lnTo>
                  <a:lnTo>
                    <a:pt x="811" y="3825"/>
                  </a:lnTo>
                  <a:lnTo>
                    <a:pt x="1115" y="3673"/>
                  </a:lnTo>
                  <a:lnTo>
                    <a:pt x="1393" y="3521"/>
                  </a:lnTo>
                  <a:lnTo>
                    <a:pt x="1647" y="3319"/>
                  </a:lnTo>
                  <a:lnTo>
                    <a:pt x="1875" y="3116"/>
                  </a:lnTo>
                  <a:lnTo>
                    <a:pt x="2128" y="3319"/>
                  </a:lnTo>
                  <a:lnTo>
                    <a:pt x="2381" y="3521"/>
                  </a:lnTo>
                  <a:lnTo>
                    <a:pt x="2660" y="3673"/>
                  </a:lnTo>
                  <a:lnTo>
                    <a:pt x="2938" y="3825"/>
                  </a:lnTo>
                  <a:lnTo>
                    <a:pt x="3293" y="3977"/>
                  </a:lnTo>
                  <a:lnTo>
                    <a:pt x="3394" y="4002"/>
                  </a:lnTo>
                  <a:lnTo>
                    <a:pt x="3470" y="4002"/>
                  </a:lnTo>
                  <a:lnTo>
                    <a:pt x="3546" y="3977"/>
                  </a:lnTo>
                  <a:lnTo>
                    <a:pt x="3597" y="3926"/>
                  </a:lnTo>
                  <a:lnTo>
                    <a:pt x="3648" y="3850"/>
                  </a:lnTo>
                  <a:lnTo>
                    <a:pt x="3673" y="3749"/>
                  </a:lnTo>
                  <a:lnTo>
                    <a:pt x="3648" y="3648"/>
                  </a:lnTo>
                  <a:lnTo>
                    <a:pt x="3597" y="3572"/>
                  </a:lnTo>
                  <a:lnTo>
                    <a:pt x="3521" y="3496"/>
                  </a:lnTo>
                  <a:lnTo>
                    <a:pt x="3141" y="3344"/>
                  </a:lnTo>
                  <a:lnTo>
                    <a:pt x="2913" y="3217"/>
                  </a:lnTo>
                  <a:lnTo>
                    <a:pt x="2660" y="3065"/>
                  </a:lnTo>
                  <a:lnTo>
                    <a:pt x="2432" y="2913"/>
                  </a:lnTo>
                  <a:lnTo>
                    <a:pt x="2229" y="2736"/>
                  </a:lnTo>
                  <a:lnTo>
                    <a:pt x="2483" y="2381"/>
                  </a:lnTo>
                  <a:lnTo>
                    <a:pt x="2685" y="2027"/>
                  </a:lnTo>
                  <a:lnTo>
                    <a:pt x="2837" y="1647"/>
                  </a:lnTo>
                  <a:lnTo>
                    <a:pt x="2964" y="1216"/>
                  </a:lnTo>
                  <a:lnTo>
                    <a:pt x="3597" y="1216"/>
                  </a:lnTo>
                  <a:lnTo>
                    <a:pt x="3673" y="1140"/>
                  </a:lnTo>
                  <a:lnTo>
                    <a:pt x="3749" y="1064"/>
                  </a:lnTo>
                  <a:lnTo>
                    <a:pt x="3749" y="963"/>
                  </a:lnTo>
                  <a:lnTo>
                    <a:pt x="3749" y="862"/>
                  </a:lnTo>
                  <a:lnTo>
                    <a:pt x="3673" y="786"/>
                  </a:lnTo>
                  <a:lnTo>
                    <a:pt x="3597" y="735"/>
                  </a:lnTo>
                  <a:lnTo>
                    <a:pt x="3496" y="710"/>
                  </a:lnTo>
                  <a:lnTo>
                    <a:pt x="2153" y="710"/>
                  </a:lnTo>
                  <a:lnTo>
                    <a:pt x="2153" y="254"/>
                  </a:lnTo>
                  <a:lnTo>
                    <a:pt x="2128" y="153"/>
                  </a:lnTo>
                  <a:lnTo>
                    <a:pt x="2052" y="77"/>
                  </a:lnTo>
                  <a:lnTo>
                    <a:pt x="1976" y="26"/>
                  </a:lnTo>
                  <a:lnTo>
                    <a:pt x="1875"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5" name="Google Shape;3639;p53">
              <a:extLst>
                <a:ext uri="{FF2B5EF4-FFF2-40B4-BE49-F238E27FC236}">
                  <a16:creationId xmlns:a16="http://schemas.microsoft.com/office/drawing/2014/main" id="{7DB9E72C-C0DF-354E-E411-87DB3991D1AA}"/>
                </a:ext>
              </a:extLst>
            </p:cNvPr>
            <p:cNvSpPr/>
            <p:nvPr/>
          </p:nvSpPr>
          <p:spPr>
            <a:xfrm>
              <a:off x="5481625" y="2645350"/>
              <a:ext cx="82350" cy="100075"/>
            </a:xfrm>
            <a:custGeom>
              <a:avLst/>
              <a:gdLst/>
              <a:ahLst/>
              <a:cxnLst/>
              <a:rect l="l" t="t" r="r" b="b"/>
              <a:pathLst>
                <a:path w="3294" h="4003" extrusionOk="0">
                  <a:moveTo>
                    <a:pt x="1647" y="836"/>
                  </a:moveTo>
                  <a:lnTo>
                    <a:pt x="2306" y="2635"/>
                  </a:lnTo>
                  <a:lnTo>
                    <a:pt x="963" y="2635"/>
                  </a:lnTo>
                  <a:lnTo>
                    <a:pt x="1647" y="836"/>
                  </a:lnTo>
                  <a:close/>
                  <a:moveTo>
                    <a:pt x="1546" y="1"/>
                  </a:moveTo>
                  <a:lnTo>
                    <a:pt x="1445" y="51"/>
                  </a:lnTo>
                  <a:lnTo>
                    <a:pt x="1369" y="127"/>
                  </a:lnTo>
                  <a:lnTo>
                    <a:pt x="1318" y="203"/>
                  </a:lnTo>
                  <a:lnTo>
                    <a:pt x="26" y="3648"/>
                  </a:lnTo>
                  <a:lnTo>
                    <a:pt x="1" y="3749"/>
                  </a:lnTo>
                  <a:lnTo>
                    <a:pt x="26" y="3851"/>
                  </a:lnTo>
                  <a:lnTo>
                    <a:pt x="77" y="3926"/>
                  </a:lnTo>
                  <a:lnTo>
                    <a:pt x="178" y="3977"/>
                  </a:lnTo>
                  <a:lnTo>
                    <a:pt x="279" y="4002"/>
                  </a:lnTo>
                  <a:lnTo>
                    <a:pt x="381" y="3977"/>
                  </a:lnTo>
                  <a:lnTo>
                    <a:pt x="457" y="3926"/>
                  </a:lnTo>
                  <a:lnTo>
                    <a:pt x="507" y="3825"/>
                  </a:lnTo>
                  <a:lnTo>
                    <a:pt x="761" y="3141"/>
                  </a:lnTo>
                  <a:lnTo>
                    <a:pt x="2508" y="3141"/>
                  </a:lnTo>
                  <a:lnTo>
                    <a:pt x="2787" y="3825"/>
                  </a:lnTo>
                  <a:lnTo>
                    <a:pt x="2812" y="3901"/>
                  </a:lnTo>
                  <a:lnTo>
                    <a:pt x="2888" y="3952"/>
                  </a:lnTo>
                  <a:lnTo>
                    <a:pt x="2939" y="4002"/>
                  </a:lnTo>
                  <a:lnTo>
                    <a:pt x="3015" y="4002"/>
                  </a:lnTo>
                  <a:lnTo>
                    <a:pt x="3116" y="3977"/>
                  </a:lnTo>
                  <a:lnTo>
                    <a:pt x="3192" y="3926"/>
                  </a:lnTo>
                  <a:lnTo>
                    <a:pt x="3268" y="3851"/>
                  </a:lnTo>
                  <a:lnTo>
                    <a:pt x="3293" y="3749"/>
                  </a:lnTo>
                  <a:lnTo>
                    <a:pt x="3268" y="3648"/>
                  </a:lnTo>
                  <a:lnTo>
                    <a:pt x="1951" y="203"/>
                  </a:lnTo>
                  <a:lnTo>
                    <a:pt x="1900" y="127"/>
                  </a:lnTo>
                  <a:lnTo>
                    <a:pt x="1824" y="51"/>
                  </a:lnTo>
                  <a:lnTo>
                    <a:pt x="1748"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6" name="Google Shape;3640;p53">
              <a:extLst>
                <a:ext uri="{FF2B5EF4-FFF2-40B4-BE49-F238E27FC236}">
                  <a16:creationId xmlns:a16="http://schemas.microsoft.com/office/drawing/2014/main" id="{AE8B4FE2-9081-57C8-4ED6-B9B71A5D37C1}"/>
                </a:ext>
              </a:extLst>
            </p:cNvPr>
            <p:cNvSpPr/>
            <p:nvPr/>
          </p:nvSpPr>
          <p:spPr>
            <a:xfrm>
              <a:off x="5585475" y="2689050"/>
              <a:ext cx="122225" cy="12675"/>
            </a:xfrm>
            <a:custGeom>
              <a:avLst/>
              <a:gdLst/>
              <a:ahLst/>
              <a:cxnLst/>
              <a:rect l="l" t="t" r="r" b="b"/>
              <a:pathLst>
                <a:path w="4889" h="507" extrusionOk="0">
                  <a:moveTo>
                    <a:pt x="153" y="0"/>
                  </a:moveTo>
                  <a:lnTo>
                    <a:pt x="77" y="76"/>
                  </a:lnTo>
                  <a:lnTo>
                    <a:pt x="26" y="152"/>
                  </a:lnTo>
                  <a:lnTo>
                    <a:pt x="1" y="254"/>
                  </a:lnTo>
                  <a:lnTo>
                    <a:pt x="26" y="355"/>
                  </a:lnTo>
                  <a:lnTo>
                    <a:pt x="77" y="431"/>
                  </a:lnTo>
                  <a:lnTo>
                    <a:pt x="153" y="482"/>
                  </a:lnTo>
                  <a:lnTo>
                    <a:pt x="254" y="507"/>
                  </a:lnTo>
                  <a:lnTo>
                    <a:pt x="4636" y="507"/>
                  </a:lnTo>
                  <a:lnTo>
                    <a:pt x="4737" y="482"/>
                  </a:lnTo>
                  <a:lnTo>
                    <a:pt x="4813" y="431"/>
                  </a:lnTo>
                  <a:lnTo>
                    <a:pt x="4864" y="355"/>
                  </a:lnTo>
                  <a:lnTo>
                    <a:pt x="4889" y="254"/>
                  </a:lnTo>
                  <a:lnTo>
                    <a:pt x="4864" y="152"/>
                  </a:lnTo>
                  <a:lnTo>
                    <a:pt x="4813" y="76"/>
                  </a:lnTo>
                  <a:lnTo>
                    <a:pt x="4737"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7" name="Google Shape;3641;p53">
              <a:extLst>
                <a:ext uri="{FF2B5EF4-FFF2-40B4-BE49-F238E27FC236}">
                  <a16:creationId xmlns:a16="http://schemas.microsoft.com/office/drawing/2014/main" id="{A362F232-6BE7-6BB8-CE58-3FFC26CF0714}"/>
                </a:ext>
              </a:extLst>
            </p:cNvPr>
            <p:cNvSpPr/>
            <p:nvPr/>
          </p:nvSpPr>
          <p:spPr>
            <a:xfrm>
              <a:off x="5585475" y="2713100"/>
              <a:ext cx="96275" cy="13325"/>
            </a:xfrm>
            <a:custGeom>
              <a:avLst/>
              <a:gdLst/>
              <a:ahLst/>
              <a:cxnLst/>
              <a:rect l="l" t="t" r="r" b="b"/>
              <a:pathLst>
                <a:path w="3851" h="533" extrusionOk="0">
                  <a:moveTo>
                    <a:pt x="254" y="1"/>
                  </a:moveTo>
                  <a:lnTo>
                    <a:pt x="153" y="26"/>
                  </a:lnTo>
                  <a:lnTo>
                    <a:pt x="77" y="77"/>
                  </a:lnTo>
                  <a:lnTo>
                    <a:pt x="26" y="153"/>
                  </a:lnTo>
                  <a:lnTo>
                    <a:pt x="1" y="254"/>
                  </a:lnTo>
                  <a:lnTo>
                    <a:pt x="26" y="355"/>
                  </a:lnTo>
                  <a:lnTo>
                    <a:pt x="77" y="457"/>
                  </a:lnTo>
                  <a:lnTo>
                    <a:pt x="153" y="507"/>
                  </a:lnTo>
                  <a:lnTo>
                    <a:pt x="254" y="533"/>
                  </a:lnTo>
                  <a:lnTo>
                    <a:pt x="3572" y="533"/>
                  </a:lnTo>
                  <a:lnTo>
                    <a:pt x="3673" y="507"/>
                  </a:lnTo>
                  <a:lnTo>
                    <a:pt x="3774" y="457"/>
                  </a:lnTo>
                  <a:lnTo>
                    <a:pt x="3825" y="355"/>
                  </a:lnTo>
                  <a:lnTo>
                    <a:pt x="3850" y="254"/>
                  </a:lnTo>
                  <a:lnTo>
                    <a:pt x="3825" y="153"/>
                  </a:lnTo>
                  <a:lnTo>
                    <a:pt x="3774" y="77"/>
                  </a:lnTo>
                  <a:lnTo>
                    <a:pt x="3673" y="26"/>
                  </a:lnTo>
                  <a:lnTo>
                    <a:pt x="3572"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8" name="Google Shape;3642;p53">
              <a:extLst>
                <a:ext uri="{FF2B5EF4-FFF2-40B4-BE49-F238E27FC236}">
                  <a16:creationId xmlns:a16="http://schemas.microsoft.com/office/drawing/2014/main" id="{226DAAD5-3125-36BA-3D5B-86A1A0FF9E12}"/>
                </a:ext>
              </a:extLst>
            </p:cNvPr>
            <p:cNvSpPr/>
            <p:nvPr/>
          </p:nvSpPr>
          <p:spPr>
            <a:xfrm>
              <a:off x="5615875" y="2815050"/>
              <a:ext cx="122225" cy="13325"/>
            </a:xfrm>
            <a:custGeom>
              <a:avLst/>
              <a:gdLst/>
              <a:ahLst/>
              <a:cxnLst/>
              <a:rect l="l" t="t" r="r" b="b"/>
              <a:pathLst>
                <a:path w="4889" h="533" extrusionOk="0">
                  <a:moveTo>
                    <a:pt x="254" y="1"/>
                  </a:moveTo>
                  <a:lnTo>
                    <a:pt x="152" y="26"/>
                  </a:lnTo>
                  <a:lnTo>
                    <a:pt x="76" y="77"/>
                  </a:lnTo>
                  <a:lnTo>
                    <a:pt x="26" y="178"/>
                  </a:lnTo>
                  <a:lnTo>
                    <a:pt x="0" y="279"/>
                  </a:lnTo>
                  <a:lnTo>
                    <a:pt x="26" y="380"/>
                  </a:lnTo>
                  <a:lnTo>
                    <a:pt x="76" y="456"/>
                  </a:lnTo>
                  <a:lnTo>
                    <a:pt x="152" y="507"/>
                  </a:lnTo>
                  <a:lnTo>
                    <a:pt x="254" y="532"/>
                  </a:lnTo>
                  <a:lnTo>
                    <a:pt x="4610" y="532"/>
                  </a:lnTo>
                  <a:lnTo>
                    <a:pt x="4711" y="507"/>
                  </a:lnTo>
                  <a:lnTo>
                    <a:pt x="4813" y="456"/>
                  </a:lnTo>
                  <a:lnTo>
                    <a:pt x="4863" y="380"/>
                  </a:lnTo>
                  <a:lnTo>
                    <a:pt x="4889" y="279"/>
                  </a:lnTo>
                  <a:lnTo>
                    <a:pt x="4863" y="178"/>
                  </a:lnTo>
                  <a:lnTo>
                    <a:pt x="4813" y="77"/>
                  </a:lnTo>
                  <a:lnTo>
                    <a:pt x="4711" y="26"/>
                  </a:lnTo>
                  <a:lnTo>
                    <a:pt x="461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79" name="Google Shape;3643;p53">
              <a:extLst>
                <a:ext uri="{FF2B5EF4-FFF2-40B4-BE49-F238E27FC236}">
                  <a16:creationId xmlns:a16="http://schemas.microsoft.com/office/drawing/2014/main" id="{B57B3C54-D844-7B32-16A6-B5D88F63E350}"/>
                </a:ext>
              </a:extLst>
            </p:cNvPr>
            <p:cNvSpPr/>
            <p:nvPr/>
          </p:nvSpPr>
          <p:spPr>
            <a:xfrm>
              <a:off x="5615875" y="2839750"/>
              <a:ext cx="95625" cy="13325"/>
            </a:xfrm>
            <a:custGeom>
              <a:avLst/>
              <a:gdLst/>
              <a:ahLst/>
              <a:cxnLst/>
              <a:rect l="l" t="t" r="r" b="b"/>
              <a:pathLst>
                <a:path w="3825" h="533" extrusionOk="0">
                  <a:moveTo>
                    <a:pt x="254" y="0"/>
                  </a:moveTo>
                  <a:lnTo>
                    <a:pt x="152" y="26"/>
                  </a:lnTo>
                  <a:lnTo>
                    <a:pt x="76" y="76"/>
                  </a:lnTo>
                  <a:lnTo>
                    <a:pt x="26" y="152"/>
                  </a:lnTo>
                  <a:lnTo>
                    <a:pt x="0" y="254"/>
                  </a:lnTo>
                  <a:lnTo>
                    <a:pt x="26" y="355"/>
                  </a:lnTo>
                  <a:lnTo>
                    <a:pt x="76" y="456"/>
                  </a:lnTo>
                  <a:lnTo>
                    <a:pt x="152" y="507"/>
                  </a:lnTo>
                  <a:lnTo>
                    <a:pt x="254" y="532"/>
                  </a:lnTo>
                  <a:lnTo>
                    <a:pt x="3572" y="532"/>
                  </a:lnTo>
                  <a:lnTo>
                    <a:pt x="3673" y="507"/>
                  </a:lnTo>
                  <a:lnTo>
                    <a:pt x="3749" y="456"/>
                  </a:lnTo>
                  <a:lnTo>
                    <a:pt x="3800" y="355"/>
                  </a:lnTo>
                  <a:lnTo>
                    <a:pt x="3825" y="254"/>
                  </a:lnTo>
                  <a:lnTo>
                    <a:pt x="3800" y="152"/>
                  </a:lnTo>
                  <a:lnTo>
                    <a:pt x="3749" y="76"/>
                  </a:lnTo>
                  <a:lnTo>
                    <a:pt x="3673" y="26"/>
                  </a:lnTo>
                  <a:lnTo>
                    <a:pt x="3572"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80" name="Google Shape;3644;p53">
              <a:extLst>
                <a:ext uri="{FF2B5EF4-FFF2-40B4-BE49-F238E27FC236}">
                  <a16:creationId xmlns:a16="http://schemas.microsoft.com/office/drawing/2014/main" id="{3DC9DEBB-B7E1-7D65-FCF5-B3C4986FD64D}"/>
                </a:ext>
              </a:extLst>
            </p:cNvPr>
            <p:cNvSpPr/>
            <p:nvPr/>
          </p:nvSpPr>
          <p:spPr>
            <a:xfrm>
              <a:off x="5641825" y="2888500"/>
              <a:ext cx="129200" cy="13325"/>
            </a:xfrm>
            <a:custGeom>
              <a:avLst/>
              <a:gdLst/>
              <a:ahLst/>
              <a:cxnLst/>
              <a:rect l="l" t="t" r="r" b="b"/>
              <a:pathLst>
                <a:path w="5168" h="533" extrusionOk="0">
                  <a:moveTo>
                    <a:pt x="254" y="1"/>
                  </a:moveTo>
                  <a:lnTo>
                    <a:pt x="153" y="26"/>
                  </a:lnTo>
                  <a:lnTo>
                    <a:pt x="77" y="77"/>
                  </a:lnTo>
                  <a:lnTo>
                    <a:pt x="26" y="153"/>
                  </a:lnTo>
                  <a:lnTo>
                    <a:pt x="1" y="254"/>
                  </a:lnTo>
                  <a:lnTo>
                    <a:pt x="26" y="355"/>
                  </a:lnTo>
                  <a:lnTo>
                    <a:pt x="77" y="456"/>
                  </a:lnTo>
                  <a:lnTo>
                    <a:pt x="153" y="507"/>
                  </a:lnTo>
                  <a:lnTo>
                    <a:pt x="254" y="532"/>
                  </a:lnTo>
                  <a:lnTo>
                    <a:pt x="4914" y="532"/>
                  </a:lnTo>
                  <a:lnTo>
                    <a:pt x="5016" y="507"/>
                  </a:lnTo>
                  <a:lnTo>
                    <a:pt x="5092" y="456"/>
                  </a:lnTo>
                  <a:lnTo>
                    <a:pt x="5142" y="355"/>
                  </a:lnTo>
                  <a:lnTo>
                    <a:pt x="5168" y="254"/>
                  </a:lnTo>
                  <a:lnTo>
                    <a:pt x="5142" y="153"/>
                  </a:lnTo>
                  <a:lnTo>
                    <a:pt x="5092" y="77"/>
                  </a:lnTo>
                  <a:lnTo>
                    <a:pt x="5016" y="26"/>
                  </a:lnTo>
                  <a:lnTo>
                    <a:pt x="491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81" name="Google Shape;3645;p53">
              <a:extLst>
                <a:ext uri="{FF2B5EF4-FFF2-40B4-BE49-F238E27FC236}">
                  <a16:creationId xmlns:a16="http://schemas.microsoft.com/office/drawing/2014/main" id="{11F69534-A882-4148-A1E6-B1D43B5723E8}"/>
                </a:ext>
              </a:extLst>
            </p:cNvPr>
            <p:cNvSpPr/>
            <p:nvPr/>
          </p:nvSpPr>
          <p:spPr>
            <a:xfrm>
              <a:off x="5788100" y="2888500"/>
              <a:ext cx="53850" cy="13325"/>
            </a:xfrm>
            <a:custGeom>
              <a:avLst/>
              <a:gdLst/>
              <a:ahLst/>
              <a:cxnLst/>
              <a:rect l="l" t="t" r="r" b="b"/>
              <a:pathLst>
                <a:path w="2154" h="533" extrusionOk="0">
                  <a:moveTo>
                    <a:pt x="279" y="1"/>
                  </a:moveTo>
                  <a:lnTo>
                    <a:pt x="178" y="26"/>
                  </a:lnTo>
                  <a:lnTo>
                    <a:pt x="77" y="77"/>
                  </a:lnTo>
                  <a:lnTo>
                    <a:pt x="26" y="153"/>
                  </a:lnTo>
                  <a:lnTo>
                    <a:pt x="1" y="254"/>
                  </a:lnTo>
                  <a:lnTo>
                    <a:pt x="26" y="355"/>
                  </a:lnTo>
                  <a:lnTo>
                    <a:pt x="77" y="456"/>
                  </a:lnTo>
                  <a:lnTo>
                    <a:pt x="178" y="507"/>
                  </a:lnTo>
                  <a:lnTo>
                    <a:pt x="279" y="532"/>
                  </a:lnTo>
                  <a:lnTo>
                    <a:pt x="1900" y="532"/>
                  </a:lnTo>
                  <a:lnTo>
                    <a:pt x="2001" y="507"/>
                  </a:lnTo>
                  <a:lnTo>
                    <a:pt x="2077" y="456"/>
                  </a:lnTo>
                  <a:lnTo>
                    <a:pt x="2128" y="355"/>
                  </a:lnTo>
                  <a:lnTo>
                    <a:pt x="2153" y="254"/>
                  </a:lnTo>
                  <a:lnTo>
                    <a:pt x="2128" y="153"/>
                  </a:lnTo>
                  <a:lnTo>
                    <a:pt x="2077" y="77"/>
                  </a:lnTo>
                  <a:lnTo>
                    <a:pt x="2001" y="26"/>
                  </a:lnTo>
                  <a:lnTo>
                    <a:pt x="190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82" name="Google Shape;3646;p53">
              <a:extLst>
                <a:ext uri="{FF2B5EF4-FFF2-40B4-BE49-F238E27FC236}">
                  <a16:creationId xmlns:a16="http://schemas.microsoft.com/office/drawing/2014/main" id="{3A670EAC-C1C9-C94C-4496-A4EC28041863}"/>
                </a:ext>
              </a:extLst>
            </p:cNvPr>
            <p:cNvSpPr/>
            <p:nvPr/>
          </p:nvSpPr>
          <p:spPr>
            <a:xfrm>
              <a:off x="5615875" y="2913200"/>
              <a:ext cx="70300" cy="12675"/>
            </a:xfrm>
            <a:custGeom>
              <a:avLst/>
              <a:gdLst/>
              <a:ahLst/>
              <a:cxnLst/>
              <a:rect l="l" t="t" r="r" b="b"/>
              <a:pathLst>
                <a:path w="2812" h="507" extrusionOk="0">
                  <a:moveTo>
                    <a:pt x="152" y="0"/>
                  </a:moveTo>
                  <a:lnTo>
                    <a:pt x="76" y="76"/>
                  </a:lnTo>
                  <a:lnTo>
                    <a:pt x="26" y="152"/>
                  </a:lnTo>
                  <a:lnTo>
                    <a:pt x="0" y="254"/>
                  </a:lnTo>
                  <a:lnTo>
                    <a:pt x="26" y="355"/>
                  </a:lnTo>
                  <a:lnTo>
                    <a:pt x="76" y="431"/>
                  </a:lnTo>
                  <a:lnTo>
                    <a:pt x="152" y="482"/>
                  </a:lnTo>
                  <a:lnTo>
                    <a:pt x="254" y="507"/>
                  </a:lnTo>
                  <a:lnTo>
                    <a:pt x="2558" y="507"/>
                  </a:lnTo>
                  <a:lnTo>
                    <a:pt x="2660" y="482"/>
                  </a:lnTo>
                  <a:lnTo>
                    <a:pt x="2736" y="431"/>
                  </a:lnTo>
                  <a:lnTo>
                    <a:pt x="2786" y="355"/>
                  </a:lnTo>
                  <a:lnTo>
                    <a:pt x="2812" y="254"/>
                  </a:lnTo>
                  <a:lnTo>
                    <a:pt x="2786" y="152"/>
                  </a:lnTo>
                  <a:lnTo>
                    <a:pt x="2736" y="76"/>
                  </a:lnTo>
                  <a:lnTo>
                    <a:pt x="2660"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83" name="Google Shape;3647;p53">
              <a:extLst>
                <a:ext uri="{FF2B5EF4-FFF2-40B4-BE49-F238E27FC236}">
                  <a16:creationId xmlns:a16="http://schemas.microsoft.com/office/drawing/2014/main" id="{F8FE5BFF-EA5C-F7EF-4A63-A50A3D79B82E}"/>
                </a:ext>
              </a:extLst>
            </p:cNvPr>
            <p:cNvSpPr/>
            <p:nvPr/>
          </p:nvSpPr>
          <p:spPr>
            <a:xfrm>
              <a:off x="5703875" y="2913200"/>
              <a:ext cx="138075" cy="12675"/>
            </a:xfrm>
            <a:custGeom>
              <a:avLst/>
              <a:gdLst/>
              <a:ahLst/>
              <a:cxnLst/>
              <a:rect l="l" t="t" r="r" b="b"/>
              <a:pathLst>
                <a:path w="5523" h="507" extrusionOk="0">
                  <a:moveTo>
                    <a:pt x="153" y="0"/>
                  </a:moveTo>
                  <a:lnTo>
                    <a:pt x="77" y="76"/>
                  </a:lnTo>
                  <a:lnTo>
                    <a:pt x="26" y="152"/>
                  </a:lnTo>
                  <a:lnTo>
                    <a:pt x="1" y="254"/>
                  </a:lnTo>
                  <a:lnTo>
                    <a:pt x="26" y="355"/>
                  </a:lnTo>
                  <a:lnTo>
                    <a:pt x="77" y="431"/>
                  </a:lnTo>
                  <a:lnTo>
                    <a:pt x="153" y="482"/>
                  </a:lnTo>
                  <a:lnTo>
                    <a:pt x="254" y="507"/>
                  </a:lnTo>
                  <a:lnTo>
                    <a:pt x="5269" y="507"/>
                  </a:lnTo>
                  <a:lnTo>
                    <a:pt x="5370" y="482"/>
                  </a:lnTo>
                  <a:lnTo>
                    <a:pt x="5446" y="431"/>
                  </a:lnTo>
                  <a:lnTo>
                    <a:pt x="5497" y="355"/>
                  </a:lnTo>
                  <a:lnTo>
                    <a:pt x="5522" y="254"/>
                  </a:lnTo>
                  <a:lnTo>
                    <a:pt x="5497" y="152"/>
                  </a:lnTo>
                  <a:lnTo>
                    <a:pt x="5446" y="76"/>
                  </a:lnTo>
                  <a:lnTo>
                    <a:pt x="5370"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184" name="Google Shape;3648;p53">
              <a:extLst>
                <a:ext uri="{FF2B5EF4-FFF2-40B4-BE49-F238E27FC236}">
                  <a16:creationId xmlns:a16="http://schemas.microsoft.com/office/drawing/2014/main" id="{D69D222C-1D1C-410B-479F-EE68625A510A}"/>
                </a:ext>
              </a:extLst>
            </p:cNvPr>
            <p:cNvSpPr/>
            <p:nvPr/>
          </p:nvSpPr>
          <p:spPr>
            <a:xfrm>
              <a:off x="5615875" y="2937250"/>
              <a:ext cx="174150" cy="13325"/>
            </a:xfrm>
            <a:custGeom>
              <a:avLst/>
              <a:gdLst/>
              <a:ahLst/>
              <a:cxnLst/>
              <a:rect l="l" t="t" r="r" b="b"/>
              <a:pathLst>
                <a:path w="6966" h="533" extrusionOk="0">
                  <a:moveTo>
                    <a:pt x="254" y="1"/>
                  </a:moveTo>
                  <a:lnTo>
                    <a:pt x="152" y="26"/>
                  </a:lnTo>
                  <a:lnTo>
                    <a:pt x="76" y="77"/>
                  </a:lnTo>
                  <a:lnTo>
                    <a:pt x="26" y="153"/>
                  </a:lnTo>
                  <a:lnTo>
                    <a:pt x="0" y="254"/>
                  </a:lnTo>
                  <a:lnTo>
                    <a:pt x="26" y="381"/>
                  </a:lnTo>
                  <a:lnTo>
                    <a:pt x="76" y="457"/>
                  </a:lnTo>
                  <a:lnTo>
                    <a:pt x="152" y="507"/>
                  </a:lnTo>
                  <a:lnTo>
                    <a:pt x="254" y="533"/>
                  </a:lnTo>
                  <a:lnTo>
                    <a:pt x="6687" y="533"/>
                  </a:lnTo>
                  <a:lnTo>
                    <a:pt x="6788" y="507"/>
                  </a:lnTo>
                  <a:lnTo>
                    <a:pt x="6864" y="457"/>
                  </a:lnTo>
                  <a:lnTo>
                    <a:pt x="6940" y="381"/>
                  </a:lnTo>
                  <a:lnTo>
                    <a:pt x="6966" y="254"/>
                  </a:lnTo>
                  <a:lnTo>
                    <a:pt x="6940" y="153"/>
                  </a:lnTo>
                  <a:lnTo>
                    <a:pt x="6864" y="77"/>
                  </a:lnTo>
                  <a:lnTo>
                    <a:pt x="6788" y="26"/>
                  </a:lnTo>
                  <a:lnTo>
                    <a:pt x="6687"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grpSp>
      <p:grpSp>
        <p:nvGrpSpPr>
          <p:cNvPr id="185" name="Google Shape;3649;p53">
            <a:extLst>
              <a:ext uri="{FF2B5EF4-FFF2-40B4-BE49-F238E27FC236}">
                <a16:creationId xmlns:a16="http://schemas.microsoft.com/office/drawing/2014/main" id="{A16E50BB-BE83-167C-FBDC-411D555A8CF4}"/>
              </a:ext>
            </a:extLst>
          </p:cNvPr>
          <p:cNvGrpSpPr/>
          <p:nvPr/>
        </p:nvGrpSpPr>
        <p:grpSpPr>
          <a:xfrm>
            <a:off x="1937866" y="3015553"/>
            <a:ext cx="727941" cy="581208"/>
            <a:chOff x="6190825" y="2656125"/>
            <a:chExt cx="447050" cy="355250"/>
          </a:xfrm>
        </p:grpSpPr>
        <p:sp>
          <p:nvSpPr>
            <p:cNvPr id="186" name="Google Shape;3650;p53">
              <a:extLst>
                <a:ext uri="{FF2B5EF4-FFF2-40B4-BE49-F238E27FC236}">
                  <a16:creationId xmlns:a16="http://schemas.microsoft.com/office/drawing/2014/main" id="{91E9D835-7F75-3927-3C37-FABC00B5354D}"/>
                </a:ext>
              </a:extLst>
            </p:cNvPr>
            <p:cNvSpPr/>
            <p:nvPr/>
          </p:nvSpPr>
          <p:spPr>
            <a:xfrm>
              <a:off x="6200950" y="2688400"/>
              <a:ext cx="429975" cy="291950"/>
            </a:xfrm>
            <a:custGeom>
              <a:avLst/>
              <a:gdLst/>
              <a:ahLst/>
              <a:cxnLst/>
              <a:rect l="l" t="t" r="r" b="b"/>
              <a:pathLst>
                <a:path w="17199" h="11678" extrusionOk="0">
                  <a:moveTo>
                    <a:pt x="456" y="1"/>
                  </a:moveTo>
                  <a:lnTo>
                    <a:pt x="178" y="204"/>
                  </a:lnTo>
                  <a:lnTo>
                    <a:pt x="127" y="204"/>
                  </a:lnTo>
                  <a:lnTo>
                    <a:pt x="51" y="254"/>
                  </a:lnTo>
                  <a:lnTo>
                    <a:pt x="26" y="305"/>
                  </a:lnTo>
                  <a:lnTo>
                    <a:pt x="0" y="381"/>
                  </a:lnTo>
                  <a:lnTo>
                    <a:pt x="76" y="11500"/>
                  </a:lnTo>
                  <a:lnTo>
                    <a:pt x="76" y="11576"/>
                  </a:lnTo>
                  <a:lnTo>
                    <a:pt x="127" y="11626"/>
                  </a:lnTo>
                  <a:lnTo>
                    <a:pt x="178" y="11677"/>
                  </a:lnTo>
                  <a:lnTo>
                    <a:pt x="16818" y="11677"/>
                  </a:lnTo>
                  <a:lnTo>
                    <a:pt x="16869" y="11626"/>
                  </a:lnTo>
                  <a:lnTo>
                    <a:pt x="16919" y="11576"/>
                  </a:lnTo>
                  <a:lnTo>
                    <a:pt x="16919" y="11500"/>
                  </a:lnTo>
                  <a:lnTo>
                    <a:pt x="17198" y="11272"/>
                  </a:lnTo>
                  <a:lnTo>
                    <a:pt x="17198" y="178"/>
                  </a:lnTo>
                  <a:lnTo>
                    <a:pt x="17198" y="102"/>
                  </a:lnTo>
                  <a:lnTo>
                    <a:pt x="17147" y="52"/>
                  </a:lnTo>
                  <a:lnTo>
                    <a:pt x="17097" y="26"/>
                  </a:lnTo>
                  <a:lnTo>
                    <a:pt x="17021" y="1"/>
                  </a:lnTo>
                  <a:close/>
                </a:path>
              </a:pathLst>
            </a:custGeom>
            <a:solidFill>
              <a:srgbClr val="71BDDA"/>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3651;p53">
              <a:extLst>
                <a:ext uri="{FF2B5EF4-FFF2-40B4-BE49-F238E27FC236}">
                  <a16:creationId xmlns:a16="http://schemas.microsoft.com/office/drawing/2014/main" id="{ECEBD652-7F69-1238-F846-6A79093A8675}"/>
                </a:ext>
              </a:extLst>
            </p:cNvPr>
            <p:cNvSpPr/>
            <p:nvPr/>
          </p:nvSpPr>
          <p:spPr>
            <a:xfrm>
              <a:off x="6197775" y="2688400"/>
              <a:ext cx="433150" cy="297000"/>
            </a:xfrm>
            <a:custGeom>
              <a:avLst/>
              <a:gdLst/>
              <a:ahLst/>
              <a:cxnLst/>
              <a:rect l="l" t="t" r="r" b="b"/>
              <a:pathLst>
                <a:path w="17326" h="11880" extrusionOk="0">
                  <a:moveTo>
                    <a:pt x="153" y="1"/>
                  </a:moveTo>
                  <a:lnTo>
                    <a:pt x="102" y="26"/>
                  </a:lnTo>
                  <a:lnTo>
                    <a:pt x="51" y="52"/>
                  </a:lnTo>
                  <a:lnTo>
                    <a:pt x="1" y="102"/>
                  </a:lnTo>
                  <a:lnTo>
                    <a:pt x="1" y="178"/>
                  </a:lnTo>
                  <a:lnTo>
                    <a:pt x="1" y="11702"/>
                  </a:lnTo>
                  <a:lnTo>
                    <a:pt x="1" y="11753"/>
                  </a:lnTo>
                  <a:lnTo>
                    <a:pt x="51" y="11829"/>
                  </a:lnTo>
                  <a:lnTo>
                    <a:pt x="102" y="11854"/>
                  </a:lnTo>
                  <a:lnTo>
                    <a:pt x="153" y="11880"/>
                  </a:lnTo>
                  <a:lnTo>
                    <a:pt x="17148" y="11880"/>
                  </a:lnTo>
                  <a:lnTo>
                    <a:pt x="17224" y="11854"/>
                  </a:lnTo>
                  <a:lnTo>
                    <a:pt x="17274" y="11829"/>
                  </a:lnTo>
                  <a:lnTo>
                    <a:pt x="17325" y="11753"/>
                  </a:lnTo>
                  <a:lnTo>
                    <a:pt x="17325" y="11702"/>
                  </a:lnTo>
                  <a:lnTo>
                    <a:pt x="17325" y="11272"/>
                  </a:lnTo>
                  <a:lnTo>
                    <a:pt x="685" y="11272"/>
                  </a:lnTo>
                  <a:lnTo>
                    <a:pt x="634" y="11221"/>
                  </a:lnTo>
                  <a:lnTo>
                    <a:pt x="609" y="11171"/>
                  </a:lnTo>
                  <a:lnTo>
                    <a:pt x="583" y="11095"/>
                  </a:lnTo>
                  <a:lnTo>
                    <a:pt x="583" y="1"/>
                  </a:lnTo>
                  <a:close/>
                </a:path>
              </a:pathLst>
            </a:custGeom>
            <a:solidFill>
              <a:srgbClr val="71BDDA"/>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3652;p53">
              <a:extLst>
                <a:ext uri="{FF2B5EF4-FFF2-40B4-BE49-F238E27FC236}">
                  <a16:creationId xmlns:a16="http://schemas.microsoft.com/office/drawing/2014/main" id="{9AC05B2D-3288-9893-BB08-FB79B5D175DF}"/>
                </a:ext>
              </a:extLst>
            </p:cNvPr>
            <p:cNvSpPr/>
            <p:nvPr/>
          </p:nvSpPr>
          <p:spPr>
            <a:xfrm>
              <a:off x="6394700" y="2958775"/>
              <a:ext cx="39300" cy="31075"/>
            </a:xfrm>
            <a:custGeom>
              <a:avLst/>
              <a:gdLst/>
              <a:ahLst/>
              <a:cxnLst/>
              <a:rect l="l" t="t" r="r" b="b"/>
              <a:pathLst>
                <a:path w="1572" h="1243" extrusionOk="0">
                  <a:moveTo>
                    <a:pt x="1" y="1"/>
                  </a:moveTo>
                  <a:lnTo>
                    <a:pt x="1" y="1065"/>
                  </a:lnTo>
                  <a:lnTo>
                    <a:pt x="1" y="1115"/>
                  </a:lnTo>
                  <a:lnTo>
                    <a:pt x="51" y="1191"/>
                  </a:lnTo>
                  <a:lnTo>
                    <a:pt x="102" y="1217"/>
                  </a:lnTo>
                  <a:lnTo>
                    <a:pt x="178" y="1242"/>
                  </a:lnTo>
                  <a:lnTo>
                    <a:pt x="1394" y="1242"/>
                  </a:lnTo>
                  <a:lnTo>
                    <a:pt x="1470" y="1217"/>
                  </a:lnTo>
                  <a:lnTo>
                    <a:pt x="1520" y="1191"/>
                  </a:lnTo>
                  <a:lnTo>
                    <a:pt x="1546" y="1115"/>
                  </a:lnTo>
                  <a:lnTo>
                    <a:pt x="1571" y="1065"/>
                  </a:lnTo>
                  <a:lnTo>
                    <a:pt x="1571" y="1"/>
                  </a:lnTo>
                  <a:close/>
                </a:path>
              </a:pathLst>
            </a:custGeom>
            <a:solidFill>
              <a:srgbClr val="F2BB88"/>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3653;p53">
              <a:extLst>
                <a:ext uri="{FF2B5EF4-FFF2-40B4-BE49-F238E27FC236}">
                  <a16:creationId xmlns:a16="http://schemas.microsoft.com/office/drawing/2014/main" id="{CDB01D1E-0557-3700-B7D7-D17EEEE8131A}"/>
                </a:ext>
              </a:extLst>
            </p:cNvPr>
            <p:cNvSpPr/>
            <p:nvPr/>
          </p:nvSpPr>
          <p:spPr>
            <a:xfrm>
              <a:off x="6400400" y="2662450"/>
              <a:ext cx="204550" cy="292550"/>
            </a:xfrm>
            <a:custGeom>
              <a:avLst/>
              <a:gdLst/>
              <a:ahLst/>
              <a:cxnLst/>
              <a:rect l="l" t="t" r="r" b="b"/>
              <a:pathLst>
                <a:path w="8182" h="11702" extrusionOk="0">
                  <a:moveTo>
                    <a:pt x="1596" y="1"/>
                  </a:moveTo>
                  <a:lnTo>
                    <a:pt x="1368" y="26"/>
                  </a:lnTo>
                  <a:lnTo>
                    <a:pt x="1140" y="102"/>
                  </a:lnTo>
                  <a:lnTo>
                    <a:pt x="1014" y="178"/>
                  </a:lnTo>
                  <a:lnTo>
                    <a:pt x="912" y="304"/>
                  </a:lnTo>
                  <a:lnTo>
                    <a:pt x="836" y="456"/>
                  </a:lnTo>
                  <a:lnTo>
                    <a:pt x="761" y="634"/>
                  </a:lnTo>
                  <a:lnTo>
                    <a:pt x="710" y="811"/>
                  </a:lnTo>
                  <a:lnTo>
                    <a:pt x="659" y="988"/>
                  </a:lnTo>
                  <a:lnTo>
                    <a:pt x="634" y="1318"/>
                  </a:lnTo>
                  <a:lnTo>
                    <a:pt x="1" y="7244"/>
                  </a:lnTo>
                  <a:lnTo>
                    <a:pt x="558" y="11702"/>
                  </a:lnTo>
                  <a:lnTo>
                    <a:pt x="7700" y="11651"/>
                  </a:lnTo>
                  <a:lnTo>
                    <a:pt x="7751" y="11651"/>
                  </a:lnTo>
                  <a:lnTo>
                    <a:pt x="7827" y="11601"/>
                  </a:lnTo>
                  <a:lnTo>
                    <a:pt x="7852" y="11550"/>
                  </a:lnTo>
                  <a:lnTo>
                    <a:pt x="7878" y="11474"/>
                  </a:lnTo>
                  <a:lnTo>
                    <a:pt x="8182" y="11271"/>
                  </a:lnTo>
                  <a:lnTo>
                    <a:pt x="8182" y="178"/>
                  </a:lnTo>
                  <a:lnTo>
                    <a:pt x="8156" y="102"/>
                  </a:lnTo>
                  <a:lnTo>
                    <a:pt x="8131" y="51"/>
                  </a:lnTo>
                  <a:lnTo>
                    <a:pt x="8080" y="26"/>
                  </a:lnTo>
                  <a:lnTo>
                    <a:pt x="8004" y="1"/>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3654;p53">
              <a:extLst>
                <a:ext uri="{FF2B5EF4-FFF2-40B4-BE49-F238E27FC236}">
                  <a16:creationId xmlns:a16="http://schemas.microsoft.com/office/drawing/2014/main" id="{CD36B277-9B7A-47DA-80CB-29E98641EAE4}"/>
                </a:ext>
              </a:extLst>
            </p:cNvPr>
            <p:cNvSpPr/>
            <p:nvPr/>
          </p:nvSpPr>
          <p:spPr>
            <a:xfrm>
              <a:off x="6400400" y="2664975"/>
              <a:ext cx="204550" cy="293825"/>
            </a:xfrm>
            <a:custGeom>
              <a:avLst/>
              <a:gdLst/>
              <a:ahLst/>
              <a:cxnLst/>
              <a:rect l="l" t="t" r="r" b="b"/>
              <a:pathLst>
                <a:path w="8182" h="11753" extrusionOk="0">
                  <a:moveTo>
                    <a:pt x="1140" y="1"/>
                  </a:moveTo>
                  <a:lnTo>
                    <a:pt x="1014" y="77"/>
                  </a:lnTo>
                  <a:lnTo>
                    <a:pt x="912" y="153"/>
                  </a:lnTo>
                  <a:lnTo>
                    <a:pt x="811" y="254"/>
                  </a:lnTo>
                  <a:lnTo>
                    <a:pt x="710" y="381"/>
                  </a:lnTo>
                  <a:lnTo>
                    <a:pt x="659" y="507"/>
                  </a:lnTo>
                  <a:lnTo>
                    <a:pt x="609" y="634"/>
                  </a:lnTo>
                  <a:lnTo>
                    <a:pt x="558" y="786"/>
                  </a:lnTo>
                  <a:lnTo>
                    <a:pt x="558" y="938"/>
                  </a:lnTo>
                  <a:lnTo>
                    <a:pt x="1" y="6535"/>
                  </a:lnTo>
                  <a:lnTo>
                    <a:pt x="558" y="11753"/>
                  </a:lnTo>
                  <a:lnTo>
                    <a:pt x="8080" y="11753"/>
                  </a:lnTo>
                  <a:lnTo>
                    <a:pt x="8131" y="11702"/>
                  </a:lnTo>
                  <a:lnTo>
                    <a:pt x="8156" y="11652"/>
                  </a:lnTo>
                  <a:lnTo>
                    <a:pt x="8182" y="11576"/>
                  </a:lnTo>
                  <a:lnTo>
                    <a:pt x="8182" y="11170"/>
                  </a:lnTo>
                  <a:lnTo>
                    <a:pt x="1292" y="11170"/>
                  </a:lnTo>
                  <a:lnTo>
                    <a:pt x="1242" y="11145"/>
                  </a:lnTo>
                  <a:lnTo>
                    <a:pt x="1191" y="11120"/>
                  </a:lnTo>
                  <a:lnTo>
                    <a:pt x="1166" y="11094"/>
                  </a:lnTo>
                  <a:lnTo>
                    <a:pt x="1140" y="11018"/>
                  </a:lnTo>
                  <a:lnTo>
                    <a:pt x="1140" y="1"/>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3655;p53">
              <a:extLst>
                <a:ext uri="{FF2B5EF4-FFF2-40B4-BE49-F238E27FC236}">
                  <a16:creationId xmlns:a16="http://schemas.microsoft.com/office/drawing/2014/main" id="{B5733DE6-53BF-7BE1-B410-91C97DFB3FFB}"/>
                </a:ext>
              </a:extLst>
            </p:cNvPr>
            <p:cNvSpPr/>
            <p:nvPr/>
          </p:nvSpPr>
          <p:spPr>
            <a:xfrm>
              <a:off x="6226275" y="2662450"/>
              <a:ext cx="188075" cy="293200"/>
            </a:xfrm>
            <a:custGeom>
              <a:avLst/>
              <a:gdLst/>
              <a:ahLst/>
              <a:cxnLst/>
              <a:rect l="l" t="t" r="r" b="b"/>
              <a:pathLst>
                <a:path w="7523" h="11728" extrusionOk="0">
                  <a:moveTo>
                    <a:pt x="482" y="1"/>
                  </a:moveTo>
                  <a:lnTo>
                    <a:pt x="178" y="152"/>
                  </a:lnTo>
                  <a:lnTo>
                    <a:pt x="102" y="178"/>
                  </a:lnTo>
                  <a:lnTo>
                    <a:pt x="51" y="203"/>
                  </a:lnTo>
                  <a:lnTo>
                    <a:pt x="0" y="279"/>
                  </a:lnTo>
                  <a:lnTo>
                    <a:pt x="0" y="330"/>
                  </a:lnTo>
                  <a:lnTo>
                    <a:pt x="51" y="11575"/>
                  </a:lnTo>
                  <a:lnTo>
                    <a:pt x="51" y="11626"/>
                  </a:lnTo>
                  <a:lnTo>
                    <a:pt x="102" y="11677"/>
                  </a:lnTo>
                  <a:lnTo>
                    <a:pt x="152" y="11727"/>
                  </a:lnTo>
                  <a:lnTo>
                    <a:pt x="228" y="11727"/>
                  </a:lnTo>
                  <a:lnTo>
                    <a:pt x="7523" y="11702"/>
                  </a:lnTo>
                  <a:lnTo>
                    <a:pt x="7523" y="1039"/>
                  </a:lnTo>
                  <a:lnTo>
                    <a:pt x="7498" y="836"/>
                  </a:lnTo>
                  <a:lnTo>
                    <a:pt x="7447" y="634"/>
                  </a:lnTo>
                  <a:lnTo>
                    <a:pt x="7346" y="456"/>
                  </a:lnTo>
                  <a:lnTo>
                    <a:pt x="7219" y="304"/>
                  </a:lnTo>
                  <a:lnTo>
                    <a:pt x="7067" y="178"/>
                  </a:lnTo>
                  <a:lnTo>
                    <a:pt x="6890" y="77"/>
                  </a:lnTo>
                  <a:lnTo>
                    <a:pt x="6687" y="26"/>
                  </a:lnTo>
                  <a:lnTo>
                    <a:pt x="6484" y="1"/>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3656;p53">
              <a:extLst>
                <a:ext uri="{FF2B5EF4-FFF2-40B4-BE49-F238E27FC236}">
                  <a16:creationId xmlns:a16="http://schemas.microsoft.com/office/drawing/2014/main" id="{D4D53373-FDDC-23AA-04C1-008CC24CB4C0}"/>
                </a:ext>
              </a:extLst>
            </p:cNvPr>
            <p:cNvSpPr/>
            <p:nvPr/>
          </p:nvSpPr>
          <p:spPr>
            <a:xfrm>
              <a:off x="6223750" y="2662450"/>
              <a:ext cx="205175" cy="296350"/>
            </a:xfrm>
            <a:custGeom>
              <a:avLst/>
              <a:gdLst/>
              <a:ahLst/>
              <a:cxnLst/>
              <a:rect l="l" t="t" r="r" b="b"/>
              <a:pathLst>
                <a:path w="8207" h="11854" extrusionOk="0">
                  <a:moveTo>
                    <a:pt x="177" y="1"/>
                  </a:moveTo>
                  <a:lnTo>
                    <a:pt x="101" y="26"/>
                  </a:lnTo>
                  <a:lnTo>
                    <a:pt x="51" y="51"/>
                  </a:lnTo>
                  <a:lnTo>
                    <a:pt x="0" y="102"/>
                  </a:lnTo>
                  <a:lnTo>
                    <a:pt x="0" y="178"/>
                  </a:lnTo>
                  <a:lnTo>
                    <a:pt x="0" y="11677"/>
                  </a:lnTo>
                  <a:lnTo>
                    <a:pt x="0" y="11753"/>
                  </a:lnTo>
                  <a:lnTo>
                    <a:pt x="51" y="11803"/>
                  </a:lnTo>
                  <a:lnTo>
                    <a:pt x="101" y="11854"/>
                  </a:lnTo>
                  <a:lnTo>
                    <a:pt x="8206" y="11854"/>
                  </a:lnTo>
                  <a:lnTo>
                    <a:pt x="8206" y="11271"/>
                  </a:lnTo>
                  <a:lnTo>
                    <a:pt x="735" y="11271"/>
                  </a:lnTo>
                  <a:lnTo>
                    <a:pt x="684" y="11246"/>
                  </a:lnTo>
                  <a:lnTo>
                    <a:pt x="633" y="11221"/>
                  </a:lnTo>
                  <a:lnTo>
                    <a:pt x="608" y="11195"/>
                  </a:lnTo>
                  <a:lnTo>
                    <a:pt x="583" y="11119"/>
                  </a:lnTo>
                  <a:lnTo>
                    <a:pt x="583" y="1"/>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3657;p53">
              <a:extLst>
                <a:ext uri="{FF2B5EF4-FFF2-40B4-BE49-F238E27FC236}">
                  <a16:creationId xmlns:a16="http://schemas.microsoft.com/office/drawing/2014/main" id="{2DBCDF85-99E3-0DC9-6C2D-461FC3C52521}"/>
                </a:ext>
              </a:extLst>
            </p:cNvPr>
            <p:cNvSpPr/>
            <p:nvPr/>
          </p:nvSpPr>
          <p:spPr>
            <a:xfrm>
              <a:off x="6463725" y="2898625"/>
              <a:ext cx="103875" cy="104500"/>
            </a:xfrm>
            <a:custGeom>
              <a:avLst/>
              <a:gdLst/>
              <a:ahLst/>
              <a:cxnLst/>
              <a:rect l="l" t="t" r="r" b="b"/>
              <a:pathLst>
                <a:path w="4155" h="4180" extrusionOk="0">
                  <a:moveTo>
                    <a:pt x="1064" y="1"/>
                  </a:moveTo>
                  <a:lnTo>
                    <a:pt x="0" y="1090"/>
                  </a:lnTo>
                  <a:lnTo>
                    <a:pt x="2457" y="3597"/>
                  </a:lnTo>
                  <a:lnTo>
                    <a:pt x="2736" y="3876"/>
                  </a:lnTo>
                  <a:lnTo>
                    <a:pt x="2863" y="3977"/>
                  </a:lnTo>
                  <a:lnTo>
                    <a:pt x="3014" y="4079"/>
                  </a:lnTo>
                  <a:lnTo>
                    <a:pt x="3166" y="4155"/>
                  </a:lnTo>
                  <a:lnTo>
                    <a:pt x="3318" y="4180"/>
                  </a:lnTo>
                  <a:lnTo>
                    <a:pt x="3470" y="4180"/>
                  </a:lnTo>
                  <a:lnTo>
                    <a:pt x="3622" y="4129"/>
                  </a:lnTo>
                  <a:lnTo>
                    <a:pt x="3749" y="4053"/>
                  </a:lnTo>
                  <a:lnTo>
                    <a:pt x="3850" y="3952"/>
                  </a:lnTo>
                  <a:lnTo>
                    <a:pt x="4002" y="3775"/>
                  </a:lnTo>
                  <a:lnTo>
                    <a:pt x="4104" y="3597"/>
                  </a:lnTo>
                  <a:lnTo>
                    <a:pt x="4154" y="3395"/>
                  </a:lnTo>
                  <a:lnTo>
                    <a:pt x="4154" y="3192"/>
                  </a:lnTo>
                  <a:lnTo>
                    <a:pt x="4129" y="2989"/>
                  </a:lnTo>
                  <a:lnTo>
                    <a:pt x="4078" y="2787"/>
                  </a:lnTo>
                  <a:lnTo>
                    <a:pt x="3952" y="2610"/>
                  </a:lnTo>
                  <a:lnTo>
                    <a:pt x="3825" y="2458"/>
                  </a:lnTo>
                  <a:lnTo>
                    <a:pt x="1064" y="1"/>
                  </a:lnTo>
                  <a:close/>
                </a:path>
              </a:pathLst>
            </a:custGeom>
            <a:solidFill>
              <a:srgbClr val="FFB462"/>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3658;p53">
              <a:extLst>
                <a:ext uri="{FF2B5EF4-FFF2-40B4-BE49-F238E27FC236}">
                  <a16:creationId xmlns:a16="http://schemas.microsoft.com/office/drawing/2014/main" id="{A617CCA5-7C6E-1DF2-CE0D-EC80913F861D}"/>
                </a:ext>
              </a:extLst>
            </p:cNvPr>
            <p:cNvSpPr/>
            <p:nvPr/>
          </p:nvSpPr>
          <p:spPr>
            <a:xfrm>
              <a:off x="6423825" y="2866350"/>
              <a:ext cx="66525" cy="60800"/>
            </a:xfrm>
            <a:custGeom>
              <a:avLst/>
              <a:gdLst/>
              <a:ahLst/>
              <a:cxnLst/>
              <a:rect l="l" t="t" r="r" b="b"/>
              <a:pathLst>
                <a:path w="2661" h="2432" extrusionOk="0">
                  <a:moveTo>
                    <a:pt x="558" y="0"/>
                  </a:moveTo>
                  <a:lnTo>
                    <a:pt x="1" y="583"/>
                  </a:lnTo>
                  <a:lnTo>
                    <a:pt x="938" y="1165"/>
                  </a:lnTo>
                  <a:lnTo>
                    <a:pt x="1520" y="2432"/>
                  </a:lnTo>
                  <a:lnTo>
                    <a:pt x="2660" y="1292"/>
                  </a:lnTo>
                  <a:lnTo>
                    <a:pt x="1698" y="507"/>
                  </a:lnTo>
                  <a:lnTo>
                    <a:pt x="558" y="0"/>
                  </a:lnTo>
                  <a:close/>
                </a:path>
              </a:pathLst>
            </a:custGeom>
            <a:solidFill>
              <a:srgbClr val="FFB462"/>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3659;p53">
              <a:extLst>
                <a:ext uri="{FF2B5EF4-FFF2-40B4-BE49-F238E27FC236}">
                  <a16:creationId xmlns:a16="http://schemas.microsoft.com/office/drawing/2014/main" id="{2B726519-E487-A22E-7D52-B755EBA97BCE}"/>
                </a:ext>
              </a:extLst>
            </p:cNvPr>
            <p:cNvSpPr/>
            <p:nvPr/>
          </p:nvSpPr>
          <p:spPr>
            <a:xfrm>
              <a:off x="6271225" y="2708050"/>
              <a:ext cx="188100" cy="188075"/>
            </a:xfrm>
            <a:custGeom>
              <a:avLst/>
              <a:gdLst/>
              <a:ahLst/>
              <a:cxnLst/>
              <a:rect l="l" t="t" r="r" b="b"/>
              <a:pathLst>
                <a:path w="7524" h="7523" extrusionOk="0">
                  <a:moveTo>
                    <a:pt x="3749" y="0"/>
                  </a:moveTo>
                  <a:lnTo>
                    <a:pt x="3369" y="25"/>
                  </a:lnTo>
                  <a:lnTo>
                    <a:pt x="2989" y="76"/>
                  </a:lnTo>
                  <a:lnTo>
                    <a:pt x="2635" y="177"/>
                  </a:lnTo>
                  <a:lnTo>
                    <a:pt x="2280" y="304"/>
                  </a:lnTo>
                  <a:lnTo>
                    <a:pt x="1951" y="456"/>
                  </a:lnTo>
                  <a:lnTo>
                    <a:pt x="1647" y="633"/>
                  </a:lnTo>
                  <a:lnTo>
                    <a:pt x="1368" y="861"/>
                  </a:lnTo>
                  <a:lnTo>
                    <a:pt x="1090" y="1115"/>
                  </a:lnTo>
                  <a:lnTo>
                    <a:pt x="862" y="1368"/>
                  </a:lnTo>
                  <a:lnTo>
                    <a:pt x="634" y="1672"/>
                  </a:lnTo>
                  <a:lnTo>
                    <a:pt x="457" y="1976"/>
                  </a:lnTo>
                  <a:lnTo>
                    <a:pt x="279" y="2305"/>
                  </a:lnTo>
                  <a:lnTo>
                    <a:pt x="153" y="2634"/>
                  </a:lnTo>
                  <a:lnTo>
                    <a:pt x="77" y="3014"/>
                  </a:lnTo>
                  <a:lnTo>
                    <a:pt x="1" y="3369"/>
                  </a:lnTo>
                  <a:lnTo>
                    <a:pt x="1" y="3774"/>
                  </a:lnTo>
                  <a:lnTo>
                    <a:pt x="1" y="4154"/>
                  </a:lnTo>
                  <a:lnTo>
                    <a:pt x="77" y="4534"/>
                  </a:lnTo>
                  <a:lnTo>
                    <a:pt x="153" y="4888"/>
                  </a:lnTo>
                  <a:lnTo>
                    <a:pt x="279" y="5218"/>
                  </a:lnTo>
                  <a:lnTo>
                    <a:pt x="457" y="5547"/>
                  </a:lnTo>
                  <a:lnTo>
                    <a:pt x="634" y="5876"/>
                  </a:lnTo>
                  <a:lnTo>
                    <a:pt x="862" y="6155"/>
                  </a:lnTo>
                  <a:lnTo>
                    <a:pt x="1090" y="6433"/>
                  </a:lnTo>
                  <a:lnTo>
                    <a:pt x="1368" y="6661"/>
                  </a:lnTo>
                  <a:lnTo>
                    <a:pt x="1647" y="6889"/>
                  </a:lnTo>
                  <a:lnTo>
                    <a:pt x="1951" y="7067"/>
                  </a:lnTo>
                  <a:lnTo>
                    <a:pt x="2280" y="7219"/>
                  </a:lnTo>
                  <a:lnTo>
                    <a:pt x="2635" y="7345"/>
                  </a:lnTo>
                  <a:lnTo>
                    <a:pt x="2989" y="7447"/>
                  </a:lnTo>
                  <a:lnTo>
                    <a:pt x="3369" y="7497"/>
                  </a:lnTo>
                  <a:lnTo>
                    <a:pt x="3749" y="7523"/>
                  </a:lnTo>
                  <a:lnTo>
                    <a:pt x="4129" y="7497"/>
                  </a:lnTo>
                  <a:lnTo>
                    <a:pt x="4509" y="7447"/>
                  </a:lnTo>
                  <a:lnTo>
                    <a:pt x="4864" y="7345"/>
                  </a:lnTo>
                  <a:lnTo>
                    <a:pt x="5218" y="7219"/>
                  </a:lnTo>
                  <a:lnTo>
                    <a:pt x="5548" y="7067"/>
                  </a:lnTo>
                  <a:lnTo>
                    <a:pt x="5852" y="6889"/>
                  </a:lnTo>
                  <a:lnTo>
                    <a:pt x="6155" y="6661"/>
                  </a:lnTo>
                  <a:lnTo>
                    <a:pt x="6409" y="6433"/>
                  </a:lnTo>
                  <a:lnTo>
                    <a:pt x="6662" y="6155"/>
                  </a:lnTo>
                  <a:lnTo>
                    <a:pt x="6865" y="5876"/>
                  </a:lnTo>
                  <a:lnTo>
                    <a:pt x="7067" y="5547"/>
                  </a:lnTo>
                  <a:lnTo>
                    <a:pt x="7219" y="5218"/>
                  </a:lnTo>
                  <a:lnTo>
                    <a:pt x="7346" y="4888"/>
                  </a:lnTo>
                  <a:lnTo>
                    <a:pt x="7447" y="4534"/>
                  </a:lnTo>
                  <a:lnTo>
                    <a:pt x="7498" y="4154"/>
                  </a:lnTo>
                  <a:lnTo>
                    <a:pt x="7523" y="3774"/>
                  </a:lnTo>
                  <a:lnTo>
                    <a:pt x="7498" y="3369"/>
                  </a:lnTo>
                  <a:lnTo>
                    <a:pt x="7447" y="3014"/>
                  </a:lnTo>
                  <a:lnTo>
                    <a:pt x="7346" y="2634"/>
                  </a:lnTo>
                  <a:lnTo>
                    <a:pt x="7219" y="2305"/>
                  </a:lnTo>
                  <a:lnTo>
                    <a:pt x="7067" y="1976"/>
                  </a:lnTo>
                  <a:lnTo>
                    <a:pt x="6865" y="1672"/>
                  </a:lnTo>
                  <a:lnTo>
                    <a:pt x="6662" y="1368"/>
                  </a:lnTo>
                  <a:lnTo>
                    <a:pt x="6409" y="1115"/>
                  </a:lnTo>
                  <a:lnTo>
                    <a:pt x="6155" y="861"/>
                  </a:lnTo>
                  <a:lnTo>
                    <a:pt x="5852" y="633"/>
                  </a:lnTo>
                  <a:lnTo>
                    <a:pt x="5548" y="456"/>
                  </a:lnTo>
                  <a:lnTo>
                    <a:pt x="5218" y="304"/>
                  </a:lnTo>
                  <a:lnTo>
                    <a:pt x="4864" y="177"/>
                  </a:lnTo>
                  <a:lnTo>
                    <a:pt x="4509" y="76"/>
                  </a:lnTo>
                  <a:lnTo>
                    <a:pt x="4129" y="25"/>
                  </a:lnTo>
                  <a:lnTo>
                    <a:pt x="3749" y="0"/>
                  </a:lnTo>
                  <a:close/>
                </a:path>
              </a:pathLst>
            </a:custGeom>
            <a:solidFill>
              <a:srgbClr val="FFFFFF"/>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3660;p53">
              <a:extLst>
                <a:ext uri="{FF2B5EF4-FFF2-40B4-BE49-F238E27FC236}">
                  <a16:creationId xmlns:a16="http://schemas.microsoft.com/office/drawing/2014/main" id="{6CCB4A66-C857-6BBC-4C5B-7F4BEB2EBD8D}"/>
                </a:ext>
              </a:extLst>
            </p:cNvPr>
            <p:cNvSpPr/>
            <p:nvPr/>
          </p:nvSpPr>
          <p:spPr>
            <a:xfrm>
              <a:off x="6450425" y="2884075"/>
              <a:ext cx="53850" cy="53850"/>
            </a:xfrm>
            <a:custGeom>
              <a:avLst/>
              <a:gdLst/>
              <a:ahLst/>
              <a:cxnLst/>
              <a:rect l="l" t="t" r="r" b="b"/>
              <a:pathLst>
                <a:path w="2154" h="2154" extrusionOk="0">
                  <a:moveTo>
                    <a:pt x="1394" y="0"/>
                  </a:moveTo>
                  <a:lnTo>
                    <a:pt x="1292" y="26"/>
                  </a:lnTo>
                  <a:lnTo>
                    <a:pt x="1216" y="76"/>
                  </a:lnTo>
                  <a:lnTo>
                    <a:pt x="1140" y="127"/>
                  </a:lnTo>
                  <a:lnTo>
                    <a:pt x="507" y="785"/>
                  </a:lnTo>
                  <a:lnTo>
                    <a:pt x="127" y="1368"/>
                  </a:lnTo>
                  <a:lnTo>
                    <a:pt x="77" y="1444"/>
                  </a:lnTo>
                  <a:lnTo>
                    <a:pt x="26" y="1520"/>
                  </a:lnTo>
                  <a:lnTo>
                    <a:pt x="1" y="1596"/>
                  </a:lnTo>
                  <a:lnTo>
                    <a:pt x="1" y="1672"/>
                  </a:lnTo>
                  <a:lnTo>
                    <a:pt x="1" y="1773"/>
                  </a:lnTo>
                  <a:lnTo>
                    <a:pt x="26" y="1849"/>
                  </a:lnTo>
                  <a:lnTo>
                    <a:pt x="77" y="1925"/>
                  </a:lnTo>
                  <a:lnTo>
                    <a:pt x="127" y="2001"/>
                  </a:lnTo>
                  <a:lnTo>
                    <a:pt x="254" y="2052"/>
                  </a:lnTo>
                  <a:lnTo>
                    <a:pt x="330" y="2102"/>
                  </a:lnTo>
                  <a:lnTo>
                    <a:pt x="406" y="2128"/>
                  </a:lnTo>
                  <a:lnTo>
                    <a:pt x="456" y="2153"/>
                  </a:lnTo>
                  <a:lnTo>
                    <a:pt x="583" y="2153"/>
                  </a:lnTo>
                  <a:lnTo>
                    <a:pt x="659" y="2102"/>
                  </a:lnTo>
                  <a:lnTo>
                    <a:pt x="786" y="2001"/>
                  </a:lnTo>
                  <a:lnTo>
                    <a:pt x="1292" y="1723"/>
                  </a:lnTo>
                  <a:lnTo>
                    <a:pt x="2027" y="988"/>
                  </a:lnTo>
                  <a:lnTo>
                    <a:pt x="2077" y="937"/>
                  </a:lnTo>
                  <a:lnTo>
                    <a:pt x="2128" y="836"/>
                  </a:lnTo>
                  <a:lnTo>
                    <a:pt x="2153" y="760"/>
                  </a:lnTo>
                  <a:lnTo>
                    <a:pt x="2153" y="684"/>
                  </a:lnTo>
                  <a:lnTo>
                    <a:pt x="2153" y="583"/>
                  </a:lnTo>
                  <a:lnTo>
                    <a:pt x="2128" y="507"/>
                  </a:lnTo>
                  <a:lnTo>
                    <a:pt x="2077" y="431"/>
                  </a:lnTo>
                  <a:lnTo>
                    <a:pt x="2027" y="355"/>
                  </a:lnTo>
                  <a:lnTo>
                    <a:pt x="1799" y="127"/>
                  </a:lnTo>
                  <a:lnTo>
                    <a:pt x="1723" y="76"/>
                  </a:lnTo>
                  <a:lnTo>
                    <a:pt x="1647" y="26"/>
                  </a:lnTo>
                  <a:lnTo>
                    <a:pt x="1571" y="0"/>
                  </a:lnTo>
                  <a:close/>
                </a:path>
              </a:pathLst>
            </a:custGeom>
            <a:solidFill>
              <a:srgbClr val="FFB462"/>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3661;p53">
              <a:extLst>
                <a:ext uri="{FF2B5EF4-FFF2-40B4-BE49-F238E27FC236}">
                  <a16:creationId xmlns:a16="http://schemas.microsoft.com/office/drawing/2014/main" id="{F3C73CF4-B132-7562-3B5E-B401C02AC42B}"/>
                </a:ext>
              </a:extLst>
            </p:cNvPr>
            <p:cNvSpPr/>
            <p:nvPr/>
          </p:nvSpPr>
          <p:spPr>
            <a:xfrm>
              <a:off x="6258575" y="2690950"/>
              <a:ext cx="217850" cy="219100"/>
            </a:xfrm>
            <a:custGeom>
              <a:avLst/>
              <a:gdLst/>
              <a:ahLst/>
              <a:cxnLst/>
              <a:rect l="l" t="t" r="r" b="b"/>
              <a:pathLst>
                <a:path w="8714" h="8764" extrusionOk="0">
                  <a:moveTo>
                    <a:pt x="4610" y="1013"/>
                  </a:moveTo>
                  <a:lnTo>
                    <a:pt x="4964" y="1064"/>
                  </a:lnTo>
                  <a:lnTo>
                    <a:pt x="5294" y="1165"/>
                  </a:lnTo>
                  <a:lnTo>
                    <a:pt x="5598" y="1267"/>
                  </a:lnTo>
                  <a:lnTo>
                    <a:pt x="5902" y="1419"/>
                  </a:lnTo>
                  <a:lnTo>
                    <a:pt x="6180" y="1596"/>
                  </a:lnTo>
                  <a:lnTo>
                    <a:pt x="6459" y="1799"/>
                  </a:lnTo>
                  <a:lnTo>
                    <a:pt x="6712" y="2001"/>
                  </a:lnTo>
                  <a:lnTo>
                    <a:pt x="6915" y="2254"/>
                  </a:lnTo>
                  <a:lnTo>
                    <a:pt x="7117" y="2533"/>
                  </a:lnTo>
                  <a:lnTo>
                    <a:pt x="7295" y="2812"/>
                  </a:lnTo>
                  <a:lnTo>
                    <a:pt x="7447" y="3116"/>
                  </a:lnTo>
                  <a:lnTo>
                    <a:pt x="7548" y="3420"/>
                  </a:lnTo>
                  <a:lnTo>
                    <a:pt x="7649" y="3749"/>
                  </a:lnTo>
                  <a:lnTo>
                    <a:pt x="7700" y="4103"/>
                  </a:lnTo>
                  <a:lnTo>
                    <a:pt x="7700" y="4458"/>
                  </a:lnTo>
                  <a:lnTo>
                    <a:pt x="7700" y="4813"/>
                  </a:lnTo>
                  <a:lnTo>
                    <a:pt x="7649" y="5142"/>
                  </a:lnTo>
                  <a:lnTo>
                    <a:pt x="7548" y="5471"/>
                  </a:lnTo>
                  <a:lnTo>
                    <a:pt x="7447" y="5800"/>
                  </a:lnTo>
                  <a:lnTo>
                    <a:pt x="7295" y="6079"/>
                  </a:lnTo>
                  <a:lnTo>
                    <a:pt x="7117" y="6383"/>
                  </a:lnTo>
                  <a:lnTo>
                    <a:pt x="6915" y="6636"/>
                  </a:lnTo>
                  <a:lnTo>
                    <a:pt x="6712" y="6889"/>
                  </a:lnTo>
                  <a:lnTo>
                    <a:pt x="6459" y="7117"/>
                  </a:lnTo>
                  <a:lnTo>
                    <a:pt x="6180" y="7295"/>
                  </a:lnTo>
                  <a:lnTo>
                    <a:pt x="5902" y="7472"/>
                  </a:lnTo>
                  <a:lnTo>
                    <a:pt x="5598" y="7624"/>
                  </a:lnTo>
                  <a:lnTo>
                    <a:pt x="5294" y="7751"/>
                  </a:lnTo>
                  <a:lnTo>
                    <a:pt x="4964" y="7827"/>
                  </a:lnTo>
                  <a:lnTo>
                    <a:pt x="4610" y="7877"/>
                  </a:lnTo>
                  <a:lnTo>
                    <a:pt x="4255" y="7903"/>
                  </a:lnTo>
                  <a:lnTo>
                    <a:pt x="3901" y="7877"/>
                  </a:lnTo>
                  <a:lnTo>
                    <a:pt x="3571" y="7827"/>
                  </a:lnTo>
                  <a:lnTo>
                    <a:pt x="3242" y="7751"/>
                  </a:lnTo>
                  <a:lnTo>
                    <a:pt x="2913" y="7624"/>
                  </a:lnTo>
                  <a:lnTo>
                    <a:pt x="2609" y="7472"/>
                  </a:lnTo>
                  <a:lnTo>
                    <a:pt x="2330" y="7295"/>
                  </a:lnTo>
                  <a:lnTo>
                    <a:pt x="2077" y="7117"/>
                  </a:lnTo>
                  <a:lnTo>
                    <a:pt x="1824" y="6889"/>
                  </a:lnTo>
                  <a:lnTo>
                    <a:pt x="1596" y="6636"/>
                  </a:lnTo>
                  <a:lnTo>
                    <a:pt x="1393" y="6383"/>
                  </a:lnTo>
                  <a:lnTo>
                    <a:pt x="1241" y="6079"/>
                  </a:lnTo>
                  <a:lnTo>
                    <a:pt x="1089" y="5800"/>
                  </a:lnTo>
                  <a:lnTo>
                    <a:pt x="963" y="5471"/>
                  </a:lnTo>
                  <a:lnTo>
                    <a:pt x="887" y="5142"/>
                  </a:lnTo>
                  <a:lnTo>
                    <a:pt x="836" y="4813"/>
                  </a:lnTo>
                  <a:lnTo>
                    <a:pt x="811" y="4458"/>
                  </a:lnTo>
                  <a:lnTo>
                    <a:pt x="836" y="4103"/>
                  </a:lnTo>
                  <a:lnTo>
                    <a:pt x="887" y="3749"/>
                  </a:lnTo>
                  <a:lnTo>
                    <a:pt x="963" y="3420"/>
                  </a:lnTo>
                  <a:lnTo>
                    <a:pt x="1089" y="3116"/>
                  </a:lnTo>
                  <a:lnTo>
                    <a:pt x="1241" y="2812"/>
                  </a:lnTo>
                  <a:lnTo>
                    <a:pt x="1393" y="2533"/>
                  </a:lnTo>
                  <a:lnTo>
                    <a:pt x="1596" y="2254"/>
                  </a:lnTo>
                  <a:lnTo>
                    <a:pt x="1824" y="2001"/>
                  </a:lnTo>
                  <a:lnTo>
                    <a:pt x="2077" y="1799"/>
                  </a:lnTo>
                  <a:lnTo>
                    <a:pt x="2330" y="1596"/>
                  </a:lnTo>
                  <a:lnTo>
                    <a:pt x="2609" y="1419"/>
                  </a:lnTo>
                  <a:lnTo>
                    <a:pt x="2913" y="1267"/>
                  </a:lnTo>
                  <a:lnTo>
                    <a:pt x="3242" y="1165"/>
                  </a:lnTo>
                  <a:lnTo>
                    <a:pt x="3571" y="1064"/>
                  </a:lnTo>
                  <a:lnTo>
                    <a:pt x="3901" y="1013"/>
                  </a:lnTo>
                  <a:close/>
                  <a:moveTo>
                    <a:pt x="4255" y="0"/>
                  </a:moveTo>
                  <a:lnTo>
                    <a:pt x="3825" y="26"/>
                  </a:lnTo>
                  <a:lnTo>
                    <a:pt x="3394" y="76"/>
                  </a:lnTo>
                  <a:lnTo>
                    <a:pt x="2989" y="178"/>
                  </a:lnTo>
                  <a:lnTo>
                    <a:pt x="2584" y="330"/>
                  </a:lnTo>
                  <a:lnTo>
                    <a:pt x="2229" y="482"/>
                  </a:lnTo>
                  <a:lnTo>
                    <a:pt x="1849" y="709"/>
                  </a:lnTo>
                  <a:lnTo>
                    <a:pt x="1520" y="937"/>
                  </a:lnTo>
                  <a:lnTo>
                    <a:pt x="1216" y="1216"/>
                  </a:lnTo>
                  <a:lnTo>
                    <a:pt x="912" y="1520"/>
                  </a:lnTo>
                  <a:lnTo>
                    <a:pt x="659" y="1875"/>
                  </a:lnTo>
                  <a:lnTo>
                    <a:pt x="456" y="2254"/>
                  </a:lnTo>
                  <a:lnTo>
                    <a:pt x="279" y="2660"/>
                  </a:lnTo>
                  <a:lnTo>
                    <a:pt x="152" y="3065"/>
                  </a:lnTo>
                  <a:lnTo>
                    <a:pt x="76" y="3521"/>
                  </a:lnTo>
                  <a:lnTo>
                    <a:pt x="26" y="3977"/>
                  </a:lnTo>
                  <a:lnTo>
                    <a:pt x="0" y="4458"/>
                  </a:lnTo>
                  <a:lnTo>
                    <a:pt x="26" y="4889"/>
                  </a:lnTo>
                  <a:lnTo>
                    <a:pt x="76" y="5344"/>
                  </a:lnTo>
                  <a:lnTo>
                    <a:pt x="178" y="5750"/>
                  </a:lnTo>
                  <a:lnTo>
                    <a:pt x="329" y="6155"/>
                  </a:lnTo>
                  <a:lnTo>
                    <a:pt x="507" y="6535"/>
                  </a:lnTo>
                  <a:lnTo>
                    <a:pt x="709" y="6889"/>
                  </a:lnTo>
                  <a:lnTo>
                    <a:pt x="963" y="7219"/>
                  </a:lnTo>
                  <a:lnTo>
                    <a:pt x="1241" y="7523"/>
                  </a:lnTo>
                  <a:lnTo>
                    <a:pt x="1545" y="7801"/>
                  </a:lnTo>
                  <a:lnTo>
                    <a:pt x="1874" y="8029"/>
                  </a:lnTo>
                  <a:lnTo>
                    <a:pt x="2229" y="8257"/>
                  </a:lnTo>
                  <a:lnTo>
                    <a:pt x="2609" y="8434"/>
                  </a:lnTo>
                  <a:lnTo>
                    <a:pt x="2989" y="8561"/>
                  </a:lnTo>
                  <a:lnTo>
                    <a:pt x="3419" y="8662"/>
                  </a:lnTo>
                  <a:lnTo>
                    <a:pt x="3850" y="8738"/>
                  </a:lnTo>
                  <a:lnTo>
                    <a:pt x="4306" y="8764"/>
                  </a:lnTo>
                  <a:lnTo>
                    <a:pt x="4838" y="8738"/>
                  </a:lnTo>
                  <a:lnTo>
                    <a:pt x="5091" y="8713"/>
                  </a:lnTo>
                  <a:lnTo>
                    <a:pt x="5319" y="8662"/>
                  </a:lnTo>
                  <a:lnTo>
                    <a:pt x="5547" y="8612"/>
                  </a:lnTo>
                  <a:lnTo>
                    <a:pt x="5775" y="8536"/>
                  </a:lnTo>
                  <a:lnTo>
                    <a:pt x="6003" y="8460"/>
                  </a:lnTo>
                  <a:lnTo>
                    <a:pt x="6256" y="8333"/>
                  </a:lnTo>
                  <a:lnTo>
                    <a:pt x="6864" y="8004"/>
                  </a:lnTo>
                  <a:lnTo>
                    <a:pt x="7168" y="7801"/>
                  </a:lnTo>
                  <a:lnTo>
                    <a:pt x="7447" y="7573"/>
                  </a:lnTo>
                  <a:lnTo>
                    <a:pt x="7725" y="7244"/>
                  </a:lnTo>
                  <a:lnTo>
                    <a:pt x="7979" y="6915"/>
                  </a:lnTo>
                  <a:lnTo>
                    <a:pt x="8181" y="6560"/>
                  </a:lnTo>
                  <a:lnTo>
                    <a:pt x="8384" y="6155"/>
                  </a:lnTo>
                  <a:lnTo>
                    <a:pt x="8510" y="5750"/>
                  </a:lnTo>
                  <a:lnTo>
                    <a:pt x="8637" y="5344"/>
                  </a:lnTo>
                  <a:lnTo>
                    <a:pt x="8688" y="4889"/>
                  </a:lnTo>
                  <a:lnTo>
                    <a:pt x="8713" y="4458"/>
                  </a:lnTo>
                  <a:lnTo>
                    <a:pt x="8688" y="4002"/>
                  </a:lnTo>
                  <a:lnTo>
                    <a:pt x="8637" y="3546"/>
                  </a:lnTo>
                  <a:lnTo>
                    <a:pt x="8510" y="3116"/>
                  </a:lnTo>
                  <a:lnTo>
                    <a:pt x="8358" y="2710"/>
                  </a:lnTo>
                  <a:lnTo>
                    <a:pt x="8181" y="2330"/>
                  </a:lnTo>
                  <a:lnTo>
                    <a:pt x="7953" y="1951"/>
                  </a:lnTo>
                  <a:lnTo>
                    <a:pt x="7700" y="1621"/>
                  </a:lnTo>
                  <a:lnTo>
                    <a:pt x="7421" y="1292"/>
                  </a:lnTo>
                  <a:lnTo>
                    <a:pt x="7092" y="1013"/>
                  </a:lnTo>
                  <a:lnTo>
                    <a:pt x="6763" y="760"/>
                  </a:lnTo>
                  <a:lnTo>
                    <a:pt x="6383" y="532"/>
                  </a:lnTo>
                  <a:lnTo>
                    <a:pt x="6003" y="355"/>
                  </a:lnTo>
                  <a:lnTo>
                    <a:pt x="5598" y="203"/>
                  </a:lnTo>
                  <a:lnTo>
                    <a:pt x="5167" y="76"/>
                  </a:lnTo>
                  <a:lnTo>
                    <a:pt x="4711" y="26"/>
                  </a:lnTo>
                  <a:lnTo>
                    <a:pt x="4255" y="0"/>
                  </a:lnTo>
                  <a:close/>
                </a:path>
              </a:pathLst>
            </a:custGeom>
            <a:solidFill>
              <a:srgbClr val="FFB462"/>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3662;p53">
              <a:extLst>
                <a:ext uri="{FF2B5EF4-FFF2-40B4-BE49-F238E27FC236}">
                  <a16:creationId xmlns:a16="http://schemas.microsoft.com/office/drawing/2014/main" id="{0AE2FA03-DB47-C420-A71B-280D314BFDD0}"/>
                </a:ext>
              </a:extLst>
            </p:cNvPr>
            <p:cNvSpPr/>
            <p:nvPr/>
          </p:nvSpPr>
          <p:spPr>
            <a:xfrm>
              <a:off x="6190825" y="2656125"/>
              <a:ext cx="447050" cy="355250"/>
            </a:xfrm>
            <a:custGeom>
              <a:avLst/>
              <a:gdLst/>
              <a:ahLst/>
              <a:cxnLst/>
              <a:rect l="l" t="t" r="r" b="b"/>
              <a:pathLst>
                <a:path w="17882" h="14210" extrusionOk="0">
                  <a:moveTo>
                    <a:pt x="10562" y="8890"/>
                  </a:moveTo>
                  <a:lnTo>
                    <a:pt x="11094" y="9321"/>
                  </a:lnTo>
                  <a:lnTo>
                    <a:pt x="10461" y="9954"/>
                  </a:lnTo>
                  <a:lnTo>
                    <a:pt x="10030" y="9422"/>
                  </a:lnTo>
                  <a:lnTo>
                    <a:pt x="10309" y="9169"/>
                  </a:lnTo>
                  <a:lnTo>
                    <a:pt x="10562" y="8890"/>
                  </a:lnTo>
                  <a:close/>
                  <a:moveTo>
                    <a:pt x="11904" y="9397"/>
                  </a:moveTo>
                  <a:lnTo>
                    <a:pt x="12006" y="9448"/>
                  </a:lnTo>
                  <a:lnTo>
                    <a:pt x="12208" y="9650"/>
                  </a:lnTo>
                  <a:lnTo>
                    <a:pt x="12259" y="9726"/>
                  </a:lnTo>
                  <a:lnTo>
                    <a:pt x="12284" y="9802"/>
                  </a:lnTo>
                  <a:lnTo>
                    <a:pt x="12259" y="9878"/>
                  </a:lnTo>
                  <a:lnTo>
                    <a:pt x="12208" y="9929"/>
                  </a:lnTo>
                  <a:lnTo>
                    <a:pt x="11068" y="11094"/>
                  </a:lnTo>
                  <a:lnTo>
                    <a:pt x="11018" y="11119"/>
                  </a:lnTo>
                  <a:lnTo>
                    <a:pt x="10967" y="11145"/>
                  </a:lnTo>
                  <a:lnTo>
                    <a:pt x="10891" y="11145"/>
                  </a:lnTo>
                  <a:lnTo>
                    <a:pt x="10790" y="11094"/>
                  </a:lnTo>
                  <a:lnTo>
                    <a:pt x="10562" y="10866"/>
                  </a:lnTo>
                  <a:lnTo>
                    <a:pt x="10537" y="10815"/>
                  </a:lnTo>
                  <a:lnTo>
                    <a:pt x="10511" y="10765"/>
                  </a:lnTo>
                  <a:lnTo>
                    <a:pt x="10511" y="10689"/>
                  </a:lnTo>
                  <a:lnTo>
                    <a:pt x="10562" y="10587"/>
                  </a:lnTo>
                  <a:lnTo>
                    <a:pt x="11727" y="9448"/>
                  </a:lnTo>
                  <a:lnTo>
                    <a:pt x="11752" y="9397"/>
                  </a:lnTo>
                  <a:close/>
                  <a:moveTo>
                    <a:pt x="9599" y="9751"/>
                  </a:moveTo>
                  <a:lnTo>
                    <a:pt x="10106" y="10359"/>
                  </a:lnTo>
                  <a:lnTo>
                    <a:pt x="10005" y="10537"/>
                  </a:lnTo>
                  <a:lnTo>
                    <a:pt x="9979" y="10714"/>
                  </a:lnTo>
                  <a:lnTo>
                    <a:pt x="10005" y="10866"/>
                  </a:lnTo>
                  <a:lnTo>
                    <a:pt x="10055" y="10993"/>
                  </a:lnTo>
                  <a:lnTo>
                    <a:pt x="10106" y="11119"/>
                  </a:lnTo>
                  <a:lnTo>
                    <a:pt x="10207" y="11220"/>
                  </a:lnTo>
                  <a:lnTo>
                    <a:pt x="10435" y="11448"/>
                  </a:lnTo>
                  <a:lnTo>
                    <a:pt x="10537" y="11550"/>
                  </a:lnTo>
                  <a:lnTo>
                    <a:pt x="10663" y="11600"/>
                  </a:lnTo>
                  <a:lnTo>
                    <a:pt x="10790" y="11651"/>
                  </a:lnTo>
                  <a:lnTo>
                    <a:pt x="11043" y="11651"/>
                  </a:lnTo>
                  <a:lnTo>
                    <a:pt x="11170" y="11626"/>
                  </a:lnTo>
                  <a:lnTo>
                    <a:pt x="11372" y="11854"/>
                  </a:lnTo>
                  <a:lnTo>
                    <a:pt x="9194" y="11854"/>
                  </a:lnTo>
                  <a:lnTo>
                    <a:pt x="9194" y="10005"/>
                  </a:lnTo>
                  <a:lnTo>
                    <a:pt x="9599" y="9751"/>
                  </a:lnTo>
                  <a:close/>
                  <a:moveTo>
                    <a:pt x="1064" y="1571"/>
                  </a:moveTo>
                  <a:lnTo>
                    <a:pt x="1064" y="11930"/>
                  </a:lnTo>
                  <a:lnTo>
                    <a:pt x="1064" y="12031"/>
                  </a:lnTo>
                  <a:lnTo>
                    <a:pt x="1089" y="12107"/>
                  </a:lnTo>
                  <a:lnTo>
                    <a:pt x="1140" y="12183"/>
                  </a:lnTo>
                  <a:lnTo>
                    <a:pt x="1191" y="12259"/>
                  </a:lnTo>
                  <a:lnTo>
                    <a:pt x="1241" y="12310"/>
                  </a:lnTo>
                  <a:lnTo>
                    <a:pt x="1317" y="12335"/>
                  </a:lnTo>
                  <a:lnTo>
                    <a:pt x="1393" y="12360"/>
                  </a:lnTo>
                  <a:lnTo>
                    <a:pt x="1494" y="12386"/>
                  </a:lnTo>
                  <a:lnTo>
                    <a:pt x="7902" y="12386"/>
                  </a:lnTo>
                  <a:lnTo>
                    <a:pt x="7902" y="12892"/>
                  </a:lnTo>
                  <a:lnTo>
                    <a:pt x="532" y="12892"/>
                  </a:lnTo>
                  <a:lnTo>
                    <a:pt x="532" y="1571"/>
                  </a:lnTo>
                  <a:close/>
                  <a:moveTo>
                    <a:pt x="11828" y="12386"/>
                  </a:moveTo>
                  <a:lnTo>
                    <a:pt x="12310" y="12892"/>
                  </a:lnTo>
                  <a:lnTo>
                    <a:pt x="9979" y="12892"/>
                  </a:lnTo>
                  <a:lnTo>
                    <a:pt x="9979" y="12386"/>
                  </a:lnTo>
                  <a:close/>
                  <a:moveTo>
                    <a:pt x="9473" y="12386"/>
                  </a:moveTo>
                  <a:lnTo>
                    <a:pt x="9473" y="13196"/>
                  </a:lnTo>
                  <a:lnTo>
                    <a:pt x="9447" y="13247"/>
                  </a:lnTo>
                  <a:lnTo>
                    <a:pt x="9371" y="13272"/>
                  </a:lnTo>
                  <a:lnTo>
                    <a:pt x="8510" y="13272"/>
                  </a:lnTo>
                  <a:lnTo>
                    <a:pt x="8434" y="13247"/>
                  </a:lnTo>
                  <a:lnTo>
                    <a:pt x="8409" y="13196"/>
                  </a:lnTo>
                  <a:lnTo>
                    <a:pt x="8409" y="12386"/>
                  </a:lnTo>
                  <a:close/>
                  <a:moveTo>
                    <a:pt x="16311" y="507"/>
                  </a:moveTo>
                  <a:lnTo>
                    <a:pt x="16311" y="8992"/>
                  </a:lnTo>
                  <a:lnTo>
                    <a:pt x="16311" y="9093"/>
                  </a:lnTo>
                  <a:lnTo>
                    <a:pt x="16387" y="9169"/>
                  </a:lnTo>
                  <a:lnTo>
                    <a:pt x="16463" y="9245"/>
                  </a:lnTo>
                  <a:lnTo>
                    <a:pt x="16666" y="9245"/>
                  </a:lnTo>
                  <a:lnTo>
                    <a:pt x="16742" y="9169"/>
                  </a:lnTo>
                  <a:lnTo>
                    <a:pt x="16793" y="9093"/>
                  </a:lnTo>
                  <a:lnTo>
                    <a:pt x="16818" y="8992"/>
                  </a:lnTo>
                  <a:lnTo>
                    <a:pt x="16818" y="1571"/>
                  </a:lnTo>
                  <a:lnTo>
                    <a:pt x="17350" y="1571"/>
                  </a:lnTo>
                  <a:lnTo>
                    <a:pt x="17350" y="12892"/>
                  </a:lnTo>
                  <a:lnTo>
                    <a:pt x="15349" y="12892"/>
                  </a:lnTo>
                  <a:lnTo>
                    <a:pt x="15324" y="12664"/>
                  </a:lnTo>
                  <a:lnTo>
                    <a:pt x="15273" y="12512"/>
                  </a:lnTo>
                  <a:lnTo>
                    <a:pt x="15222" y="12386"/>
                  </a:lnTo>
                  <a:lnTo>
                    <a:pt x="16387" y="12386"/>
                  </a:lnTo>
                  <a:lnTo>
                    <a:pt x="16463" y="12360"/>
                  </a:lnTo>
                  <a:lnTo>
                    <a:pt x="16565" y="12335"/>
                  </a:lnTo>
                  <a:lnTo>
                    <a:pt x="16641" y="12310"/>
                  </a:lnTo>
                  <a:lnTo>
                    <a:pt x="16691" y="12259"/>
                  </a:lnTo>
                  <a:lnTo>
                    <a:pt x="16742" y="12183"/>
                  </a:lnTo>
                  <a:lnTo>
                    <a:pt x="16793" y="12107"/>
                  </a:lnTo>
                  <a:lnTo>
                    <a:pt x="16818" y="12031"/>
                  </a:lnTo>
                  <a:lnTo>
                    <a:pt x="16818" y="11930"/>
                  </a:lnTo>
                  <a:lnTo>
                    <a:pt x="16818" y="10258"/>
                  </a:lnTo>
                  <a:lnTo>
                    <a:pt x="16793" y="10157"/>
                  </a:lnTo>
                  <a:lnTo>
                    <a:pt x="16742" y="10081"/>
                  </a:lnTo>
                  <a:lnTo>
                    <a:pt x="16666" y="10030"/>
                  </a:lnTo>
                  <a:lnTo>
                    <a:pt x="16565" y="10005"/>
                  </a:lnTo>
                  <a:lnTo>
                    <a:pt x="16463" y="10030"/>
                  </a:lnTo>
                  <a:lnTo>
                    <a:pt x="16387" y="10081"/>
                  </a:lnTo>
                  <a:lnTo>
                    <a:pt x="16311" y="10157"/>
                  </a:lnTo>
                  <a:lnTo>
                    <a:pt x="16311" y="10258"/>
                  </a:lnTo>
                  <a:lnTo>
                    <a:pt x="16311" y="11854"/>
                  </a:lnTo>
                  <a:lnTo>
                    <a:pt x="14792" y="11854"/>
                  </a:lnTo>
                  <a:lnTo>
                    <a:pt x="14386" y="11499"/>
                  </a:lnTo>
                  <a:lnTo>
                    <a:pt x="14310" y="11448"/>
                  </a:lnTo>
                  <a:lnTo>
                    <a:pt x="14209" y="11423"/>
                  </a:lnTo>
                  <a:lnTo>
                    <a:pt x="14108" y="11448"/>
                  </a:lnTo>
                  <a:lnTo>
                    <a:pt x="14032" y="11524"/>
                  </a:lnTo>
                  <a:lnTo>
                    <a:pt x="13981" y="11600"/>
                  </a:lnTo>
                  <a:lnTo>
                    <a:pt x="13956" y="11702"/>
                  </a:lnTo>
                  <a:lnTo>
                    <a:pt x="13981" y="11803"/>
                  </a:lnTo>
                  <a:lnTo>
                    <a:pt x="14057" y="11879"/>
                  </a:lnTo>
                  <a:lnTo>
                    <a:pt x="14564" y="12335"/>
                  </a:lnTo>
                  <a:lnTo>
                    <a:pt x="14665" y="12462"/>
                  </a:lnTo>
                  <a:lnTo>
                    <a:pt x="14741" y="12588"/>
                  </a:lnTo>
                  <a:lnTo>
                    <a:pt x="14792" y="12715"/>
                  </a:lnTo>
                  <a:lnTo>
                    <a:pt x="14817" y="12892"/>
                  </a:lnTo>
                  <a:lnTo>
                    <a:pt x="14792" y="13044"/>
                  </a:lnTo>
                  <a:lnTo>
                    <a:pt x="14766" y="13196"/>
                  </a:lnTo>
                  <a:lnTo>
                    <a:pt x="14690" y="13323"/>
                  </a:lnTo>
                  <a:lnTo>
                    <a:pt x="14589" y="13449"/>
                  </a:lnTo>
                  <a:lnTo>
                    <a:pt x="14462" y="13551"/>
                  </a:lnTo>
                  <a:lnTo>
                    <a:pt x="14336" y="13627"/>
                  </a:lnTo>
                  <a:lnTo>
                    <a:pt x="14184" y="13677"/>
                  </a:lnTo>
                  <a:lnTo>
                    <a:pt x="14032" y="13677"/>
                  </a:lnTo>
                  <a:lnTo>
                    <a:pt x="13880" y="13652"/>
                  </a:lnTo>
                  <a:lnTo>
                    <a:pt x="13728" y="13601"/>
                  </a:lnTo>
                  <a:lnTo>
                    <a:pt x="13601" y="13525"/>
                  </a:lnTo>
                  <a:lnTo>
                    <a:pt x="13475" y="13424"/>
                  </a:lnTo>
                  <a:lnTo>
                    <a:pt x="11575" y="11296"/>
                  </a:lnTo>
                  <a:lnTo>
                    <a:pt x="12436" y="10461"/>
                  </a:lnTo>
                  <a:lnTo>
                    <a:pt x="13120" y="11069"/>
                  </a:lnTo>
                  <a:lnTo>
                    <a:pt x="13171" y="11094"/>
                  </a:lnTo>
                  <a:lnTo>
                    <a:pt x="13272" y="11119"/>
                  </a:lnTo>
                  <a:lnTo>
                    <a:pt x="13373" y="11094"/>
                  </a:lnTo>
                  <a:lnTo>
                    <a:pt x="13424" y="11069"/>
                  </a:lnTo>
                  <a:lnTo>
                    <a:pt x="13475" y="11043"/>
                  </a:lnTo>
                  <a:lnTo>
                    <a:pt x="13551" y="10942"/>
                  </a:lnTo>
                  <a:lnTo>
                    <a:pt x="13551" y="10841"/>
                  </a:lnTo>
                  <a:lnTo>
                    <a:pt x="13525" y="10739"/>
                  </a:lnTo>
                  <a:lnTo>
                    <a:pt x="13475" y="10663"/>
                  </a:lnTo>
                  <a:lnTo>
                    <a:pt x="12765" y="10030"/>
                  </a:lnTo>
                  <a:lnTo>
                    <a:pt x="12791" y="9853"/>
                  </a:lnTo>
                  <a:lnTo>
                    <a:pt x="12791" y="9650"/>
                  </a:lnTo>
                  <a:lnTo>
                    <a:pt x="12715" y="9448"/>
                  </a:lnTo>
                  <a:lnTo>
                    <a:pt x="12664" y="9372"/>
                  </a:lnTo>
                  <a:lnTo>
                    <a:pt x="12588" y="9296"/>
                  </a:lnTo>
                  <a:lnTo>
                    <a:pt x="12360" y="9068"/>
                  </a:lnTo>
                  <a:lnTo>
                    <a:pt x="12259" y="8966"/>
                  </a:lnTo>
                  <a:lnTo>
                    <a:pt x="12132" y="8916"/>
                  </a:lnTo>
                  <a:lnTo>
                    <a:pt x="12006" y="8865"/>
                  </a:lnTo>
                  <a:lnTo>
                    <a:pt x="11854" y="8865"/>
                  </a:lnTo>
                  <a:lnTo>
                    <a:pt x="11651" y="8890"/>
                  </a:lnTo>
                  <a:lnTo>
                    <a:pt x="11474" y="8966"/>
                  </a:lnTo>
                  <a:lnTo>
                    <a:pt x="10891" y="8485"/>
                  </a:lnTo>
                  <a:lnTo>
                    <a:pt x="11144" y="8055"/>
                  </a:lnTo>
                  <a:lnTo>
                    <a:pt x="11347" y="7599"/>
                  </a:lnTo>
                  <a:lnTo>
                    <a:pt x="15526" y="7599"/>
                  </a:lnTo>
                  <a:lnTo>
                    <a:pt x="15627" y="7573"/>
                  </a:lnTo>
                  <a:lnTo>
                    <a:pt x="15703" y="7523"/>
                  </a:lnTo>
                  <a:lnTo>
                    <a:pt x="15754" y="7447"/>
                  </a:lnTo>
                  <a:lnTo>
                    <a:pt x="15779" y="7345"/>
                  </a:lnTo>
                  <a:lnTo>
                    <a:pt x="15754" y="7244"/>
                  </a:lnTo>
                  <a:lnTo>
                    <a:pt x="15703" y="7143"/>
                  </a:lnTo>
                  <a:lnTo>
                    <a:pt x="15627" y="7092"/>
                  </a:lnTo>
                  <a:lnTo>
                    <a:pt x="15526" y="7067"/>
                  </a:lnTo>
                  <a:lnTo>
                    <a:pt x="11524" y="7067"/>
                  </a:lnTo>
                  <a:lnTo>
                    <a:pt x="11600" y="6763"/>
                  </a:lnTo>
                  <a:lnTo>
                    <a:pt x="11651" y="6459"/>
                  </a:lnTo>
                  <a:lnTo>
                    <a:pt x="13323" y="6459"/>
                  </a:lnTo>
                  <a:lnTo>
                    <a:pt x="13424" y="6434"/>
                  </a:lnTo>
                  <a:lnTo>
                    <a:pt x="13500" y="6383"/>
                  </a:lnTo>
                  <a:lnTo>
                    <a:pt x="13576" y="6307"/>
                  </a:lnTo>
                  <a:lnTo>
                    <a:pt x="13576" y="6206"/>
                  </a:lnTo>
                  <a:lnTo>
                    <a:pt x="13576" y="6104"/>
                  </a:lnTo>
                  <a:lnTo>
                    <a:pt x="13500" y="6028"/>
                  </a:lnTo>
                  <a:lnTo>
                    <a:pt x="13424" y="5952"/>
                  </a:lnTo>
                  <a:lnTo>
                    <a:pt x="11676" y="5952"/>
                  </a:lnTo>
                  <a:lnTo>
                    <a:pt x="11676" y="5648"/>
                  </a:lnTo>
                  <a:lnTo>
                    <a:pt x="11651" y="5319"/>
                  </a:lnTo>
                  <a:lnTo>
                    <a:pt x="15602" y="5319"/>
                  </a:lnTo>
                  <a:lnTo>
                    <a:pt x="15703" y="5243"/>
                  </a:lnTo>
                  <a:lnTo>
                    <a:pt x="15754" y="5167"/>
                  </a:lnTo>
                  <a:lnTo>
                    <a:pt x="15779" y="5066"/>
                  </a:lnTo>
                  <a:lnTo>
                    <a:pt x="15754" y="4965"/>
                  </a:lnTo>
                  <a:lnTo>
                    <a:pt x="15703" y="4889"/>
                  </a:lnTo>
                  <a:lnTo>
                    <a:pt x="15602" y="4838"/>
                  </a:lnTo>
                  <a:lnTo>
                    <a:pt x="15501" y="4813"/>
                  </a:lnTo>
                  <a:lnTo>
                    <a:pt x="11575" y="4813"/>
                  </a:lnTo>
                  <a:lnTo>
                    <a:pt x="11499" y="4509"/>
                  </a:lnTo>
                  <a:lnTo>
                    <a:pt x="11398" y="4205"/>
                  </a:lnTo>
                  <a:lnTo>
                    <a:pt x="12411" y="4205"/>
                  </a:lnTo>
                  <a:lnTo>
                    <a:pt x="12512" y="4179"/>
                  </a:lnTo>
                  <a:lnTo>
                    <a:pt x="12588" y="4129"/>
                  </a:lnTo>
                  <a:lnTo>
                    <a:pt x="12639" y="4027"/>
                  </a:lnTo>
                  <a:lnTo>
                    <a:pt x="12664" y="3926"/>
                  </a:lnTo>
                  <a:lnTo>
                    <a:pt x="12639" y="3825"/>
                  </a:lnTo>
                  <a:lnTo>
                    <a:pt x="12588" y="3749"/>
                  </a:lnTo>
                  <a:lnTo>
                    <a:pt x="12512" y="3698"/>
                  </a:lnTo>
                  <a:lnTo>
                    <a:pt x="12411" y="3673"/>
                  </a:lnTo>
                  <a:lnTo>
                    <a:pt x="11170" y="3673"/>
                  </a:lnTo>
                  <a:lnTo>
                    <a:pt x="10992" y="3369"/>
                  </a:lnTo>
                  <a:lnTo>
                    <a:pt x="10790" y="3065"/>
                  </a:lnTo>
                  <a:lnTo>
                    <a:pt x="15501" y="3065"/>
                  </a:lnTo>
                  <a:lnTo>
                    <a:pt x="15602" y="3040"/>
                  </a:lnTo>
                  <a:lnTo>
                    <a:pt x="15703" y="2989"/>
                  </a:lnTo>
                  <a:lnTo>
                    <a:pt x="15754" y="2913"/>
                  </a:lnTo>
                  <a:lnTo>
                    <a:pt x="15779" y="2812"/>
                  </a:lnTo>
                  <a:lnTo>
                    <a:pt x="15754" y="2710"/>
                  </a:lnTo>
                  <a:lnTo>
                    <a:pt x="15703" y="2609"/>
                  </a:lnTo>
                  <a:lnTo>
                    <a:pt x="15602" y="2558"/>
                  </a:lnTo>
                  <a:lnTo>
                    <a:pt x="15501" y="2533"/>
                  </a:lnTo>
                  <a:lnTo>
                    <a:pt x="10334" y="2533"/>
                  </a:lnTo>
                  <a:lnTo>
                    <a:pt x="10081" y="2305"/>
                  </a:lnTo>
                  <a:lnTo>
                    <a:pt x="9802" y="2077"/>
                  </a:lnTo>
                  <a:lnTo>
                    <a:pt x="9498" y="1875"/>
                  </a:lnTo>
                  <a:lnTo>
                    <a:pt x="9194" y="1697"/>
                  </a:lnTo>
                  <a:lnTo>
                    <a:pt x="9194" y="1292"/>
                  </a:lnTo>
                  <a:lnTo>
                    <a:pt x="9219" y="1140"/>
                  </a:lnTo>
                  <a:lnTo>
                    <a:pt x="9270" y="988"/>
                  </a:lnTo>
                  <a:lnTo>
                    <a:pt x="9346" y="861"/>
                  </a:lnTo>
                  <a:lnTo>
                    <a:pt x="9422" y="735"/>
                  </a:lnTo>
                  <a:lnTo>
                    <a:pt x="9549" y="659"/>
                  </a:lnTo>
                  <a:lnTo>
                    <a:pt x="9675" y="583"/>
                  </a:lnTo>
                  <a:lnTo>
                    <a:pt x="9827" y="532"/>
                  </a:lnTo>
                  <a:lnTo>
                    <a:pt x="9979" y="507"/>
                  </a:lnTo>
                  <a:close/>
                  <a:moveTo>
                    <a:pt x="1393" y="0"/>
                  </a:moveTo>
                  <a:lnTo>
                    <a:pt x="1317" y="26"/>
                  </a:lnTo>
                  <a:lnTo>
                    <a:pt x="1241" y="76"/>
                  </a:lnTo>
                  <a:lnTo>
                    <a:pt x="1191" y="127"/>
                  </a:lnTo>
                  <a:lnTo>
                    <a:pt x="1140" y="178"/>
                  </a:lnTo>
                  <a:lnTo>
                    <a:pt x="1089" y="254"/>
                  </a:lnTo>
                  <a:lnTo>
                    <a:pt x="1064" y="330"/>
                  </a:lnTo>
                  <a:lnTo>
                    <a:pt x="1064" y="431"/>
                  </a:lnTo>
                  <a:lnTo>
                    <a:pt x="1064" y="1039"/>
                  </a:lnTo>
                  <a:lnTo>
                    <a:pt x="355" y="1039"/>
                  </a:lnTo>
                  <a:lnTo>
                    <a:pt x="279" y="1064"/>
                  </a:lnTo>
                  <a:lnTo>
                    <a:pt x="203" y="1115"/>
                  </a:lnTo>
                  <a:lnTo>
                    <a:pt x="127" y="1165"/>
                  </a:lnTo>
                  <a:lnTo>
                    <a:pt x="76" y="1241"/>
                  </a:lnTo>
                  <a:lnTo>
                    <a:pt x="51" y="1292"/>
                  </a:lnTo>
                  <a:lnTo>
                    <a:pt x="25" y="1393"/>
                  </a:lnTo>
                  <a:lnTo>
                    <a:pt x="0" y="1469"/>
                  </a:lnTo>
                  <a:lnTo>
                    <a:pt x="0" y="12993"/>
                  </a:lnTo>
                  <a:lnTo>
                    <a:pt x="25" y="13069"/>
                  </a:lnTo>
                  <a:lnTo>
                    <a:pt x="51" y="13145"/>
                  </a:lnTo>
                  <a:lnTo>
                    <a:pt x="76" y="13221"/>
                  </a:lnTo>
                  <a:lnTo>
                    <a:pt x="127" y="13297"/>
                  </a:lnTo>
                  <a:lnTo>
                    <a:pt x="203" y="13348"/>
                  </a:lnTo>
                  <a:lnTo>
                    <a:pt x="279" y="13399"/>
                  </a:lnTo>
                  <a:lnTo>
                    <a:pt x="355" y="13424"/>
                  </a:lnTo>
                  <a:lnTo>
                    <a:pt x="7928" y="13424"/>
                  </a:lnTo>
                  <a:lnTo>
                    <a:pt x="8029" y="13576"/>
                  </a:lnTo>
                  <a:lnTo>
                    <a:pt x="8156" y="13703"/>
                  </a:lnTo>
                  <a:lnTo>
                    <a:pt x="8308" y="13779"/>
                  </a:lnTo>
                  <a:lnTo>
                    <a:pt x="8510" y="13804"/>
                  </a:lnTo>
                  <a:lnTo>
                    <a:pt x="9371" y="13804"/>
                  </a:lnTo>
                  <a:lnTo>
                    <a:pt x="9549" y="13779"/>
                  </a:lnTo>
                  <a:lnTo>
                    <a:pt x="9726" y="13703"/>
                  </a:lnTo>
                  <a:lnTo>
                    <a:pt x="9853" y="13576"/>
                  </a:lnTo>
                  <a:lnTo>
                    <a:pt x="9929" y="13424"/>
                  </a:lnTo>
                  <a:lnTo>
                    <a:pt x="12765" y="13424"/>
                  </a:lnTo>
                  <a:lnTo>
                    <a:pt x="13095" y="13779"/>
                  </a:lnTo>
                  <a:lnTo>
                    <a:pt x="13272" y="13956"/>
                  </a:lnTo>
                  <a:lnTo>
                    <a:pt x="13500" y="14083"/>
                  </a:lnTo>
                  <a:lnTo>
                    <a:pt x="13753" y="14159"/>
                  </a:lnTo>
                  <a:lnTo>
                    <a:pt x="14006" y="14209"/>
                  </a:lnTo>
                  <a:lnTo>
                    <a:pt x="14260" y="14184"/>
                  </a:lnTo>
                  <a:lnTo>
                    <a:pt x="14513" y="14133"/>
                  </a:lnTo>
                  <a:lnTo>
                    <a:pt x="14741" y="14007"/>
                  </a:lnTo>
                  <a:lnTo>
                    <a:pt x="14868" y="13931"/>
                  </a:lnTo>
                  <a:lnTo>
                    <a:pt x="14969" y="13829"/>
                  </a:lnTo>
                  <a:lnTo>
                    <a:pt x="15121" y="13627"/>
                  </a:lnTo>
                  <a:lnTo>
                    <a:pt x="15248" y="13424"/>
                  </a:lnTo>
                  <a:lnTo>
                    <a:pt x="17527" y="13424"/>
                  </a:lnTo>
                  <a:lnTo>
                    <a:pt x="17603" y="13399"/>
                  </a:lnTo>
                  <a:lnTo>
                    <a:pt x="17679" y="13348"/>
                  </a:lnTo>
                  <a:lnTo>
                    <a:pt x="17730" y="13297"/>
                  </a:lnTo>
                  <a:lnTo>
                    <a:pt x="17806" y="13221"/>
                  </a:lnTo>
                  <a:lnTo>
                    <a:pt x="17831" y="13145"/>
                  </a:lnTo>
                  <a:lnTo>
                    <a:pt x="17856" y="13069"/>
                  </a:lnTo>
                  <a:lnTo>
                    <a:pt x="17882" y="12993"/>
                  </a:lnTo>
                  <a:lnTo>
                    <a:pt x="17882" y="1469"/>
                  </a:lnTo>
                  <a:lnTo>
                    <a:pt x="17856" y="1393"/>
                  </a:lnTo>
                  <a:lnTo>
                    <a:pt x="17831" y="1292"/>
                  </a:lnTo>
                  <a:lnTo>
                    <a:pt x="17806" y="1241"/>
                  </a:lnTo>
                  <a:lnTo>
                    <a:pt x="17730" y="1165"/>
                  </a:lnTo>
                  <a:lnTo>
                    <a:pt x="17679" y="1115"/>
                  </a:lnTo>
                  <a:lnTo>
                    <a:pt x="17603" y="1064"/>
                  </a:lnTo>
                  <a:lnTo>
                    <a:pt x="17527" y="1039"/>
                  </a:lnTo>
                  <a:lnTo>
                    <a:pt x="16818" y="1039"/>
                  </a:lnTo>
                  <a:lnTo>
                    <a:pt x="16818" y="431"/>
                  </a:lnTo>
                  <a:lnTo>
                    <a:pt x="16818" y="330"/>
                  </a:lnTo>
                  <a:lnTo>
                    <a:pt x="16793" y="254"/>
                  </a:lnTo>
                  <a:lnTo>
                    <a:pt x="16742" y="178"/>
                  </a:lnTo>
                  <a:lnTo>
                    <a:pt x="16691" y="127"/>
                  </a:lnTo>
                  <a:lnTo>
                    <a:pt x="16641" y="76"/>
                  </a:lnTo>
                  <a:lnTo>
                    <a:pt x="16565" y="26"/>
                  </a:lnTo>
                  <a:lnTo>
                    <a:pt x="16463" y="0"/>
                  </a:lnTo>
                  <a:lnTo>
                    <a:pt x="9827" y="0"/>
                  </a:lnTo>
                  <a:lnTo>
                    <a:pt x="9675" y="26"/>
                  </a:lnTo>
                  <a:lnTo>
                    <a:pt x="9523" y="76"/>
                  </a:lnTo>
                  <a:lnTo>
                    <a:pt x="9397" y="127"/>
                  </a:lnTo>
                  <a:lnTo>
                    <a:pt x="9270" y="203"/>
                  </a:lnTo>
                  <a:lnTo>
                    <a:pt x="9144" y="304"/>
                  </a:lnTo>
                  <a:lnTo>
                    <a:pt x="9042" y="405"/>
                  </a:lnTo>
                  <a:lnTo>
                    <a:pt x="8941" y="507"/>
                  </a:lnTo>
                  <a:lnTo>
                    <a:pt x="8840" y="405"/>
                  </a:lnTo>
                  <a:lnTo>
                    <a:pt x="8738" y="304"/>
                  </a:lnTo>
                  <a:lnTo>
                    <a:pt x="8612" y="203"/>
                  </a:lnTo>
                  <a:lnTo>
                    <a:pt x="8485" y="127"/>
                  </a:lnTo>
                  <a:lnTo>
                    <a:pt x="8358" y="76"/>
                  </a:lnTo>
                  <a:lnTo>
                    <a:pt x="8206" y="26"/>
                  </a:lnTo>
                  <a:lnTo>
                    <a:pt x="8054" y="0"/>
                  </a:lnTo>
                  <a:lnTo>
                    <a:pt x="3977" y="0"/>
                  </a:lnTo>
                  <a:lnTo>
                    <a:pt x="3901" y="76"/>
                  </a:lnTo>
                  <a:lnTo>
                    <a:pt x="3825" y="152"/>
                  </a:lnTo>
                  <a:lnTo>
                    <a:pt x="3825" y="254"/>
                  </a:lnTo>
                  <a:lnTo>
                    <a:pt x="3825" y="355"/>
                  </a:lnTo>
                  <a:lnTo>
                    <a:pt x="3901" y="431"/>
                  </a:lnTo>
                  <a:lnTo>
                    <a:pt x="3977" y="481"/>
                  </a:lnTo>
                  <a:lnTo>
                    <a:pt x="4078" y="507"/>
                  </a:lnTo>
                  <a:lnTo>
                    <a:pt x="7902" y="507"/>
                  </a:lnTo>
                  <a:lnTo>
                    <a:pt x="8054" y="532"/>
                  </a:lnTo>
                  <a:lnTo>
                    <a:pt x="8206" y="583"/>
                  </a:lnTo>
                  <a:lnTo>
                    <a:pt x="8333" y="659"/>
                  </a:lnTo>
                  <a:lnTo>
                    <a:pt x="8434" y="735"/>
                  </a:lnTo>
                  <a:lnTo>
                    <a:pt x="8536" y="861"/>
                  </a:lnTo>
                  <a:lnTo>
                    <a:pt x="8612" y="988"/>
                  </a:lnTo>
                  <a:lnTo>
                    <a:pt x="8662" y="1140"/>
                  </a:lnTo>
                  <a:lnTo>
                    <a:pt x="8688" y="1292"/>
                  </a:lnTo>
                  <a:lnTo>
                    <a:pt x="8688" y="1444"/>
                  </a:lnTo>
                  <a:lnTo>
                    <a:pt x="8282" y="1317"/>
                  </a:lnTo>
                  <a:lnTo>
                    <a:pt x="7852" y="1216"/>
                  </a:lnTo>
                  <a:lnTo>
                    <a:pt x="7421" y="1140"/>
                  </a:lnTo>
                  <a:lnTo>
                    <a:pt x="6965" y="1115"/>
                  </a:lnTo>
                  <a:lnTo>
                    <a:pt x="6560" y="1140"/>
                  </a:lnTo>
                  <a:lnTo>
                    <a:pt x="6155" y="1191"/>
                  </a:lnTo>
                  <a:lnTo>
                    <a:pt x="5750" y="1292"/>
                  </a:lnTo>
                  <a:lnTo>
                    <a:pt x="5370" y="1393"/>
                  </a:lnTo>
                  <a:lnTo>
                    <a:pt x="3065" y="1393"/>
                  </a:lnTo>
                  <a:lnTo>
                    <a:pt x="2963" y="1419"/>
                  </a:lnTo>
                  <a:lnTo>
                    <a:pt x="2862" y="1469"/>
                  </a:lnTo>
                  <a:lnTo>
                    <a:pt x="2812" y="1571"/>
                  </a:lnTo>
                  <a:lnTo>
                    <a:pt x="2786" y="1672"/>
                  </a:lnTo>
                  <a:lnTo>
                    <a:pt x="2812" y="1773"/>
                  </a:lnTo>
                  <a:lnTo>
                    <a:pt x="2862" y="1849"/>
                  </a:lnTo>
                  <a:lnTo>
                    <a:pt x="2963" y="1900"/>
                  </a:lnTo>
                  <a:lnTo>
                    <a:pt x="3065" y="1925"/>
                  </a:lnTo>
                  <a:lnTo>
                    <a:pt x="4331" y="1925"/>
                  </a:lnTo>
                  <a:lnTo>
                    <a:pt x="3951" y="2204"/>
                  </a:lnTo>
                  <a:lnTo>
                    <a:pt x="3622" y="2533"/>
                  </a:lnTo>
                  <a:lnTo>
                    <a:pt x="2356" y="2533"/>
                  </a:lnTo>
                  <a:lnTo>
                    <a:pt x="2254" y="2558"/>
                  </a:lnTo>
                  <a:lnTo>
                    <a:pt x="2178" y="2609"/>
                  </a:lnTo>
                  <a:lnTo>
                    <a:pt x="2128" y="2710"/>
                  </a:lnTo>
                  <a:lnTo>
                    <a:pt x="2102" y="2812"/>
                  </a:lnTo>
                  <a:lnTo>
                    <a:pt x="2128" y="2913"/>
                  </a:lnTo>
                  <a:lnTo>
                    <a:pt x="2178" y="2989"/>
                  </a:lnTo>
                  <a:lnTo>
                    <a:pt x="2254" y="3040"/>
                  </a:lnTo>
                  <a:lnTo>
                    <a:pt x="2356" y="3065"/>
                  </a:lnTo>
                  <a:lnTo>
                    <a:pt x="3166" y="3065"/>
                  </a:lnTo>
                  <a:lnTo>
                    <a:pt x="2963" y="3369"/>
                  </a:lnTo>
                  <a:lnTo>
                    <a:pt x="2786" y="3673"/>
                  </a:lnTo>
                  <a:lnTo>
                    <a:pt x="2634" y="4002"/>
                  </a:lnTo>
                  <a:lnTo>
                    <a:pt x="2508" y="4357"/>
                  </a:lnTo>
                  <a:lnTo>
                    <a:pt x="2381" y="4711"/>
                  </a:lnTo>
                  <a:lnTo>
                    <a:pt x="2330" y="5066"/>
                  </a:lnTo>
                  <a:lnTo>
                    <a:pt x="2280" y="5446"/>
                  </a:lnTo>
                  <a:lnTo>
                    <a:pt x="2254" y="5851"/>
                  </a:lnTo>
                  <a:lnTo>
                    <a:pt x="2280" y="6155"/>
                  </a:lnTo>
                  <a:lnTo>
                    <a:pt x="2305" y="6484"/>
                  </a:lnTo>
                  <a:lnTo>
                    <a:pt x="2356" y="6788"/>
                  </a:lnTo>
                  <a:lnTo>
                    <a:pt x="2432" y="7092"/>
                  </a:lnTo>
                  <a:lnTo>
                    <a:pt x="2508" y="7371"/>
                  </a:lnTo>
                  <a:lnTo>
                    <a:pt x="2634" y="7675"/>
                  </a:lnTo>
                  <a:lnTo>
                    <a:pt x="2761" y="7928"/>
                  </a:lnTo>
                  <a:lnTo>
                    <a:pt x="2888" y="8206"/>
                  </a:lnTo>
                  <a:lnTo>
                    <a:pt x="2356" y="8206"/>
                  </a:lnTo>
                  <a:lnTo>
                    <a:pt x="2254" y="8232"/>
                  </a:lnTo>
                  <a:lnTo>
                    <a:pt x="2178" y="8282"/>
                  </a:lnTo>
                  <a:lnTo>
                    <a:pt x="2128" y="8358"/>
                  </a:lnTo>
                  <a:lnTo>
                    <a:pt x="2102" y="8460"/>
                  </a:lnTo>
                  <a:lnTo>
                    <a:pt x="2128" y="8561"/>
                  </a:lnTo>
                  <a:lnTo>
                    <a:pt x="2178" y="8662"/>
                  </a:lnTo>
                  <a:lnTo>
                    <a:pt x="2254" y="8713"/>
                  </a:lnTo>
                  <a:lnTo>
                    <a:pt x="2356" y="8738"/>
                  </a:lnTo>
                  <a:lnTo>
                    <a:pt x="3242" y="8738"/>
                  </a:lnTo>
                  <a:lnTo>
                    <a:pt x="3521" y="9042"/>
                  </a:lnTo>
                  <a:lnTo>
                    <a:pt x="3799" y="9346"/>
                  </a:lnTo>
                  <a:lnTo>
                    <a:pt x="2356" y="9346"/>
                  </a:lnTo>
                  <a:lnTo>
                    <a:pt x="2254" y="9372"/>
                  </a:lnTo>
                  <a:lnTo>
                    <a:pt x="2178" y="9422"/>
                  </a:lnTo>
                  <a:lnTo>
                    <a:pt x="2128" y="9498"/>
                  </a:lnTo>
                  <a:lnTo>
                    <a:pt x="2102" y="9600"/>
                  </a:lnTo>
                  <a:lnTo>
                    <a:pt x="2128" y="9701"/>
                  </a:lnTo>
                  <a:lnTo>
                    <a:pt x="2178" y="9777"/>
                  </a:lnTo>
                  <a:lnTo>
                    <a:pt x="2254" y="9853"/>
                  </a:lnTo>
                  <a:lnTo>
                    <a:pt x="4508" y="9853"/>
                  </a:lnTo>
                  <a:lnTo>
                    <a:pt x="4812" y="10030"/>
                  </a:lnTo>
                  <a:lnTo>
                    <a:pt x="5142" y="10182"/>
                  </a:lnTo>
                  <a:lnTo>
                    <a:pt x="5471" y="10309"/>
                  </a:lnTo>
                  <a:lnTo>
                    <a:pt x="5826" y="10410"/>
                  </a:lnTo>
                  <a:lnTo>
                    <a:pt x="5927" y="10410"/>
                  </a:lnTo>
                  <a:lnTo>
                    <a:pt x="6003" y="10385"/>
                  </a:lnTo>
                  <a:lnTo>
                    <a:pt x="6079" y="10309"/>
                  </a:lnTo>
                  <a:lnTo>
                    <a:pt x="6129" y="10233"/>
                  </a:lnTo>
                  <a:lnTo>
                    <a:pt x="6129" y="10131"/>
                  </a:lnTo>
                  <a:lnTo>
                    <a:pt x="6104" y="10030"/>
                  </a:lnTo>
                  <a:lnTo>
                    <a:pt x="6028" y="9954"/>
                  </a:lnTo>
                  <a:lnTo>
                    <a:pt x="5952" y="9903"/>
                  </a:lnTo>
                  <a:lnTo>
                    <a:pt x="5598" y="9802"/>
                  </a:lnTo>
                  <a:lnTo>
                    <a:pt x="5268" y="9675"/>
                  </a:lnTo>
                  <a:lnTo>
                    <a:pt x="4964" y="9524"/>
                  </a:lnTo>
                  <a:lnTo>
                    <a:pt x="4660" y="9346"/>
                  </a:lnTo>
                  <a:lnTo>
                    <a:pt x="4382" y="9144"/>
                  </a:lnTo>
                  <a:lnTo>
                    <a:pt x="4129" y="8916"/>
                  </a:lnTo>
                  <a:lnTo>
                    <a:pt x="3875" y="8688"/>
                  </a:lnTo>
                  <a:lnTo>
                    <a:pt x="3673" y="8409"/>
                  </a:lnTo>
                  <a:lnTo>
                    <a:pt x="3470" y="8130"/>
                  </a:lnTo>
                  <a:lnTo>
                    <a:pt x="3293" y="7852"/>
                  </a:lnTo>
                  <a:lnTo>
                    <a:pt x="3141" y="7548"/>
                  </a:lnTo>
                  <a:lnTo>
                    <a:pt x="3014" y="7219"/>
                  </a:lnTo>
                  <a:lnTo>
                    <a:pt x="2913" y="6889"/>
                  </a:lnTo>
                  <a:lnTo>
                    <a:pt x="2837" y="6560"/>
                  </a:lnTo>
                  <a:lnTo>
                    <a:pt x="2786" y="6206"/>
                  </a:lnTo>
                  <a:lnTo>
                    <a:pt x="2786" y="5851"/>
                  </a:lnTo>
                  <a:lnTo>
                    <a:pt x="2812" y="5420"/>
                  </a:lnTo>
                  <a:lnTo>
                    <a:pt x="2862" y="4990"/>
                  </a:lnTo>
                  <a:lnTo>
                    <a:pt x="2963" y="4585"/>
                  </a:lnTo>
                  <a:lnTo>
                    <a:pt x="3115" y="4205"/>
                  </a:lnTo>
                  <a:lnTo>
                    <a:pt x="3293" y="3850"/>
                  </a:lnTo>
                  <a:lnTo>
                    <a:pt x="3495" y="3495"/>
                  </a:lnTo>
                  <a:lnTo>
                    <a:pt x="3749" y="3166"/>
                  </a:lnTo>
                  <a:lnTo>
                    <a:pt x="4002" y="2888"/>
                  </a:lnTo>
                  <a:lnTo>
                    <a:pt x="4306" y="2609"/>
                  </a:lnTo>
                  <a:lnTo>
                    <a:pt x="4635" y="2356"/>
                  </a:lnTo>
                  <a:lnTo>
                    <a:pt x="4964" y="2153"/>
                  </a:lnTo>
                  <a:lnTo>
                    <a:pt x="5344" y="1976"/>
                  </a:lnTo>
                  <a:lnTo>
                    <a:pt x="5724" y="1849"/>
                  </a:lnTo>
                  <a:lnTo>
                    <a:pt x="6129" y="1723"/>
                  </a:lnTo>
                  <a:lnTo>
                    <a:pt x="6535" y="1672"/>
                  </a:lnTo>
                  <a:lnTo>
                    <a:pt x="6965" y="1647"/>
                  </a:lnTo>
                  <a:lnTo>
                    <a:pt x="7396" y="1672"/>
                  </a:lnTo>
                  <a:lnTo>
                    <a:pt x="7826" y="1723"/>
                  </a:lnTo>
                  <a:lnTo>
                    <a:pt x="8206" y="1849"/>
                  </a:lnTo>
                  <a:lnTo>
                    <a:pt x="8612" y="1976"/>
                  </a:lnTo>
                  <a:lnTo>
                    <a:pt x="8966" y="2153"/>
                  </a:lnTo>
                  <a:lnTo>
                    <a:pt x="9321" y="2356"/>
                  </a:lnTo>
                  <a:lnTo>
                    <a:pt x="9650" y="2609"/>
                  </a:lnTo>
                  <a:lnTo>
                    <a:pt x="9929" y="2888"/>
                  </a:lnTo>
                  <a:lnTo>
                    <a:pt x="10207" y="3166"/>
                  </a:lnTo>
                  <a:lnTo>
                    <a:pt x="10461" y="3495"/>
                  </a:lnTo>
                  <a:lnTo>
                    <a:pt x="10663" y="3850"/>
                  </a:lnTo>
                  <a:lnTo>
                    <a:pt x="10840" y="4205"/>
                  </a:lnTo>
                  <a:lnTo>
                    <a:pt x="10967" y="4585"/>
                  </a:lnTo>
                  <a:lnTo>
                    <a:pt x="11068" y="4990"/>
                  </a:lnTo>
                  <a:lnTo>
                    <a:pt x="11144" y="5420"/>
                  </a:lnTo>
                  <a:lnTo>
                    <a:pt x="11170" y="5851"/>
                  </a:lnTo>
                  <a:lnTo>
                    <a:pt x="11144" y="6256"/>
                  </a:lnTo>
                  <a:lnTo>
                    <a:pt x="11094" y="6636"/>
                  </a:lnTo>
                  <a:lnTo>
                    <a:pt x="10992" y="7041"/>
                  </a:lnTo>
                  <a:lnTo>
                    <a:pt x="10866" y="7396"/>
                  </a:lnTo>
                  <a:lnTo>
                    <a:pt x="10689" y="7751"/>
                  </a:lnTo>
                  <a:lnTo>
                    <a:pt x="10511" y="8105"/>
                  </a:lnTo>
                  <a:lnTo>
                    <a:pt x="10283" y="8409"/>
                  </a:lnTo>
                  <a:lnTo>
                    <a:pt x="10005" y="8713"/>
                  </a:lnTo>
                  <a:lnTo>
                    <a:pt x="9726" y="8992"/>
                  </a:lnTo>
                  <a:lnTo>
                    <a:pt x="9422" y="9245"/>
                  </a:lnTo>
                  <a:lnTo>
                    <a:pt x="9093" y="9448"/>
                  </a:lnTo>
                  <a:lnTo>
                    <a:pt x="8764" y="9650"/>
                  </a:lnTo>
                  <a:lnTo>
                    <a:pt x="8384" y="9802"/>
                  </a:lnTo>
                  <a:lnTo>
                    <a:pt x="8004" y="9903"/>
                  </a:lnTo>
                  <a:lnTo>
                    <a:pt x="7599" y="9979"/>
                  </a:lnTo>
                  <a:lnTo>
                    <a:pt x="7193" y="10030"/>
                  </a:lnTo>
                  <a:lnTo>
                    <a:pt x="7092" y="10055"/>
                  </a:lnTo>
                  <a:lnTo>
                    <a:pt x="7016" y="10106"/>
                  </a:lnTo>
                  <a:lnTo>
                    <a:pt x="6965" y="10207"/>
                  </a:lnTo>
                  <a:lnTo>
                    <a:pt x="6965" y="10309"/>
                  </a:lnTo>
                  <a:lnTo>
                    <a:pt x="6991" y="10410"/>
                  </a:lnTo>
                  <a:lnTo>
                    <a:pt x="7041" y="10486"/>
                  </a:lnTo>
                  <a:lnTo>
                    <a:pt x="7117" y="10537"/>
                  </a:lnTo>
                  <a:lnTo>
                    <a:pt x="7219" y="10562"/>
                  </a:lnTo>
                  <a:lnTo>
                    <a:pt x="7573" y="10511"/>
                  </a:lnTo>
                  <a:lnTo>
                    <a:pt x="7953" y="10461"/>
                  </a:lnTo>
                  <a:lnTo>
                    <a:pt x="8333" y="10359"/>
                  </a:lnTo>
                  <a:lnTo>
                    <a:pt x="8688" y="10233"/>
                  </a:lnTo>
                  <a:lnTo>
                    <a:pt x="8688" y="11854"/>
                  </a:lnTo>
                  <a:lnTo>
                    <a:pt x="1570" y="11854"/>
                  </a:lnTo>
                  <a:lnTo>
                    <a:pt x="1570" y="507"/>
                  </a:lnTo>
                  <a:lnTo>
                    <a:pt x="2837" y="507"/>
                  </a:lnTo>
                  <a:lnTo>
                    <a:pt x="2938" y="481"/>
                  </a:lnTo>
                  <a:lnTo>
                    <a:pt x="3014" y="431"/>
                  </a:lnTo>
                  <a:lnTo>
                    <a:pt x="3065" y="355"/>
                  </a:lnTo>
                  <a:lnTo>
                    <a:pt x="3090" y="254"/>
                  </a:lnTo>
                  <a:lnTo>
                    <a:pt x="3065" y="152"/>
                  </a:lnTo>
                  <a:lnTo>
                    <a:pt x="3014" y="76"/>
                  </a:lnTo>
                  <a:lnTo>
                    <a:pt x="2938"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3663;p53">
              <a:extLst>
                <a:ext uri="{FF2B5EF4-FFF2-40B4-BE49-F238E27FC236}">
                  <a16:creationId xmlns:a16="http://schemas.microsoft.com/office/drawing/2014/main" id="{4408406A-B8D5-EFB1-DF46-2B48D04DB792}"/>
                </a:ext>
              </a:extLst>
            </p:cNvPr>
            <p:cNvSpPr/>
            <p:nvPr/>
          </p:nvSpPr>
          <p:spPr>
            <a:xfrm>
              <a:off x="6451050" y="2690950"/>
              <a:ext cx="134275" cy="13325"/>
            </a:xfrm>
            <a:custGeom>
              <a:avLst/>
              <a:gdLst/>
              <a:ahLst/>
              <a:cxnLst/>
              <a:rect l="l" t="t" r="r" b="b"/>
              <a:pathLst>
                <a:path w="5371" h="533" extrusionOk="0">
                  <a:moveTo>
                    <a:pt x="280" y="0"/>
                  </a:moveTo>
                  <a:lnTo>
                    <a:pt x="178" y="26"/>
                  </a:lnTo>
                  <a:lnTo>
                    <a:pt x="77" y="76"/>
                  </a:lnTo>
                  <a:lnTo>
                    <a:pt x="26" y="178"/>
                  </a:lnTo>
                  <a:lnTo>
                    <a:pt x="1" y="279"/>
                  </a:lnTo>
                  <a:lnTo>
                    <a:pt x="26" y="380"/>
                  </a:lnTo>
                  <a:lnTo>
                    <a:pt x="77" y="456"/>
                  </a:lnTo>
                  <a:lnTo>
                    <a:pt x="178" y="507"/>
                  </a:lnTo>
                  <a:lnTo>
                    <a:pt x="280" y="532"/>
                  </a:lnTo>
                  <a:lnTo>
                    <a:pt x="5092" y="532"/>
                  </a:lnTo>
                  <a:lnTo>
                    <a:pt x="5193" y="507"/>
                  </a:lnTo>
                  <a:lnTo>
                    <a:pt x="5294" y="456"/>
                  </a:lnTo>
                  <a:lnTo>
                    <a:pt x="5345" y="380"/>
                  </a:lnTo>
                  <a:lnTo>
                    <a:pt x="5370" y="279"/>
                  </a:lnTo>
                  <a:lnTo>
                    <a:pt x="5345" y="178"/>
                  </a:lnTo>
                  <a:lnTo>
                    <a:pt x="5294" y="76"/>
                  </a:lnTo>
                  <a:lnTo>
                    <a:pt x="5193" y="26"/>
                  </a:lnTo>
                  <a:lnTo>
                    <a:pt x="5092"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3664;p53">
              <a:extLst>
                <a:ext uri="{FF2B5EF4-FFF2-40B4-BE49-F238E27FC236}">
                  <a16:creationId xmlns:a16="http://schemas.microsoft.com/office/drawing/2014/main" id="{DBAB2FCD-263E-AFE5-FE4B-4DDECE0F67D0}"/>
                </a:ext>
              </a:extLst>
            </p:cNvPr>
            <p:cNvSpPr/>
            <p:nvPr/>
          </p:nvSpPr>
          <p:spPr>
            <a:xfrm>
              <a:off x="6525150" y="2747925"/>
              <a:ext cx="60175" cy="13325"/>
            </a:xfrm>
            <a:custGeom>
              <a:avLst/>
              <a:gdLst/>
              <a:ahLst/>
              <a:cxnLst/>
              <a:rect l="l" t="t" r="r" b="b"/>
              <a:pathLst>
                <a:path w="2407" h="533" extrusionOk="0">
                  <a:moveTo>
                    <a:pt x="254" y="1"/>
                  </a:moveTo>
                  <a:lnTo>
                    <a:pt x="152" y="26"/>
                  </a:lnTo>
                  <a:lnTo>
                    <a:pt x="76" y="77"/>
                  </a:lnTo>
                  <a:lnTo>
                    <a:pt x="26" y="153"/>
                  </a:lnTo>
                  <a:lnTo>
                    <a:pt x="0" y="254"/>
                  </a:lnTo>
                  <a:lnTo>
                    <a:pt x="26" y="355"/>
                  </a:lnTo>
                  <a:lnTo>
                    <a:pt x="76" y="457"/>
                  </a:lnTo>
                  <a:lnTo>
                    <a:pt x="152" y="507"/>
                  </a:lnTo>
                  <a:lnTo>
                    <a:pt x="254" y="533"/>
                  </a:lnTo>
                  <a:lnTo>
                    <a:pt x="2128" y="533"/>
                  </a:lnTo>
                  <a:lnTo>
                    <a:pt x="2229" y="507"/>
                  </a:lnTo>
                  <a:lnTo>
                    <a:pt x="2330" y="457"/>
                  </a:lnTo>
                  <a:lnTo>
                    <a:pt x="2381" y="355"/>
                  </a:lnTo>
                  <a:lnTo>
                    <a:pt x="2406" y="254"/>
                  </a:lnTo>
                  <a:lnTo>
                    <a:pt x="2381" y="153"/>
                  </a:lnTo>
                  <a:lnTo>
                    <a:pt x="2330" y="77"/>
                  </a:lnTo>
                  <a:lnTo>
                    <a:pt x="2229" y="26"/>
                  </a:lnTo>
                  <a:lnTo>
                    <a:pt x="2128"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3665;p53">
              <a:extLst>
                <a:ext uri="{FF2B5EF4-FFF2-40B4-BE49-F238E27FC236}">
                  <a16:creationId xmlns:a16="http://schemas.microsoft.com/office/drawing/2014/main" id="{2520F339-6A93-6A2A-55AB-63106A266EE0}"/>
                </a:ext>
              </a:extLst>
            </p:cNvPr>
            <p:cNvSpPr/>
            <p:nvPr/>
          </p:nvSpPr>
          <p:spPr>
            <a:xfrm>
              <a:off x="6243375" y="2918250"/>
              <a:ext cx="51950" cy="12700"/>
            </a:xfrm>
            <a:custGeom>
              <a:avLst/>
              <a:gdLst/>
              <a:ahLst/>
              <a:cxnLst/>
              <a:rect l="l" t="t" r="r" b="b"/>
              <a:pathLst>
                <a:path w="2078" h="508" extrusionOk="0">
                  <a:moveTo>
                    <a:pt x="152" y="1"/>
                  </a:moveTo>
                  <a:lnTo>
                    <a:pt x="76" y="77"/>
                  </a:lnTo>
                  <a:lnTo>
                    <a:pt x="26" y="153"/>
                  </a:lnTo>
                  <a:lnTo>
                    <a:pt x="0" y="254"/>
                  </a:lnTo>
                  <a:lnTo>
                    <a:pt x="26" y="356"/>
                  </a:lnTo>
                  <a:lnTo>
                    <a:pt x="76" y="432"/>
                  </a:lnTo>
                  <a:lnTo>
                    <a:pt x="152" y="482"/>
                  </a:lnTo>
                  <a:lnTo>
                    <a:pt x="254" y="508"/>
                  </a:lnTo>
                  <a:lnTo>
                    <a:pt x="1824" y="508"/>
                  </a:lnTo>
                  <a:lnTo>
                    <a:pt x="1925" y="482"/>
                  </a:lnTo>
                  <a:lnTo>
                    <a:pt x="2001" y="432"/>
                  </a:lnTo>
                  <a:lnTo>
                    <a:pt x="2077" y="356"/>
                  </a:lnTo>
                  <a:lnTo>
                    <a:pt x="2077" y="254"/>
                  </a:lnTo>
                  <a:lnTo>
                    <a:pt x="2077" y="153"/>
                  </a:lnTo>
                  <a:lnTo>
                    <a:pt x="2001" y="77"/>
                  </a:lnTo>
                  <a:lnTo>
                    <a:pt x="1925"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3666;p53">
              <a:extLst>
                <a:ext uri="{FF2B5EF4-FFF2-40B4-BE49-F238E27FC236}">
                  <a16:creationId xmlns:a16="http://schemas.microsoft.com/office/drawing/2014/main" id="{3A220F35-76E3-8324-AED5-3B92812AC1A7}"/>
                </a:ext>
              </a:extLst>
            </p:cNvPr>
            <p:cNvSpPr/>
            <p:nvPr/>
          </p:nvSpPr>
          <p:spPr>
            <a:xfrm>
              <a:off x="6540975" y="2889775"/>
              <a:ext cx="44350" cy="12675"/>
            </a:xfrm>
            <a:custGeom>
              <a:avLst/>
              <a:gdLst/>
              <a:ahLst/>
              <a:cxnLst/>
              <a:rect l="l" t="t" r="r" b="b"/>
              <a:pathLst>
                <a:path w="1774" h="507" extrusionOk="0">
                  <a:moveTo>
                    <a:pt x="254" y="0"/>
                  </a:moveTo>
                  <a:lnTo>
                    <a:pt x="152" y="26"/>
                  </a:lnTo>
                  <a:lnTo>
                    <a:pt x="76" y="76"/>
                  </a:lnTo>
                  <a:lnTo>
                    <a:pt x="26" y="152"/>
                  </a:lnTo>
                  <a:lnTo>
                    <a:pt x="0" y="254"/>
                  </a:lnTo>
                  <a:lnTo>
                    <a:pt x="26" y="355"/>
                  </a:lnTo>
                  <a:lnTo>
                    <a:pt x="76" y="431"/>
                  </a:lnTo>
                  <a:lnTo>
                    <a:pt x="152" y="507"/>
                  </a:lnTo>
                  <a:lnTo>
                    <a:pt x="1621" y="507"/>
                  </a:lnTo>
                  <a:lnTo>
                    <a:pt x="1697" y="431"/>
                  </a:lnTo>
                  <a:lnTo>
                    <a:pt x="1748" y="355"/>
                  </a:lnTo>
                  <a:lnTo>
                    <a:pt x="1773" y="254"/>
                  </a:lnTo>
                  <a:lnTo>
                    <a:pt x="1748" y="152"/>
                  </a:lnTo>
                  <a:lnTo>
                    <a:pt x="1697" y="76"/>
                  </a:lnTo>
                  <a:lnTo>
                    <a:pt x="1621" y="26"/>
                  </a:lnTo>
                  <a:lnTo>
                    <a:pt x="1520" y="0"/>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3667;p53">
              <a:extLst>
                <a:ext uri="{FF2B5EF4-FFF2-40B4-BE49-F238E27FC236}">
                  <a16:creationId xmlns:a16="http://schemas.microsoft.com/office/drawing/2014/main" id="{9CD3D991-7BC3-D10B-3B45-E5F2E60C3F53}"/>
                </a:ext>
              </a:extLst>
            </p:cNvPr>
            <p:cNvSpPr/>
            <p:nvPr/>
          </p:nvSpPr>
          <p:spPr>
            <a:xfrm>
              <a:off x="6272500" y="2709300"/>
              <a:ext cx="185550" cy="185550"/>
            </a:xfrm>
            <a:custGeom>
              <a:avLst/>
              <a:gdLst/>
              <a:ahLst/>
              <a:cxnLst/>
              <a:rect l="l" t="t" r="r" b="b"/>
              <a:pathLst>
                <a:path w="7422" h="7422" extrusionOk="0">
                  <a:moveTo>
                    <a:pt x="3977" y="533"/>
                  </a:moveTo>
                  <a:lnTo>
                    <a:pt x="4256" y="583"/>
                  </a:lnTo>
                  <a:lnTo>
                    <a:pt x="4534" y="634"/>
                  </a:lnTo>
                  <a:lnTo>
                    <a:pt x="4787" y="710"/>
                  </a:lnTo>
                  <a:lnTo>
                    <a:pt x="5041" y="811"/>
                  </a:lnTo>
                  <a:lnTo>
                    <a:pt x="5269" y="938"/>
                  </a:lnTo>
                  <a:lnTo>
                    <a:pt x="5497" y="1090"/>
                  </a:lnTo>
                  <a:lnTo>
                    <a:pt x="5699" y="1242"/>
                  </a:lnTo>
                  <a:lnTo>
                    <a:pt x="1697" y="1242"/>
                  </a:lnTo>
                  <a:lnTo>
                    <a:pt x="1925" y="1090"/>
                  </a:lnTo>
                  <a:lnTo>
                    <a:pt x="2128" y="938"/>
                  </a:lnTo>
                  <a:lnTo>
                    <a:pt x="2381" y="811"/>
                  </a:lnTo>
                  <a:lnTo>
                    <a:pt x="2635" y="710"/>
                  </a:lnTo>
                  <a:lnTo>
                    <a:pt x="2888" y="634"/>
                  </a:lnTo>
                  <a:lnTo>
                    <a:pt x="3141" y="583"/>
                  </a:lnTo>
                  <a:lnTo>
                    <a:pt x="3420" y="533"/>
                  </a:lnTo>
                  <a:close/>
                  <a:moveTo>
                    <a:pt x="6231" y="1774"/>
                  </a:moveTo>
                  <a:lnTo>
                    <a:pt x="6383" y="1976"/>
                  </a:lnTo>
                  <a:lnTo>
                    <a:pt x="6510" y="2204"/>
                  </a:lnTo>
                  <a:lnTo>
                    <a:pt x="6636" y="2458"/>
                  </a:lnTo>
                  <a:lnTo>
                    <a:pt x="6738" y="2711"/>
                  </a:lnTo>
                  <a:lnTo>
                    <a:pt x="684" y="2711"/>
                  </a:lnTo>
                  <a:lnTo>
                    <a:pt x="786" y="2458"/>
                  </a:lnTo>
                  <a:lnTo>
                    <a:pt x="887" y="2204"/>
                  </a:lnTo>
                  <a:lnTo>
                    <a:pt x="1039" y="1976"/>
                  </a:lnTo>
                  <a:lnTo>
                    <a:pt x="1191" y="1774"/>
                  </a:lnTo>
                  <a:close/>
                  <a:moveTo>
                    <a:pt x="6864" y="3243"/>
                  </a:moveTo>
                  <a:lnTo>
                    <a:pt x="6890" y="3471"/>
                  </a:lnTo>
                  <a:lnTo>
                    <a:pt x="6890" y="3724"/>
                  </a:lnTo>
                  <a:lnTo>
                    <a:pt x="6890" y="3952"/>
                  </a:lnTo>
                  <a:lnTo>
                    <a:pt x="6864" y="4180"/>
                  </a:lnTo>
                  <a:lnTo>
                    <a:pt x="3977" y="4180"/>
                  </a:lnTo>
                  <a:lnTo>
                    <a:pt x="3876" y="4205"/>
                  </a:lnTo>
                  <a:lnTo>
                    <a:pt x="3774" y="4256"/>
                  </a:lnTo>
                  <a:lnTo>
                    <a:pt x="3724" y="4357"/>
                  </a:lnTo>
                  <a:lnTo>
                    <a:pt x="3698" y="4458"/>
                  </a:lnTo>
                  <a:lnTo>
                    <a:pt x="3724" y="4560"/>
                  </a:lnTo>
                  <a:lnTo>
                    <a:pt x="3774" y="4636"/>
                  </a:lnTo>
                  <a:lnTo>
                    <a:pt x="3876" y="4686"/>
                  </a:lnTo>
                  <a:lnTo>
                    <a:pt x="3977" y="4712"/>
                  </a:lnTo>
                  <a:lnTo>
                    <a:pt x="6738" y="4712"/>
                  </a:lnTo>
                  <a:lnTo>
                    <a:pt x="6636" y="4965"/>
                  </a:lnTo>
                  <a:lnTo>
                    <a:pt x="6510" y="5218"/>
                  </a:lnTo>
                  <a:lnTo>
                    <a:pt x="6383" y="5446"/>
                  </a:lnTo>
                  <a:lnTo>
                    <a:pt x="6231" y="5674"/>
                  </a:lnTo>
                  <a:lnTo>
                    <a:pt x="1191" y="5674"/>
                  </a:lnTo>
                  <a:lnTo>
                    <a:pt x="1039" y="5446"/>
                  </a:lnTo>
                  <a:lnTo>
                    <a:pt x="887" y="5218"/>
                  </a:lnTo>
                  <a:lnTo>
                    <a:pt x="786" y="4965"/>
                  </a:lnTo>
                  <a:lnTo>
                    <a:pt x="684" y="4712"/>
                  </a:lnTo>
                  <a:lnTo>
                    <a:pt x="2736" y="4712"/>
                  </a:lnTo>
                  <a:lnTo>
                    <a:pt x="2837" y="4686"/>
                  </a:lnTo>
                  <a:lnTo>
                    <a:pt x="2938" y="4636"/>
                  </a:lnTo>
                  <a:lnTo>
                    <a:pt x="2989" y="4560"/>
                  </a:lnTo>
                  <a:lnTo>
                    <a:pt x="3014" y="4458"/>
                  </a:lnTo>
                  <a:lnTo>
                    <a:pt x="2989" y="4357"/>
                  </a:lnTo>
                  <a:lnTo>
                    <a:pt x="2938" y="4256"/>
                  </a:lnTo>
                  <a:lnTo>
                    <a:pt x="2837" y="4205"/>
                  </a:lnTo>
                  <a:lnTo>
                    <a:pt x="2736" y="4180"/>
                  </a:lnTo>
                  <a:lnTo>
                    <a:pt x="558" y="4180"/>
                  </a:lnTo>
                  <a:lnTo>
                    <a:pt x="532" y="3952"/>
                  </a:lnTo>
                  <a:lnTo>
                    <a:pt x="532" y="3724"/>
                  </a:lnTo>
                  <a:lnTo>
                    <a:pt x="532" y="3471"/>
                  </a:lnTo>
                  <a:lnTo>
                    <a:pt x="558" y="3243"/>
                  </a:lnTo>
                  <a:close/>
                  <a:moveTo>
                    <a:pt x="5699" y="6181"/>
                  </a:moveTo>
                  <a:lnTo>
                    <a:pt x="5497" y="6358"/>
                  </a:lnTo>
                  <a:lnTo>
                    <a:pt x="5269" y="6485"/>
                  </a:lnTo>
                  <a:lnTo>
                    <a:pt x="5041" y="6611"/>
                  </a:lnTo>
                  <a:lnTo>
                    <a:pt x="4787" y="6713"/>
                  </a:lnTo>
                  <a:lnTo>
                    <a:pt x="4534" y="6789"/>
                  </a:lnTo>
                  <a:lnTo>
                    <a:pt x="4256" y="6839"/>
                  </a:lnTo>
                  <a:lnTo>
                    <a:pt x="3977" y="6890"/>
                  </a:lnTo>
                  <a:lnTo>
                    <a:pt x="3420" y="6890"/>
                  </a:lnTo>
                  <a:lnTo>
                    <a:pt x="3141" y="6839"/>
                  </a:lnTo>
                  <a:lnTo>
                    <a:pt x="2888" y="6789"/>
                  </a:lnTo>
                  <a:lnTo>
                    <a:pt x="2635" y="6713"/>
                  </a:lnTo>
                  <a:lnTo>
                    <a:pt x="2381" y="6611"/>
                  </a:lnTo>
                  <a:lnTo>
                    <a:pt x="2128" y="6485"/>
                  </a:lnTo>
                  <a:lnTo>
                    <a:pt x="1925" y="6358"/>
                  </a:lnTo>
                  <a:lnTo>
                    <a:pt x="1697" y="6181"/>
                  </a:lnTo>
                  <a:close/>
                  <a:moveTo>
                    <a:pt x="3698" y="1"/>
                  </a:moveTo>
                  <a:lnTo>
                    <a:pt x="3318" y="26"/>
                  </a:lnTo>
                  <a:lnTo>
                    <a:pt x="2964" y="77"/>
                  </a:lnTo>
                  <a:lnTo>
                    <a:pt x="2609" y="178"/>
                  </a:lnTo>
                  <a:lnTo>
                    <a:pt x="2255" y="305"/>
                  </a:lnTo>
                  <a:lnTo>
                    <a:pt x="1951" y="457"/>
                  </a:lnTo>
                  <a:lnTo>
                    <a:pt x="1621" y="634"/>
                  </a:lnTo>
                  <a:lnTo>
                    <a:pt x="1343" y="862"/>
                  </a:lnTo>
                  <a:lnTo>
                    <a:pt x="1090" y="1090"/>
                  </a:lnTo>
                  <a:lnTo>
                    <a:pt x="836" y="1368"/>
                  </a:lnTo>
                  <a:lnTo>
                    <a:pt x="634" y="1647"/>
                  </a:lnTo>
                  <a:lnTo>
                    <a:pt x="456" y="1951"/>
                  </a:lnTo>
                  <a:lnTo>
                    <a:pt x="279" y="2280"/>
                  </a:lnTo>
                  <a:lnTo>
                    <a:pt x="152" y="2610"/>
                  </a:lnTo>
                  <a:lnTo>
                    <a:pt x="76" y="2964"/>
                  </a:lnTo>
                  <a:lnTo>
                    <a:pt x="26" y="3344"/>
                  </a:lnTo>
                  <a:lnTo>
                    <a:pt x="0" y="3724"/>
                  </a:lnTo>
                  <a:lnTo>
                    <a:pt x="26" y="4104"/>
                  </a:lnTo>
                  <a:lnTo>
                    <a:pt x="76" y="4458"/>
                  </a:lnTo>
                  <a:lnTo>
                    <a:pt x="152" y="4813"/>
                  </a:lnTo>
                  <a:lnTo>
                    <a:pt x="279" y="5168"/>
                  </a:lnTo>
                  <a:lnTo>
                    <a:pt x="456" y="5472"/>
                  </a:lnTo>
                  <a:lnTo>
                    <a:pt x="634" y="5776"/>
                  </a:lnTo>
                  <a:lnTo>
                    <a:pt x="836" y="6079"/>
                  </a:lnTo>
                  <a:lnTo>
                    <a:pt x="1090" y="6333"/>
                  </a:lnTo>
                  <a:lnTo>
                    <a:pt x="1343" y="6586"/>
                  </a:lnTo>
                  <a:lnTo>
                    <a:pt x="1621" y="6789"/>
                  </a:lnTo>
                  <a:lnTo>
                    <a:pt x="1951" y="6966"/>
                  </a:lnTo>
                  <a:lnTo>
                    <a:pt x="2255" y="7118"/>
                  </a:lnTo>
                  <a:lnTo>
                    <a:pt x="2609" y="7245"/>
                  </a:lnTo>
                  <a:lnTo>
                    <a:pt x="2964" y="7346"/>
                  </a:lnTo>
                  <a:lnTo>
                    <a:pt x="3318" y="7397"/>
                  </a:lnTo>
                  <a:lnTo>
                    <a:pt x="3698" y="7422"/>
                  </a:lnTo>
                  <a:lnTo>
                    <a:pt x="4078" y="7397"/>
                  </a:lnTo>
                  <a:lnTo>
                    <a:pt x="4458" y="7346"/>
                  </a:lnTo>
                  <a:lnTo>
                    <a:pt x="4813" y="7245"/>
                  </a:lnTo>
                  <a:lnTo>
                    <a:pt x="5142" y="7118"/>
                  </a:lnTo>
                  <a:lnTo>
                    <a:pt x="5471" y="6966"/>
                  </a:lnTo>
                  <a:lnTo>
                    <a:pt x="5775" y="6789"/>
                  </a:lnTo>
                  <a:lnTo>
                    <a:pt x="6054" y="6586"/>
                  </a:lnTo>
                  <a:lnTo>
                    <a:pt x="6332" y="6333"/>
                  </a:lnTo>
                  <a:lnTo>
                    <a:pt x="6560" y="6079"/>
                  </a:lnTo>
                  <a:lnTo>
                    <a:pt x="6788" y="5776"/>
                  </a:lnTo>
                  <a:lnTo>
                    <a:pt x="6966" y="5472"/>
                  </a:lnTo>
                  <a:lnTo>
                    <a:pt x="7118" y="5168"/>
                  </a:lnTo>
                  <a:lnTo>
                    <a:pt x="7244" y="4813"/>
                  </a:lnTo>
                  <a:lnTo>
                    <a:pt x="7346" y="4458"/>
                  </a:lnTo>
                  <a:lnTo>
                    <a:pt x="7396" y="4104"/>
                  </a:lnTo>
                  <a:lnTo>
                    <a:pt x="7422" y="3724"/>
                  </a:lnTo>
                  <a:lnTo>
                    <a:pt x="7396" y="3344"/>
                  </a:lnTo>
                  <a:lnTo>
                    <a:pt x="7346" y="2964"/>
                  </a:lnTo>
                  <a:lnTo>
                    <a:pt x="7244" y="2610"/>
                  </a:lnTo>
                  <a:lnTo>
                    <a:pt x="7118" y="2280"/>
                  </a:lnTo>
                  <a:lnTo>
                    <a:pt x="6966" y="1951"/>
                  </a:lnTo>
                  <a:lnTo>
                    <a:pt x="6788" y="1647"/>
                  </a:lnTo>
                  <a:lnTo>
                    <a:pt x="6560" y="1368"/>
                  </a:lnTo>
                  <a:lnTo>
                    <a:pt x="6332" y="1090"/>
                  </a:lnTo>
                  <a:lnTo>
                    <a:pt x="6054" y="862"/>
                  </a:lnTo>
                  <a:lnTo>
                    <a:pt x="5775" y="634"/>
                  </a:lnTo>
                  <a:lnTo>
                    <a:pt x="5471" y="457"/>
                  </a:lnTo>
                  <a:lnTo>
                    <a:pt x="5142" y="305"/>
                  </a:lnTo>
                  <a:lnTo>
                    <a:pt x="4813" y="178"/>
                  </a:lnTo>
                  <a:lnTo>
                    <a:pt x="4458" y="77"/>
                  </a:lnTo>
                  <a:lnTo>
                    <a:pt x="4078" y="26"/>
                  </a:lnTo>
                  <a:lnTo>
                    <a:pt x="3698" y="1"/>
                  </a:lnTo>
                  <a:close/>
                </a:path>
              </a:pathLst>
            </a:custGeom>
            <a:solidFill>
              <a:srgbClr val="000000"/>
            </a:solidFill>
            <a:ln>
              <a:noFill/>
            </a:ln>
          </p:spPr>
          <p:txBody>
            <a:bodyPr spcFirstLastPara="1" wrap="square" lIns="121884" tIns="121884" rIns="121884" bIns="121884" anchor="ctr" anchorCtr="0">
              <a:noAutofit/>
            </a:bodyPr>
            <a:lstStyle/>
            <a:p>
              <a:pPr marL="0" marR="0" lvl="0" indent="0" defTabSz="1219078" eaLnBrk="1" fontAlgn="auto" latinLnBrk="0" hangingPunct="1">
                <a:lnSpc>
                  <a:spcPct val="100000"/>
                </a:lnSpc>
                <a:spcBef>
                  <a:spcPts val="0"/>
                </a:spcBef>
                <a:spcAft>
                  <a:spcPts val="0"/>
                </a:spcAft>
                <a:buClr>
                  <a:srgbClr val="000000"/>
                </a:buClr>
                <a:buSzTx/>
                <a:buFontTx/>
                <a:buNone/>
                <a:tabLst/>
                <a:defRPr/>
              </a:pPr>
              <a:endParaRPr kumimoji="0" sz="1866"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3668;p53">
            <a:extLst>
              <a:ext uri="{FF2B5EF4-FFF2-40B4-BE49-F238E27FC236}">
                <a16:creationId xmlns:a16="http://schemas.microsoft.com/office/drawing/2014/main" id="{0AFB5C9D-9DF4-7B34-B794-B4DF1F5BA030}"/>
              </a:ext>
            </a:extLst>
          </p:cNvPr>
          <p:cNvGrpSpPr/>
          <p:nvPr/>
        </p:nvGrpSpPr>
        <p:grpSpPr>
          <a:xfrm>
            <a:off x="9751552" y="2940456"/>
            <a:ext cx="548582" cy="731398"/>
            <a:chOff x="6245900" y="3310850"/>
            <a:chExt cx="336900" cy="447050"/>
          </a:xfrm>
        </p:grpSpPr>
        <p:sp>
          <p:nvSpPr>
            <p:cNvPr id="205" name="Google Shape;3669;p53">
              <a:extLst>
                <a:ext uri="{FF2B5EF4-FFF2-40B4-BE49-F238E27FC236}">
                  <a16:creationId xmlns:a16="http://schemas.microsoft.com/office/drawing/2014/main" id="{78FE63EF-9D6B-9378-DD0D-9F453296AC20}"/>
                </a:ext>
              </a:extLst>
            </p:cNvPr>
            <p:cNvSpPr/>
            <p:nvPr/>
          </p:nvSpPr>
          <p:spPr>
            <a:xfrm>
              <a:off x="6255400" y="3317800"/>
              <a:ext cx="320425" cy="429975"/>
            </a:xfrm>
            <a:custGeom>
              <a:avLst/>
              <a:gdLst/>
              <a:ahLst/>
              <a:cxnLst/>
              <a:rect l="l" t="t" r="r" b="b"/>
              <a:pathLst>
                <a:path w="12817" h="17199" extrusionOk="0">
                  <a:moveTo>
                    <a:pt x="456" y="1"/>
                  </a:moveTo>
                  <a:lnTo>
                    <a:pt x="330" y="77"/>
                  </a:lnTo>
                  <a:lnTo>
                    <a:pt x="229" y="153"/>
                  </a:lnTo>
                  <a:lnTo>
                    <a:pt x="153" y="254"/>
                  </a:lnTo>
                  <a:lnTo>
                    <a:pt x="77" y="355"/>
                  </a:lnTo>
                  <a:lnTo>
                    <a:pt x="26" y="507"/>
                  </a:lnTo>
                  <a:lnTo>
                    <a:pt x="1" y="634"/>
                  </a:lnTo>
                  <a:lnTo>
                    <a:pt x="1" y="786"/>
                  </a:lnTo>
                  <a:lnTo>
                    <a:pt x="178" y="16489"/>
                  </a:lnTo>
                  <a:lnTo>
                    <a:pt x="203" y="16641"/>
                  </a:lnTo>
                  <a:lnTo>
                    <a:pt x="229" y="16768"/>
                  </a:lnTo>
                  <a:lnTo>
                    <a:pt x="305" y="16895"/>
                  </a:lnTo>
                  <a:lnTo>
                    <a:pt x="380" y="16996"/>
                  </a:lnTo>
                  <a:lnTo>
                    <a:pt x="482" y="17072"/>
                  </a:lnTo>
                  <a:lnTo>
                    <a:pt x="608" y="17148"/>
                  </a:lnTo>
                  <a:lnTo>
                    <a:pt x="735" y="17173"/>
                  </a:lnTo>
                  <a:lnTo>
                    <a:pt x="887" y="17198"/>
                  </a:lnTo>
                  <a:lnTo>
                    <a:pt x="11854" y="17198"/>
                  </a:lnTo>
                  <a:lnTo>
                    <a:pt x="12158" y="17173"/>
                  </a:lnTo>
                  <a:lnTo>
                    <a:pt x="12335" y="17148"/>
                  </a:lnTo>
                  <a:lnTo>
                    <a:pt x="12487" y="17097"/>
                  </a:lnTo>
                  <a:lnTo>
                    <a:pt x="12614" y="17021"/>
                  </a:lnTo>
                  <a:lnTo>
                    <a:pt x="12715" y="16945"/>
                  </a:lnTo>
                  <a:lnTo>
                    <a:pt x="12791" y="16844"/>
                  </a:lnTo>
                  <a:lnTo>
                    <a:pt x="12817" y="16692"/>
                  </a:lnTo>
                  <a:lnTo>
                    <a:pt x="12817" y="685"/>
                  </a:lnTo>
                  <a:lnTo>
                    <a:pt x="12817" y="558"/>
                  </a:lnTo>
                  <a:lnTo>
                    <a:pt x="12766" y="431"/>
                  </a:lnTo>
                  <a:lnTo>
                    <a:pt x="12715" y="305"/>
                  </a:lnTo>
                  <a:lnTo>
                    <a:pt x="12614" y="203"/>
                  </a:lnTo>
                  <a:lnTo>
                    <a:pt x="12513" y="102"/>
                  </a:lnTo>
                  <a:lnTo>
                    <a:pt x="12411" y="52"/>
                  </a:lnTo>
                  <a:lnTo>
                    <a:pt x="12259"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06" name="Google Shape;3670;p53">
              <a:extLst>
                <a:ext uri="{FF2B5EF4-FFF2-40B4-BE49-F238E27FC236}">
                  <a16:creationId xmlns:a16="http://schemas.microsoft.com/office/drawing/2014/main" id="{0E00D9A2-6625-50B9-BF92-9A2F9CD61EB0}"/>
                </a:ext>
              </a:extLst>
            </p:cNvPr>
            <p:cNvSpPr/>
            <p:nvPr/>
          </p:nvSpPr>
          <p:spPr>
            <a:xfrm>
              <a:off x="6252225" y="3317800"/>
              <a:ext cx="323600" cy="435050"/>
            </a:xfrm>
            <a:custGeom>
              <a:avLst/>
              <a:gdLst/>
              <a:ahLst/>
              <a:cxnLst/>
              <a:rect l="l" t="t" r="r" b="b"/>
              <a:pathLst>
                <a:path w="12944" h="17402" extrusionOk="0">
                  <a:moveTo>
                    <a:pt x="558" y="1"/>
                  </a:moveTo>
                  <a:lnTo>
                    <a:pt x="432" y="52"/>
                  </a:lnTo>
                  <a:lnTo>
                    <a:pt x="330" y="102"/>
                  </a:lnTo>
                  <a:lnTo>
                    <a:pt x="204" y="203"/>
                  </a:lnTo>
                  <a:lnTo>
                    <a:pt x="128" y="305"/>
                  </a:lnTo>
                  <a:lnTo>
                    <a:pt x="77" y="431"/>
                  </a:lnTo>
                  <a:lnTo>
                    <a:pt x="26" y="558"/>
                  </a:lnTo>
                  <a:lnTo>
                    <a:pt x="1" y="685"/>
                  </a:lnTo>
                  <a:lnTo>
                    <a:pt x="1" y="16692"/>
                  </a:lnTo>
                  <a:lnTo>
                    <a:pt x="26" y="16844"/>
                  </a:lnTo>
                  <a:lnTo>
                    <a:pt x="77" y="16970"/>
                  </a:lnTo>
                  <a:lnTo>
                    <a:pt x="128" y="17097"/>
                  </a:lnTo>
                  <a:lnTo>
                    <a:pt x="204" y="17198"/>
                  </a:lnTo>
                  <a:lnTo>
                    <a:pt x="330" y="17274"/>
                  </a:lnTo>
                  <a:lnTo>
                    <a:pt x="432" y="17350"/>
                  </a:lnTo>
                  <a:lnTo>
                    <a:pt x="558" y="17376"/>
                  </a:lnTo>
                  <a:lnTo>
                    <a:pt x="710" y="17401"/>
                  </a:lnTo>
                  <a:lnTo>
                    <a:pt x="12260" y="17401"/>
                  </a:lnTo>
                  <a:lnTo>
                    <a:pt x="12386" y="17376"/>
                  </a:lnTo>
                  <a:lnTo>
                    <a:pt x="12538" y="17350"/>
                  </a:lnTo>
                  <a:lnTo>
                    <a:pt x="12640" y="17274"/>
                  </a:lnTo>
                  <a:lnTo>
                    <a:pt x="12741" y="17198"/>
                  </a:lnTo>
                  <a:lnTo>
                    <a:pt x="12842" y="17097"/>
                  </a:lnTo>
                  <a:lnTo>
                    <a:pt x="12893" y="16970"/>
                  </a:lnTo>
                  <a:lnTo>
                    <a:pt x="12944" y="16844"/>
                  </a:lnTo>
                  <a:lnTo>
                    <a:pt x="12944" y="16692"/>
                  </a:lnTo>
                  <a:lnTo>
                    <a:pt x="1065" y="16692"/>
                  </a:lnTo>
                  <a:lnTo>
                    <a:pt x="913" y="16667"/>
                  </a:lnTo>
                  <a:lnTo>
                    <a:pt x="811" y="16591"/>
                  </a:lnTo>
                  <a:lnTo>
                    <a:pt x="735" y="16489"/>
                  </a:lnTo>
                  <a:lnTo>
                    <a:pt x="710" y="16363"/>
                  </a:lnTo>
                  <a:lnTo>
                    <a:pt x="710"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07" name="Google Shape;3671;p53">
              <a:extLst>
                <a:ext uri="{FF2B5EF4-FFF2-40B4-BE49-F238E27FC236}">
                  <a16:creationId xmlns:a16="http://schemas.microsoft.com/office/drawing/2014/main" id="{21095C94-DF13-2146-7F78-E3C67910569C}"/>
                </a:ext>
              </a:extLst>
            </p:cNvPr>
            <p:cNvSpPr/>
            <p:nvPr/>
          </p:nvSpPr>
          <p:spPr>
            <a:xfrm>
              <a:off x="6317450" y="3348200"/>
              <a:ext cx="197600" cy="29150"/>
            </a:xfrm>
            <a:custGeom>
              <a:avLst/>
              <a:gdLst/>
              <a:ahLst/>
              <a:cxnLst/>
              <a:rect l="l" t="t" r="r" b="b"/>
              <a:pathLst>
                <a:path w="7904" h="1166" extrusionOk="0">
                  <a:moveTo>
                    <a:pt x="406" y="1"/>
                  </a:moveTo>
                  <a:lnTo>
                    <a:pt x="178" y="51"/>
                  </a:lnTo>
                  <a:lnTo>
                    <a:pt x="102" y="77"/>
                  </a:lnTo>
                  <a:lnTo>
                    <a:pt x="51" y="102"/>
                  </a:lnTo>
                  <a:lnTo>
                    <a:pt x="26" y="153"/>
                  </a:lnTo>
                  <a:lnTo>
                    <a:pt x="1" y="203"/>
                  </a:lnTo>
                  <a:lnTo>
                    <a:pt x="1" y="355"/>
                  </a:lnTo>
                  <a:lnTo>
                    <a:pt x="1" y="507"/>
                  </a:lnTo>
                  <a:lnTo>
                    <a:pt x="51" y="836"/>
                  </a:lnTo>
                  <a:lnTo>
                    <a:pt x="77" y="963"/>
                  </a:lnTo>
                  <a:lnTo>
                    <a:pt x="153" y="1064"/>
                  </a:lnTo>
                  <a:lnTo>
                    <a:pt x="254" y="1140"/>
                  </a:lnTo>
                  <a:lnTo>
                    <a:pt x="406" y="1166"/>
                  </a:lnTo>
                  <a:lnTo>
                    <a:pt x="7245" y="1115"/>
                  </a:lnTo>
                  <a:lnTo>
                    <a:pt x="7523" y="1115"/>
                  </a:lnTo>
                  <a:lnTo>
                    <a:pt x="7599" y="1090"/>
                  </a:lnTo>
                  <a:lnTo>
                    <a:pt x="7650" y="1064"/>
                  </a:lnTo>
                  <a:lnTo>
                    <a:pt x="7675" y="1039"/>
                  </a:lnTo>
                  <a:lnTo>
                    <a:pt x="7675" y="963"/>
                  </a:lnTo>
                  <a:lnTo>
                    <a:pt x="7903" y="760"/>
                  </a:lnTo>
                  <a:lnTo>
                    <a:pt x="7903" y="355"/>
                  </a:lnTo>
                  <a:lnTo>
                    <a:pt x="7878" y="203"/>
                  </a:lnTo>
                  <a:lnTo>
                    <a:pt x="7802" y="102"/>
                  </a:lnTo>
                  <a:lnTo>
                    <a:pt x="7700" y="26"/>
                  </a:lnTo>
                  <a:lnTo>
                    <a:pt x="7548" y="1"/>
                  </a:lnTo>
                  <a:close/>
                </a:path>
              </a:pathLst>
            </a:custGeom>
            <a:solidFill>
              <a:srgbClr val="F54F4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08" name="Google Shape;3672;p53">
              <a:extLst>
                <a:ext uri="{FF2B5EF4-FFF2-40B4-BE49-F238E27FC236}">
                  <a16:creationId xmlns:a16="http://schemas.microsoft.com/office/drawing/2014/main" id="{4020CEE8-4B36-ACC0-E71C-D353361FA10B}"/>
                </a:ext>
              </a:extLst>
            </p:cNvPr>
            <p:cNvSpPr/>
            <p:nvPr/>
          </p:nvSpPr>
          <p:spPr>
            <a:xfrm>
              <a:off x="6313650" y="3348200"/>
              <a:ext cx="201400" cy="32950"/>
            </a:xfrm>
            <a:custGeom>
              <a:avLst/>
              <a:gdLst/>
              <a:ahLst/>
              <a:cxnLst/>
              <a:rect l="l" t="t" r="r" b="b"/>
              <a:pathLst>
                <a:path w="8056" h="1318" extrusionOk="0">
                  <a:moveTo>
                    <a:pt x="355" y="1"/>
                  </a:moveTo>
                  <a:lnTo>
                    <a:pt x="203" y="26"/>
                  </a:lnTo>
                  <a:lnTo>
                    <a:pt x="102" y="102"/>
                  </a:lnTo>
                  <a:lnTo>
                    <a:pt x="26" y="203"/>
                  </a:lnTo>
                  <a:lnTo>
                    <a:pt x="1" y="355"/>
                  </a:lnTo>
                  <a:lnTo>
                    <a:pt x="1" y="963"/>
                  </a:lnTo>
                  <a:lnTo>
                    <a:pt x="26" y="1115"/>
                  </a:lnTo>
                  <a:lnTo>
                    <a:pt x="102" y="1216"/>
                  </a:lnTo>
                  <a:lnTo>
                    <a:pt x="203" y="1292"/>
                  </a:lnTo>
                  <a:lnTo>
                    <a:pt x="355" y="1318"/>
                  </a:lnTo>
                  <a:lnTo>
                    <a:pt x="7700" y="1318"/>
                  </a:lnTo>
                  <a:lnTo>
                    <a:pt x="7852" y="1292"/>
                  </a:lnTo>
                  <a:lnTo>
                    <a:pt x="7954" y="1216"/>
                  </a:lnTo>
                  <a:lnTo>
                    <a:pt x="8030" y="1115"/>
                  </a:lnTo>
                  <a:lnTo>
                    <a:pt x="8055" y="963"/>
                  </a:lnTo>
                  <a:lnTo>
                    <a:pt x="8055" y="760"/>
                  </a:lnTo>
                  <a:lnTo>
                    <a:pt x="761" y="760"/>
                  </a:lnTo>
                  <a:lnTo>
                    <a:pt x="685" y="735"/>
                  </a:lnTo>
                  <a:lnTo>
                    <a:pt x="609" y="710"/>
                  </a:lnTo>
                  <a:lnTo>
                    <a:pt x="558" y="634"/>
                  </a:lnTo>
                  <a:lnTo>
                    <a:pt x="558" y="558"/>
                  </a:lnTo>
                  <a:lnTo>
                    <a:pt x="558" y="1"/>
                  </a:lnTo>
                  <a:close/>
                </a:path>
              </a:pathLst>
            </a:custGeom>
            <a:solidFill>
              <a:srgbClr val="F54F4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09" name="Google Shape;3673;p53">
              <a:extLst>
                <a:ext uri="{FF2B5EF4-FFF2-40B4-BE49-F238E27FC236}">
                  <a16:creationId xmlns:a16="http://schemas.microsoft.com/office/drawing/2014/main" id="{78CF532A-89FA-4D0A-3C4D-08613B00FE21}"/>
                </a:ext>
              </a:extLst>
            </p:cNvPr>
            <p:cNvSpPr/>
            <p:nvPr/>
          </p:nvSpPr>
          <p:spPr>
            <a:xfrm>
              <a:off x="6292750" y="3412150"/>
              <a:ext cx="60825" cy="60825"/>
            </a:xfrm>
            <a:custGeom>
              <a:avLst/>
              <a:gdLst/>
              <a:ahLst/>
              <a:cxnLst/>
              <a:rect l="l" t="t" r="r" b="b"/>
              <a:pathLst>
                <a:path w="2433" h="2433" extrusionOk="0">
                  <a:moveTo>
                    <a:pt x="330" y="1"/>
                  </a:moveTo>
                  <a:lnTo>
                    <a:pt x="204" y="26"/>
                  </a:lnTo>
                  <a:lnTo>
                    <a:pt x="102" y="102"/>
                  </a:lnTo>
                  <a:lnTo>
                    <a:pt x="26" y="203"/>
                  </a:lnTo>
                  <a:lnTo>
                    <a:pt x="1" y="330"/>
                  </a:lnTo>
                  <a:lnTo>
                    <a:pt x="1" y="2078"/>
                  </a:lnTo>
                  <a:lnTo>
                    <a:pt x="26" y="2230"/>
                  </a:lnTo>
                  <a:lnTo>
                    <a:pt x="102" y="2331"/>
                  </a:lnTo>
                  <a:lnTo>
                    <a:pt x="204" y="2407"/>
                  </a:lnTo>
                  <a:lnTo>
                    <a:pt x="330" y="2432"/>
                  </a:lnTo>
                  <a:lnTo>
                    <a:pt x="2078" y="2432"/>
                  </a:lnTo>
                  <a:lnTo>
                    <a:pt x="2230" y="2407"/>
                  </a:lnTo>
                  <a:lnTo>
                    <a:pt x="2331" y="2331"/>
                  </a:lnTo>
                  <a:lnTo>
                    <a:pt x="2407" y="2230"/>
                  </a:lnTo>
                  <a:lnTo>
                    <a:pt x="2432" y="2078"/>
                  </a:lnTo>
                  <a:lnTo>
                    <a:pt x="2432" y="330"/>
                  </a:lnTo>
                  <a:lnTo>
                    <a:pt x="2407" y="203"/>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0" name="Google Shape;3674;p53">
              <a:extLst>
                <a:ext uri="{FF2B5EF4-FFF2-40B4-BE49-F238E27FC236}">
                  <a16:creationId xmlns:a16="http://schemas.microsoft.com/office/drawing/2014/main" id="{50D990B6-AF46-0260-063E-BACCD4AC87E4}"/>
                </a:ext>
              </a:extLst>
            </p:cNvPr>
            <p:cNvSpPr/>
            <p:nvPr/>
          </p:nvSpPr>
          <p:spPr>
            <a:xfrm>
              <a:off x="6292750" y="3498900"/>
              <a:ext cx="60825" cy="61450"/>
            </a:xfrm>
            <a:custGeom>
              <a:avLst/>
              <a:gdLst/>
              <a:ahLst/>
              <a:cxnLst/>
              <a:rect l="l" t="t" r="r" b="b"/>
              <a:pathLst>
                <a:path w="2433" h="2458" extrusionOk="0">
                  <a:moveTo>
                    <a:pt x="330" y="1"/>
                  </a:moveTo>
                  <a:lnTo>
                    <a:pt x="204" y="26"/>
                  </a:lnTo>
                  <a:lnTo>
                    <a:pt x="102" y="102"/>
                  </a:lnTo>
                  <a:lnTo>
                    <a:pt x="26" y="229"/>
                  </a:lnTo>
                  <a:lnTo>
                    <a:pt x="1" y="355"/>
                  </a:lnTo>
                  <a:lnTo>
                    <a:pt x="1" y="2103"/>
                  </a:lnTo>
                  <a:lnTo>
                    <a:pt x="26" y="2229"/>
                  </a:lnTo>
                  <a:lnTo>
                    <a:pt x="102" y="2356"/>
                  </a:lnTo>
                  <a:lnTo>
                    <a:pt x="204" y="2432"/>
                  </a:lnTo>
                  <a:lnTo>
                    <a:pt x="330" y="2457"/>
                  </a:lnTo>
                  <a:lnTo>
                    <a:pt x="2078" y="2457"/>
                  </a:lnTo>
                  <a:lnTo>
                    <a:pt x="2230" y="2432"/>
                  </a:lnTo>
                  <a:lnTo>
                    <a:pt x="2331" y="2356"/>
                  </a:lnTo>
                  <a:lnTo>
                    <a:pt x="2407" y="2229"/>
                  </a:lnTo>
                  <a:lnTo>
                    <a:pt x="2432" y="2103"/>
                  </a:lnTo>
                  <a:lnTo>
                    <a:pt x="2432" y="355"/>
                  </a:lnTo>
                  <a:lnTo>
                    <a:pt x="2407" y="229"/>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1" name="Google Shape;3675;p53">
              <a:extLst>
                <a:ext uri="{FF2B5EF4-FFF2-40B4-BE49-F238E27FC236}">
                  <a16:creationId xmlns:a16="http://schemas.microsoft.com/office/drawing/2014/main" id="{1F0C4BA6-780E-E1A4-2B18-B3A6F6808AE1}"/>
                </a:ext>
              </a:extLst>
            </p:cNvPr>
            <p:cNvSpPr/>
            <p:nvPr/>
          </p:nvSpPr>
          <p:spPr>
            <a:xfrm>
              <a:off x="6292750" y="3586275"/>
              <a:ext cx="60825" cy="60825"/>
            </a:xfrm>
            <a:custGeom>
              <a:avLst/>
              <a:gdLst/>
              <a:ahLst/>
              <a:cxnLst/>
              <a:rect l="l" t="t" r="r" b="b"/>
              <a:pathLst>
                <a:path w="2433" h="2433" extrusionOk="0">
                  <a:moveTo>
                    <a:pt x="330" y="1"/>
                  </a:moveTo>
                  <a:lnTo>
                    <a:pt x="204" y="26"/>
                  </a:lnTo>
                  <a:lnTo>
                    <a:pt x="102" y="102"/>
                  </a:lnTo>
                  <a:lnTo>
                    <a:pt x="26" y="203"/>
                  </a:lnTo>
                  <a:lnTo>
                    <a:pt x="1" y="355"/>
                  </a:lnTo>
                  <a:lnTo>
                    <a:pt x="1" y="2103"/>
                  </a:lnTo>
                  <a:lnTo>
                    <a:pt x="26" y="2230"/>
                  </a:lnTo>
                  <a:lnTo>
                    <a:pt x="102" y="2331"/>
                  </a:lnTo>
                  <a:lnTo>
                    <a:pt x="204" y="2407"/>
                  </a:lnTo>
                  <a:lnTo>
                    <a:pt x="330" y="2432"/>
                  </a:lnTo>
                  <a:lnTo>
                    <a:pt x="2078" y="2432"/>
                  </a:lnTo>
                  <a:lnTo>
                    <a:pt x="2230" y="2407"/>
                  </a:lnTo>
                  <a:lnTo>
                    <a:pt x="2331" y="2331"/>
                  </a:lnTo>
                  <a:lnTo>
                    <a:pt x="2407" y="2230"/>
                  </a:lnTo>
                  <a:lnTo>
                    <a:pt x="2432" y="2103"/>
                  </a:lnTo>
                  <a:lnTo>
                    <a:pt x="2432" y="355"/>
                  </a:lnTo>
                  <a:lnTo>
                    <a:pt x="2407" y="203"/>
                  </a:lnTo>
                  <a:lnTo>
                    <a:pt x="2331" y="102"/>
                  </a:lnTo>
                  <a:lnTo>
                    <a:pt x="2230" y="26"/>
                  </a:lnTo>
                  <a:lnTo>
                    <a:pt x="2078" y="1"/>
                  </a:lnTo>
                  <a:close/>
                </a:path>
              </a:pathLst>
            </a:custGeom>
            <a:solidFill>
              <a:srgbClr val="FFFFFF"/>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2" name="Google Shape;3676;p53">
              <a:extLst>
                <a:ext uri="{FF2B5EF4-FFF2-40B4-BE49-F238E27FC236}">
                  <a16:creationId xmlns:a16="http://schemas.microsoft.com/office/drawing/2014/main" id="{1E994074-B449-F0AD-26CA-C420F2C7E752}"/>
                </a:ext>
              </a:extLst>
            </p:cNvPr>
            <p:cNvSpPr/>
            <p:nvPr/>
          </p:nvSpPr>
          <p:spPr>
            <a:xfrm>
              <a:off x="6245900" y="3310850"/>
              <a:ext cx="336900" cy="447050"/>
            </a:xfrm>
            <a:custGeom>
              <a:avLst/>
              <a:gdLst/>
              <a:ahLst/>
              <a:cxnLst/>
              <a:rect l="l" t="t" r="r" b="b"/>
              <a:pathLst>
                <a:path w="13476" h="17882" extrusionOk="0">
                  <a:moveTo>
                    <a:pt x="963" y="0"/>
                  </a:moveTo>
                  <a:lnTo>
                    <a:pt x="760" y="26"/>
                  </a:lnTo>
                  <a:lnTo>
                    <a:pt x="583" y="76"/>
                  </a:lnTo>
                  <a:lnTo>
                    <a:pt x="431" y="178"/>
                  </a:lnTo>
                  <a:lnTo>
                    <a:pt x="279" y="304"/>
                  </a:lnTo>
                  <a:lnTo>
                    <a:pt x="153" y="431"/>
                  </a:lnTo>
                  <a:lnTo>
                    <a:pt x="77" y="608"/>
                  </a:lnTo>
                  <a:lnTo>
                    <a:pt x="26" y="785"/>
                  </a:lnTo>
                  <a:lnTo>
                    <a:pt x="1" y="963"/>
                  </a:lnTo>
                  <a:lnTo>
                    <a:pt x="1" y="16919"/>
                  </a:lnTo>
                  <a:lnTo>
                    <a:pt x="26" y="17097"/>
                  </a:lnTo>
                  <a:lnTo>
                    <a:pt x="77" y="17299"/>
                  </a:lnTo>
                  <a:lnTo>
                    <a:pt x="153" y="17451"/>
                  </a:lnTo>
                  <a:lnTo>
                    <a:pt x="279" y="17603"/>
                  </a:lnTo>
                  <a:lnTo>
                    <a:pt x="431" y="17704"/>
                  </a:lnTo>
                  <a:lnTo>
                    <a:pt x="583" y="17806"/>
                  </a:lnTo>
                  <a:lnTo>
                    <a:pt x="760" y="17856"/>
                  </a:lnTo>
                  <a:lnTo>
                    <a:pt x="963" y="17882"/>
                  </a:lnTo>
                  <a:lnTo>
                    <a:pt x="12513" y="17882"/>
                  </a:lnTo>
                  <a:lnTo>
                    <a:pt x="12715" y="17856"/>
                  </a:lnTo>
                  <a:lnTo>
                    <a:pt x="12893" y="17806"/>
                  </a:lnTo>
                  <a:lnTo>
                    <a:pt x="13045" y="17704"/>
                  </a:lnTo>
                  <a:lnTo>
                    <a:pt x="13197" y="17603"/>
                  </a:lnTo>
                  <a:lnTo>
                    <a:pt x="13298" y="17451"/>
                  </a:lnTo>
                  <a:lnTo>
                    <a:pt x="13399" y="17299"/>
                  </a:lnTo>
                  <a:lnTo>
                    <a:pt x="13450" y="17097"/>
                  </a:lnTo>
                  <a:lnTo>
                    <a:pt x="13475" y="16919"/>
                  </a:lnTo>
                  <a:lnTo>
                    <a:pt x="13475" y="9979"/>
                  </a:lnTo>
                  <a:lnTo>
                    <a:pt x="13450" y="9878"/>
                  </a:lnTo>
                  <a:lnTo>
                    <a:pt x="13399" y="9802"/>
                  </a:lnTo>
                  <a:lnTo>
                    <a:pt x="13298" y="9751"/>
                  </a:lnTo>
                  <a:lnTo>
                    <a:pt x="13197" y="9726"/>
                  </a:lnTo>
                  <a:lnTo>
                    <a:pt x="13095" y="9751"/>
                  </a:lnTo>
                  <a:lnTo>
                    <a:pt x="13019" y="9802"/>
                  </a:lnTo>
                  <a:lnTo>
                    <a:pt x="12969" y="9878"/>
                  </a:lnTo>
                  <a:lnTo>
                    <a:pt x="12943" y="9979"/>
                  </a:lnTo>
                  <a:lnTo>
                    <a:pt x="12943" y="16919"/>
                  </a:lnTo>
                  <a:lnTo>
                    <a:pt x="12943" y="16995"/>
                  </a:lnTo>
                  <a:lnTo>
                    <a:pt x="12918" y="17097"/>
                  </a:lnTo>
                  <a:lnTo>
                    <a:pt x="12867" y="17147"/>
                  </a:lnTo>
                  <a:lnTo>
                    <a:pt x="12817" y="17223"/>
                  </a:lnTo>
                  <a:lnTo>
                    <a:pt x="12766" y="17274"/>
                  </a:lnTo>
                  <a:lnTo>
                    <a:pt x="12690" y="17324"/>
                  </a:lnTo>
                  <a:lnTo>
                    <a:pt x="12589" y="17350"/>
                  </a:lnTo>
                  <a:lnTo>
                    <a:pt x="862" y="17350"/>
                  </a:lnTo>
                  <a:lnTo>
                    <a:pt x="786" y="17324"/>
                  </a:lnTo>
                  <a:lnTo>
                    <a:pt x="710" y="17274"/>
                  </a:lnTo>
                  <a:lnTo>
                    <a:pt x="659" y="17223"/>
                  </a:lnTo>
                  <a:lnTo>
                    <a:pt x="609" y="17147"/>
                  </a:lnTo>
                  <a:lnTo>
                    <a:pt x="558" y="17097"/>
                  </a:lnTo>
                  <a:lnTo>
                    <a:pt x="533" y="16995"/>
                  </a:lnTo>
                  <a:lnTo>
                    <a:pt x="533" y="16919"/>
                  </a:lnTo>
                  <a:lnTo>
                    <a:pt x="533" y="963"/>
                  </a:lnTo>
                  <a:lnTo>
                    <a:pt x="533" y="887"/>
                  </a:lnTo>
                  <a:lnTo>
                    <a:pt x="558" y="811"/>
                  </a:lnTo>
                  <a:lnTo>
                    <a:pt x="609" y="735"/>
                  </a:lnTo>
                  <a:lnTo>
                    <a:pt x="659" y="659"/>
                  </a:lnTo>
                  <a:lnTo>
                    <a:pt x="710" y="608"/>
                  </a:lnTo>
                  <a:lnTo>
                    <a:pt x="786" y="557"/>
                  </a:lnTo>
                  <a:lnTo>
                    <a:pt x="862" y="532"/>
                  </a:lnTo>
                  <a:lnTo>
                    <a:pt x="2128" y="532"/>
                  </a:lnTo>
                  <a:lnTo>
                    <a:pt x="2230" y="507"/>
                  </a:lnTo>
                  <a:lnTo>
                    <a:pt x="2305" y="456"/>
                  </a:lnTo>
                  <a:lnTo>
                    <a:pt x="2381" y="380"/>
                  </a:lnTo>
                  <a:lnTo>
                    <a:pt x="2381" y="279"/>
                  </a:lnTo>
                  <a:lnTo>
                    <a:pt x="2381" y="178"/>
                  </a:lnTo>
                  <a:lnTo>
                    <a:pt x="2305" y="76"/>
                  </a:lnTo>
                  <a:lnTo>
                    <a:pt x="2230" y="26"/>
                  </a:lnTo>
                  <a:lnTo>
                    <a:pt x="2128"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3" name="Google Shape;3677;p53">
              <a:extLst>
                <a:ext uri="{FF2B5EF4-FFF2-40B4-BE49-F238E27FC236}">
                  <a16:creationId xmlns:a16="http://schemas.microsoft.com/office/drawing/2014/main" id="{7DAF03B9-C539-CD9B-4B0B-DDEF419B859A}"/>
                </a:ext>
              </a:extLst>
            </p:cNvPr>
            <p:cNvSpPr/>
            <p:nvPr/>
          </p:nvSpPr>
          <p:spPr>
            <a:xfrm>
              <a:off x="6323150" y="3310850"/>
              <a:ext cx="259650" cy="225425"/>
            </a:xfrm>
            <a:custGeom>
              <a:avLst/>
              <a:gdLst/>
              <a:ahLst/>
              <a:cxnLst/>
              <a:rect l="l" t="t" r="r" b="b"/>
              <a:pathLst>
                <a:path w="10386" h="9017" extrusionOk="0">
                  <a:moveTo>
                    <a:pt x="254" y="0"/>
                  </a:moveTo>
                  <a:lnTo>
                    <a:pt x="153" y="26"/>
                  </a:lnTo>
                  <a:lnTo>
                    <a:pt x="77" y="102"/>
                  </a:lnTo>
                  <a:lnTo>
                    <a:pt x="26" y="178"/>
                  </a:lnTo>
                  <a:lnTo>
                    <a:pt x="1" y="279"/>
                  </a:lnTo>
                  <a:lnTo>
                    <a:pt x="26" y="380"/>
                  </a:lnTo>
                  <a:lnTo>
                    <a:pt x="77" y="456"/>
                  </a:lnTo>
                  <a:lnTo>
                    <a:pt x="153" y="507"/>
                  </a:lnTo>
                  <a:lnTo>
                    <a:pt x="254" y="532"/>
                  </a:lnTo>
                  <a:lnTo>
                    <a:pt x="9423" y="532"/>
                  </a:lnTo>
                  <a:lnTo>
                    <a:pt x="9499" y="557"/>
                  </a:lnTo>
                  <a:lnTo>
                    <a:pt x="9600" y="583"/>
                  </a:lnTo>
                  <a:lnTo>
                    <a:pt x="9651" y="608"/>
                  </a:lnTo>
                  <a:lnTo>
                    <a:pt x="9727" y="659"/>
                  </a:lnTo>
                  <a:lnTo>
                    <a:pt x="9777" y="735"/>
                  </a:lnTo>
                  <a:lnTo>
                    <a:pt x="9828" y="811"/>
                  </a:lnTo>
                  <a:lnTo>
                    <a:pt x="9853" y="887"/>
                  </a:lnTo>
                  <a:lnTo>
                    <a:pt x="9853" y="963"/>
                  </a:lnTo>
                  <a:lnTo>
                    <a:pt x="9853" y="8764"/>
                  </a:lnTo>
                  <a:lnTo>
                    <a:pt x="9879" y="8865"/>
                  </a:lnTo>
                  <a:lnTo>
                    <a:pt x="9929" y="8941"/>
                  </a:lnTo>
                  <a:lnTo>
                    <a:pt x="10005" y="8992"/>
                  </a:lnTo>
                  <a:lnTo>
                    <a:pt x="10107" y="9017"/>
                  </a:lnTo>
                  <a:lnTo>
                    <a:pt x="10208" y="8992"/>
                  </a:lnTo>
                  <a:lnTo>
                    <a:pt x="10309" y="8941"/>
                  </a:lnTo>
                  <a:lnTo>
                    <a:pt x="10360" y="8865"/>
                  </a:lnTo>
                  <a:lnTo>
                    <a:pt x="10385" y="8764"/>
                  </a:lnTo>
                  <a:lnTo>
                    <a:pt x="10385" y="963"/>
                  </a:lnTo>
                  <a:lnTo>
                    <a:pt x="10360" y="785"/>
                  </a:lnTo>
                  <a:lnTo>
                    <a:pt x="10309" y="608"/>
                  </a:lnTo>
                  <a:lnTo>
                    <a:pt x="10208" y="431"/>
                  </a:lnTo>
                  <a:lnTo>
                    <a:pt x="10107" y="304"/>
                  </a:lnTo>
                  <a:lnTo>
                    <a:pt x="9955" y="178"/>
                  </a:lnTo>
                  <a:lnTo>
                    <a:pt x="9803" y="76"/>
                  </a:lnTo>
                  <a:lnTo>
                    <a:pt x="9600" y="26"/>
                  </a:lnTo>
                  <a:lnTo>
                    <a:pt x="9423"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4" name="Google Shape;3678;p53">
              <a:extLst>
                <a:ext uri="{FF2B5EF4-FFF2-40B4-BE49-F238E27FC236}">
                  <a16:creationId xmlns:a16="http://schemas.microsoft.com/office/drawing/2014/main" id="{6544C66A-9D91-9513-0564-C888675A1003}"/>
                </a:ext>
              </a:extLst>
            </p:cNvPr>
            <p:cNvSpPr/>
            <p:nvPr/>
          </p:nvSpPr>
          <p:spPr>
            <a:xfrm>
              <a:off x="6306700" y="3341875"/>
              <a:ext cx="214675" cy="45600"/>
            </a:xfrm>
            <a:custGeom>
              <a:avLst/>
              <a:gdLst/>
              <a:ahLst/>
              <a:cxnLst/>
              <a:rect l="l" t="t" r="r" b="b"/>
              <a:pathLst>
                <a:path w="8587" h="1824" extrusionOk="0">
                  <a:moveTo>
                    <a:pt x="507" y="0"/>
                  </a:moveTo>
                  <a:lnTo>
                    <a:pt x="380" y="51"/>
                  </a:lnTo>
                  <a:lnTo>
                    <a:pt x="279" y="102"/>
                  </a:lnTo>
                  <a:lnTo>
                    <a:pt x="203" y="178"/>
                  </a:lnTo>
                  <a:lnTo>
                    <a:pt x="127" y="254"/>
                  </a:lnTo>
                  <a:lnTo>
                    <a:pt x="51" y="355"/>
                  </a:lnTo>
                  <a:lnTo>
                    <a:pt x="25" y="482"/>
                  </a:lnTo>
                  <a:lnTo>
                    <a:pt x="0" y="608"/>
                  </a:lnTo>
                  <a:lnTo>
                    <a:pt x="0" y="1216"/>
                  </a:lnTo>
                  <a:lnTo>
                    <a:pt x="25" y="1343"/>
                  </a:lnTo>
                  <a:lnTo>
                    <a:pt x="51" y="1469"/>
                  </a:lnTo>
                  <a:lnTo>
                    <a:pt x="127" y="1571"/>
                  </a:lnTo>
                  <a:lnTo>
                    <a:pt x="203" y="1647"/>
                  </a:lnTo>
                  <a:lnTo>
                    <a:pt x="279" y="1723"/>
                  </a:lnTo>
                  <a:lnTo>
                    <a:pt x="380" y="1799"/>
                  </a:lnTo>
                  <a:lnTo>
                    <a:pt x="507" y="1824"/>
                  </a:lnTo>
                  <a:lnTo>
                    <a:pt x="5724" y="1824"/>
                  </a:lnTo>
                  <a:lnTo>
                    <a:pt x="5826" y="1748"/>
                  </a:lnTo>
                  <a:lnTo>
                    <a:pt x="5876" y="1672"/>
                  </a:lnTo>
                  <a:lnTo>
                    <a:pt x="5902" y="1571"/>
                  </a:lnTo>
                  <a:lnTo>
                    <a:pt x="5876" y="1469"/>
                  </a:lnTo>
                  <a:lnTo>
                    <a:pt x="5826" y="1393"/>
                  </a:lnTo>
                  <a:lnTo>
                    <a:pt x="5724" y="1343"/>
                  </a:lnTo>
                  <a:lnTo>
                    <a:pt x="5623" y="1317"/>
                  </a:lnTo>
                  <a:lnTo>
                    <a:pt x="633" y="1317"/>
                  </a:lnTo>
                  <a:lnTo>
                    <a:pt x="557" y="1292"/>
                  </a:lnTo>
                  <a:lnTo>
                    <a:pt x="532" y="1216"/>
                  </a:lnTo>
                  <a:lnTo>
                    <a:pt x="532" y="608"/>
                  </a:lnTo>
                  <a:lnTo>
                    <a:pt x="557" y="532"/>
                  </a:lnTo>
                  <a:lnTo>
                    <a:pt x="633" y="507"/>
                  </a:lnTo>
                  <a:lnTo>
                    <a:pt x="7978" y="507"/>
                  </a:lnTo>
                  <a:lnTo>
                    <a:pt x="8054" y="532"/>
                  </a:lnTo>
                  <a:lnTo>
                    <a:pt x="8080" y="608"/>
                  </a:lnTo>
                  <a:lnTo>
                    <a:pt x="8080" y="1216"/>
                  </a:lnTo>
                  <a:lnTo>
                    <a:pt x="8054" y="1292"/>
                  </a:lnTo>
                  <a:lnTo>
                    <a:pt x="7978" y="1317"/>
                  </a:lnTo>
                  <a:lnTo>
                    <a:pt x="6839" y="1317"/>
                  </a:lnTo>
                  <a:lnTo>
                    <a:pt x="6737" y="1343"/>
                  </a:lnTo>
                  <a:lnTo>
                    <a:pt x="6661" y="1393"/>
                  </a:lnTo>
                  <a:lnTo>
                    <a:pt x="6611" y="1469"/>
                  </a:lnTo>
                  <a:lnTo>
                    <a:pt x="6585" y="1571"/>
                  </a:lnTo>
                  <a:lnTo>
                    <a:pt x="6611" y="1672"/>
                  </a:lnTo>
                  <a:lnTo>
                    <a:pt x="6661" y="1748"/>
                  </a:lnTo>
                  <a:lnTo>
                    <a:pt x="6737" y="1824"/>
                  </a:lnTo>
                  <a:lnTo>
                    <a:pt x="8105" y="1824"/>
                  </a:lnTo>
                  <a:lnTo>
                    <a:pt x="8232" y="1799"/>
                  </a:lnTo>
                  <a:lnTo>
                    <a:pt x="8333" y="1723"/>
                  </a:lnTo>
                  <a:lnTo>
                    <a:pt x="8409" y="1647"/>
                  </a:lnTo>
                  <a:lnTo>
                    <a:pt x="8485" y="1571"/>
                  </a:lnTo>
                  <a:lnTo>
                    <a:pt x="8536" y="1469"/>
                  </a:lnTo>
                  <a:lnTo>
                    <a:pt x="8586" y="1343"/>
                  </a:lnTo>
                  <a:lnTo>
                    <a:pt x="8586" y="1216"/>
                  </a:lnTo>
                  <a:lnTo>
                    <a:pt x="8586" y="608"/>
                  </a:lnTo>
                  <a:lnTo>
                    <a:pt x="8586" y="482"/>
                  </a:lnTo>
                  <a:lnTo>
                    <a:pt x="8536" y="355"/>
                  </a:lnTo>
                  <a:lnTo>
                    <a:pt x="8485" y="254"/>
                  </a:lnTo>
                  <a:lnTo>
                    <a:pt x="8409" y="178"/>
                  </a:lnTo>
                  <a:lnTo>
                    <a:pt x="8333" y="102"/>
                  </a:lnTo>
                  <a:lnTo>
                    <a:pt x="8232" y="51"/>
                  </a:lnTo>
                  <a:lnTo>
                    <a:pt x="8105"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5" name="Google Shape;3679;p53">
              <a:extLst>
                <a:ext uri="{FF2B5EF4-FFF2-40B4-BE49-F238E27FC236}">
                  <a16:creationId xmlns:a16="http://schemas.microsoft.com/office/drawing/2014/main" id="{62C23EA8-AAAD-20DC-B31B-E2DA47B2D716}"/>
                </a:ext>
              </a:extLst>
            </p:cNvPr>
            <p:cNvSpPr/>
            <p:nvPr/>
          </p:nvSpPr>
          <p:spPr>
            <a:xfrm>
              <a:off x="6368750" y="3422925"/>
              <a:ext cx="147550" cy="12675"/>
            </a:xfrm>
            <a:custGeom>
              <a:avLst/>
              <a:gdLst/>
              <a:ahLst/>
              <a:cxnLst/>
              <a:rect l="l" t="t" r="r" b="b"/>
              <a:pathLst>
                <a:path w="5902" h="507" extrusionOk="0">
                  <a:moveTo>
                    <a:pt x="279" y="0"/>
                  </a:moveTo>
                  <a:lnTo>
                    <a:pt x="178" y="26"/>
                  </a:lnTo>
                  <a:lnTo>
                    <a:pt x="76" y="76"/>
                  </a:lnTo>
                  <a:lnTo>
                    <a:pt x="26" y="152"/>
                  </a:lnTo>
                  <a:lnTo>
                    <a:pt x="0" y="254"/>
                  </a:lnTo>
                  <a:lnTo>
                    <a:pt x="26" y="355"/>
                  </a:lnTo>
                  <a:lnTo>
                    <a:pt x="76" y="431"/>
                  </a:lnTo>
                  <a:lnTo>
                    <a:pt x="178" y="507"/>
                  </a:lnTo>
                  <a:lnTo>
                    <a:pt x="5750" y="507"/>
                  </a:lnTo>
                  <a:lnTo>
                    <a:pt x="5826" y="431"/>
                  </a:lnTo>
                  <a:lnTo>
                    <a:pt x="5876" y="355"/>
                  </a:lnTo>
                  <a:lnTo>
                    <a:pt x="5902" y="254"/>
                  </a:lnTo>
                  <a:lnTo>
                    <a:pt x="5876" y="152"/>
                  </a:lnTo>
                  <a:lnTo>
                    <a:pt x="5826" y="76"/>
                  </a:lnTo>
                  <a:lnTo>
                    <a:pt x="5750" y="26"/>
                  </a:lnTo>
                  <a:lnTo>
                    <a:pt x="5648"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6" name="Google Shape;3680;p53">
              <a:extLst>
                <a:ext uri="{FF2B5EF4-FFF2-40B4-BE49-F238E27FC236}">
                  <a16:creationId xmlns:a16="http://schemas.microsoft.com/office/drawing/2014/main" id="{B881C756-DA83-7FFA-DBFD-14B0A7172009}"/>
                </a:ext>
              </a:extLst>
            </p:cNvPr>
            <p:cNvSpPr/>
            <p:nvPr/>
          </p:nvSpPr>
          <p:spPr>
            <a:xfrm>
              <a:off x="6368750" y="3448875"/>
              <a:ext cx="110200" cy="13325"/>
            </a:xfrm>
            <a:custGeom>
              <a:avLst/>
              <a:gdLst/>
              <a:ahLst/>
              <a:cxnLst/>
              <a:rect l="l" t="t" r="r" b="b"/>
              <a:pathLst>
                <a:path w="4408" h="533" extrusionOk="0">
                  <a:moveTo>
                    <a:pt x="279" y="1"/>
                  </a:moveTo>
                  <a:lnTo>
                    <a:pt x="178" y="26"/>
                  </a:lnTo>
                  <a:lnTo>
                    <a:pt x="76" y="77"/>
                  </a:lnTo>
                  <a:lnTo>
                    <a:pt x="26" y="153"/>
                  </a:lnTo>
                  <a:lnTo>
                    <a:pt x="0" y="254"/>
                  </a:lnTo>
                  <a:lnTo>
                    <a:pt x="26" y="355"/>
                  </a:lnTo>
                  <a:lnTo>
                    <a:pt x="76" y="457"/>
                  </a:lnTo>
                  <a:lnTo>
                    <a:pt x="178" y="507"/>
                  </a:lnTo>
                  <a:lnTo>
                    <a:pt x="279" y="533"/>
                  </a:lnTo>
                  <a:lnTo>
                    <a:pt x="4129" y="533"/>
                  </a:lnTo>
                  <a:lnTo>
                    <a:pt x="4255" y="507"/>
                  </a:lnTo>
                  <a:lnTo>
                    <a:pt x="4331" y="457"/>
                  </a:lnTo>
                  <a:lnTo>
                    <a:pt x="4382" y="355"/>
                  </a:lnTo>
                  <a:lnTo>
                    <a:pt x="4407" y="254"/>
                  </a:lnTo>
                  <a:lnTo>
                    <a:pt x="4382" y="153"/>
                  </a:lnTo>
                  <a:lnTo>
                    <a:pt x="4331" y="77"/>
                  </a:lnTo>
                  <a:lnTo>
                    <a:pt x="4255" y="26"/>
                  </a:lnTo>
                  <a:lnTo>
                    <a:pt x="4129"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7" name="Google Shape;3681;p53">
              <a:extLst>
                <a:ext uri="{FF2B5EF4-FFF2-40B4-BE49-F238E27FC236}">
                  <a16:creationId xmlns:a16="http://schemas.microsoft.com/office/drawing/2014/main" id="{026FDF7F-13D1-E757-B1B6-82B3070B5435}"/>
                </a:ext>
              </a:extLst>
            </p:cNvPr>
            <p:cNvSpPr/>
            <p:nvPr/>
          </p:nvSpPr>
          <p:spPr>
            <a:xfrm>
              <a:off x="6368750" y="3510300"/>
              <a:ext cx="147550" cy="12700"/>
            </a:xfrm>
            <a:custGeom>
              <a:avLst/>
              <a:gdLst/>
              <a:ahLst/>
              <a:cxnLst/>
              <a:rect l="l" t="t" r="r" b="b"/>
              <a:pathLst>
                <a:path w="5902" h="508" extrusionOk="0">
                  <a:moveTo>
                    <a:pt x="178" y="1"/>
                  </a:moveTo>
                  <a:lnTo>
                    <a:pt x="76" y="76"/>
                  </a:lnTo>
                  <a:lnTo>
                    <a:pt x="26" y="152"/>
                  </a:lnTo>
                  <a:lnTo>
                    <a:pt x="0" y="254"/>
                  </a:lnTo>
                  <a:lnTo>
                    <a:pt x="26" y="355"/>
                  </a:lnTo>
                  <a:lnTo>
                    <a:pt x="76" y="431"/>
                  </a:lnTo>
                  <a:lnTo>
                    <a:pt x="178" y="482"/>
                  </a:lnTo>
                  <a:lnTo>
                    <a:pt x="279" y="507"/>
                  </a:lnTo>
                  <a:lnTo>
                    <a:pt x="5648" y="507"/>
                  </a:lnTo>
                  <a:lnTo>
                    <a:pt x="5750" y="482"/>
                  </a:lnTo>
                  <a:lnTo>
                    <a:pt x="5826" y="431"/>
                  </a:lnTo>
                  <a:lnTo>
                    <a:pt x="5876" y="355"/>
                  </a:lnTo>
                  <a:lnTo>
                    <a:pt x="5902" y="254"/>
                  </a:lnTo>
                  <a:lnTo>
                    <a:pt x="5876" y="152"/>
                  </a:lnTo>
                  <a:lnTo>
                    <a:pt x="5826" y="76"/>
                  </a:lnTo>
                  <a:lnTo>
                    <a:pt x="5750"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8" name="Google Shape;3682;p53">
              <a:extLst>
                <a:ext uri="{FF2B5EF4-FFF2-40B4-BE49-F238E27FC236}">
                  <a16:creationId xmlns:a16="http://schemas.microsoft.com/office/drawing/2014/main" id="{C915DB9A-7CBE-2670-89D2-1A1988118958}"/>
                </a:ext>
              </a:extLst>
            </p:cNvPr>
            <p:cNvSpPr/>
            <p:nvPr/>
          </p:nvSpPr>
          <p:spPr>
            <a:xfrm>
              <a:off x="6368750" y="3536250"/>
              <a:ext cx="77900" cy="13325"/>
            </a:xfrm>
            <a:custGeom>
              <a:avLst/>
              <a:gdLst/>
              <a:ahLst/>
              <a:cxnLst/>
              <a:rect l="l" t="t" r="r" b="b"/>
              <a:pathLst>
                <a:path w="3116" h="533" extrusionOk="0">
                  <a:moveTo>
                    <a:pt x="279" y="1"/>
                  </a:moveTo>
                  <a:lnTo>
                    <a:pt x="178" y="26"/>
                  </a:lnTo>
                  <a:lnTo>
                    <a:pt x="76" y="77"/>
                  </a:lnTo>
                  <a:lnTo>
                    <a:pt x="26" y="153"/>
                  </a:lnTo>
                  <a:lnTo>
                    <a:pt x="0" y="254"/>
                  </a:lnTo>
                  <a:lnTo>
                    <a:pt x="26" y="356"/>
                  </a:lnTo>
                  <a:lnTo>
                    <a:pt x="76" y="457"/>
                  </a:lnTo>
                  <a:lnTo>
                    <a:pt x="178" y="508"/>
                  </a:lnTo>
                  <a:lnTo>
                    <a:pt x="279" y="533"/>
                  </a:lnTo>
                  <a:lnTo>
                    <a:pt x="2862" y="533"/>
                  </a:lnTo>
                  <a:lnTo>
                    <a:pt x="2964" y="508"/>
                  </a:lnTo>
                  <a:lnTo>
                    <a:pt x="3040" y="457"/>
                  </a:lnTo>
                  <a:lnTo>
                    <a:pt x="3090" y="356"/>
                  </a:lnTo>
                  <a:lnTo>
                    <a:pt x="3116" y="254"/>
                  </a:lnTo>
                  <a:lnTo>
                    <a:pt x="3090" y="153"/>
                  </a:lnTo>
                  <a:lnTo>
                    <a:pt x="3040" y="77"/>
                  </a:lnTo>
                  <a:lnTo>
                    <a:pt x="2964" y="26"/>
                  </a:lnTo>
                  <a:lnTo>
                    <a:pt x="2862"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19" name="Google Shape;3683;p53">
              <a:extLst>
                <a:ext uri="{FF2B5EF4-FFF2-40B4-BE49-F238E27FC236}">
                  <a16:creationId xmlns:a16="http://schemas.microsoft.com/office/drawing/2014/main" id="{B5662664-C146-324E-1B46-C2A70264C4A9}"/>
                </a:ext>
              </a:extLst>
            </p:cNvPr>
            <p:cNvSpPr/>
            <p:nvPr/>
          </p:nvSpPr>
          <p:spPr>
            <a:xfrm>
              <a:off x="6368750" y="3597050"/>
              <a:ext cx="147550" cy="13325"/>
            </a:xfrm>
            <a:custGeom>
              <a:avLst/>
              <a:gdLst/>
              <a:ahLst/>
              <a:cxnLst/>
              <a:rect l="l" t="t" r="r" b="b"/>
              <a:pathLst>
                <a:path w="5902" h="533" extrusionOk="0">
                  <a:moveTo>
                    <a:pt x="279" y="0"/>
                  </a:moveTo>
                  <a:lnTo>
                    <a:pt x="178" y="26"/>
                  </a:lnTo>
                  <a:lnTo>
                    <a:pt x="76" y="76"/>
                  </a:lnTo>
                  <a:lnTo>
                    <a:pt x="26" y="178"/>
                  </a:lnTo>
                  <a:lnTo>
                    <a:pt x="0" y="279"/>
                  </a:lnTo>
                  <a:lnTo>
                    <a:pt x="26" y="380"/>
                  </a:lnTo>
                  <a:lnTo>
                    <a:pt x="76" y="456"/>
                  </a:lnTo>
                  <a:lnTo>
                    <a:pt x="178" y="507"/>
                  </a:lnTo>
                  <a:lnTo>
                    <a:pt x="279" y="532"/>
                  </a:lnTo>
                  <a:lnTo>
                    <a:pt x="5648" y="532"/>
                  </a:lnTo>
                  <a:lnTo>
                    <a:pt x="5750" y="507"/>
                  </a:lnTo>
                  <a:lnTo>
                    <a:pt x="5826" y="456"/>
                  </a:lnTo>
                  <a:lnTo>
                    <a:pt x="5876" y="380"/>
                  </a:lnTo>
                  <a:lnTo>
                    <a:pt x="5902" y="279"/>
                  </a:lnTo>
                  <a:lnTo>
                    <a:pt x="5876" y="178"/>
                  </a:lnTo>
                  <a:lnTo>
                    <a:pt x="5826" y="76"/>
                  </a:lnTo>
                  <a:lnTo>
                    <a:pt x="5750" y="26"/>
                  </a:lnTo>
                  <a:lnTo>
                    <a:pt x="5648"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0" name="Google Shape;3684;p53">
              <a:extLst>
                <a:ext uri="{FF2B5EF4-FFF2-40B4-BE49-F238E27FC236}">
                  <a16:creationId xmlns:a16="http://schemas.microsoft.com/office/drawing/2014/main" id="{CE05BD9B-A26A-80D3-27F2-D9808AD234DD}"/>
                </a:ext>
              </a:extLst>
            </p:cNvPr>
            <p:cNvSpPr/>
            <p:nvPr/>
          </p:nvSpPr>
          <p:spPr>
            <a:xfrm>
              <a:off x="6368750" y="3623650"/>
              <a:ext cx="55100" cy="12675"/>
            </a:xfrm>
            <a:custGeom>
              <a:avLst/>
              <a:gdLst/>
              <a:ahLst/>
              <a:cxnLst/>
              <a:rect l="l" t="t" r="r" b="b"/>
              <a:pathLst>
                <a:path w="2204" h="507" extrusionOk="0">
                  <a:moveTo>
                    <a:pt x="178" y="0"/>
                  </a:moveTo>
                  <a:lnTo>
                    <a:pt x="76" y="76"/>
                  </a:lnTo>
                  <a:lnTo>
                    <a:pt x="26" y="152"/>
                  </a:lnTo>
                  <a:lnTo>
                    <a:pt x="0" y="253"/>
                  </a:lnTo>
                  <a:lnTo>
                    <a:pt x="26" y="355"/>
                  </a:lnTo>
                  <a:lnTo>
                    <a:pt x="76" y="431"/>
                  </a:lnTo>
                  <a:lnTo>
                    <a:pt x="178" y="481"/>
                  </a:lnTo>
                  <a:lnTo>
                    <a:pt x="279" y="507"/>
                  </a:lnTo>
                  <a:lnTo>
                    <a:pt x="1951" y="507"/>
                  </a:lnTo>
                  <a:lnTo>
                    <a:pt x="2052" y="481"/>
                  </a:lnTo>
                  <a:lnTo>
                    <a:pt x="2128" y="431"/>
                  </a:lnTo>
                  <a:lnTo>
                    <a:pt x="2178" y="355"/>
                  </a:lnTo>
                  <a:lnTo>
                    <a:pt x="2204" y="253"/>
                  </a:lnTo>
                  <a:lnTo>
                    <a:pt x="2178" y="152"/>
                  </a:lnTo>
                  <a:lnTo>
                    <a:pt x="2128" y="76"/>
                  </a:lnTo>
                  <a:lnTo>
                    <a:pt x="2052" y="0"/>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1" name="Google Shape;3685;p53">
              <a:extLst>
                <a:ext uri="{FF2B5EF4-FFF2-40B4-BE49-F238E27FC236}">
                  <a16:creationId xmlns:a16="http://schemas.microsoft.com/office/drawing/2014/main" id="{C1B1CF0A-4F53-70DE-0D94-4E051F60B76C}"/>
                </a:ext>
              </a:extLst>
            </p:cNvPr>
            <p:cNvSpPr/>
            <p:nvPr/>
          </p:nvSpPr>
          <p:spPr>
            <a:xfrm>
              <a:off x="6420675" y="3628700"/>
              <a:ext cx="82975" cy="101975"/>
            </a:xfrm>
            <a:custGeom>
              <a:avLst/>
              <a:gdLst/>
              <a:ahLst/>
              <a:cxnLst/>
              <a:rect l="l" t="t" r="r" b="b"/>
              <a:pathLst>
                <a:path w="3319" h="4079" extrusionOk="0">
                  <a:moveTo>
                    <a:pt x="1672" y="862"/>
                  </a:moveTo>
                  <a:lnTo>
                    <a:pt x="2356" y="2686"/>
                  </a:lnTo>
                  <a:lnTo>
                    <a:pt x="988" y="2686"/>
                  </a:lnTo>
                  <a:lnTo>
                    <a:pt x="1672" y="862"/>
                  </a:lnTo>
                  <a:close/>
                  <a:moveTo>
                    <a:pt x="1672" y="1"/>
                  </a:moveTo>
                  <a:lnTo>
                    <a:pt x="1571" y="26"/>
                  </a:lnTo>
                  <a:lnTo>
                    <a:pt x="1469" y="77"/>
                  </a:lnTo>
                  <a:lnTo>
                    <a:pt x="1393" y="127"/>
                  </a:lnTo>
                  <a:lnTo>
                    <a:pt x="1343" y="229"/>
                  </a:lnTo>
                  <a:lnTo>
                    <a:pt x="25" y="3724"/>
                  </a:lnTo>
                  <a:lnTo>
                    <a:pt x="0" y="3825"/>
                  </a:lnTo>
                  <a:lnTo>
                    <a:pt x="25" y="3927"/>
                  </a:lnTo>
                  <a:lnTo>
                    <a:pt x="76" y="4003"/>
                  </a:lnTo>
                  <a:lnTo>
                    <a:pt x="177" y="4053"/>
                  </a:lnTo>
                  <a:lnTo>
                    <a:pt x="279" y="4079"/>
                  </a:lnTo>
                  <a:lnTo>
                    <a:pt x="380" y="4053"/>
                  </a:lnTo>
                  <a:lnTo>
                    <a:pt x="456" y="3977"/>
                  </a:lnTo>
                  <a:lnTo>
                    <a:pt x="507" y="3901"/>
                  </a:lnTo>
                  <a:lnTo>
                    <a:pt x="785" y="3192"/>
                  </a:lnTo>
                  <a:lnTo>
                    <a:pt x="2558" y="3192"/>
                  </a:lnTo>
                  <a:lnTo>
                    <a:pt x="2812" y="3901"/>
                  </a:lnTo>
                  <a:lnTo>
                    <a:pt x="2862" y="3977"/>
                  </a:lnTo>
                  <a:lnTo>
                    <a:pt x="2913" y="4028"/>
                  </a:lnTo>
                  <a:lnTo>
                    <a:pt x="2989" y="4053"/>
                  </a:lnTo>
                  <a:lnTo>
                    <a:pt x="3065" y="4079"/>
                  </a:lnTo>
                  <a:lnTo>
                    <a:pt x="3141" y="4053"/>
                  </a:lnTo>
                  <a:lnTo>
                    <a:pt x="3242" y="4003"/>
                  </a:lnTo>
                  <a:lnTo>
                    <a:pt x="3293" y="3927"/>
                  </a:lnTo>
                  <a:lnTo>
                    <a:pt x="3318" y="3825"/>
                  </a:lnTo>
                  <a:lnTo>
                    <a:pt x="3293" y="3724"/>
                  </a:lnTo>
                  <a:lnTo>
                    <a:pt x="1976" y="229"/>
                  </a:lnTo>
                  <a:lnTo>
                    <a:pt x="1925" y="127"/>
                  </a:lnTo>
                  <a:lnTo>
                    <a:pt x="1849" y="77"/>
                  </a:lnTo>
                  <a:lnTo>
                    <a:pt x="1773" y="26"/>
                  </a:lnTo>
                  <a:lnTo>
                    <a:pt x="1672"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2" name="Google Shape;3686;p53">
              <a:extLst>
                <a:ext uri="{FF2B5EF4-FFF2-40B4-BE49-F238E27FC236}">
                  <a16:creationId xmlns:a16="http://schemas.microsoft.com/office/drawing/2014/main" id="{ABF4E6BF-FCC9-FD37-2834-2318DE969600}"/>
                </a:ext>
              </a:extLst>
            </p:cNvPr>
            <p:cNvSpPr/>
            <p:nvPr/>
          </p:nvSpPr>
          <p:spPr>
            <a:xfrm>
              <a:off x="6499825" y="3654025"/>
              <a:ext cx="51950" cy="51325"/>
            </a:xfrm>
            <a:custGeom>
              <a:avLst/>
              <a:gdLst/>
              <a:ahLst/>
              <a:cxnLst/>
              <a:rect l="l" t="t" r="r" b="b"/>
              <a:pathLst>
                <a:path w="2078" h="2053" extrusionOk="0">
                  <a:moveTo>
                    <a:pt x="1039" y="1"/>
                  </a:moveTo>
                  <a:lnTo>
                    <a:pt x="937" y="26"/>
                  </a:lnTo>
                  <a:lnTo>
                    <a:pt x="861" y="77"/>
                  </a:lnTo>
                  <a:lnTo>
                    <a:pt x="811" y="153"/>
                  </a:lnTo>
                  <a:lnTo>
                    <a:pt x="785" y="254"/>
                  </a:lnTo>
                  <a:lnTo>
                    <a:pt x="785" y="761"/>
                  </a:lnTo>
                  <a:lnTo>
                    <a:pt x="279" y="761"/>
                  </a:lnTo>
                  <a:lnTo>
                    <a:pt x="177" y="786"/>
                  </a:lnTo>
                  <a:lnTo>
                    <a:pt x="76" y="837"/>
                  </a:lnTo>
                  <a:lnTo>
                    <a:pt x="25" y="913"/>
                  </a:lnTo>
                  <a:lnTo>
                    <a:pt x="0" y="1014"/>
                  </a:lnTo>
                  <a:lnTo>
                    <a:pt x="25" y="1115"/>
                  </a:lnTo>
                  <a:lnTo>
                    <a:pt x="76" y="1191"/>
                  </a:lnTo>
                  <a:lnTo>
                    <a:pt x="177" y="1267"/>
                  </a:lnTo>
                  <a:lnTo>
                    <a:pt x="279" y="1293"/>
                  </a:lnTo>
                  <a:lnTo>
                    <a:pt x="785" y="1293"/>
                  </a:lnTo>
                  <a:lnTo>
                    <a:pt x="785" y="1799"/>
                  </a:lnTo>
                  <a:lnTo>
                    <a:pt x="811" y="1901"/>
                  </a:lnTo>
                  <a:lnTo>
                    <a:pt x="861" y="1977"/>
                  </a:lnTo>
                  <a:lnTo>
                    <a:pt x="937" y="2027"/>
                  </a:lnTo>
                  <a:lnTo>
                    <a:pt x="1039" y="2052"/>
                  </a:lnTo>
                  <a:lnTo>
                    <a:pt x="1140" y="2027"/>
                  </a:lnTo>
                  <a:lnTo>
                    <a:pt x="1241" y="1977"/>
                  </a:lnTo>
                  <a:lnTo>
                    <a:pt x="1292" y="1901"/>
                  </a:lnTo>
                  <a:lnTo>
                    <a:pt x="1317" y="1799"/>
                  </a:lnTo>
                  <a:lnTo>
                    <a:pt x="1317" y="1293"/>
                  </a:lnTo>
                  <a:lnTo>
                    <a:pt x="1798" y="1293"/>
                  </a:lnTo>
                  <a:lnTo>
                    <a:pt x="1900" y="1267"/>
                  </a:lnTo>
                  <a:lnTo>
                    <a:pt x="2001" y="1191"/>
                  </a:lnTo>
                  <a:lnTo>
                    <a:pt x="2052" y="1115"/>
                  </a:lnTo>
                  <a:lnTo>
                    <a:pt x="2077" y="1014"/>
                  </a:lnTo>
                  <a:lnTo>
                    <a:pt x="2052" y="913"/>
                  </a:lnTo>
                  <a:lnTo>
                    <a:pt x="2001" y="837"/>
                  </a:lnTo>
                  <a:lnTo>
                    <a:pt x="1900" y="786"/>
                  </a:lnTo>
                  <a:lnTo>
                    <a:pt x="1798" y="761"/>
                  </a:lnTo>
                  <a:lnTo>
                    <a:pt x="1317" y="761"/>
                  </a:lnTo>
                  <a:lnTo>
                    <a:pt x="1317" y="254"/>
                  </a:lnTo>
                  <a:lnTo>
                    <a:pt x="1292" y="153"/>
                  </a:lnTo>
                  <a:lnTo>
                    <a:pt x="1241" y="77"/>
                  </a:lnTo>
                  <a:lnTo>
                    <a:pt x="1140" y="26"/>
                  </a:lnTo>
                  <a:lnTo>
                    <a:pt x="1039"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3" name="Google Shape;3687;p53">
              <a:extLst>
                <a:ext uri="{FF2B5EF4-FFF2-40B4-BE49-F238E27FC236}">
                  <a16:creationId xmlns:a16="http://schemas.microsoft.com/office/drawing/2014/main" id="{8B3D6D82-22AB-51A3-9D07-29A8B3C8882A}"/>
                </a:ext>
              </a:extLst>
            </p:cNvPr>
            <p:cNvSpPr/>
            <p:nvPr/>
          </p:nvSpPr>
          <p:spPr>
            <a:xfrm>
              <a:off x="6285800" y="3571075"/>
              <a:ext cx="82975" cy="82975"/>
            </a:xfrm>
            <a:custGeom>
              <a:avLst/>
              <a:gdLst/>
              <a:ahLst/>
              <a:cxnLst/>
              <a:rect l="l" t="t" r="r" b="b"/>
              <a:pathLst>
                <a:path w="3319" h="3319" extrusionOk="0">
                  <a:moveTo>
                    <a:pt x="3014" y="1"/>
                  </a:moveTo>
                  <a:lnTo>
                    <a:pt x="2938" y="26"/>
                  </a:lnTo>
                  <a:lnTo>
                    <a:pt x="2862" y="102"/>
                  </a:lnTo>
                  <a:lnTo>
                    <a:pt x="2634" y="406"/>
                  </a:lnTo>
                  <a:lnTo>
                    <a:pt x="2508" y="356"/>
                  </a:lnTo>
                  <a:lnTo>
                    <a:pt x="507" y="356"/>
                  </a:lnTo>
                  <a:lnTo>
                    <a:pt x="380" y="406"/>
                  </a:lnTo>
                  <a:lnTo>
                    <a:pt x="279" y="457"/>
                  </a:lnTo>
                  <a:lnTo>
                    <a:pt x="178" y="533"/>
                  </a:lnTo>
                  <a:lnTo>
                    <a:pt x="127" y="609"/>
                  </a:lnTo>
                  <a:lnTo>
                    <a:pt x="51" y="710"/>
                  </a:lnTo>
                  <a:lnTo>
                    <a:pt x="26" y="837"/>
                  </a:lnTo>
                  <a:lnTo>
                    <a:pt x="0" y="963"/>
                  </a:lnTo>
                  <a:lnTo>
                    <a:pt x="0" y="1141"/>
                  </a:lnTo>
                  <a:lnTo>
                    <a:pt x="26" y="1242"/>
                  </a:lnTo>
                  <a:lnTo>
                    <a:pt x="76" y="1343"/>
                  </a:lnTo>
                  <a:lnTo>
                    <a:pt x="178" y="1394"/>
                  </a:lnTo>
                  <a:lnTo>
                    <a:pt x="279" y="1419"/>
                  </a:lnTo>
                  <a:lnTo>
                    <a:pt x="380" y="1394"/>
                  </a:lnTo>
                  <a:lnTo>
                    <a:pt x="456" y="1343"/>
                  </a:lnTo>
                  <a:lnTo>
                    <a:pt x="507" y="1242"/>
                  </a:lnTo>
                  <a:lnTo>
                    <a:pt x="532" y="1141"/>
                  </a:lnTo>
                  <a:lnTo>
                    <a:pt x="532" y="963"/>
                  </a:lnTo>
                  <a:lnTo>
                    <a:pt x="558" y="887"/>
                  </a:lnTo>
                  <a:lnTo>
                    <a:pt x="608" y="862"/>
                  </a:lnTo>
                  <a:lnTo>
                    <a:pt x="2305" y="862"/>
                  </a:lnTo>
                  <a:lnTo>
                    <a:pt x="1621" y="1799"/>
                  </a:lnTo>
                  <a:lnTo>
                    <a:pt x="1140" y="1369"/>
                  </a:lnTo>
                  <a:lnTo>
                    <a:pt x="1064" y="1318"/>
                  </a:lnTo>
                  <a:lnTo>
                    <a:pt x="963" y="1293"/>
                  </a:lnTo>
                  <a:lnTo>
                    <a:pt x="861" y="1318"/>
                  </a:lnTo>
                  <a:lnTo>
                    <a:pt x="785" y="1369"/>
                  </a:lnTo>
                  <a:lnTo>
                    <a:pt x="735" y="1470"/>
                  </a:lnTo>
                  <a:lnTo>
                    <a:pt x="709" y="1571"/>
                  </a:lnTo>
                  <a:lnTo>
                    <a:pt x="735" y="1673"/>
                  </a:lnTo>
                  <a:lnTo>
                    <a:pt x="785" y="1749"/>
                  </a:lnTo>
                  <a:lnTo>
                    <a:pt x="1495" y="2382"/>
                  </a:lnTo>
                  <a:lnTo>
                    <a:pt x="1571" y="2407"/>
                  </a:lnTo>
                  <a:lnTo>
                    <a:pt x="1672" y="2432"/>
                  </a:lnTo>
                  <a:lnTo>
                    <a:pt x="1773" y="2407"/>
                  </a:lnTo>
                  <a:lnTo>
                    <a:pt x="1824" y="2382"/>
                  </a:lnTo>
                  <a:lnTo>
                    <a:pt x="1875" y="2331"/>
                  </a:lnTo>
                  <a:lnTo>
                    <a:pt x="2457" y="1546"/>
                  </a:lnTo>
                  <a:lnTo>
                    <a:pt x="2457" y="2711"/>
                  </a:lnTo>
                  <a:lnTo>
                    <a:pt x="2432" y="2762"/>
                  </a:lnTo>
                  <a:lnTo>
                    <a:pt x="2356" y="2787"/>
                  </a:lnTo>
                  <a:lnTo>
                    <a:pt x="608" y="2787"/>
                  </a:lnTo>
                  <a:lnTo>
                    <a:pt x="558" y="2762"/>
                  </a:lnTo>
                  <a:lnTo>
                    <a:pt x="532" y="2711"/>
                  </a:lnTo>
                  <a:lnTo>
                    <a:pt x="532" y="2382"/>
                  </a:lnTo>
                  <a:lnTo>
                    <a:pt x="507" y="2280"/>
                  </a:lnTo>
                  <a:lnTo>
                    <a:pt x="456" y="2179"/>
                  </a:lnTo>
                  <a:lnTo>
                    <a:pt x="380" y="2129"/>
                  </a:lnTo>
                  <a:lnTo>
                    <a:pt x="279" y="2103"/>
                  </a:lnTo>
                  <a:lnTo>
                    <a:pt x="178" y="2129"/>
                  </a:lnTo>
                  <a:lnTo>
                    <a:pt x="76" y="2179"/>
                  </a:lnTo>
                  <a:lnTo>
                    <a:pt x="26" y="2280"/>
                  </a:lnTo>
                  <a:lnTo>
                    <a:pt x="0" y="2382"/>
                  </a:lnTo>
                  <a:lnTo>
                    <a:pt x="0" y="2711"/>
                  </a:lnTo>
                  <a:lnTo>
                    <a:pt x="26" y="2838"/>
                  </a:lnTo>
                  <a:lnTo>
                    <a:pt x="51" y="2939"/>
                  </a:lnTo>
                  <a:lnTo>
                    <a:pt x="127" y="3040"/>
                  </a:lnTo>
                  <a:lnTo>
                    <a:pt x="178" y="3142"/>
                  </a:lnTo>
                  <a:lnTo>
                    <a:pt x="279" y="3218"/>
                  </a:lnTo>
                  <a:lnTo>
                    <a:pt x="380" y="3268"/>
                  </a:lnTo>
                  <a:lnTo>
                    <a:pt x="507" y="3294"/>
                  </a:lnTo>
                  <a:lnTo>
                    <a:pt x="608" y="3319"/>
                  </a:lnTo>
                  <a:lnTo>
                    <a:pt x="2356" y="3319"/>
                  </a:lnTo>
                  <a:lnTo>
                    <a:pt x="2482" y="3294"/>
                  </a:lnTo>
                  <a:lnTo>
                    <a:pt x="2609" y="3268"/>
                  </a:lnTo>
                  <a:lnTo>
                    <a:pt x="2710" y="3218"/>
                  </a:lnTo>
                  <a:lnTo>
                    <a:pt x="2786" y="3142"/>
                  </a:lnTo>
                  <a:lnTo>
                    <a:pt x="2862" y="3040"/>
                  </a:lnTo>
                  <a:lnTo>
                    <a:pt x="2938" y="2939"/>
                  </a:lnTo>
                  <a:lnTo>
                    <a:pt x="2964" y="2838"/>
                  </a:lnTo>
                  <a:lnTo>
                    <a:pt x="2964" y="2711"/>
                  </a:lnTo>
                  <a:lnTo>
                    <a:pt x="2964" y="963"/>
                  </a:lnTo>
                  <a:lnTo>
                    <a:pt x="2964" y="837"/>
                  </a:lnTo>
                  <a:lnTo>
                    <a:pt x="3268" y="406"/>
                  </a:lnTo>
                  <a:lnTo>
                    <a:pt x="3318" y="330"/>
                  </a:lnTo>
                  <a:lnTo>
                    <a:pt x="3318" y="229"/>
                  </a:lnTo>
                  <a:lnTo>
                    <a:pt x="3293" y="128"/>
                  </a:lnTo>
                  <a:lnTo>
                    <a:pt x="3217" y="52"/>
                  </a:lnTo>
                  <a:lnTo>
                    <a:pt x="3116"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4" name="Google Shape;3688;p53">
              <a:extLst>
                <a:ext uri="{FF2B5EF4-FFF2-40B4-BE49-F238E27FC236}">
                  <a16:creationId xmlns:a16="http://schemas.microsoft.com/office/drawing/2014/main" id="{489E966E-62FE-7362-0291-778FAFD88BE2}"/>
                </a:ext>
              </a:extLst>
            </p:cNvPr>
            <p:cNvSpPr/>
            <p:nvPr/>
          </p:nvSpPr>
          <p:spPr>
            <a:xfrm>
              <a:off x="6285800" y="3483700"/>
              <a:ext cx="82975" cy="82975"/>
            </a:xfrm>
            <a:custGeom>
              <a:avLst/>
              <a:gdLst/>
              <a:ahLst/>
              <a:cxnLst/>
              <a:rect l="l" t="t" r="r" b="b"/>
              <a:pathLst>
                <a:path w="3319" h="3319" extrusionOk="0">
                  <a:moveTo>
                    <a:pt x="2305" y="887"/>
                  </a:moveTo>
                  <a:lnTo>
                    <a:pt x="1621" y="1799"/>
                  </a:lnTo>
                  <a:lnTo>
                    <a:pt x="1140" y="1368"/>
                  </a:lnTo>
                  <a:lnTo>
                    <a:pt x="1064" y="1318"/>
                  </a:lnTo>
                  <a:lnTo>
                    <a:pt x="963" y="1292"/>
                  </a:lnTo>
                  <a:lnTo>
                    <a:pt x="861" y="1318"/>
                  </a:lnTo>
                  <a:lnTo>
                    <a:pt x="785" y="1394"/>
                  </a:lnTo>
                  <a:lnTo>
                    <a:pt x="735" y="1470"/>
                  </a:lnTo>
                  <a:lnTo>
                    <a:pt x="709" y="1571"/>
                  </a:lnTo>
                  <a:lnTo>
                    <a:pt x="735" y="1672"/>
                  </a:lnTo>
                  <a:lnTo>
                    <a:pt x="785" y="1748"/>
                  </a:lnTo>
                  <a:lnTo>
                    <a:pt x="1495" y="2382"/>
                  </a:lnTo>
                  <a:lnTo>
                    <a:pt x="1571" y="2432"/>
                  </a:lnTo>
                  <a:lnTo>
                    <a:pt x="1773" y="2432"/>
                  </a:lnTo>
                  <a:lnTo>
                    <a:pt x="1824" y="2382"/>
                  </a:lnTo>
                  <a:lnTo>
                    <a:pt x="1875" y="2331"/>
                  </a:lnTo>
                  <a:lnTo>
                    <a:pt x="2457" y="1546"/>
                  </a:lnTo>
                  <a:lnTo>
                    <a:pt x="2457" y="2711"/>
                  </a:lnTo>
                  <a:lnTo>
                    <a:pt x="2432" y="2761"/>
                  </a:lnTo>
                  <a:lnTo>
                    <a:pt x="2356" y="2787"/>
                  </a:lnTo>
                  <a:lnTo>
                    <a:pt x="608" y="2787"/>
                  </a:lnTo>
                  <a:lnTo>
                    <a:pt x="558" y="2761"/>
                  </a:lnTo>
                  <a:lnTo>
                    <a:pt x="532" y="2711"/>
                  </a:lnTo>
                  <a:lnTo>
                    <a:pt x="532" y="963"/>
                  </a:lnTo>
                  <a:lnTo>
                    <a:pt x="558" y="913"/>
                  </a:lnTo>
                  <a:lnTo>
                    <a:pt x="608" y="887"/>
                  </a:lnTo>
                  <a:close/>
                  <a:moveTo>
                    <a:pt x="3014" y="1"/>
                  </a:moveTo>
                  <a:lnTo>
                    <a:pt x="2938" y="51"/>
                  </a:lnTo>
                  <a:lnTo>
                    <a:pt x="2862" y="102"/>
                  </a:lnTo>
                  <a:lnTo>
                    <a:pt x="2634" y="406"/>
                  </a:lnTo>
                  <a:lnTo>
                    <a:pt x="2508" y="381"/>
                  </a:lnTo>
                  <a:lnTo>
                    <a:pt x="2356" y="355"/>
                  </a:lnTo>
                  <a:lnTo>
                    <a:pt x="608" y="355"/>
                  </a:lnTo>
                  <a:lnTo>
                    <a:pt x="507" y="381"/>
                  </a:lnTo>
                  <a:lnTo>
                    <a:pt x="380" y="406"/>
                  </a:lnTo>
                  <a:lnTo>
                    <a:pt x="279" y="457"/>
                  </a:lnTo>
                  <a:lnTo>
                    <a:pt x="178" y="533"/>
                  </a:lnTo>
                  <a:lnTo>
                    <a:pt x="127" y="634"/>
                  </a:lnTo>
                  <a:lnTo>
                    <a:pt x="51" y="735"/>
                  </a:lnTo>
                  <a:lnTo>
                    <a:pt x="26" y="837"/>
                  </a:lnTo>
                  <a:lnTo>
                    <a:pt x="0" y="963"/>
                  </a:lnTo>
                  <a:lnTo>
                    <a:pt x="0" y="2711"/>
                  </a:lnTo>
                  <a:lnTo>
                    <a:pt x="26" y="2837"/>
                  </a:lnTo>
                  <a:lnTo>
                    <a:pt x="51" y="2939"/>
                  </a:lnTo>
                  <a:lnTo>
                    <a:pt x="127" y="3040"/>
                  </a:lnTo>
                  <a:lnTo>
                    <a:pt x="178" y="3141"/>
                  </a:lnTo>
                  <a:lnTo>
                    <a:pt x="279" y="3217"/>
                  </a:lnTo>
                  <a:lnTo>
                    <a:pt x="380" y="3268"/>
                  </a:lnTo>
                  <a:lnTo>
                    <a:pt x="507" y="3319"/>
                  </a:lnTo>
                  <a:lnTo>
                    <a:pt x="2482" y="3319"/>
                  </a:lnTo>
                  <a:lnTo>
                    <a:pt x="2609" y="3268"/>
                  </a:lnTo>
                  <a:lnTo>
                    <a:pt x="2710" y="3217"/>
                  </a:lnTo>
                  <a:lnTo>
                    <a:pt x="2786" y="3141"/>
                  </a:lnTo>
                  <a:lnTo>
                    <a:pt x="2862" y="3040"/>
                  </a:lnTo>
                  <a:lnTo>
                    <a:pt x="2938" y="2939"/>
                  </a:lnTo>
                  <a:lnTo>
                    <a:pt x="2964" y="2837"/>
                  </a:lnTo>
                  <a:lnTo>
                    <a:pt x="2964" y="2711"/>
                  </a:lnTo>
                  <a:lnTo>
                    <a:pt x="2964" y="963"/>
                  </a:lnTo>
                  <a:lnTo>
                    <a:pt x="2964" y="837"/>
                  </a:lnTo>
                  <a:lnTo>
                    <a:pt x="3268" y="431"/>
                  </a:lnTo>
                  <a:lnTo>
                    <a:pt x="3318" y="330"/>
                  </a:lnTo>
                  <a:lnTo>
                    <a:pt x="3318" y="229"/>
                  </a:lnTo>
                  <a:lnTo>
                    <a:pt x="3293" y="127"/>
                  </a:lnTo>
                  <a:lnTo>
                    <a:pt x="3217" y="51"/>
                  </a:lnTo>
                  <a:lnTo>
                    <a:pt x="3116" y="26"/>
                  </a:lnTo>
                  <a:lnTo>
                    <a:pt x="3014"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sp>
          <p:nvSpPr>
            <p:cNvPr id="225" name="Google Shape;3689;p53">
              <a:extLst>
                <a:ext uri="{FF2B5EF4-FFF2-40B4-BE49-F238E27FC236}">
                  <a16:creationId xmlns:a16="http://schemas.microsoft.com/office/drawing/2014/main" id="{78F6D22F-455A-82E1-CDA2-B009AFAB18C5}"/>
                </a:ext>
              </a:extLst>
            </p:cNvPr>
            <p:cNvSpPr/>
            <p:nvPr/>
          </p:nvSpPr>
          <p:spPr>
            <a:xfrm>
              <a:off x="6285800" y="3396950"/>
              <a:ext cx="82975" cy="82350"/>
            </a:xfrm>
            <a:custGeom>
              <a:avLst/>
              <a:gdLst/>
              <a:ahLst/>
              <a:cxnLst/>
              <a:rect l="l" t="t" r="r" b="b"/>
              <a:pathLst>
                <a:path w="3319" h="3294" extrusionOk="0">
                  <a:moveTo>
                    <a:pt x="2305" y="862"/>
                  </a:moveTo>
                  <a:lnTo>
                    <a:pt x="1621" y="1774"/>
                  </a:lnTo>
                  <a:lnTo>
                    <a:pt x="1140" y="1343"/>
                  </a:lnTo>
                  <a:lnTo>
                    <a:pt x="1064" y="1293"/>
                  </a:lnTo>
                  <a:lnTo>
                    <a:pt x="963" y="1267"/>
                  </a:lnTo>
                  <a:lnTo>
                    <a:pt x="861" y="1293"/>
                  </a:lnTo>
                  <a:lnTo>
                    <a:pt x="785" y="1369"/>
                  </a:lnTo>
                  <a:lnTo>
                    <a:pt x="735" y="1445"/>
                  </a:lnTo>
                  <a:lnTo>
                    <a:pt x="709" y="1546"/>
                  </a:lnTo>
                  <a:lnTo>
                    <a:pt x="735" y="1647"/>
                  </a:lnTo>
                  <a:lnTo>
                    <a:pt x="785" y="1723"/>
                  </a:lnTo>
                  <a:lnTo>
                    <a:pt x="1495" y="2356"/>
                  </a:lnTo>
                  <a:lnTo>
                    <a:pt x="1571" y="2407"/>
                  </a:lnTo>
                  <a:lnTo>
                    <a:pt x="1672" y="2432"/>
                  </a:lnTo>
                  <a:lnTo>
                    <a:pt x="1773" y="2407"/>
                  </a:lnTo>
                  <a:lnTo>
                    <a:pt x="1824" y="2382"/>
                  </a:lnTo>
                  <a:lnTo>
                    <a:pt x="1875" y="2331"/>
                  </a:lnTo>
                  <a:lnTo>
                    <a:pt x="2457" y="1546"/>
                  </a:lnTo>
                  <a:lnTo>
                    <a:pt x="2457" y="2686"/>
                  </a:lnTo>
                  <a:lnTo>
                    <a:pt x="2432" y="2762"/>
                  </a:lnTo>
                  <a:lnTo>
                    <a:pt x="2356" y="2787"/>
                  </a:lnTo>
                  <a:lnTo>
                    <a:pt x="608" y="2787"/>
                  </a:lnTo>
                  <a:lnTo>
                    <a:pt x="558" y="2762"/>
                  </a:lnTo>
                  <a:lnTo>
                    <a:pt x="532" y="2686"/>
                  </a:lnTo>
                  <a:lnTo>
                    <a:pt x="532" y="938"/>
                  </a:lnTo>
                  <a:lnTo>
                    <a:pt x="558" y="887"/>
                  </a:lnTo>
                  <a:lnTo>
                    <a:pt x="608" y="862"/>
                  </a:lnTo>
                  <a:close/>
                  <a:moveTo>
                    <a:pt x="3014" y="1"/>
                  </a:moveTo>
                  <a:lnTo>
                    <a:pt x="2938" y="26"/>
                  </a:lnTo>
                  <a:lnTo>
                    <a:pt x="2862" y="102"/>
                  </a:lnTo>
                  <a:lnTo>
                    <a:pt x="2634" y="406"/>
                  </a:lnTo>
                  <a:lnTo>
                    <a:pt x="2508" y="355"/>
                  </a:lnTo>
                  <a:lnTo>
                    <a:pt x="2356" y="330"/>
                  </a:lnTo>
                  <a:lnTo>
                    <a:pt x="608" y="330"/>
                  </a:lnTo>
                  <a:lnTo>
                    <a:pt x="507" y="355"/>
                  </a:lnTo>
                  <a:lnTo>
                    <a:pt x="380" y="381"/>
                  </a:lnTo>
                  <a:lnTo>
                    <a:pt x="279" y="431"/>
                  </a:lnTo>
                  <a:lnTo>
                    <a:pt x="178" y="507"/>
                  </a:lnTo>
                  <a:lnTo>
                    <a:pt x="127" y="609"/>
                  </a:lnTo>
                  <a:lnTo>
                    <a:pt x="51" y="710"/>
                  </a:lnTo>
                  <a:lnTo>
                    <a:pt x="26" y="837"/>
                  </a:lnTo>
                  <a:lnTo>
                    <a:pt x="0" y="938"/>
                  </a:lnTo>
                  <a:lnTo>
                    <a:pt x="0" y="2686"/>
                  </a:lnTo>
                  <a:lnTo>
                    <a:pt x="26" y="2812"/>
                  </a:lnTo>
                  <a:lnTo>
                    <a:pt x="51" y="2939"/>
                  </a:lnTo>
                  <a:lnTo>
                    <a:pt x="127" y="3040"/>
                  </a:lnTo>
                  <a:lnTo>
                    <a:pt x="178" y="3116"/>
                  </a:lnTo>
                  <a:lnTo>
                    <a:pt x="279" y="3192"/>
                  </a:lnTo>
                  <a:lnTo>
                    <a:pt x="380" y="3243"/>
                  </a:lnTo>
                  <a:lnTo>
                    <a:pt x="507" y="3293"/>
                  </a:lnTo>
                  <a:lnTo>
                    <a:pt x="2482" y="3293"/>
                  </a:lnTo>
                  <a:lnTo>
                    <a:pt x="2609" y="3243"/>
                  </a:lnTo>
                  <a:lnTo>
                    <a:pt x="2710" y="3192"/>
                  </a:lnTo>
                  <a:lnTo>
                    <a:pt x="2786" y="3116"/>
                  </a:lnTo>
                  <a:lnTo>
                    <a:pt x="2862" y="3040"/>
                  </a:lnTo>
                  <a:lnTo>
                    <a:pt x="2938" y="2939"/>
                  </a:lnTo>
                  <a:lnTo>
                    <a:pt x="2964" y="2812"/>
                  </a:lnTo>
                  <a:lnTo>
                    <a:pt x="2964" y="2686"/>
                  </a:lnTo>
                  <a:lnTo>
                    <a:pt x="2964" y="938"/>
                  </a:lnTo>
                  <a:lnTo>
                    <a:pt x="2964" y="837"/>
                  </a:lnTo>
                  <a:lnTo>
                    <a:pt x="3268" y="406"/>
                  </a:lnTo>
                  <a:lnTo>
                    <a:pt x="3318" y="305"/>
                  </a:lnTo>
                  <a:lnTo>
                    <a:pt x="3318" y="203"/>
                  </a:lnTo>
                  <a:lnTo>
                    <a:pt x="3293" y="102"/>
                  </a:lnTo>
                  <a:lnTo>
                    <a:pt x="3217" y="26"/>
                  </a:lnTo>
                  <a:lnTo>
                    <a:pt x="3116" y="1"/>
                  </a:lnTo>
                  <a:close/>
                </a:path>
              </a:pathLst>
            </a:custGeom>
            <a:solidFill>
              <a:srgbClr val="000000"/>
            </a:solidFill>
            <a:ln>
              <a:noFill/>
            </a:ln>
          </p:spPr>
          <p:txBody>
            <a:bodyPr spcFirstLastPara="1" wrap="square" lIns="121884" tIns="121884" rIns="121884" bIns="121884" anchor="ctr" anchorCtr="0">
              <a:noAutofit/>
            </a:bodyPr>
            <a:lstStyle/>
            <a:p>
              <a:pPr defTabSz="1219078">
                <a:buClr>
                  <a:srgbClr val="000000"/>
                </a:buClr>
              </a:pPr>
              <a:endParaRPr sz="1866" kern="0">
                <a:solidFill>
                  <a:srgbClr val="000000"/>
                </a:solidFill>
                <a:latin typeface="Arial"/>
                <a:cs typeface="Arial"/>
                <a:sym typeface="Arial"/>
              </a:endParaRPr>
            </a:p>
          </p:txBody>
        </p:sp>
      </p:grpSp>
      <p:pic>
        <p:nvPicPr>
          <p:cNvPr id="234" name="图片 1">
            <a:extLst>
              <a:ext uri="{FF2B5EF4-FFF2-40B4-BE49-F238E27FC236}">
                <a16:creationId xmlns:a16="http://schemas.microsoft.com/office/drawing/2014/main" id="{5C872B0C-440D-D2A6-994E-14408A7B7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1" y="1152228"/>
            <a:ext cx="2057400" cy="1168732"/>
          </a:xfrm>
          <a:prstGeom prst="rect">
            <a:avLst/>
          </a:prstGeom>
        </p:spPr>
      </p:pic>
    </p:spTree>
    <p:extLst>
      <p:ext uri="{BB962C8B-B14F-4D97-AF65-F5344CB8AC3E}">
        <p14:creationId xmlns:p14="http://schemas.microsoft.com/office/powerpoint/2010/main" val="26665389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12" fill="hold" nodeType="withEffect">
                                  <p:stCondLst>
                                    <p:cond delay="0"/>
                                  </p:stCondLst>
                                  <p:childTnLst>
                                    <p:set>
                                      <p:cBhvr>
                                        <p:cTn id="9" dur="1" fill="hold">
                                          <p:stCondLst>
                                            <p:cond delay="0"/>
                                          </p:stCondLst>
                                        </p:cTn>
                                        <p:tgtEl>
                                          <p:spTgt spid="234"/>
                                        </p:tgtEl>
                                        <p:attrNameLst>
                                          <p:attrName>style.visibility</p:attrName>
                                        </p:attrNameLst>
                                      </p:cBhvr>
                                      <p:to>
                                        <p:strVal val="visible"/>
                                      </p:to>
                                    </p:set>
                                    <p:anim calcmode="lin" valueType="num">
                                      <p:cBhvr additive="base">
                                        <p:cTn id="10" dur="3000" fill="hold"/>
                                        <p:tgtEl>
                                          <p:spTgt spid="234"/>
                                        </p:tgtEl>
                                        <p:attrNameLst>
                                          <p:attrName>ppt_x</p:attrName>
                                        </p:attrNameLst>
                                      </p:cBhvr>
                                      <p:tavLst>
                                        <p:tav tm="0">
                                          <p:val>
                                            <p:strVal val="0-#ppt_w/2"/>
                                          </p:val>
                                        </p:tav>
                                        <p:tav tm="100000">
                                          <p:val>
                                            <p:strVal val="#ppt_x"/>
                                          </p:val>
                                        </p:tav>
                                      </p:tavLst>
                                    </p:anim>
                                    <p:anim calcmode="lin" valueType="num">
                                      <p:cBhvr additive="base">
                                        <p:cTn id="11" dur="3000" fill="hold"/>
                                        <p:tgtEl>
                                          <p:spTgt spid="23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barn(inVertical)">
                                      <p:cBhvr>
                                        <p:cTn id="16" dur="500"/>
                                        <p:tgtEl>
                                          <p:spTgt spid="1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barn(inVertical)">
                                      <p:cBhvr>
                                        <p:cTn id="19" dur="500"/>
                                        <p:tgtEl>
                                          <p:spTgt spid="1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barn(inVertical)">
                                      <p:cBhvr>
                                        <p:cTn id="22" dur="500"/>
                                        <p:tgtEl>
                                          <p:spTgt spid="1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barn(inVertical)">
                                      <p:cBhvr>
                                        <p:cTn id="25" dur="500"/>
                                        <p:tgtEl>
                                          <p:spTgt spid="1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barn(inVertical)">
                                      <p:cBhvr>
                                        <p:cTn id="28" dur="500"/>
                                        <p:tgtEl>
                                          <p:spTgt spid="128"/>
                                        </p:tgtEl>
                                      </p:cBhvr>
                                    </p:animEffect>
                                  </p:childTnLst>
                                </p:cTn>
                              </p:par>
                              <p:par>
                                <p:cTn id="29" presetID="16" presetClass="entr" presetSubtype="21"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animEffect transition="in" filter="barn(inVertical)">
                                      <p:cBhvr>
                                        <p:cTn id="31" dur="500"/>
                                        <p:tgtEl>
                                          <p:spTgt spid="12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0"/>
                                        </p:tgtEl>
                                        <p:attrNameLst>
                                          <p:attrName>style.visibility</p:attrName>
                                        </p:attrNameLst>
                                      </p:cBhvr>
                                      <p:to>
                                        <p:strVal val="visible"/>
                                      </p:to>
                                    </p:set>
                                    <p:animEffect transition="in" filter="barn(inVertical)">
                                      <p:cBhvr>
                                        <p:cTn id="34" dur="500"/>
                                        <p:tgtEl>
                                          <p:spTgt spid="130"/>
                                        </p:tgtEl>
                                      </p:cBhvr>
                                    </p:animEffect>
                                  </p:childTnLst>
                                </p:cTn>
                              </p:par>
                              <p:par>
                                <p:cTn id="35" presetID="16" presetClass="entr" presetSubtype="21" fill="hold" nodeType="with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barn(inVertical)">
                                      <p:cBhvr>
                                        <p:cTn id="37" dur="500"/>
                                        <p:tgtEl>
                                          <p:spTgt spid="13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barn(inVertical)">
                                      <p:cBhvr>
                                        <p:cTn id="40" dur="500"/>
                                        <p:tgtEl>
                                          <p:spTgt spid="132"/>
                                        </p:tgtEl>
                                      </p:cBhvr>
                                    </p:animEffect>
                                  </p:childTnLst>
                                </p:cTn>
                              </p:par>
                              <p:par>
                                <p:cTn id="41" presetID="16" presetClass="entr" presetSubtype="21" fill="hold"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barn(inVertical)">
                                      <p:cBhvr>
                                        <p:cTn id="43" dur="500"/>
                                        <p:tgtEl>
                                          <p:spTgt spid="13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barn(inVertical)">
                                      <p:cBhvr>
                                        <p:cTn id="46" dur="500"/>
                                        <p:tgtEl>
                                          <p:spTgt spid="134"/>
                                        </p:tgtEl>
                                      </p:cBhvr>
                                    </p:animEffect>
                                  </p:childTnLst>
                                </p:cTn>
                              </p:par>
                              <p:par>
                                <p:cTn id="47" presetID="16" presetClass="entr" presetSubtype="21" fill="hold"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barn(inVertical)">
                                      <p:cBhvr>
                                        <p:cTn id="49" dur="500"/>
                                        <p:tgtEl>
                                          <p:spTgt spid="135"/>
                                        </p:tgtEl>
                                      </p:cBhvr>
                                    </p:animEffect>
                                  </p:childTnLst>
                                </p:cTn>
                              </p:par>
                              <p:par>
                                <p:cTn id="50" presetID="16" presetClass="entr" presetSubtype="21" fill="hold" nodeType="withEffect">
                                  <p:stCondLst>
                                    <p:cond delay="0"/>
                                  </p:stCondLst>
                                  <p:childTnLst>
                                    <p:set>
                                      <p:cBhvr>
                                        <p:cTn id="51" dur="1" fill="hold">
                                          <p:stCondLst>
                                            <p:cond delay="0"/>
                                          </p:stCondLst>
                                        </p:cTn>
                                        <p:tgtEl>
                                          <p:spTgt spid="136"/>
                                        </p:tgtEl>
                                        <p:attrNameLst>
                                          <p:attrName>style.visibility</p:attrName>
                                        </p:attrNameLst>
                                      </p:cBhvr>
                                      <p:to>
                                        <p:strVal val="visible"/>
                                      </p:to>
                                    </p:set>
                                    <p:animEffect transition="in" filter="barn(inVertical)">
                                      <p:cBhvr>
                                        <p:cTn id="52" dur="500"/>
                                        <p:tgtEl>
                                          <p:spTgt spid="136"/>
                                        </p:tgtEl>
                                      </p:cBhvr>
                                    </p:animEffect>
                                  </p:childTnLst>
                                </p:cTn>
                              </p:par>
                              <p:par>
                                <p:cTn id="53" presetID="16" presetClass="entr" presetSubtype="21" fill="hold" nodeType="withEffect">
                                  <p:stCondLst>
                                    <p:cond delay="0"/>
                                  </p:stCondLst>
                                  <p:childTnLst>
                                    <p:set>
                                      <p:cBhvr>
                                        <p:cTn id="54" dur="1" fill="hold">
                                          <p:stCondLst>
                                            <p:cond delay="0"/>
                                          </p:stCondLst>
                                        </p:cTn>
                                        <p:tgtEl>
                                          <p:spTgt spid="137"/>
                                        </p:tgtEl>
                                        <p:attrNameLst>
                                          <p:attrName>style.visibility</p:attrName>
                                        </p:attrNameLst>
                                      </p:cBhvr>
                                      <p:to>
                                        <p:strVal val="visible"/>
                                      </p:to>
                                    </p:set>
                                    <p:animEffect transition="in" filter="barn(inVertical)">
                                      <p:cBhvr>
                                        <p:cTn id="55" dur="500"/>
                                        <p:tgtEl>
                                          <p:spTgt spid="137"/>
                                        </p:tgtEl>
                                      </p:cBhvr>
                                    </p:animEffect>
                                  </p:childTnLst>
                                </p:cTn>
                              </p:par>
                              <p:par>
                                <p:cTn id="56" presetID="16" presetClass="entr" presetSubtype="21" fill="hold"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barn(inVertical)">
                                      <p:cBhvr>
                                        <p:cTn id="58" dur="500"/>
                                        <p:tgtEl>
                                          <p:spTgt spid="138"/>
                                        </p:tgtEl>
                                      </p:cBhvr>
                                    </p:animEffect>
                                  </p:childTnLst>
                                </p:cTn>
                              </p:par>
                              <p:par>
                                <p:cTn id="59" presetID="16" presetClass="entr" presetSubtype="21" fill="hold" nodeType="withEffect">
                                  <p:stCondLst>
                                    <p:cond delay="0"/>
                                  </p:stCondLst>
                                  <p:childTnLst>
                                    <p:set>
                                      <p:cBhvr>
                                        <p:cTn id="60" dur="1" fill="hold">
                                          <p:stCondLst>
                                            <p:cond delay="0"/>
                                          </p:stCondLst>
                                        </p:cTn>
                                        <p:tgtEl>
                                          <p:spTgt spid="139"/>
                                        </p:tgtEl>
                                        <p:attrNameLst>
                                          <p:attrName>style.visibility</p:attrName>
                                        </p:attrNameLst>
                                      </p:cBhvr>
                                      <p:to>
                                        <p:strVal val="visible"/>
                                      </p:to>
                                    </p:set>
                                    <p:animEffect transition="in" filter="barn(inVertical)">
                                      <p:cBhvr>
                                        <p:cTn id="61" dur="500"/>
                                        <p:tgtEl>
                                          <p:spTgt spid="139"/>
                                        </p:tgtEl>
                                      </p:cBhvr>
                                    </p:animEffect>
                                  </p:childTnLst>
                                </p:cTn>
                              </p:par>
                              <p:par>
                                <p:cTn id="62" presetID="16" presetClass="entr" presetSubtype="21" fill="hold" nodeType="with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barn(inVertical)">
                                      <p:cBhvr>
                                        <p:cTn id="64" dur="500"/>
                                        <p:tgtEl>
                                          <p:spTgt spid="167"/>
                                        </p:tgtEl>
                                      </p:cBhvr>
                                    </p:animEffect>
                                  </p:childTnLst>
                                </p:cTn>
                              </p:par>
                              <p:par>
                                <p:cTn id="65" presetID="16" presetClass="entr" presetSubtype="21" fill="hold" nodeType="withEffect">
                                  <p:stCondLst>
                                    <p:cond delay="0"/>
                                  </p:stCondLst>
                                  <p:childTnLst>
                                    <p:set>
                                      <p:cBhvr>
                                        <p:cTn id="66" dur="1" fill="hold">
                                          <p:stCondLst>
                                            <p:cond delay="0"/>
                                          </p:stCondLst>
                                        </p:cTn>
                                        <p:tgtEl>
                                          <p:spTgt spid="185"/>
                                        </p:tgtEl>
                                        <p:attrNameLst>
                                          <p:attrName>style.visibility</p:attrName>
                                        </p:attrNameLst>
                                      </p:cBhvr>
                                      <p:to>
                                        <p:strVal val="visible"/>
                                      </p:to>
                                    </p:set>
                                    <p:animEffect transition="in" filter="barn(inVertical)">
                                      <p:cBhvr>
                                        <p:cTn id="67" dur="500"/>
                                        <p:tgtEl>
                                          <p:spTgt spid="185"/>
                                        </p:tgtEl>
                                      </p:cBhvr>
                                    </p:animEffect>
                                  </p:childTnLst>
                                </p:cTn>
                              </p:par>
                              <p:par>
                                <p:cTn id="68" presetID="16" presetClass="entr" presetSubtype="21" fill="hold" nodeType="withEffect">
                                  <p:stCondLst>
                                    <p:cond delay="0"/>
                                  </p:stCondLst>
                                  <p:childTnLst>
                                    <p:set>
                                      <p:cBhvr>
                                        <p:cTn id="69" dur="1" fill="hold">
                                          <p:stCondLst>
                                            <p:cond delay="0"/>
                                          </p:stCondLst>
                                        </p:cTn>
                                        <p:tgtEl>
                                          <p:spTgt spid="204"/>
                                        </p:tgtEl>
                                        <p:attrNameLst>
                                          <p:attrName>style.visibility</p:attrName>
                                        </p:attrNameLst>
                                      </p:cBhvr>
                                      <p:to>
                                        <p:strVal val="visible"/>
                                      </p:to>
                                    </p:set>
                                    <p:animEffect transition="in" filter="barn(inVertical)">
                                      <p:cBhvr>
                                        <p:cTn id="70" dur="500"/>
                                        <p:tgtEl>
                                          <p:spTgt spid="20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21"/>
                                        </p:tgtEl>
                                        <p:attrNameLst>
                                          <p:attrName>style.visibility</p:attrName>
                                        </p:attrNameLst>
                                      </p:cBhvr>
                                      <p:to>
                                        <p:strVal val="visible"/>
                                      </p:to>
                                    </p:set>
                                    <p:anim calcmode="lin" valueType="num">
                                      <p:cBhvr additive="base">
                                        <p:cTn id="75" dur="500" fill="hold"/>
                                        <p:tgtEl>
                                          <p:spTgt spid="121"/>
                                        </p:tgtEl>
                                        <p:attrNameLst>
                                          <p:attrName>ppt_x</p:attrName>
                                        </p:attrNameLst>
                                      </p:cBhvr>
                                      <p:tavLst>
                                        <p:tav tm="0">
                                          <p:val>
                                            <p:strVal val="#ppt_x"/>
                                          </p:val>
                                        </p:tav>
                                        <p:tav tm="100000">
                                          <p:val>
                                            <p:strVal val="#ppt_x"/>
                                          </p:val>
                                        </p:tav>
                                      </p:tavLst>
                                    </p:anim>
                                    <p:anim calcmode="lin" valueType="num">
                                      <p:cBhvr additive="base">
                                        <p:cTn id="76"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22"/>
                                        </p:tgtEl>
                                        <p:attrNameLst>
                                          <p:attrName>style.visibility</p:attrName>
                                        </p:attrNameLst>
                                      </p:cBhvr>
                                      <p:to>
                                        <p:strVal val="visible"/>
                                      </p:to>
                                    </p:set>
                                    <p:anim calcmode="lin" valueType="num">
                                      <p:cBhvr additive="base">
                                        <p:cTn id="81" dur="500" fill="hold"/>
                                        <p:tgtEl>
                                          <p:spTgt spid="122"/>
                                        </p:tgtEl>
                                        <p:attrNameLst>
                                          <p:attrName>ppt_x</p:attrName>
                                        </p:attrNameLst>
                                      </p:cBhvr>
                                      <p:tavLst>
                                        <p:tav tm="0">
                                          <p:val>
                                            <p:strVal val="#ppt_x"/>
                                          </p:val>
                                        </p:tav>
                                        <p:tav tm="100000">
                                          <p:val>
                                            <p:strVal val="#ppt_x"/>
                                          </p:val>
                                        </p:tav>
                                      </p:tavLst>
                                    </p:anim>
                                    <p:anim calcmode="lin" valueType="num">
                                      <p:cBhvr additive="base">
                                        <p:cTn id="82"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20"/>
                                        </p:tgtEl>
                                        <p:attrNameLst>
                                          <p:attrName>style.visibility</p:attrName>
                                        </p:attrNameLst>
                                      </p:cBhvr>
                                      <p:to>
                                        <p:strVal val="visible"/>
                                      </p:to>
                                    </p:set>
                                    <p:anim calcmode="lin" valueType="num">
                                      <p:cBhvr additive="base">
                                        <p:cTn id="87" dur="500" fill="hold"/>
                                        <p:tgtEl>
                                          <p:spTgt spid="120"/>
                                        </p:tgtEl>
                                        <p:attrNameLst>
                                          <p:attrName>ppt_x</p:attrName>
                                        </p:attrNameLst>
                                      </p:cBhvr>
                                      <p:tavLst>
                                        <p:tav tm="0">
                                          <p:val>
                                            <p:strVal val="#ppt_x"/>
                                          </p:val>
                                        </p:tav>
                                        <p:tav tm="100000">
                                          <p:val>
                                            <p:strVal val="#ppt_x"/>
                                          </p:val>
                                        </p:tav>
                                      </p:tavLst>
                                    </p:anim>
                                    <p:anim calcmode="lin" valueType="num">
                                      <p:cBhvr additive="base">
                                        <p:cTn id="88"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26"/>
                                        </p:tgtEl>
                                        <p:attrNameLst>
                                          <p:attrName>style.visibility</p:attrName>
                                        </p:attrNameLst>
                                      </p:cBhvr>
                                      <p:to>
                                        <p:strVal val="visible"/>
                                      </p:to>
                                    </p:set>
                                    <p:anim calcmode="lin" valueType="num">
                                      <p:cBhvr additive="base">
                                        <p:cTn id="93" dur="500" fill="hold"/>
                                        <p:tgtEl>
                                          <p:spTgt spid="126"/>
                                        </p:tgtEl>
                                        <p:attrNameLst>
                                          <p:attrName>ppt_x</p:attrName>
                                        </p:attrNameLst>
                                      </p:cBhvr>
                                      <p:tavLst>
                                        <p:tav tm="0">
                                          <p:val>
                                            <p:strVal val="#ppt_x"/>
                                          </p:val>
                                        </p:tav>
                                        <p:tav tm="100000">
                                          <p:val>
                                            <p:strVal val="#ppt_x"/>
                                          </p:val>
                                        </p:tav>
                                      </p:tavLst>
                                    </p:anim>
                                    <p:anim calcmode="lin" valueType="num">
                                      <p:cBhvr additive="base">
                                        <p:cTn id="94"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1" grpId="0"/>
      <p:bldP spid="122" grpId="0"/>
      <p:bldP spid="123" grpId="0" animBg="1"/>
      <p:bldP spid="124" grpId="0" animBg="1"/>
      <p:bldP spid="125" grpId="0" animBg="1"/>
      <p:bldP spid="126" grpId="0"/>
      <p:bldP spid="127" grpId="0" animBg="1"/>
      <p:bldP spid="128" grpId="0" animBg="1"/>
      <p:bldP spid="130" grpId="0" animBg="1"/>
      <p:bldP spid="132" grpId="0" animBg="1"/>
      <p:bldP spid="1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0">
            <a:extLst>
              <a:ext uri="{FF2B5EF4-FFF2-40B4-BE49-F238E27FC236}">
                <a16:creationId xmlns:a16="http://schemas.microsoft.com/office/drawing/2014/main" id="{076DDD80-3A95-4CA4-99AD-E9775C7018EB}"/>
              </a:ext>
            </a:extLst>
          </p:cNvPr>
          <p:cNvGrpSpPr/>
          <p:nvPr/>
        </p:nvGrpSpPr>
        <p:grpSpPr>
          <a:xfrm>
            <a:off x="5215321" y="987984"/>
            <a:ext cx="6474932" cy="3837238"/>
            <a:chOff x="1762543" y="-20073"/>
            <a:chExt cx="8666914" cy="4883621"/>
          </a:xfrm>
        </p:grpSpPr>
        <p:cxnSp>
          <p:nvCxnSpPr>
            <p:cNvPr id="6" name="直接连接符 3">
              <a:extLst>
                <a:ext uri="{FF2B5EF4-FFF2-40B4-BE49-F238E27FC236}">
                  <a16:creationId xmlns:a16="http://schemas.microsoft.com/office/drawing/2014/main" id="{C2451489-4166-426C-A87E-736498CEC981}"/>
                </a:ext>
              </a:extLst>
            </p:cNvPr>
            <p:cNvCxnSpPr/>
            <p:nvPr/>
          </p:nvCxnSpPr>
          <p:spPr>
            <a:xfrm>
              <a:off x="4015408" y="0"/>
              <a:ext cx="0" cy="1762539"/>
            </a:xfrm>
            <a:prstGeom prst="line">
              <a:avLst/>
            </a:prstGeom>
            <a:ln/>
          </p:spPr>
          <p:style>
            <a:lnRef idx="2">
              <a:schemeClr val="accent1"/>
            </a:lnRef>
            <a:fillRef idx="1">
              <a:schemeClr val="lt1"/>
            </a:fillRef>
            <a:effectRef idx="0">
              <a:schemeClr val="accent1"/>
            </a:effectRef>
            <a:fontRef idx="minor">
              <a:schemeClr val="dk1"/>
            </a:fontRef>
          </p:style>
        </p:cxnSp>
        <p:cxnSp>
          <p:nvCxnSpPr>
            <p:cNvPr id="7" name="直接连接符 4">
              <a:extLst>
                <a:ext uri="{FF2B5EF4-FFF2-40B4-BE49-F238E27FC236}">
                  <a16:creationId xmlns:a16="http://schemas.microsoft.com/office/drawing/2014/main" id="{FC0827ED-D25E-4138-8B53-DA59AF76BFAE}"/>
                </a:ext>
              </a:extLst>
            </p:cNvPr>
            <p:cNvCxnSpPr/>
            <p:nvPr/>
          </p:nvCxnSpPr>
          <p:spPr>
            <a:xfrm>
              <a:off x="8408503" y="-20073"/>
              <a:ext cx="0" cy="1762539"/>
            </a:xfrm>
            <a:prstGeom prst="line">
              <a:avLst/>
            </a:prstGeom>
            <a:ln/>
          </p:spPr>
          <p:style>
            <a:lnRef idx="2">
              <a:schemeClr val="accent1"/>
            </a:lnRef>
            <a:fillRef idx="1">
              <a:schemeClr val="lt1"/>
            </a:fillRef>
            <a:effectRef idx="0">
              <a:schemeClr val="accent1"/>
            </a:effectRef>
            <a:fontRef idx="minor">
              <a:schemeClr val="dk1"/>
            </a:fontRef>
          </p:style>
        </p:cxnSp>
        <p:sp>
          <p:nvSpPr>
            <p:cNvPr id="9" name="云形 5">
              <a:extLst>
                <a:ext uri="{FF2B5EF4-FFF2-40B4-BE49-F238E27FC236}">
                  <a16:creationId xmlns:a16="http://schemas.microsoft.com/office/drawing/2014/main" id="{472D155E-DBE0-456E-B257-FD3095BD8121}"/>
                </a:ext>
              </a:extLst>
            </p:cNvPr>
            <p:cNvSpPr/>
            <p:nvPr/>
          </p:nvSpPr>
          <p:spPr>
            <a:xfrm>
              <a:off x="1762543" y="1285461"/>
              <a:ext cx="8666914" cy="3578087"/>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sp>
        <p:nvSpPr>
          <p:cNvPr id="10" name="文本框 6">
            <a:extLst>
              <a:ext uri="{FF2B5EF4-FFF2-40B4-BE49-F238E27FC236}">
                <a16:creationId xmlns:a16="http://schemas.microsoft.com/office/drawing/2014/main" id="{4D564C5E-C725-44D5-9380-5374D45D200D}"/>
              </a:ext>
            </a:extLst>
          </p:cNvPr>
          <p:cNvSpPr txBox="1"/>
          <p:nvPr/>
        </p:nvSpPr>
        <p:spPr>
          <a:xfrm>
            <a:off x="5529947" y="2521853"/>
            <a:ext cx="5845679" cy="1815882"/>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Đề bài: Viết bài văn kể lại một sự việc có thật liên quan đến nhân vật hoặc sự kiện lịch sử mà em có dịp tìm hiểu</a:t>
            </a:r>
            <a:endParaRPr lang="en-US" sz="2800">
              <a:latin typeface="Times New Roman" panose="02020603050405020304" pitchFamily="18" charset="0"/>
              <a:cs typeface="Times New Roman" panose="02020603050405020304" pitchFamily="18" charset="0"/>
            </a:endParaRPr>
          </a:p>
        </p:txBody>
      </p:sp>
      <p:pic>
        <p:nvPicPr>
          <p:cNvPr id="13" name="图片 10">
            <a:extLst>
              <a:ext uri="{FF2B5EF4-FFF2-40B4-BE49-F238E27FC236}">
                <a16:creationId xmlns:a16="http://schemas.microsoft.com/office/drawing/2014/main" id="{30B32558-38C9-4B4F-B6F6-BC67E1E5A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44" y="2769156"/>
            <a:ext cx="3564324" cy="3815923"/>
          </a:xfrm>
          <a:prstGeom prst="rect">
            <a:avLst/>
          </a:prstGeom>
        </p:spPr>
      </p:pic>
    </p:spTree>
    <p:extLst>
      <p:ext uri="{BB962C8B-B14F-4D97-AF65-F5344CB8AC3E}">
        <p14:creationId xmlns:p14="http://schemas.microsoft.com/office/powerpoint/2010/main" val="12363788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52456"/>
            <a:ext cx="12190413" cy="794569"/>
            <a:chOff x="0" y="581744"/>
            <a:chExt cx="12190413" cy="794569"/>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405485" y="581744"/>
              <a:ext cx="651223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23">
            <a:extLst>
              <a:ext uri="{FF2B5EF4-FFF2-40B4-BE49-F238E27FC236}">
                <a16:creationId xmlns:a16="http://schemas.microsoft.com/office/drawing/2014/main" id="{6BB479CA-2689-4B73-9A76-C8A6196057C4}"/>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1589886" y="3128060"/>
            <a:ext cx="5635036" cy="3556696"/>
          </a:xfrm>
          <a:prstGeom prst="rect">
            <a:avLst/>
          </a:prstGeom>
        </p:spPr>
      </p:pic>
      <p:grpSp>
        <p:nvGrpSpPr>
          <p:cNvPr id="6" name="组合 21">
            <a:extLst>
              <a:ext uri="{FF2B5EF4-FFF2-40B4-BE49-F238E27FC236}">
                <a16:creationId xmlns:a16="http://schemas.microsoft.com/office/drawing/2014/main" id="{0B9FCAE3-0DDB-4E3F-BEE0-BC6C4F95EC4B}"/>
              </a:ext>
            </a:extLst>
          </p:cNvPr>
          <p:cNvGrpSpPr/>
          <p:nvPr/>
        </p:nvGrpSpPr>
        <p:grpSpPr>
          <a:xfrm>
            <a:off x="7324689" y="1315607"/>
            <a:ext cx="3816923" cy="3862613"/>
            <a:chOff x="924325" y="2017508"/>
            <a:chExt cx="2758245" cy="3862613"/>
          </a:xfrm>
        </p:grpSpPr>
        <p:sp>
          <p:nvSpPr>
            <p:cNvPr id="7" name="矩形: 圆角 16">
              <a:extLst>
                <a:ext uri="{FF2B5EF4-FFF2-40B4-BE49-F238E27FC236}">
                  <a16:creationId xmlns:a16="http://schemas.microsoft.com/office/drawing/2014/main" id="{B057105E-3520-4A91-B885-B2AA5079460D}"/>
                </a:ext>
              </a:extLst>
            </p:cNvPr>
            <p:cNvSpPr/>
            <p:nvPr/>
          </p:nvSpPr>
          <p:spPr>
            <a:xfrm>
              <a:off x="924325" y="2215064"/>
              <a:ext cx="2758245" cy="3665057"/>
            </a:xfrm>
            <a:prstGeom prst="roundRect">
              <a:avLst/>
            </a:prstGeom>
            <a:solidFill>
              <a:schemeClr val="bg1"/>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17">
              <a:extLst>
                <a:ext uri="{FF2B5EF4-FFF2-40B4-BE49-F238E27FC236}">
                  <a16:creationId xmlns:a16="http://schemas.microsoft.com/office/drawing/2014/main" id="{F6AFD088-9EA1-4040-84FD-AD826132DE3D}"/>
                </a:ext>
              </a:extLst>
            </p:cNvPr>
            <p:cNvSpPr/>
            <p:nvPr/>
          </p:nvSpPr>
          <p:spPr>
            <a:xfrm>
              <a:off x="1566421" y="2017508"/>
              <a:ext cx="1474055" cy="395113"/>
            </a:xfrm>
            <a:prstGeom prst="roundRect">
              <a:avLst>
                <a:gd name="adj" fmla="val 50000"/>
              </a:avLst>
            </a:prstGeom>
            <a:solidFill>
              <a:srgbClr val="FFE272"/>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A53731"/>
                </a:solidFill>
                <a:latin typeface="字魂70号-灵悦黑体" panose="00000500000000000000" pitchFamily="2" charset="-122"/>
                <a:ea typeface="字魂70号-灵悦黑体" panose="00000500000000000000" pitchFamily="2" charset="-122"/>
              </a:endParaRPr>
            </a:p>
          </p:txBody>
        </p:sp>
        <p:sp>
          <p:nvSpPr>
            <p:cNvPr id="14" name="矩形 20">
              <a:extLst>
                <a:ext uri="{FF2B5EF4-FFF2-40B4-BE49-F238E27FC236}">
                  <a16:creationId xmlns:a16="http://schemas.microsoft.com/office/drawing/2014/main" id="{AEF2243A-6172-41B1-94F3-6C245D38410E}"/>
                </a:ext>
              </a:extLst>
            </p:cNvPr>
            <p:cNvSpPr/>
            <p:nvPr/>
          </p:nvSpPr>
          <p:spPr>
            <a:xfrm>
              <a:off x="1224110" y="2753068"/>
              <a:ext cx="2158675" cy="2958502"/>
            </a:xfrm>
            <a:prstGeom prst="rect">
              <a:avLst/>
            </a:prstGeom>
          </p:spPr>
          <p:txBody>
            <a:bodyPr wrap="square">
              <a:spAutoFit/>
            </a:bodyPr>
            <a:lstStyle/>
            <a:p>
              <a:pPr algn="just">
                <a:lnSpc>
                  <a:spcPct val="150000"/>
                </a:lnSpc>
              </a:pP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HS tìm hiểu bước Trước khi viết bằng PHT số 1</a:t>
              </a:r>
              <a:endParaRPr lang="en-US" sz="3200">
                <a:effectLst/>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313913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35" name="图片 6">
            <a:extLst>
              <a:ext uri="{FF2B5EF4-FFF2-40B4-BE49-F238E27FC236}">
                <a16:creationId xmlns:a16="http://schemas.microsoft.com/office/drawing/2014/main" id="{659187C7-F00E-4F5F-AAE6-CC604EA9C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008" y="1668977"/>
            <a:ext cx="5361381" cy="5361381"/>
          </a:xfrm>
          <a:prstGeom prst="rect">
            <a:avLst/>
          </a:prstGeom>
        </p:spPr>
      </p:pic>
      <p:pic>
        <p:nvPicPr>
          <p:cNvPr id="7" name="图片 18">
            <a:extLst>
              <a:ext uri="{FF2B5EF4-FFF2-40B4-BE49-F238E27FC236}">
                <a16:creationId xmlns:a16="http://schemas.microsoft.com/office/drawing/2014/main" id="{49EA166C-615D-4A0B-852D-906C9A10A6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750" y="833687"/>
            <a:ext cx="1163448" cy="1645697"/>
          </a:xfrm>
          <a:prstGeom prst="rect">
            <a:avLst/>
          </a:prstGeom>
          <a:effectLst>
            <a:outerShdw blurRad="50800" dist="38100" dir="5400000" algn="t" rotWithShape="0">
              <a:prstClr val="black">
                <a:alpha val="40000"/>
              </a:prstClr>
            </a:outerShdw>
          </a:effectLst>
        </p:spPr>
      </p:pic>
      <p:cxnSp>
        <p:nvCxnSpPr>
          <p:cNvPr id="9" name="直接连接符 25">
            <a:extLst>
              <a:ext uri="{FF2B5EF4-FFF2-40B4-BE49-F238E27FC236}">
                <a16:creationId xmlns:a16="http://schemas.microsoft.com/office/drawing/2014/main" id="{AE061DF1-120E-4C8A-A23B-301211D2FB80}"/>
              </a:ext>
            </a:extLst>
          </p:cNvPr>
          <p:cNvCxnSpPr/>
          <p:nvPr/>
        </p:nvCxnSpPr>
        <p:spPr>
          <a:xfrm>
            <a:off x="1676249" y="2042702"/>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1764844" y="1162723"/>
            <a:ext cx="390668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Bước 1: Chuẩn bị trước khi viết</a:t>
            </a:r>
            <a:endParaRPr kumimoji="0" lang="zh-CN" altLang="en-US" sz="4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3" name="组合 20">
            <a:extLst>
              <a:ext uri="{FF2B5EF4-FFF2-40B4-BE49-F238E27FC236}">
                <a16:creationId xmlns:a16="http://schemas.microsoft.com/office/drawing/2014/main" id="{63F69158-3F20-4D7C-B1F4-D8D48A94A84A}"/>
              </a:ext>
            </a:extLst>
          </p:cNvPr>
          <p:cNvGrpSpPr/>
          <p:nvPr/>
        </p:nvGrpSpPr>
        <p:grpSpPr>
          <a:xfrm>
            <a:off x="1742180" y="2312567"/>
            <a:ext cx="1048166" cy="1119809"/>
            <a:chOff x="5758072" y="954157"/>
            <a:chExt cx="1048166" cy="1119809"/>
          </a:xfrm>
          <a:solidFill>
            <a:srgbClr val="E2B3BD"/>
          </a:solidFill>
        </p:grpSpPr>
        <p:sp>
          <p:nvSpPr>
            <p:cNvPr id="14" name="菱形 21">
              <a:extLst>
                <a:ext uri="{FF2B5EF4-FFF2-40B4-BE49-F238E27FC236}">
                  <a16:creationId xmlns:a16="http://schemas.microsoft.com/office/drawing/2014/main" id="{7463CF12-8ED0-4A8E-AC0D-8D575B5D2C66}"/>
                </a:ext>
              </a:extLst>
            </p:cNvPr>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5" name="菱形 22">
              <a:extLst>
                <a:ext uri="{FF2B5EF4-FFF2-40B4-BE49-F238E27FC236}">
                  <a16:creationId xmlns:a16="http://schemas.microsoft.com/office/drawing/2014/main" id="{CEA966C2-A7F4-42AC-8735-D1B59E6FE507}"/>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16" name="文本框 23">
            <a:extLst>
              <a:ext uri="{FF2B5EF4-FFF2-40B4-BE49-F238E27FC236}">
                <a16:creationId xmlns:a16="http://schemas.microsoft.com/office/drawing/2014/main" id="{2891F684-B212-4717-AF63-A71CB69393AB}"/>
              </a:ext>
            </a:extLst>
          </p:cNvPr>
          <p:cNvSpPr txBox="1"/>
          <p:nvPr/>
        </p:nvSpPr>
        <p:spPr>
          <a:xfrm>
            <a:off x="1960838" y="2610350"/>
            <a:ext cx="62285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a</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17" name="组合 24">
            <a:extLst>
              <a:ext uri="{FF2B5EF4-FFF2-40B4-BE49-F238E27FC236}">
                <a16:creationId xmlns:a16="http://schemas.microsoft.com/office/drawing/2014/main" id="{1751411B-16B8-4D68-BC9E-E5E4BC78FE6A}"/>
              </a:ext>
            </a:extLst>
          </p:cNvPr>
          <p:cNvGrpSpPr/>
          <p:nvPr/>
        </p:nvGrpSpPr>
        <p:grpSpPr>
          <a:xfrm>
            <a:off x="2229633" y="3797408"/>
            <a:ext cx="1048166" cy="1119809"/>
            <a:chOff x="5758072" y="954157"/>
            <a:chExt cx="1048166" cy="1119809"/>
          </a:xfrm>
          <a:solidFill>
            <a:srgbClr val="FFC869"/>
          </a:solidFill>
        </p:grpSpPr>
        <p:sp>
          <p:nvSpPr>
            <p:cNvPr id="18" name="菱形 25">
              <a:extLst>
                <a:ext uri="{FF2B5EF4-FFF2-40B4-BE49-F238E27FC236}">
                  <a16:creationId xmlns:a16="http://schemas.microsoft.com/office/drawing/2014/main" id="{86E8DD42-49FA-494C-B072-44C7F4CE3F6D}"/>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9" name="菱形 26">
              <a:extLst>
                <a:ext uri="{FF2B5EF4-FFF2-40B4-BE49-F238E27FC236}">
                  <a16:creationId xmlns:a16="http://schemas.microsoft.com/office/drawing/2014/main" id="{BFFF1C8C-296A-4BB6-A75D-B8C1FEFE9BD7}"/>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0" name="文本框 27">
            <a:extLst>
              <a:ext uri="{FF2B5EF4-FFF2-40B4-BE49-F238E27FC236}">
                <a16:creationId xmlns:a16="http://schemas.microsoft.com/office/drawing/2014/main" id="{69EB269F-F53B-473F-8F9A-785309CB1A0F}"/>
              </a:ext>
            </a:extLst>
          </p:cNvPr>
          <p:cNvSpPr txBox="1"/>
          <p:nvPr/>
        </p:nvSpPr>
        <p:spPr>
          <a:xfrm>
            <a:off x="2448291" y="4095191"/>
            <a:ext cx="62285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b</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1" name="文本框 22">
            <a:extLst>
              <a:ext uri="{FF2B5EF4-FFF2-40B4-BE49-F238E27FC236}">
                <a16:creationId xmlns:a16="http://schemas.microsoft.com/office/drawing/2014/main" id="{FD4E1FCC-DABC-4481-8FEF-77C33323CFA4}"/>
              </a:ext>
            </a:extLst>
          </p:cNvPr>
          <p:cNvSpPr txBox="1">
            <a:spLocks noChangeArrowheads="1"/>
          </p:cNvSpPr>
          <p:nvPr/>
        </p:nvSpPr>
        <p:spPr bwMode="auto">
          <a:xfrm>
            <a:off x="3165631" y="2459345"/>
            <a:ext cx="5361279" cy="52322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Times New Roman" panose="02020603050405020304" pitchFamily="18" charset="0"/>
                <a:cs typeface="Times New Roman" panose="02020603050405020304" pitchFamily="18" charset="0"/>
              </a:rPr>
              <a:t>Xác định mục đích, người đọc</a:t>
            </a:r>
            <a:endParaRPr lang="en-US" sz="2800">
              <a:latin typeface="Times New Roman" panose="02020603050405020304" pitchFamily="18" charset="0"/>
              <a:cs typeface="Times New Roman" panose="02020603050405020304" pitchFamily="18" charset="0"/>
            </a:endParaRPr>
          </a:p>
        </p:txBody>
      </p:sp>
      <p:sp>
        <p:nvSpPr>
          <p:cNvPr id="22" name="文本框 34">
            <a:extLst>
              <a:ext uri="{FF2B5EF4-FFF2-40B4-BE49-F238E27FC236}">
                <a16:creationId xmlns:a16="http://schemas.microsoft.com/office/drawing/2014/main" id="{A8472CB3-2155-41A6-A403-0537E668384A}"/>
              </a:ext>
            </a:extLst>
          </p:cNvPr>
          <p:cNvSpPr txBox="1">
            <a:spLocks noChangeArrowheads="1"/>
          </p:cNvSpPr>
          <p:nvPr/>
        </p:nvSpPr>
        <p:spPr bwMode="auto">
          <a:xfrm>
            <a:off x="3493967" y="4063834"/>
            <a:ext cx="5855367" cy="52322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Times New Roman" panose="02020603050405020304" pitchFamily="18" charset="0"/>
                <a:cs typeface="Times New Roman" panose="02020603050405020304" pitchFamily="18" charset="0"/>
              </a:rPr>
              <a:t>Xác yêu cầu của đề bài</a:t>
            </a:r>
            <a:endParaRPr lang="en-US" sz="2800">
              <a:latin typeface="Times New Roman" panose="02020603050405020304" pitchFamily="18" charset="0"/>
              <a:cs typeface="Times New Roman" panose="02020603050405020304" pitchFamily="18" charset="0"/>
            </a:endParaRPr>
          </a:p>
        </p:txBody>
      </p:sp>
      <p:grpSp>
        <p:nvGrpSpPr>
          <p:cNvPr id="24" name="组合 24">
            <a:extLst>
              <a:ext uri="{FF2B5EF4-FFF2-40B4-BE49-F238E27FC236}">
                <a16:creationId xmlns:a16="http://schemas.microsoft.com/office/drawing/2014/main" id="{606B9F0B-AC9A-1F50-3854-60E94F1102F8}"/>
              </a:ext>
            </a:extLst>
          </p:cNvPr>
          <p:cNvGrpSpPr/>
          <p:nvPr/>
        </p:nvGrpSpPr>
        <p:grpSpPr>
          <a:xfrm>
            <a:off x="2789101" y="5211403"/>
            <a:ext cx="1048166" cy="1119809"/>
            <a:chOff x="5758072" y="954157"/>
            <a:chExt cx="1048166" cy="1119809"/>
          </a:xfrm>
          <a:solidFill>
            <a:srgbClr val="92D050"/>
          </a:solidFill>
        </p:grpSpPr>
        <p:sp>
          <p:nvSpPr>
            <p:cNvPr id="25" name="菱形 25">
              <a:extLst>
                <a:ext uri="{FF2B5EF4-FFF2-40B4-BE49-F238E27FC236}">
                  <a16:creationId xmlns:a16="http://schemas.microsoft.com/office/drawing/2014/main" id="{8F3D1CAC-CBC0-BE39-CE04-E2ACC438B105}"/>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6" name="菱形 26">
              <a:extLst>
                <a:ext uri="{FF2B5EF4-FFF2-40B4-BE49-F238E27FC236}">
                  <a16:creationId xmlns:a16="http://schemas.microsoft.com/office/drawing/2014/main" id="{1D1B4C24-595C-6A9B-2ADB-7107856C1F05}"/>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7" name="文本框 27">
            <a:extLst>
              <a:ext uri="{FF2B5EF4-FFF2-40B4-BE49-F238E27FC236}">
                <a16:creationId xmlns:a16="http://schemas.microsoft.com/office/drawing/2014/main" id="{2E5F227C-39D8-DDE2-6D53-A675E5C81EE0}"/>
              </a:ext>
            </a:extLst>
          </p:cNvPr>
          <p:cNvSpPr txBox="1"/>
          <p:nvPr/>
        </p:nvSpPr>
        <p:spPr>
          <a:xfrm>
            <a:off x="3007759" y="5509186"/>
            <a:ext cx="62285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c</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8" name="文本框 34">
            <a:extLst>
              <a:ext uri="{FF2B5EF4-FFF2-40B4-BE49-F238E27FC236}">
                <a16:creationId xmlns:a16="http://schemas.microsoft.com/office/drawing/2014/main" id="{F2A2BC1E-D707-E10B-6995-AA64EF9E9622}"/>
              </a:ext>
            </a:extLst>
          </p:cNvPr>
          <p:cNvSpPr txBox="1">
            <a:spLocks noChangeArrowheads="1"/>
          </p:cNvSpPr>
          <p:nvPr/>
        </p:nvSpPr>
        <p:spPr bwMode="auto">
          <a:xfrm>
            <a:off x="3984024" y="5391403"/>
            <a:ext cx="5855367" cy="52322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Times New Roman" panose="02020603050405020304" pitchFamily="18" charset="0"/>
                <a:cs typeface="Times New Roman" panose="02020603050405020304" pitchFamily="18" charset="0"/>
              </a:rPr>
              <a:t>Thu thập tư liệu</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02701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0" grpId="0"/>
      <p:bldP spid="21" grpId="0"/>
      <p:bldP spid="22"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mục đích, người đọc</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14" name="任意多边形 116">
            <a:extLst>
              <a:ext uri="{FF2B5EF4-FFF2-40B4-BE49-F238E27FC236}">
                <a16:creationId xmlns:a16="http://schemas.microsoft.com/office/drawing/2014/main" id="{7CB934D5-C536-45E0-88F2-81DB842D6475}"/>
              </a:ext>
            </a:extLst>
          </p:cNvPr>
          <p:cNvSpPr>
            <a:spLocks/>
          </p:cNvSpPr>
          <p:nvPr/>
        </p:nvSpPr>
        <p:spPr bwMode="auto">
          <a:xfrm>
            <a:off x="4974377" y="1421200"/>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01</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5" name="矩形 10">
            <a:extLst>
              <a:ext uri="{FF2B5EF4-FFF2-40B4-BE49-F238E27FC236}">
                <a16:creationId xmlns:a16="http://schemas.microsoft.com/office/drawing/2014/main" id="{FB8BF447-B836-454B-ABF4-80254144DE9E}"/>
              </a:ext>
            </a:extLst>
          </p:cNvPr>
          <p:cNvSpPr/>
          <p:nvPr/>
        </p:nvSpPr>
        <p:spPr>
          <a:xfrm>
            <a:off x="6095206" y="1566117"/>
            <a:ext cx="6095207" cy="1384995"/>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Mục đích viết: viết bài kể lại sự việc có thật liên quan đến nhân vật hoặc sự kiện lịch sử </a:t>
            </a:r>
          </a:p>
        </p:txBody>
      </p:sp>
      <p:sp>
        <p:nvSpPr>
          <p:cNvPr id="16" name="任意多边形 121">
            <a:extLst>
              <a:ext uri="{FF2B5EF4-FFF2-40B4-BE49-F238E27FC236}">
                <a16:creationId xmlns:a16="http://schemas.microsoft.com/office/drawing/2014/main" id="{D0DE41FB-66C5-4D42-8596-0028A8E03891}"/>
              </a:ext>
            </a:extLst>
          </p:cNvPr>
          <p:cNvSpPr>
            <a:spLocks/>
          </p:cNvSpPr>
          <p:nvPr/>
        </p:nvSpPr>
        <p:spPr bwMode="auto">
          <a:xfrm>
            <a:off x="5022837" y="3228455"/>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02</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7" name="矩形 12">
            <a:extLst>
              <a:ext uri="{FF2B5EF4-FFF2-40B4-BE49-F238E27FC236}">
                <a16:creationId xmlns:a16="http://schemas.microsoft.com/office/drawing/2014/main" id="{BDF177C2-E46B-4CDC-9C11-69EBCFD8DB56}"/>
              </a:ext>
            </a:extLst>
          </p:cNvPr>
          <p:cNvSpPr/>
          <p:nvPr/>
        </p:nvSpPr>
        <p:spPr>
          <a:xfrm>
            <a:off x="6251483" y="3444483"/>
            <a:ext cx="5938930"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Người đọc: thầy cô, bạn bè, gia đình</a:t>
            </a:r>
          </a:p>
        </p:txBody>
      </p:sp>
      <p:pic>
        <p:nvPicPr>
          <p:cNvPr id="18" name="图片 15">
            <a:extLst>
              <a:ext uri="{FF2B5EF4-FFF2-40B4-BE49-F238E27FC236}">
                <a16:creationId xmlns:a16="http://schemas.microsoft.com/office/drawing/2014/main" id="{0679C2B1-02DC-40FE-983A-13E694F97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27" y="1776133"/>
            <a:ext cx="3792157" cy="3792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任意多边形 121">
            <a:extLst>
              <a:ext uri="{FF2B5EF4-FFF2-40B4-BE49-F238E27FC236}">
                <a16:creationId xmlns:a16="http://schemas.microsoft.com/office/drawing/2014/main" id="{1733D255-82DB-A363-CD57-52E50A2C7190}"/>
              </a:ext>
            </a:extLst>
          </p:cNvPr>
          <p:cNvSpPr>
            <a:spLocks/>
          </p:cNvSpPr>
          <p:nvPr/>
        </p:nvSpPr>
        <p:spPr bwMode="auto">
          <a:xfrm>
            <a:off x="5082193" y="4899748"/>
            <a:ext cx="1120830" cy="1120830"/>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7CC9C9"/>
          </a:solidFill>
          <a:ln>
            <a:noFill/>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03</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矩形 12">
            <a:extLst>
              <a:ext uri="{FF2B5EF4-FFF2-40B4-BE49-F238E27FC236}">
                <a16:creationId xmlns:a16="http://schemas.microsoft.com/office/drawing/2014/main" id="{B44F9433-C166-2820-98BE-4B4E41F95E30}"/>
              </a:ext>
            </a:extLst>
          </p:cNvPr>
          <p:cNvSpPr/>
          <p:nvPr/>
        </p:nvSpPr>
        <p:spPr>
          <a:xfrm>
            <a:off x="6251483" y="5031861"/>
            <a:ext cx="5938930"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Thể thơ: bốn chữ/ năm chữ</a:t>
            </a:r>
          </a:p>
        </p:txBody>
      </p:sp>
    </p:spTree>
    <p:extLst>
      <p:ext uri="{BB962C8B-B14F-4D97-AF65-F5344CB8AC3E}">
        <p14:creationId xmlns:p14="http://schemas.microsoft.com/office/powerpoint/2010/main" val="35887876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Effect transition="in" filter="fade">
                                      <p:cBhvr>
                                        <p:cTn id="14" dur="750"/>
                                        <p:tgtEl>
                                          <p:spTgt spid="18"/>
                                        </p:tgtEl>
                                      </p:cBhvr>
                                    </p:animEffect>
                                  </p:childTnLst>
                                </p:cTn>
                              </p:par>
                            </p:childTnLst>
                          </p:cTn>
                        </p:par>
                        <p:par>
                          <p:cTn id="15" fill="hold">
                            <p:stCondLst>
                              <p:cond delay="750"/>
                            </p:stCondLst>
                            <p:childTnLst>
                              <p:par>
                                <p:cTn id="16" presetID="53" presetClass="entr" presetSubtype="16"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750" fill="hold"/>
                                        <p:tgtEl>
                                          <p:spTgt spid="14"/>
                                        </p:tgtEl>
                                        <p:attrNameLst>
                                          <p:attrName>ppt_w</p:attrName>
                                        </p:attrNameLst>
                                      </p:cBhvr>
                                      <p:tavLst>
                                        <p:tav tm="0">
                                          <p:val>
                                            <p:fltVal val="0"/>
                                          </p:val>
                                        </p:tav>
                                        <p:tav tm="100000">
                                          <p:val>
                                            <p:strVal val="#ppt_w"/>
                                          </p:val>
                                        </p:tav>
                                      </p:tavLst>
                                    </p:anim>
                                    <p:anim calcmode="lin" valueType="num">
                                      <p:cBhvr>
                                        <p:cTn id="19" dur="750" fill="hold"/>
                                        <p:tgtEl>
                                          <p:spTgt spid="14"/>
                                        </p:tgtEl>
                                        <p:attrNameLst>
                                          <p:attrName>ppt_h</p:attrName>
                                        </p:attrNameLst>
                                      </p:cBhvr>
                                      <p:tavLst>
                                        <p:tav tm="0">
                                          <p:val>
                                            <p:fltVal val="0"/>
                                          </p:val>
                                        </p:tav>
                                        <p:tav tm="100000">
                                          <p:val>
                                            <p:strVal val="#ppt_h"/>
                                          </p:val>
                                        </p:tav>
                                      </p:tavLst>
                                    </p:anim>
                                    <p:animEffect transition="in" filter="fade">
                                      <p:cBhvr>
                                        <p:cTn id="20" dur="75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750"/>
                                        <p:tgtEl>
                                          <p:spTgt spid="15"/>
                                        </p:tgtEl>
                                      </p:cBhvr>
                                    </p:animEffect>
                                  </p:childTnLst>
                                </p:cTn>
                              </p:par>
                            </p:childTnLst>
                          </p:cTn>
                        </p:par>
                        <p:par>
                          <p:cTn id="26" fill="hold">
                            <p:stCondLst>
                              <p:cond delay="75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750" fill="hold"/>
                                        <p:tgtEl>
                                          <p:spTgt spid="16"/>
                                        </p:tgtEl>
                                        <p:attrNameLst>
                                          <p:attrName>ppt_w</p:attrName>
                                        </p:attrNameLst>
                                      </p:cBhvr>
                                      <p:tavLst>
                                        <p:tav tm="0">
                                          <p:val>
                                            <p:fltVal val="0"/>
                                          </p:val>
                                        </p:tav>
                                        <p:tav tm="100000">
                                          <p:val>
                                            <p:strVal val="#ppt_w"/>
                                          </p:val>
                                        </p:tav>
                                      </p:tavLst>
                                    </p:anim>
                                    <p:anim calcmode="lin" valueType="num">
                                      <p:cBhvr>
                                        <p:cTn id="30" dur="750" fill="hold"/>
                                        <p:tgtEl>
                                          <p:spTgt spid="16"/>
                                        </p:tgtEl>
                                        <p:attrNameLst>
                                          <p:attrName>ppt_h</p:attrName>
                                        </p:attrNameLst>
                                      </p:cBhvr>
                                      <p:tavLst>
                                        <p:tav tm="0">
                                          <p:val>
                                            <p:fltVal val="0"/>
                                          </p:val>
                                        </p:tav>
                                        <p:tav tm="100000">
                                          <p:val>
                                            <p:strVal val="#ppt_h"/>
                                          </p:val>
                                        </p:tav>
                                      </p:tavLst>
                                    </p:anim>
                                    <p:animEffect transition="in" filter="fade">
                                      <p:cBhvr>
                                        <p:cTn id="31" dur="75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750"/>
                                        <p:tgtEl>
                                          <p:spTgt spid="17"/>
                                        </p:tgtEl>
                                      </p:cBhvr>
                                    </p:animEffect>
                                  </p:childTnLst>
                                </p:cTn>
                              </p:par>
                            </p:childTnLst>
                          </p:cTn>
                        </p:par>
                        <p:par>
                          <p:cTn id="37" fill="hold">
                            <p:stCondLst>
                              <p:cond delay="750"/>
                            </p:stCondLst>
                            <p:childTnLst>
                              <p:par>
                                <p:cTn id="38" presetID="53"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750" fill="hold"/>
                                        <p:tgtEl>
                                          <p:spTgt spid="10"/>
                                        </p:tgtEl>
                                        <p:attrNameLst>
                                          <p:attrName>ppt_w</p:attrName>
                                        </p:attrNameLst>
                                      </p:cBhvr>
                                      <p:tavLst>
                                        <p:tav tm="0">
                                          <p:val>
                                            <p:fltVal val="0"/>
                                          </p:val>
                                        </p:tav>
                                        <p:tav tm="100000">
                                          <p:val>
                                            <p:strVal val="#ppt_w"/>
                                          </p:val>
                                        </p:tav>
                                      </p:tavLst>
                                    </p:anim>
                                    <p:anim calcmode="lin" valueType="num">
                                      <p:cBhvr>
                                        <p:cTn id="41" dur="750" fill="hold"/>
                                        <p:tgtEl>
                                          <p:spTgt spid="10"/>
                                        </p:tgtEl>
                                        <p:attrNameLst>
                                          <p:attrName>ppt_h</p:attrName>
                                        </p:attrNameLst>
                                      </p:cBhvr>
                                      <p:tavLst>
                                        <p:tav tm="0">
                                          <p:val>
                                            <p:fltVal val="0"/>
                                          </p:val>
                                        </p:tav>
                                        <p:tav tm="100000">
                                          <p:val>
                                            <p:strVal val="#ppt_h"/>
                                          </p:val>
                                        </p:tav>
                                      </p:tavLst>
                                    </p:anim>
                                    <p:animEffect transition="in" filter="fade">
                                      <p:cBhvr>
                                        <p:cTn id="42" dur="75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0"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Xác định yêu cầu của đề bài</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19" name="Google Shape;2534;p40">
            <a:extLst>
              <a:ext uri="{FF2B5EF4-FFF2-40B4-BE49-F238E27FC236}">
                <a16:creationId xmlns:a16="http://schemas.microsoft.com/office/drawing/2014/main" id="{32DA4CE2-43AD-FD4A-C6C7-8DB0BF286F2A}"/>
              </a:ext>
            </a:extLst>
          </p:cNvPr>
          <p:cNvSpPr txBox="1"/>
          <p:nvPr/>
        </p:nvSpPr>
        <p:spPr>
          <a:xfrm>
            <a:off x="241406" y="2091470"/>
            <a:ext cx="4685590" cy="410055"/>
          </a:xfrm>
          <a:prstGeom prst="rect">
            <a:avLst/>
          </a:prstGeom>
          <a:noFill/>
          <a:ln>
            <a:noFill/>
          </a:ln>
        </p:spPr>
        <p:txBody>
          <a:bodyPr spcFirstLastPara="1" wrap="square" lIns="91425" tIns="91425" rIns="91425" bIns="91425" anchor="ctr" anchorCtr="0">
            <a:no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Viết bài văn về một sự việc có liên quan đến một nhân vật lịch sử chống ngoại xâm hoặc mở mang bờ cõi đất nước, được người dân tôn vinh, thờ phụng</a:t>
            </a:r>
            <a:endParaRPr lang="en-US" sz="2000">
              <a:effectLst/>
              <a:latin typeface=".VnTime"/>
              <a:ea typeface="Times New Roman" panose="02020603050405020304" pitchFamily="18" charset="0"/>
              <a:cs typeface="Times New Roman" panose="02020603050405020304" pitchFamily="18" charset="0"/>
            </a:endParaRPr>
          </a:p>
        </p:txBody>
      </p:sp>
      <p:sp>
        <p:nvSpPr>
          <p:cNvPr id="20" name="Google Shape;2536;p40">
            <a:extLst>
              <a:ext uri="{FF2B5EF4-FFF2-40B4-BE49-F238E27FC236}">
                <a16:creationId xmlns:a16="http://schemas.microsoft.com/office/drawing/2014/main" id="{82A44CE9-29E7-F271-9EFA-4CBB61B31337}"/>
              </a:ext>
            </a:extLst>
          </p:cNvPr>
          <p:cNvSpPr txBox="1"/>
          <p:nvPr/>
        </p:nvSpPr>
        <p:spPr>
          <a:xfrm>
            <a:off x="507686" y="3525337"/>
            <a:ext cx="4428509" cy="471832"/>
          </a:xfrm>
          <a:prstGeom prst="rect">
            <a:avLst/>
          </a:prstGeom>
          <a:noFill/>
          <a:ln>
            <a:noFill/>
          </a:ln>
        </p:spPr>
        <p:txBody>
          <a:bodyPr spcFirstLastPara="1" wrap="square" lIns="91425" tIns="91425" rIns="91425" bIns="91425" anchor="ctr" anchorCtr="0">
            <a:no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Một sự việc có thật liên quan đến nhân vật anh hùng trong kháng chiến chống Pháp và chống Mĩ cứu nước</a:t>
            </a:r>
            <a:endParaRPr lang="en-US" sz="2000">
              <a:effectLst/>
              <a:latin typeface=".VnTime"/>
              <a:ea typeface="Times New Roman" panose="02020603050405020304" pitchFamily="18" charset="0"/>
              <a:cs typeface="Times New Roman" panose="02020603050405020304" pitchFamily="18" charset="0"/>
            </a:endParaRPr>
          </a:p>
        </p:txBody>
      </p:sp>
      <p:sp>
        <p:nvSpPr>
          <p:cNvPr id="21" name="Google Shape;2538;p40">
            <a:extLst>
              <a:ext uri="{FF2B5EF4-FFF2-40B4-BE49-F238E27FC236}">
                <a16:creationId xmlns:a16="http://schemas.microsoft.com/office/drawing/2014/main" id="{442CBC30-F965-66BD-2E2D-B80C1886E806}"/>
              </a:ext>
            </a:extLst>
          </p:cNvPr>
          <p:cNvSpPr txBox="1"/>
          <p:nvPr/>
        </p:nvSpPr>
        <p:spPr>
          <a:xfrm>
            <a:off x="241406" y="4755222"/>
            <a:ext cx="4428508" cy="986066"/>
          </a:xfrm>
          <a:prstGeom prst="rect">
            <a:avLst/>
          </a:prstGeom>
          <a:noFill/>
          <a:ln>
            <a:noFill/>
          </a:ln>
        </p:spPr>
        <p:txBody>
          <a:bodyPr spcFirstLastPara="1" wrap="square" lIns="91425" tIns="91425" rIns="91425" bIns="91425" anchor="ctr" anchorCtr="0">
            <a:no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Một sự việc có thật liên quan đến các sự kiện, nhân vật có công đổi mới hoặc có thành tích trong lao động, sản xuất</a:t>
            </a:r>
            <a:endParaRPr lang="en-US" sz="2000">
              <a:effectLst/>
              <a:latin typeface=".VnTime"/>
              <a:ea typeface="Times New Roman" panose="02020603050405020304" pitchFamily="18" charset="0"/>
              <a:cs typeface="Times New Roman" panose="02020603050405020304" pitchFamily="18" charset="0"/>
            </a:endParaRPr>
          </a:p>
        </p:txBody>
      </p:sp>
      <p:sp>
        <p:nvSpPr>
          <p:cNvPr id="22" name="Google Shape;2540;p40">
            <a:extLst>
              <a:ext uri="{FF2B5EF4-FFF2-40B4-BE49-F238E27FC236}">
                <a16:creationId xmlns:a16="http://schemas.microsoft.com/office/drawing/2014/main" id="{FAE8E7DD-7579-D398-C050-2FFA663F5567}"/>
              </a:ext>
            </a:extLst>
          </p:cNvPr>
          <p:cNvSpPr/>
          <p:nvPr/>
        </p:nvSpPr>
        <p:spPr>
          <a:xfrm>
            <a:off x="7214438" y="3246169"/>
            <a:ext cx="841200" cy="841200"/>
          </a:xfrm>
          <a:prstGeom prst="rect">
            <a:avLst/>
          </a:prstGeom>
          <a:solidFill>
            <a:srgbClr val="F287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541;p40">
            <a:extLst>
              <a:ext uri="{FF2B5EF4-FFF2-40B4-BE49-F238E27FC236}">
                <a16:creationId xmlns:a16="http://schemas.microsoft.com/office/drawing/2014/main" id="{4EB4FA15-3F7A-BCA1-C42C-181995CC4BFE}"/>
              </a:ext>
            </a:extLst>
          </p:cNvPr>
          <p:cNvSpPr/>
          <p:nvPr/>
        </p:nvSpPr>
        <p:spPr>
          <a:xfrm>
            <a:off x="5200688" y="1708428"/>
            <a:ext cx="841200" cy="841200"/>
          </a:xfrm>
          <a:prstGeom prst="rect">
            <a:avLst/>
          </a:prstGeom>
          <a:solidFill>
            <a:srgbClr val="F28749"/>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500" b="1" i="0" u="none" strike="noStrike" kern="0" cap="none" spc="0" normalizeH="0" baseline="0" noProof="0">
                <a:ln>
                  <a:noFill/>
                </a:ln>
                <a:solidFill>
                  <a:srgbClr val="2C3045"/>
                </a:solidFill>
                <a:effectLst/>
                <a:uLnTx/>
                <a:uFillTx/>
                <a:latin typeface="Didact Gothic"/>
                <a:ea typeface="Didact Gothic"/>
                <a:cs typeface="Didact Gothic"/>
                <a:sym typeface="Didact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542;p40">
            <a:extLst>
              <a:ext uri="{FF2B5EF4-FFF2-40B4-BE49-F238E27FC236}">
                <a16:creationId xmlns:a16="http://schemas.microsoft.com/office/drawing/2014/main" id="{7C11E5A3-FA65-67A3-DD0A-DA85690FED0A}"/>
              </a:ext>
            </a:extLst>
          </p:cNvPr>
          <p:cNvSpPr/>
          <p:nvPr/>
        </p:nvSpPr>
        <p:spPr>
          <a:xfrm>
            <a:off x="5200688" y="3246169"/>
            <a:ext cx="841200" cy="841200"/>
          </a:xfrm>
          <a:prstGeom prst="rect">
            <a:avLst/>
          </a:prstGeom>
          <a:solidFill>
            <a:srgbClr val="F28749"/>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500" b="1" i="0" u="none" strike="noStrike" kern="0" cap="none" spc="0" normalizeH="0" baseline="0" noProof="0">
                <a:ln>
                  <a:noFill/>
                </a:ln>
                <a:solidFill>
                  <a:srgbClr val="2C3045"/>
                </a:solidFill>
                <a:effectLst/>
                <a:uLnTx/>
                <a:uFillTx/>
                <a:latin typeface="Didact Gothic"/>
                <a:ea typeface="Didact Gothic"/>
                <a:cs typeface="Didact Gothic"/>
                <a:sym typeface="Didact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43;p40">
            <a:extLst>
              <a:ext uri="{FF2B5EF4-FFF2-40B4-BE49-F238E27FC236}">
                <a16:creationId xmlns:a16="http://schemas.microsoft.com/office/drawing/2014/main" id="{2E018AB6-D8E4-D3DE-FFAF-96D1163F960D}"/>
              </a:ext>
            </a:extLst>
          </p:cNvPr>
          <p:cNvSpPr/>
          <p:nvPr/>
        </p:nvSpPr>
        <p:spPr>
          <a:xfrm>
            <a:off x="5200688" y="5022494"/>
            <a:ext cx="841200" cy="841200"/>
          </a:xfrm>
          <a:prstGeom prst="rect">
            <a:avLst/>
          </a:prstGeom>
          <a:solidFill>
            <a:srgbClr val="F28749"/>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500" b="1" i="0" u="none" strike="noStrike" kern="0" cap="none" spc="0" normalizeH="0" baseline="0" noProof="0">
                <a:ln>
                  <a:noFill/>
                </a:ln>
                <a:solidFill>
                  <a:srgbClr val="2C3045"/>
                </a:solidFill>
                <a:effectLst/>
                <a:uLnTx/>
                <a:uFillTx/>
                <a:latin typeface="Didact Gothic"/>
                <a:ea typeface="Didact Gothic"/>
                <a:cs typeface="Didact Gothic"/>
                <a:sym typeface="Didact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6" name="Google Shape;2544;p40">
            <a:extLst>
              <a:ext uri="{FF2B5EF4-FFF2-40B4-BE49-F238E27FC236}">
                <a16:creationId xmlns:a16="http://schemas.microsoft.com/office/drawing/2014/main" id="{A17D4856-BC30-D543-7300-F30D1CADE8CB}"/>
              </a:ext>
            </a:extLst>
          </p:cNvPr>
          <p:cNvCxnSpPr>
            <a:stCxn id="23" idx="3"/>
            <a:endCxn id="22" idx="1"/>
          </p:cNvCxnSpPr>
          <p:nvPr/>
        </p:nvCxnSpPr>
        <p:spPr>
          <a:xfrm>
            <a:off x="6041888" y="2129028"/>
            <a:ext cx="1172550" cy="1537741"/>
          </a:xfrm>
          <a:prstGeom prst="bentConnector3">
            <a:avLst>
              <a:gd name="adj1" fmla="val 50000"/>
            </a:avLst>
          </a:prstGeom>
          <a:noFill/>
          <a:ln w="19050" cap="flat" cmpd="sng">
            <a:solidFill>
              <a:srgbClr val="F28749"/>
            </a:solidFill>
            <a:prstDash val="solid"/>
            <a:round/>
            <a:headEnd type="none" w="med" len="med"/>
            <a:tailEnd type="none" w="med" len="med"/>
          </a:ln>
        </p:spPr>
      </p:cxnSp>
      <p:cxnSp>
        <p:nvCxnSpPr>
          <p:cNvPr id="27" name="Google Shape;2545;p40">
            <a:extLst>
              <a:ext uri="{FF2B5EF4-FFF2-40B4-BE49-F238E27FC236}">
                <a16:creationId xmlns:a16="http://schemas.microsoft.com/office/drawing/2014/main" id="{C41CD5F5-80BB-B77A-D126-6EDEC59428B7}"/>
              </a:ext>
            </a:extLst>
          </p:cNvPr>
          <p:cNvCxnSpPr>
            <a:stCxn id="24" idx="3"/>
            <a:endCxn id="22" idx="1"/>
          </p:cNvCxnSpPr>
          <p:nvPr/>
        </p:nvCxnSpPr>
        <p:spPr>
          <a:xfrm>
            <a:off x="6041888" y="3666769"/>
            <a:ext cx="1172700" cy="600"/>
          </a:xfrm>
          <a:prstGeom prst="bentConnector3">
            <a:avLst>
              <a:gd name="adj1" fmla="val 49994"/>
            </a:avLst>
          </a:prstGeom>
          <a:noFill/>
          <a:ln w="19050" cap="flat" cmpd="sng">
            <a:solidFill>
              <a:srgbClr val="F28749"/>
            </a:solidFill>
            <a:prstDash val="solid"/>
            <a:round/>
            <a:headEnd type="none" w="med" len="med"/>
            <a:tailEnd type="none" w="med" len="med"/>
          </a:ln>
        </p:spPr>
      </p:cxnSp>
      <p:cxnSp>
        <p:nvCxnSpPr>
          <p:cNvPr id="28" name="Google Shape;2546;p40">
            <a:extLst>
              <a:ext uri="{FF2B5EF4-FFF2-40B4-BE49-F238E27FC236}">
                <a16:creationId xmlns:a16="http://schemas.microsoft.com/office/drawing/2014/main" id="{882EA0E0-CC24-4AE5-7CFB-E88D338FC791}"/>
              </a:ext>
            </a:extLst>
          </p:cNvPr>
          <p:cNvCxnSpPr>
            <a:stCxn id="25" idx="3"/>
            <a:endCxn id="22" idx="1"/>
          </p:cNvCxnSpPr>
          <p:nvPr/>
        </p:nvCxnSpPr>
        <p:spPr>
          <a:xfrm flipV="1">
            <a:off x="6041888" y="3666769"/>
            <a:ext cx="1172550" cy="1776325"/>
          </a:xfrm>
          <a:prstGeom prst="bentConnector3">
            <a:avLst>
              <a:gd name="adj1" fmla="val 50000"/>
            </a:avLst>
          </a:prstGeom>
          <a:noFill/>
          <a:ln w="19050" cap="flat" cmpd="sng">
            <a:solidFill>
              <a:srgbClr val="F28749"/>
            </a:solidFill>
            <a:prstDash val="solid"/>
            <a:round/>
            <a:headEnd type="none" w="med" len="med"/>
            <a:tailEnd type="none" w="med" len="med"/>
          </a:ln>
        </p:spPr>
      </p:cxnSp>
      <p:grpSp>
        <p:nvGrpSpPr>
          <p:cNvPr id="29" name="Google Shape;2547;p40">
            <a:extLst>
              <a:ext uri="{FF2B5EF4-FFF2-40B4-BE49-F238E27FC236}">
                <a16:creationId xmlns:a16="http://schemas.microsoft.com/office/drawing/2014/main" id="{0AA8E8C0-EC3B-AEDA-4259-855A3ACC5F68}"/>
              </a:ext>
            </a:extLst>
          </p:cNvPr>
          <p:cNvGrpSpPr/>
          <p:nvPr/>
        </p:nvGrpSpPr>
        <p:grpSpPr>
          <a:xfrm>
            <a:off x="7376292" y="3346738"/>
            <a:ext cx="517517" cy="640086"/>
            <a:chOff x="6238300" y="1263100"/>
            <a:chExt cx="352100" cy="447050"/>
          </a:xfrm>
        </p:grpSpPr>
        <p:sp>
          <p:nvSpPr>
            <p:cNvPr id="30" name="Google Shape;2548;p40">
              <a:extLst>
                <a:ext uri="{FF2B5EF4-FFF2-40B4-BE49-F238E27FC236}">
                  <a16:creationId xmlns:a16="http://schemas.microsoft.com/office/drawing/2014/main" id="{66C5E961-8151-370A-46A2-25E17E838D5B}"/>
                </a:ext>
              </a:extLst>
            </p:cNvPr>
            <p:cNvSpPr/>
            <p:nvPr/>
          </p:nvSpPr>
          <p:spPr>
            <a:xfrm>
              <a:off x="6301625" y="1270050"/>
              <a:ext cx="281175" cy="428700"/>
            </a:xfrm>
            <a:custGeom>
              <a:avLst/>
              <a:gdLst/>
              <a:ahLst/>
              <a:cxnLst/>
              <a:rect l="l" t="t" r="r" b="b"/>
              <a:pathLst>
                <a:path w="11247" h="17148" extrusionOk="0">
                  <a:moveTo>
                    <a:pt x="507" y="1"/>
                  </a:moveTo>
                  <a:lnTo>
                    <a:pt x="51" y="406"/>
                  </a:lnTo>
                  <a:lnTo>
                    <a:pt x="1" y="17046"/>
                  </a:lnTo>
                  <a:lnTo>
                    <a:pt x="10512" y="17148"/>
                  </a:lnTo>
                  <a:lnTo>
                    <a:pt x="10638" y="17122"/>
                  </a:lnTo>
                  <a:lnTo>
                    <a:pt x="10790" y="17097"/>
                  </a:lnTo>
                  <a:lnTo>
                    <a:pt x="10917" y="17072"/>
                  </a:lnTo>
                  <a:lnTo>
                    <a:pt x="11018" y="16996"/>
                  </a:lnTo>
                  <a:lnTo>
                    <a:pt x="11119" y="16920"/>
                  </a:lnTo>
                  <a:lnTo>
                    <a:pt x="11195" y="16818"/>
                  </a:lnTo>
                  <a:lnTo>
                    <a:pt x="11246" y="16692"/>
                  </a:lnTo>
                  <a:lnTo>
                    <a:pt x="11246" y="16565"/>
                  </a:lnTo>
                  <a:lnTo>
                    <a:pt x="11246" y="12006"/>
                  </a:lnTo>
                  <a:lnTo>
                    <a:pt x="10056" y="9600"/>
                  </a:lnTo>
                  <a:lnTo>
                    <a:pt x="11246" y="6561"/>
                  </a:lnTo>
                  <a:lnTo>
                    <a:pt x="11246" y="684"/>
                  </a:lnTo>
                  <a:lnTo>
                    <a:pt x="11246" y="558"/>
                  </a:lnTo>
                  <a:lnTo>
                    <a:pt x="11195" y="431"/>
                  </a:lnTo>
                  <a:lnTo>
                    <a:pt x="11145" y="305"/>
                  </a:lnTo>
                  <a:lnTo>
                    <a:pt x="11044" y="203"/>
                  </a:lnTo>
                  <a:lnTo>
                    <a:pt x="10942" y="102"/>
                  </a:lnTo>
                  <a:lnTo>
                    <a:pt x="10841" y="51"/>
                  </a:lnTo>
                  <a:lnTo>
                    <a:pt x="1068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549;p40">
              <a:extLst>
                <a:ext uri="{FF2B5EF4-FFF2-40B4-BE49-F238E27FC236}">
                  <a16:creationId xmlns:a16="http://schemas.microsoft.com/office/drawing/2014/main" id="{72831F77-0029-9E71-B575-A43760A80B7C}"/>
                </a:ext>
              </a:extLst>
            </p:cNvPr>
            <p:cNvSpPr/>
            <p:nvPr/>
          </p:nvSpPr>
          <p:spPr>
            <a:xfrm>
              <a:off x="6266175" y="1270050"/>
              <a:ext cx="316625" cy="431875"/>
            </a:xfrm>
            <a:custGeom>
              <a:avLst/>
              <a:gdLst/>
              <a:ahLst/>
              <a:cxnLst/>
              <a:rect l="l" t="t" r="r" b="b"/>
              <a:pathLst>
                <a:path w="12665" h="17275" extrusionOk="0">
                  <a:moveTo>
                    <a:pt x="1241" y="1"/>
                  </a:moveTo>
                  <a:lnTo>
                    <a:pt x="0" y="8080"/>
                  </a:lnTo>
                  <a:lnTo>
                    <a:pt x="1241" y="17274"/>
                  </a:lnTo>
                  <a:lnTo>
                    <a:pt x="11980" y="17274"/>
                  </a:lnTo>
                  <a:lnTo>
                    <a:pt x="12107" y="17249"/>
                  </a:lnTo>
                  <a:lnTo>
                    <a:pt x="12259" y="17198"/>
                  </a:lnTo>
                  <a:lnTo>
                    <a:pt x="12360" y="17148"/>
                  </a:lnTo>
                  <a:lnTo>
                    <a:pt x="12462" y="17072"/>
                  </a:lnTo>
                  <a:lnTo>
                    <a:pt x="12563" y="16945"/>
                  </a:lnTo>
                  <a:lnTo>
                    <a:pt x="12613" y="16844"/>
                  </a:lnTo>
                  <a:lnTo>
                    <a:pt x="12664" y="16717"/>
                  </a:lnTo>
                  <a:lnTo>
                    <a:pt x="12664" y="16565"/>
                  </a:lnTo>
                  <a:lnTo>
                    <a:pt x="2254" y="16565"/>
                  </a:lnTo>
                  <a:lnTo>
                    <a:pt x="2128" y="16540"/>
                  </a:lnTo>
                  <a:lnTo>
                    <a:pt x="2026" y="16464"/>
                  </a:lnTo>
                  <a:lnTo>
                    <a:pt x="1950" y="16362"/>
                  </a:lnTo>
                  <a:lnTo>
                    <a:pt x="1925" y="16261"/>
                  </a:lnTo>
                  <a:lnTo>
                    <a:pt x="192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50;p40">
              <a:extLst>
                <a:ext uri="{FF2B5EF4-FFF2-40B4-BE49-F238E27FC236}">
                  <a16:creationId xmlns:a16="http://schemas.microsoft.com/office/drawing/2014/main" id="{33B9DFFE-E149-7520-EA7C-217349477383}"/>
                </a:ext>
              </a:extLst>
            </p:cNvPr>
            <p:cNvSpPr/>
            <p:nvPr/>
          </p:nvSpPr>
          <p:spPr>
            <a:xfrm>
              <a:off x="6297200" y="1434050"/>
              <a:ext cx="286850" cy="69675"/>
            </a:xfrm>
            <a:custGeom>
              <a:avLst/>
              <a:gdLst/>
              <a:ahLst/>
              <a:cxnLst/>
              <a:rect l="l" t="t" r="r" b="b"/>
              <a:pathLst>
                <a:path w="11474" h="2787" extrusionOk="0">
                  <a:moveTo>
                    <a:pt x="0" y="1"/>
                  </a:moveTo>
                  <a:lnTo>
                    <a:pt x="0" y="2077"/>
                  </a:lnTo>
                  <a:lnTo>
                    <a:pt x="5800" y="2787"/>
                  </a:lnTo>
                  <a:lnTo>
                    <a:pt x="11474" y="2077"/>
                  </a:lnTo>
                  <a:lnTo>
                    <a:pt x="1147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551;p40">
              <a:extLst>
                <a:ext uri="{FF2B5EF4-FFF2-40B4-BE49-F238E27FC236}">
                  <a16:creationId xmlns:a16="http://schemas.microsoft.com/office/drawing/2014/main" id="{40413E97-0AF1-8321-297B-DED34DBB03C5}"/>
                </a:ext>
              </a:extLst>
            </p:cNvPr>
            <p:cNvSpPr/>
            <p:nvPr/>
          </p:nvSpPr>
          <p:spPr>
            <a:xfrm>
              <a:off x="6297200" y="1485975"/>
              <a:ext cx="286850" cy="84250"/>
            </a:xfrm>
            <a:custGeom>
              <a:avLst/>
              <a:gdLst/>
              <a:ahLst/>
              <a:cxnLst/>
              <a:rect l="l" t="t" r="r" b="b"/>
              <a:pathLst>
                <a:path w="11474" h="3370" extrusionOk="0">
                  <a:moveTo>
                    <a:pt x="0" y="0"/>
                  </a:moveTo>
                  <a:lnTo>
                    <a:pt x="0" y="3369"/>
                  </a:lnTo>
                  <a:lnTo>
                    <a:pt x="11474" y="3369"/>
                  </a:lnTo>
                  <a:lnTo>
                    <a:pt x="11474" y="0"/>
                  </a:lnTo>
                  <a:close/>
                </a:path>
              </a:pathLst>
            </a:custGeom>
            <a:solidFill>
              <a:srgbClr val="F5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552;p40">
              <a:extLst>
                <a:ext uri="{FF2B5EF4-FFF2-40B4-BE49-F238E27FC236}">
                  <a16:creationId xmlns:a16="http://schemas.microsoft.com/office/drawing/2014/main" id="{29857A99-B77C-CDF1-7262-8A78ED1816B2}"/>
                </a:ext>
              </a:extLst>
            </p:cNvPr>
            <p:cNvSpPr/>
            <p:nvPr/>
          </p:nvSpPr>
          <p:spPr>
            <a:xfrm>
              <a:off x="6289600" y="1434050"/>
              <a:ext cx="24725" cy="51950"/>
            </a:xfrm>
            <a:custGeom>
              <a:avLst/>
              <a:gdLst/>
              <a:ahLst/>
              <a:cxnLst/>
              <a:rect l="l" t="t" r="r" b="b"/>
              <a:pathLst>
                <a:path w="989" h="2078" extrusionOk="0">
                  <a:moveTo>
                    <a:pt x="304" y="1"/>
                  </a:moveTo>
                  <a:lnTo>
                    <a:pt x="0" y="963"/>
                  </a:lnTo>
                  <a:lnTo>
                    <a:pt x="304" y="2077"/>
                  </a:lnTo>
                  <a:lnTo>
                    <a:pt x="988" y="2077"/>
                  </a:ln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553;p40">
              <a:extLst>
                <a:ext uri="{FF2B5EF4-FFF2-40B4-BE49-F238E27FC236}">
                  <a16:creationId xmlns:a16="http://schemas.microsoft.com/office/drawing/2014/main" id="{7BE1FFE6-D4A3-F9A9-90D7-9AE6932C6A9C}"/>
                </a:ext>
              </a:extLst>
            </p:cNvPr>
            <p:cNvSpPr/>
            <p:nvPr/>
          </p:nvSpPr>
          <p:spPr>
            <a:xfrm>
              <a:off x="6286425" y="1485975"/>
              <a:ext cx="27900" cy="84250"/>
            </a:xfrm>
            <a:custGeom>
              <a:avLst/>
              <a:gdLst/>
              <a:ahLst/>
              <a:cxnLst/>
              <a:rect l="l" t="t" r="r" b="b"/>
              <a:pathLst>
                <a:path w="1116" h="3370" extrusionOk="0">
                  <a:moveTo>
                    <a:pt x="431" y="0"/>
                  </a:moveTo>
                  <a:lnTo>
                    <a:pt x="1" y="1495"/>
                  </a:lnTo>
                  <a:lnTo>
                    <a:pt x="431" y="3369"/>
                  </a:lnTo>
                  <a:lnTo>
                    <a:pt x="1115" y="3369"/>
                  </a:lnTo>
                  <a:lnTo>
                    <a:pt x="1115" y="0"/>
                  </a:lnTo>
                  <a:close/>
                </a:path>
              </a:pathLst>
            </a:custGeom>
            <a:solidFill>
              <a:srgbClr val="F54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554;p40">
              <a:extLst>
                <a:ext uri="{FF2B5EF4-FFF2-40B4-BE49-F238E27FC236}">
                  <a16:creationId xmlns:a16="http://schemas.microsoft.com/office/drawing/2014/main" id="{5AEBB891-A382-65F5-44F6-B969D23352C1}"/>
                </a:ext>
              </a:extLst>
            </p:cNvPr>
            <p:cNvSpPr/>
            <p:nvPr/>
          </p:nvSpPr>
          <p:spPr>
            <a:xfrm>
              <a:off x="6409275" y="1308050"/>
              <a:ext cx="62075" cy="88025"/>
            </a:xfrm>
            <a:custGeom>
              <a:avLst/>
              <a:gdLst/>
              <a:ahLst/>
              <a:cxnLst/>
              <a:rect l="l" t="t" r="r" b="b"/>
              <a:pathLst>
                <a:path w="2483" h="3521" extrusionOk="0">
                  <a:moveTo>
                    <a:pt x="355" y="0"/>
                  </a:moveTo>
                  <a:lnTo>
                    <a:pt x="0" y="1647"/>
                  </a:lnTo>
                  <a:lnTo>
                    <a:pt x="355" y="3521"/>
                  </a:lnTo>
                  <a:lnTo>
                    <a:pt x="1241" y="3242"/>
                  </a:lnTo>
                  <a:lnTo>
                    <a:pt x="2178" y="3521"/>
                  </a:lnTo>
                  <a:lnTo>
                    <a:pt x="2482" y="1748"/>
                  </a:lnTo>
                  <a:lnTo>
                    <a:pt x="217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555;p40">
              <a:extLst>
                <a:ext uri="{FF2B5EF4-FFF2-40B4-BE49-F238E27FC236}">
                  <a16:creationId xmlns:a16="http://schemas.microsoft.com/office/drawing/2014/main" id="{80DC91F6-134F-90E7-4B6D-53F177B6C6DF}"/>
                </a:ext>
              </a:extLst>
            </p:cNvPr>
            <p:cNvSpPr/>
            <p:nvPr/>
          </p:nvSpPr>
          <p:spPr>
            <a:xfrm>
              <a:off x="6406725" y="1379600"/>
              <a:ext cx="61450" cy="16475"/>
            </a:xfrm>
            <a:custGeom>
              <a:avLst/>
              <a:gdLst/>
              <a:ahLst/>
              <a:cxnLst/>
              <a:rect l="l" t="t" r="r" b="b"/>
              <a:pathLst>
                <a:path w="2458" h="659" extrusionOk="0">
                  <a:moveTo>
                    <a:pt x="457" y="0"/>
                  </a:moveTo>
                  <a:lnTo>
                    <a:pt x="1" y="330"/>
                  </a:lnTo>
                  <a:lnTo>
                    <a:pt x="457" y="659"/>
                  </a:lnTo>
                  <a:lnTo>
                    <a:pt x="2280" y="659"/>
                  </a:lnTo>
                  <a:lnTo>
                    <a:pt x="2458" y="228"/>
                  </a:lnTo>
                  <a:lnTo>
                    <a:pt x="22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556;p40">
              <a:extLst>
                <a:ext uri="{FF2B5EF4-FFF2-40B4-BE49-F238E27FC236}">
                  <a16:creationId xmlns:a16="http://schemas.microsoft.com/office/drawing/2014/main" id="{29802E98-3408-617F-C68C-B91A98454252}"/>
                </a:ext>
              </a:extLst>
            </p:cNvPr>
            <p:cNvSpPr/>
            <p:nvPr/>
          </p:nvSpPr>
          <p:spPr>
            <a:xfrm>
              <a:off x="6376350" y="1308050"/>
              <a:ext cx="41800" cy="86125"/>
            </a:xfrm>
            <a:custGeom>
              <a:avLst/>
              <a:gdLst/>
              <a:ahLst/>
              <a:cxnLst/>
              <a:rect l="l" t="t" r="r" b="b"/>
              <a:pathLst>
                <a:path w="1672" h="3445" extrusionOk="0">
                  <a:moveTo>
                    <a:pt x="481" y="0"/>
                  </a:moveTo>
                  <a:lnTo>
                    <a:pt x="380" y="178"/>
                  </a:lnTo>
                  <a:lnTo>
                    <a:pt x="228" y="203"/>
                  </a:lnTo>
                  <a:lnTo>
                    <a:pt x="127" y="279"/>
                  </a:lnTo>
                  <a:lnTo>
                    <a:pt x="51" y="380"/>
                  </a:lnTo>
                  <a:lnTo>
                    <a:pt x="26" y="532"/>
                  </a:lnTo>
                  <a:lnTo>
                    <a:pt x="0" y="3090"/>
                  </a:lnTo>
                  <a:lnTo>
                    <a:pt x="26" y="3217"/>
                  </a:lnTo>
                  <a:lnTo>
                    <a:pt x="102" y="3344"/>
                  </a:lnTo>
                  <a:lnTo>
                    <a:pt x="203" y="3420"/>
                  </a:lnTo>
                  <a:lnTo>
                    <a:pt x="355" y="3445"/>
                  </a:lnTo>
                  <a:lnTo>
                    <a:pt x="1444" y="3369"/>
                  </a:lnTo>
                  <a:lnTo>
                    <a:pt x="1672" y="2862"/>
                  </a:lnTo>
                  <a:lnTo>
                    <a:pt x="1672"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557;p40">
              <a:extLst>
                <a:ext uri="{FF2B5EF4-FFF2-40B4-BE49-F238E27FC236}">
                  <a16:creationId xmlns:a16="http://schemas.microsoft.com/office/drawing/2014/main" id="{02B96042-6757-D7E9-8C73-4F30CD16BD1D}"/>
                </a:ext>
              </a:extLst>
            </p:cNvPr>
            <p:cNvSpPr/>
            <p:nvPr/>
          </p:nvSpPr>
          <p:spPr>
            <a:xfrm>
              <a:off x="6463725" y="1308050"/>
              <a:ext cx="46250" cy="84225"/>
            </a:xfrm>
            <a:custGeom>
              <a:avLst/>
              <a:gdLst/>
              <a:ahLst/>
              <a:cxnLst/>
              <a:rect l="l" t="t" r="r" b="b"/>
              <a:pathLst>
                <a:path w="1850" h="3369" extrusionOk="0">
                  <a:moveTo>
                    <a:pt x="0" y="0"/>
                  </a:moveTo>
                  <a:lnTo>
                    <a:pt x="0" y="2862"/>
                  </a:lnTo>
                  <a:lnTo>
                    <a:pt x="178" y="3293"/>
                  </a:lnTo>
                  <a:lnTo>
                    <a:pt x="1216" y="3369"/>
                  </a:lnTo>
                  <a:lnTo>
                    <a:pt x="1368" y="3318"/>
                  </a:lnTo>
                  <a:lnTo>
                    <a:pt x="1469" y="3268"/>
                  </a:lnTo>
                  <a:lnTo>
                    <a:pt x="1545" y="3141"/>
                  </a:lnTo>
                  <a:lnTo>
                    <a:pt x="1571" y="3014"/>
                  </a:lnTo>
                  <a:lnTo>
                    <a:pt x="1849" y="2862"/>
                  </a:lnTo>
                  <a:lnTo>
                    <a:pt x="1849" y="330"/>
                  </a:lnTo>
                  <a:lnTo>
                    <a:pt x="1824" y="203"/>
                  </a:lnTo>
                  <a:lnTo>
                    <a:pt x="1748" y="102"/>
                  </a:lnTo>
                  <a:lnTo>
                    <a:pt x="1621" y="26"/>
                  </a:lnTo>
                  <a:lnTo>
                    <a:pt x="1495" y="0"/>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558;p40">
              <a:extLst>
                <a:ext uri="{FF2B5EF4-FFF2-40B4-BE49-F238E27FC236}">
                  <a16:creationId xmlns:a16="http://schemas.microsoft.com/office/drawing/2014/main" id="{E4AA5A99-7491-C98D-7BC8-4A218D16D80F}"/>
                </a:ext>
              </a:extLst>
            </p:cNvPr>
            <p:cNvSpPr/>
            <p:nvPr/>
          </p:nvSpPr>
          <p:spPr>
            <a:xfrm>
              <a:off x="6371900" y="1308050"/>
              <a:ext cx="46250" cy="88025"/>
            </a:xfrm>
            <a:custGeom>
              <a:avLst/>
              <a:gdLst/>
              <a:ahLst/>
              <a:cxnLst/>
              <a:rect l="l" t="t" r="r" b="b"/>
              <a:pathLst>
                <a:path w="1850" h="3521" extrusionOk="0">
                  <a:moveTo>
                    <a:pt x="356" y="0"/>
                  </a:moveTo>
                  <a:lnTo>
                    <a:pt x="204" y="26"/>
                  </a:lnTo>
                  <a:lnTo>
                    <a:pt x="102" y="102"/>
                  </a:lnTo>
                  <a:lnTo>
                    <a:pt x="26" y="203"/>
                  </a:lnTo>
                  <a:lnTo>
                    <a:pt x="1" y="330"/>
                  </a:lnTo>
                  <a:lnTo>
                    <a:pt x="1" y="3166"/>
                  </a:lnTo>
                  <a:lnTo>
                    <a:pt x="26" y="3293"/>
                  </a:lnTo>
                  <a:lnTo>
                    <a:pt x="102" y="3420"/>
                  </a:lnTo>
                  <a:lnTo>
                    <a:pt x="204" y="3496"/>
                  </a:lnTo>
                  <a:lnTo>
                    <a:pt x="356" y="3521"/>
                  </a:lnTo>
                  <a:lnTo>
                    <a:pt x="1850" y="3521"/>
                  </a:lnTo>
                  <a:lnTo>
                    <a:pt x="1850" y="2862"/>
                  </a:lnTo>
                  <a:lnTo>
                    <a:pt x="887" y="2862"/>
                  </a:lnTo>
                  <a:lnTo>
                    <a:pt x="786" y="2837"/>
                  </a:lnTo>
                  <a:lnTo>
                    <a:pt x="735" y="2786"/>
                  </a:lnTo>
                  <a:lnTo>
                    <a:pt x="685" y="2736"/>
                  </a:lnTo>
                  <a:lnTo>
                    <a:pt x="659" y="2634"/>
                  </a:lnTo>
                  <a:lnTo>
                    <a:pt x="659"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559;p40">
              <a:extLst>
                <a:ext uri="{FF2B5EF4-FFF2-40B4-BE49-F238E27FC236}">
                  <a16:creationId xmlns:a16="http://schemas.microsoft.com/office/drawing/2014/main" id="{63C8DA63-3737-17E5-E1D7-BA2768DED2D8}"/>
                </a:ext>
              </a:extLst>
            </p:cNvPr>
            <p:cNvSpPr/>
            <p:nvPr/>
          </p:nvSpPr>
          <p:spPr>
            <a:xfrm>
              <a:off x="6463725" y="1379600"/>
              <a:ext cx="46250" cy="16475"/>
            </a:xfrm>
            <a:custGeom>
              <a:avLst/>
              <a:gdLst/>
              <a:ahLst/>
              <a:cxnLst/>
              <a:rect l="l" t="t" r="r" b="b"/>
              <a:pathLst>
                <a:path w="1850" h="659" extrusionOk="0">
                  <a:moveTo>
                    <a:pt x="0" y="0"/>
                  </a:moveTo>
                  <a:lnTo>
                    <a:pt x="0" y="659"/>
                  </a:lnTo>
                  <a:lnTo>
                    <a:pt x="1495" y="659"/>
                  </a:lnTo>
                  <a:lnTo>
                    <a:pt x="1621" y="634"/>
                  </a:lnTo>
                  <a:lnTo>
                    <a:pt x="1748" y="558"/>
                  </a:lnTo>
                  <a:lnTo>
                    <a:pt x="1824" y="431"/>
                  </a:lnTo>
                  <a:lnTo>
                    <a:pt x="1849" y="304"/>
                  </a:lnTo>
                  <a:lnTo>
                    <a:pt x="1849" y="0"/>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560;p40">
              <a:extLst>
                <a:ext uri="{FF2B5EF4-FFF2-40B4-BE49-F238E27FC236}">
                  <a16:creationId xmlns:a16="http://schemas.microsoft.com/office/drawing/2014/main" id="{4063B014-B8BE-7F4F-987D-F7F5A10906AA}"/>
                </a:ext>
              </a:extLst>
            </p:cNvPr>
            <p:cNvSpPr/>
            <p:nvPr/>
          </p:nvSpPr>
          <p:spPr>
            <a:xfrm>
              <a:off x="6245900" y="1270050"/>
              <a:ext cx="51325" cy="428700"/>
            </a:xfrm>
            <a:custGeom>
              <a:avLst/>
              <a:gdLst/>
              <a:ahLst/>
              <a:cxnLst/>
              <a:rect l="l" t="t" r="r" b="b"/>
              <a:pathLst>
                <a:path w="2053" h="17148" extrusionOk="0">
                  <a:moveTo>
                    <a:pt x="482" y="1"/>
                  </a:moveTo>
                  <a:lnTo>
                    <a:pt x="355" y="51"/>
                  </a:lnTo>
                  <a:lnTo>
                    <a:pt x="254" y="153"/>
                  </a:lnTo>
                  <a:lnTo>
                    <a:pt x="153" y="254"/>
                  </a:lnTo>
                  <a:lnTo>
                    <a:pt x="102" y="355"/>
                  </a:lnTo>
                  <a:lnTo>
                    <a:pt x="51" y="482"/>
                  </a:lnTo>
                  <a:lnTo>
                    <a:pt x="1" y="634"/>
                  </a:lnTo>
                  <a:lnTo>
                    <a:pt x="1" y="786"/>
                  </a:lnTo>
                  <a:lnTo>
                    <a:pt x="127" y="16388"/>
                  </a:lnTo>
                  <a:lnTo>
                    <a:pt x="127" y="16540"/>
                  </a:lnTo>
                  <a:lnTo>
                    <a:pt x="178" y="16666"/>
                  </a:lnTo>
                  <a:lnTo>
                    <a:pt x="254" y="16793"/>
                  </a:lnTo>
                  <a:lnTo>
                    <a:pt x="330" y="16894"/>
                  </a:lnTo>
                  <a:lnTo>
                    <a:pt x="431" y="16970"/>
                  </a:lnTo>
                  <a:lnTo>
                    <a:pt x="558" y="17046"/>
                  </a:lnTo>
                  <a:lnTo>
                    <a:pt x="685" y="17072"/>
                  </a:lnTo>
                  <a:lnTo>
                    <a:pt x="811" y="17097"/>
                  </a:lnTo>
                  <a:lnTo>
                    <a:pt x="2027" y="17148"/>
                  </a:lnTo>
                  <a:lnTo>
                    <a:pt x="2027" y="17148"/>
                  </a:lnTo>
                  <a:lnTo>
                    <a:pt x="1875" y="16818"/>
                  </a:lnTo>
                  <a:lnTo>
                    <a:pt x="2052" y="16565"/>
                  </a:lnTo>
                  <a:lnTo>
                    <a:pt x="2052"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61;p40">
              <a:extLst>
                <a:ext uri="{FF2B5EF4-FFF2-40B4-BE49-F238E27FC236}">
                  <a16:creationId xmlns:a16="http://schemas.microsoft.com/office/drawing/2014/main" id="{E5E49221-97FD-299C-9CFF-0C788B01392D}"/>
                </a:ext>
              </a:extLst>
            </p:cNvPr>
            <p:cNvSpPr/>
            <p:nvPr/>
          </p:nvSpPr>
          <p:spPr>
            <a:xfrm>
              <a:off x="6244000" y="1270050"/>
              <a:ext cx="53225" cy="431875"/>
            </a:xfrm>
            <a:custGeom>
              <a:avLst/>
              <a:gdLst/>
              <a:ahLst/>
              <a:cxnLst/>
              <a:rect l="l" t="t" r="r" b="b"/>
              <a:pathLst>
                <a:path w="2129" h="17275" extrusionOk="0">
                  <a:moveTo>
                    <a:pt x="558" y="1"/>
                  </a:moveTo>
                  <a:lnTo>
                    <a:pt x="406" y="51"/>
                  </a:lnTo>
                  <a:lnTo>
                    <a:pt x="305" y="102"/>
                  </a:lnTo>
                  <a:lnTo>
                    <a:pt x="203" y="203"/>
                  </a:lnTo>
                  <a:lnTo>
                    <a:pt x="102" y="305"/>
                  </a:lnTo>
                  <a:lnTo>
                    <a:pt x="51" y="431"/>
                  </a:lnTo>
                  <a:lnTo>
                    <a:pt x="1" y="558"/>
                  </a:lnTo>
                  <a:lnTo>
                    <a:pt x="1" y="684"/>
                  </a:lnTo>
                  <a:lnTo>
                    <a:pt x="1" y="16565"/>
                  </a:lnTo>
                  <a:lnTo>
                    <a:pt x="1" y="16717"/>
                  </a:lnTo>
                  <a:lnTo>
                    <a:pt x="51" y="16844"/>
                  </a:lnTo>
                  <a:lnTo>
                    <a:pt x="102" y="16945"/>
                  </a:lnTo>
                  <a:lnTo>
                    <a:pt x="203" y="17072"/>
                  </a:lnTo>
                  <a:lnTo>
                    <a:pt x="305" y="17148"/>
                  </a:lnTo>
                  <a:lnTo>
                    <a:pt x="406" y="17198"/>
                  </a:lnTo>
                  <a:lnTo>
                    <a:pt x="558" y="17249"/>
                  </a:lnTo>
                  <a:lnTo>
                    <a:pt x="685" y="17274"/>
                  </a:lnTo>
                  <a:lnTo>
                    <a:pt x="2128" y="17274"/>
                  </a:lnTo>
                  <a:lnTo>
                    <a:pt x="2128" y="16565"/>
                  </a:lnTo>
                  <a:lnTo>
                    <a:pt x="938" y="16565"/>
                  </a:lnTo>
                  <a:lnTo>
                    <a:pt x="836" y="16540"/>
                  </a:lnTo>
                  <a:lnTo>
                    <a:pt x="761" y="16489"/>
                  </a:lnTo>
                  <a:lnTo>
                    <a:pt x="710" y="16413"/>
                  </a:lnTo>
                  <a:lnTo>
                    <a:pt x="685" y="16312"/>
                  </a:lnTo>
                  <a:lnTo>
                    <a:pt x="685"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62;p40">
              <a:extLst>
                <a:ext uri="{FF2B5EF4-FFF2-40B4-BE49-F238E27FC236}">
                  <a16:creationId xmlns:a16="http://schemas.microsoft.com/office/drawing/2014/main" id="{D2BB5A19-6BE6-66A9-E669-14D627E82287}"/>
                </a:ext>
              </a:extLst>
            </p:cNvPr>
            <p:cNvSpPr/>
            <p:nvPr/>
          </p:nvSpPr>
          <p:spPr>
            <a:xfrm>
              <a:off x="6238300" y="1263100"/>
              <a:ext cx="352100" cy="447050"/>
            </a:xfrm>
            <a:custGeom>
              <a:avLst/>
              <a:gdLst/>
              <a:ahLst/>
              <a:cxnLst/>
              <a:rect l="l" t="t" r="r" b="b"/>
              <a:pathLst>
                <a:path w="14084" h="17882" extrusionOk="0">
                  <a:moveTo>
                    <a:pt x="13222" y="532"/>
                  </a:moveTo>
                  <a:lnTo>
                    <a:pt x="13298" y="557"/>
                  </a:lnTo>
                  <a:lnTo>
                    <a:pt x="13374" y="608"/>
                  </a:lnTo>
                  <a:lnTo>
                    <a:pt x="13425" y="659"/>
                  </a:lnTo>
                  <a:lnTo>
                    <a:pt x="13501" y="735"/>
                  </a:lnTo>
                  <a:lnTo>
                    <a:pt x="13526" y="810"/>
                  </a:lnTo>
                  <a:lnTo>
                    <a:pt x="13551" y="886"/>
                  </a:lnTo>
                  <a:lnTo>
                    <a:pt x="13551" y="962"/>
                  </a:lnTo>
                  <a:lnTo>
                    <a:pt x="13551" y="6560"/>
                  </a:lnTo>
                  <a:lnTo>
                    <a:pt x="11120" y="6560"/>
                  </a:lnTo>
                  <a:lnTo>
                    <a:pt x="11018" y="6585"/>
                  </a:lnTo>
                  <a:lnTo>
                    <a:pt x="10942" y="6636"/>
                  </a:lnTo>
                  <a:lnTo>
                    <a:pt x="10892" y="6737"/>
                  </a:lnTo>
                  <a:lnTo>
                    <a:pt x="10866" y="6839"/>
                  </a:lnTo>
                  <a:lnTo>
                    <a:pt x="10892" y="6940"/>
                  </a:lnTo>
                  <a:lnTo>
                    <a:pt x="10942" y="7016"/>
                  </a:lnTo>
                  <a:lnTo>
                    <a:pt x="11018" y="7066"/>
                  </a:lnTo>
                  <a:lnTo>
                    <a:pt x="11120" y="7092"/>
                  </a:lnTo>
                  <a:lnTo>
                    <a:pt x="13551" y="7092"/>
                  </a:lnTo>
                  <a:lnTo>
                    <a:pt x="13551" y="8662"/>
                  </a:lnTo>
                  <a:lnTo>
                    <a:pt x="2635" y="8662"/>
                  </a:lnTo>
                  <a:lnTo>
                    <a:pt x="2635" y="7092"/>
                  </a:lnTo>
                  <a:lnTo>
                    <a:pt x="9853" y="7092"/>
                  </a:lnTo>
                  <a:lnTo>
                    <a:pt x="9955" y="7066"/>
                  </a:lnTo>
                  <a:lnTo>
                    <a:pt x="10031" y="7016"/>
                  </a:lnTo>
                  <a:lnTo>
                    <a:pt x="10107" y="6940"/>
                  </a:lnTo>
                  <a:lnTo>
                    <a:pt x="10107" y="6839"/>
                  </a:lnTo>
                  <a:lnTo>
                    <a:pt x="10107" y="6737"/>
                  </a:lnTo>
                  <a:lnTo>
                    <a:pt x="10031" y="6636"/>
                  </a:lnTo>
                  <a:lnTo>
                    <a:pt x="9955" y="6585"/>
                  </a:lnTo>
                  <a:lnTo>
                    <a:pt x="9853" y="6560"/>
                  </a:lnTo>
                  <a:lnTo>
                    <a:pt x="2635" y="6560"/>
                  </a:lnTo>
                  <a:lnTo>
                    <a:pt x="2635" y="532"/>
                  </a:lnTo>
                  <a:close/>
                  <a:moveTo>
                    <a:pt x="2128" y="532"/>
                  </a:moveTo>
                  <a:lnTo>
                    <a:pt x="2128" y="17350"/>
                  </a:lnTo>
                  <a:lnTo>
                    <a:pt x="862" y="17350"/>
                  </a:lnTo>
                  <a:lnTo>
                    <a:pt x="786" y="17324"/>
                  </a:lnTo>
                  <a:lnTo>
                    <a:pt x="710" y="17274"/>
                  </a:lnTo>
                  <a:lnTo>
                    <a:pt x="634" y="17223"/>
                  </a:lnTo>
                  <a:lnTo>
                    <a:pt x="583" y="17147"/>
                  </a:lnTo>
                  <a:lnTo>
                    <a:pt x="558" y="17071"/>
                  </a:lnTo>
                  <a:lnTo>
                    <a:pt x="533" y="16995"/>
                  </a:lnTo>
                  <a:lnTo>
                    <a:pt x="507" y="16919"/>
                  </a:lnTo>
                  <a:lnTo>
                    <a:pt x="507" y="962"/>
                  </a:lnTo>
                  <a:lnTo>
                    <a:pt x="533" y="886"/>
                  </a:lnTo>
                  <a:lnTo>
                    <a:pt x="558" y="810"/>
                  </a:lnTo>
                  <a:lnTo>
                    <a:pt x="583" y="735"/>
                  </a:lnTo>
                  <a:lnTo>
                    <a:pt x="634" y="659"/>
                  </a:lnTo>
                  <a:lnTo>
                    <a:pt x="710" y="608"/>
                  </a:lnTo>
                  <a:lnTo>
                    <a:pt x="786" y="557"/>
                  </a:lnTo>
                  <a:lnTo>
                    <a:pt x="862" y="532"/>
                  </a:lnTo>
                  <a:close/>
                  <a:moveTo>
                    <a:pt x="963" y="0"/>
                  </a:moveTo>
                  <a:lnTo>
                    <a:pt x="761" y="25"/>
                  </a:lnTo>
                  <a:lnTo>
                    <a:pt x="583" y="76"/>
                  </a:lnTo>
                  <a:lnTo>
                    <a:pt x="406" y="177"/>
                  </a:lnTo>
                  <a:lnTo>
                    <a:pt x="279" y="304"/>
                  </a:lnTo>
                  <a:lnTo>
                    <a:pt x="153" y="431"/>
                  </a:lnTo>
                  <a:lnTo>
                    <a:pt x="77" y="608"/>
                  </a:lnTo>
                  <a:lnTo>
                    <a:pt x="1" y="785"/>
                  </a:lnTo>
                  <a:lnTo>
                    <a:pt x="1" y="962"/>
                  </a:lnTo>
                  <a:lnTo>
                    <a:pt x="1" y="16919"/>
                  </a:lnTo>
                  <a:lnTo>
                    <a:pt x="1" y="17096"/>
                  </a:lnTo>
                  <a:lnTo>
                    <a:pt x="77" y="17299"/>
                  </a:lnTo>
                  <a:lnTo>
                    <a:pt x="153" y="17451"/>
                  </a:lnTo>
                  <a:lnTo>
                    <a:pt x="279" y="17603"/>
                  </a:lnTo>
                  <a:lnTo>
                    <a:pt x="406" y="17704"/>
                  </a:lnTo>
                  <a:lnTo>
                    <a:pt x="583" y="17805"/>
                  </a:lnTo>
                  <a:lnTo>
                    <a:pt x="761" y="17856"/>
                  </a:lnTo>
                  <a:lnTo>
                    <a:pt x="963" y="17881"/>
                  </a:lnTo>
                  <a:lnTo>
                    <a:pt x="13121" y="17881"/>
                  </a:lnTo>
                  <a:lnTo>
                    <a:pt x="13323" y="17856"/>
                  </a:lnTo>
                  <a:lnTo>
                    <a:pt x="13501" y="17805"/>
                  </a:lnTo>
                  <a:lnTo>
                    <a:pt x="13652" y="17704"/>
                  </a:lnTo>
                  <a:lnTo>
                    <a:pt x="13804" y="17603"/>
                  </a:lnTo>
                  <a:lnTo>
                    <a:pt x="13931" y="17451"/>
                  </a:lnTo>
                  <a:lnTo>
                    <a:pt x="14007" y="17299"/>
                  </a:lnTo>
                  <a:lnTo>
                    <a:pt x="14058" y="17096"/>
                  </a:lnTo>
                  <a:lnTo>
                    <a:pt x="14083" y="16919"/>
                  </a:lnTo>
                  <a:lnTo>
                    <a:pt x="14083" y="15754"/>
                  </a:lnTo>
                  <a:lnTo>
                    <a:pt x="14058" y="15653"/>
                  </a:lnTo>
                  <a:lnTo>
                    <a:pt x="14007" y="15551"/>
                  </a:lnTo>
                  <a:lnTo>
                    <a:pt x="13931" y="15501"/>
                  </a:lnTo>
                  <a:lnTo>
                    <a:pt x="13830" y="15475"/>
                  </a:lnTo>
                  <a:lnTo>
                    <a:pt x="13728" y="15501"/>
                  </a:lnTo>
                  <a:lnTo>
                    <a:pt x="13627" y="15551"/>
                  </a:lnTo>
                  <a:lnTo>
                    <a:pt x="13577" y="15653"/>
                  </a:lnTo>
                  <a:lnTo>
                    <a:pt x="13551" y="15754"/>
                  </a:lnTo>
                  <a:lnTo>
                    <a:pt x="13551" y="16919"/>
                  </a:lnTo>
                  <a:lnTo>
                    <a:pt x="13551" y="16995"/>
                  </a:lnTo>
                  <a:lnTo>
                    <a:pt x="13526" y="17071"/>
                  </a:lnTo>
                  <a:lnTo>
                    <a:pt x="13501" y="17147"/>
                  </a:lnTo>
                  <a:lnTo>
                    <a:pt x="13425" y="17223"/>
                  </a:lnTo>
                  <a:lnTo>
                    <a:pt x="13374" y="17274"/>
                  </a:lnTo>
                  <a:lnTo>
                    <a:pt x="13298" y="17324"/>
                  </a:lnTo>
                  <a:lnTo>
                    <a:pt x="13222" y="17350"/>
                  </a:lnTo>
                  <a:lnTo>
                    <a:pt x="2635" y="17350"/>
                  </a:lnTo>
                  <a:lnTo>
                    <a:pt x="2635" y="12537"/>
                  </a:lnTo>
                  <a:lnTo>
                    <a:pt x="3623" y="12537"/>
                  </a:lnTo>
                  <a:lnTo>
                    <a:pt x="3724" y="12512"/>
                  </a:lnTo>
                  <a:lnTo>
                    <a:pt x="3800" y="12461"/>
                  </a:lnTo>
                  <a:lnTo>
                    <a:pt x="3851" y="12385"/>
                  </a:lnTo>
                  <a:lnTo>
                    <a:pt x="3876" y="12284"/>
                  </a:lnTo>
                  <a:lnTo>
                    <a:pt x="3851" y="12183"/>
                  </a:lnTo>
                  <a:lnTo>
                    <a:pt x="3800" y="12081"/>
                  </a:lnTo>
                  <a:lnTo>
                    <a:pt x="3724" y="12031"/>
                  </a:lnTo>
                  <a:lnTo>
                    <a:pt x="3623" y="12005"/>
                  </a:lnTo>
                  <a:lnTo>
                    <a:pt x="2635" y="12005"/>
                  </a:lnTo>
                  <a:lnTo>
                    <a:pt x="2635" y="9194"/>
                  </a:lnTo>
                  <a:lnTo>
                    <a:pt x="13551" y="9194"/>
                  </a:lnTo>
                  <a:lnTo>
                    <a:pt x="13551" y="12005"/>
                  </a:lnTo>
                  <a:lnTo>
                    <a:pt x="4838" y="12005"/>
                  </a:lnTo>
                  <a:lnTo>
                    <a:pt x="4737" y="12031"/>
                  </a:lnTo>
                  <a:lnTo>
                    <a:pt x="4661" y="12081"/>
                  </a:lnTo>
                  <a:lnTo>
                    <a:pt x="4610" y="12183"/>
                  </a:lnTo>
                  <a:lnTo>
                    <a:pt x="4585" y="12284"/>
                  </a:lnTo>
                  <a:lnTo>
                    <a:pt x="4610" y="12385"/>
                  </a:lnTo>
                  <a:lnTo>
                    <a:pt x="4661" y="12461"/>
                  </a:lnTo>
                  <a:lnTo>
                    <a:pt x="4737" y="12512"/>
                  </a:lnTo>
                  <a:lnTo>
                    <a:pt x="4838" y="12537"/>
                  </a:lnTo>
                  <a:lnTo>
                    <a:pt x="13551" y="12537"/>
                  </a:lnTo>
                  <a:lnTo>
                    <a:pt x="13551" y="14513"/>
                  </a:lnTo>
                  <a:lnTo>
                    <a:pt x="13577" y="14614"/>
                  </a:lnTo>
                  <a:lnTo>
                    <a:pt x="13627" y="14715"/>
                  </a:lnTo>
                  <a:lnTo>
                    <a:pt x="13728" y="14766"/>
                  </a:lnTo>
                  <a:lnTo>
                    <a:pt x="13830" y="14791"/>
                  </a:lnTo>
                  <a:lnTo>
                    <a:pt x="13931" y="14766"/>
                  </a:lnTo>
                  <a:lnTo>
                    <a:pt x="14007" y="14715"/>
                  </a:lnTo>
                  <a:lnTo>
                    <a:pt x="14058" y="14614"/>
                  </a:lnTo>
                  <a:lnTo>
                    <a:pt x="14083" y="14513"/>
                  </a:lnTo>
                  <a:lnTo>
                    <a:pt x="14083" y="962"/>
                  </a:lnTo>
                  <a:lnTo>
                    <a:pt x="14058" y="785"/>
                  </a:lnTo>
                  <a:lnTo>
                    <a:pt x="14007" y="608"/>
                  </a:lnTo>
                  <a:lnTo>
                    <a:pt x="13931" y="431"/>
                  </a:lnTo>
                  <a:lnTo>
                    <a:pt x="13804" y="304"/>
                  </a:lnTo>
                  <a:lnTo>
                    <a:pt x="13652" y="177"/>
                  </a:lnTo>
                  <a:lnTo>
                    <a:pt x="13501" y="76"/>
                  </a:lnTo>
                  <a:lnTo>
                    <a:pt x="13323" y="25"/>
                  </a:lnTo>
                  <a:lnTo>
                    <a:pt x="1312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63;p40">
              <a:extLst>
                <a:ext uri="{FF2B5EF4-FFF2-40B4-BE49-F238E27FC236}">
                  <a16:creationId xmlns:a16="http://schemas.microsoft.com/office/drawing/2014/main" id="{5E221863-A9BB-1E6D-6F48-67DFCB23AEB3}"/>
                </a:ext>
              </a:extLst>
            </p:cNvPr>
            <p:cNvSpPr/>
            <p:nvPr/>
          </p:nvSpPr>
          <p:spPr>
            <a:xfrm>
              <a:off x="6365575" y="1301075"/>
              <a:ext cx="150725" cy="101350"/>
            </a:xfrm>
            <a:custGeom>
              <a:avLst/>
              <a:gdLst/>
              <a:ahLst/>
              <a:cxnLst/>
              <a:rect l="l" t="t" r="r" b="b"/>
              <a:pathLst>
                <a:path w="6029" h="4054" extrusionOk="0">
                  <a:moveTo>
                    <a:pt x="3673" y="533"/>
                  </a:moveTo>
                  <a:lnTo>
                    <a:pt x="3673" y="3521"/>
                  </a:lnTo>
                  <a:lnTo>
                    <a:pt x="2356" y="3521"/>
                  </a:lnTo>
                  <a:lnTo>
                    <a:pt x="2356" y="533"/>
                  </a:lnTo>
                  <a:close/>
                  <a:moveTo>
                    <a:pt x="5421" y="533"/>
                  </a:moveTo>
                  <a:lnTo>
                    <a:pt x="5471" y="558"/>
                  </a:lnTo>
                  <a:lnTo>
                    <a:pt x="5497" y="609"/>
                  </a:lnTo>
                  <a:lnTo>
                    <a:pt x="5497" y="3445"/>
                  </a:lnTo>
                  <a:lnTo>
                    <a:pt x="5471" y="3496"/>
                  </a:lnTo>
                  <a:lnTo>
                    <a:pt x="5421" y="3521"/>
                  </a:lnTo>
                  <a:lnTo>
                    <a:pt x="4180" y="3521"/>
                  </a:lnTo>
                  <a:lnTo>
                    <a:pt x="4180" y="533"/>
                  </a:lnTo>
                  <a:close/>
                  <a:moveTo>
                    <a:pt x="609" y="1"/>
                  </a:moveTo>
                  <a:lnTo>
                    <a:pt x="482" y="26"/>
                  </a:lnTo>
                  <a:lnTo>
                    <a:pt x="355" y="51"/>
                  </a:lnTo>
                  <a:lnTo>
                    <a:pt x="254" y="102"/>
                  </a:lnTo>
                  <a:lnTo>
                    <a:pt x="178" y="178"/>
                  </a:lnTo>
                  <a:lnTo>
                    <a:pt x="102" y="279"/>
                  </a:lnTo>
                  <a:lnTo>
                    <a:pt x="51" y="381"/>
                  </a:lnTo>
                  <a:lnTo>
                    <a:pt x="1" y="507"/>
                  </a:lnTo>
                  <a:lnTo>
                    <a:pt x="1" y="609"/>
                  </a:lnTo>
                  <a:lnTo>
                    <a:pt x="1" y="1064"/>
                  </a:lnTo>
                  <a:lnTo>
                    <a:pt x="26" y="1166"/>
                  </a:lnTo>
                  <a:lnTo>
                    <a:pt x="77" y="1267"/>
                  </a:lnTo>
                  <a:lnTo>
                    <a:pt x="153" y="1318"/>
                  </a:lnTo>
                  <a:lnTo>
                    <a:pt x="254" y="1343"/>
                  </a:lnTo>
                  <a:lnTo>
                    <a:pt x="355" y="1318"/>
                  </a:lnTo>
                  <a:lnTo>
                    <a:pt x="431" y="1267"/>
                  </a:lnTo>
                  <a:lnTo>
                    <a:pt x="507" y="1166"/>
                  </a:lnTo>
                  <a:lnTo>
                    <a:pt x="507" y="1064"/>
                  </a:lnTo>
                  <a:lnTo>
                    <a:pt x="507" y="609"/>
                  </a:lnTo>
                  <a:lnTo>
                    <a:pt x="533" y="558"/>
                  </a:lnTo>
                  <a:lnTo>
                    <a:pt x="609" y="533"/>
                  </a:lnTo>
                  <a:lnTo>
                    <a:pt x="1824" y="533"/>
                  </a:lnTo>
                  <a:lnTo>
                    <a:pt x="1824" y="3521"/>
                  </a:lnTo>
                  <a:lnTo>
                    <a:pt x="609" y="3521"/>
                  </a:lnTo>
                  <a:lnTo>
                    <a:pt x="533" y="3496"/>
                  </a:lnTo>
                  <a:lnTo>
                    <a:pt x="507" y="3445"/>
                  </a:lnTo>
                  <a:lnTo>
                    <a:pt x="507" y="2306"/>
                  </a:lnTo>
                  <a:lnTo>
                    <a:pt x="507" y="2204"/>
                  </a:lnTo>
                  <a:lnTo>
                    <a:pt x="431" y="2103"/>
                  </a:lnTo>
                  <a:lnTo>
                    <a:pt x="355" y="2052"/>
                  </a:lnTo>
                  <a:lnTo>
                    <a:pt x="254" y="2027"/>
                  </a:lnTo>
                  <a:lnTo>
                    <a:pt x="153" y="2052"/>
                  </a:lnTo>
                  <a:lnTo>
                    <a:pt x="77" y="2103"/>
                  </a:lnTo>
                  <a:lnTo>
                    <a:pt x="26" y="2204"/>
                  </a:lnTo>
                  <a:lnTo>
                    <a:pt x="1" y="2306"/>
                  </a:lnTo>
                  <a:lnTo>
                    <a:pt x="1" y="3445"/>
                  </a:lnTo>
                  <a:lnTo>
                    <a:pt x="1" y="3572"/>
                  </a:lnTo>
                  <a:lnTo>
                    <a:pt x="51" y="3673"/>
                  </a:lnTo>
                  <a:lnTo>
                    <a:pt x="102" y="3775"/>
                  </a:lnTo>
                  <a:lnTo>
                    <a:pt x="178" y="3876"/>
                  </a:lnTo>
                  <a:lnTo>
                    <a:pt x="254" y="3952"/>
                  </a:lnTo>
                  <a:lnTo>
                    <a:pt x="355" y="4002"/>
                  </a:lnTo>
                  <a:lnTo>
                    <a:pt x="482" y="4053"/>
                  </a:lnTo>
                  <a:lnTo>
                    <a:pt x="5547" y="4053"/>
                  </a:lnTo>
                  <a:lnTo>
                    <a:pt x="5649" y="4002"/>
                  </a:lnTo>
                  <a:lnTo>
                    <a:pt x="5750" y="3952"/>
                  </a:lnTo>
                  <a:lnTo>
                    <a:pt x="5851" y="3876"/>
                  </a:lnTo>
                  <a:lnTo>
                    <a:pt x="5927" y="3775"/>
                  </a:lnTo>
                  <a:lnTo>
                    <a:pt x="5978" y="3673"/>
                  </a:lnTo>
                  <a:lnTo>
                    <a:pt x="6029" y="3572"/>
                  </a:lnTo>
                  <a:lnTo>
                    <a:pt x="6029" y="3445"/>
                  </a:lnTo>
                  <a:lnTo>
                    <a:pt x="6029" y="609"/>
                  </a:lnTo>
                  <a:lnTo>
                    <a:pt x="6029" y="507"/>
                  </a:lnTo>
                  <a:lnTo>
                    <a:pt x="5978" y="381"/>
                  </a:lnTo>
                  <a:lnTo>
                    <a:pt x="5927" y="279"/>
                  </a:lnTo>
                  <a:lnTo>
                    <a:pt x="5851" y="178"/>
                  </a:lnTo>
                  <a:lnTo>
                    <a:pt x="5750" y="102"/>
                  </a:lnTo>
                  <a:lnTo>
                    <a:pt x="5649" y="51"/>
                  </a:lnTo>
                  <a:lnTo>
                    <a:pt x="5547" y="26"/>
                  </a:lnTo>
                  <a:lnTo>
                    <a:pt x="542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64;p40">
              <a:extLst>
                <a:ext uri="{FF2B5EF4-FFF2-40B4-BE49-F238E27FC236}">
                  <a16:creationId xmlns:a16="http://schemas.microsoft.com/office/drawing/2014/main" id="{C8CCBEED-1577-C861-E29B-302F7C05F77D}"/>
                </a:ext>
              </a:extLst>
            </p:cNvPr>
            <p:cNvSpPr/>
            <p:nvPr/>
          </p:nvSpPr>
          <p:spPr>
            <a:xfrm>
              <a:off x="6391550" y="1632250"/>
              <a:ext cx="98800" cy="13325"/>
            </a:xfrm>
            <a:custGeom>
              <a:avLst/>
              <a:gdLst/>
              <a:ahLst/>
              <a:cxnLst/>
              <a:rect l="l" t="t" r="r" b="b"/>
              <a:pathLst>
                <a:path w="3952" h="533" extrusionOk="0">
                  <a:moveTo>
                    <a:pt x="253" y="0"/>
                  </a:moveTo>
                  <a:lnTo>
                    <a:pt x="152" y="25"/>
                  </a:lnTo>
                  <a:lnTo>
                    <a:pt x="76" y="76"/>
                  </a:lnTo>
                  <a:lnTo>
                    <a:pt x="25" y="177"/>
                  </a:lnTo>
                  <a:lnTo>
                    <a:pt x="0" y="279"/>
                  </a:lnTo>
                  <a:lnTo>
                    <a:pt x="25" y="380"/>
                  </a:lnTo>
                  <a:lnTo>
                    <a:pt x="76" y="456"/>
                  </a:lnTo>
                  <a:lnTo>
                    <a:pt x="152" y="507"/>
                  </a:lnTo>
                  <a:lnTo>
                    <a:pt x="253" y="532"/>
                  </a:lnTo>
                  <a:lnTo>
                    <a:pt x="3673" y="532"/>
                  </a:lnTo>
                  <a:lnTo>
                    <a:pt x="3774" y="507"/>
                  </a:lnTo>
                  <a:lnTo>
                    <a:pt x="3875" y="456"/>
                  </a:lnTo>
                  <a:lnTo>
                    <a:pt x="3926" y="380"/>
                  </a:lnTo>
                  <a:lnTo>
                    <a:pt x="3951" y="279"/>
                  </a:lnTo>
                  <a:lnTo>
                    <a:pt x="3926" y="177"/>
                  </a:lnTo>
                  <a:lnTo>
                    <a:pt x="3875" y="76"/>
                  </a:lnTo>
                  <a:lnTo>
                    <a:pt x="3774" y="25"/>
                  </a:lnTo>
                  <a:lnTo>
                    <a:pt x="367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65;p40">
              <a:extLst>
                <a:ext uri="{FF2B5EF4-FFF2-40B4-BE49-F238E27FC236}">
                  <a16:creationId xmlns:a16="http://schemas.microsoft.com/office/drawing/2014/main" id="{CB464DCC-BC09-82DA-78CD-43780D03AF38}"/>
                </a:ext>
              </a:extLst>
            </p:cNvPr>
            <p:cNvSpPr/>
            <p:nvPr/>
          </p:nvSpPr>
          <p:spPr>
            <a:xfrm>
              <a:off x="6409275" y="1654400"/>
              <a:ext cx="63350" cy="12700"/>
            </a:xfrm>
            <a:custGeom>
              <a:avLst/>
              <a:gdLst/>
              <a:ahLst/>
              <a:cxnLst/>
              <a:rect l="l" t="t" r="r" b="b"/>
              <a:pathLst>
                <a:path w="2534" h="508" extrusionOk="0">
                  <a:moveTo>
                    <a:pt x="254" y="1"/>
                  </a:moveTo>
                  <a:lnTo>
                    <a:pt x="152" y="26"/>
                  </a:lnTo>
                  <a:lnTo>
                    <a:pt x="76" y="77"/>
                  </a:lnTo>
                  <a:lnTo>
                    <a:pt x="0" y="153"/>
                  </a:lnTo>
                  <a:lnTo>
                    <a:pt x="0" y="254"/>
                  </a:lnTo>
                  <a:lnTo>
                    <a:pt x="0" y="355"/>
                  </a:lnTo>
                  <a:lnTo>
                    <a:pt x="76" y="431"/>
                  </a:lnTo>
                  <a:lnTo>
                    <a:pt x="152" y="507"/>
                  </a:lnTo>
                  <a:lnTo>
                    <a:pt x="2381" y="507"/>
                  </a:lnTo>
                  <a:lnTo>
                    <a:pt x="2457" y="431"/>
                  </a:lnTo>
                  <a:lnTo>
                    <a:pt x="2508" y="355"/>
                  </a:lnTo>
                  <a:lnTo>
                    <a:pt x="2533" y="254"/>
                  </a:lnTo>
                  <a:lnTo>
                    <a:pt x="2508" y="153"/>
                  </a:lnTo>
                  <a:lnTo>
                    <a:pt x="2457" y="77"/>
                  </a:lnTo>
                  <a:lnTo>
                    <a:pt x="2381" y="26"/>
                  </a:lnTo>
                  <a:lnTo>
                    <a:pt x="228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66;p40">
              <a:extLst>
                <a:ext uri="{FF2B5EF4-FFF2-40B4-BE49-F238E27FC236}">
                  <a16:creationId xmlns:a16="http://schemas.microsoft.com/office/drawing/2014/main" id="{EAA4C894-127C-609C-DD98-57BED051D070}"/>
                </a:ext>
              </a:extLst>
            </p:cNvPr>
            <p:cNvSpPr/>
            <p:nvPr/>
          </p:nvSpPr>
          <p:spPr>
            <a:xfrm>
              <a:off x="6349750" y="1453675"/>
              <a:ext cx="182375" cy="12700"/>
            </a:xfrm>
            <a:custGeom>
              <a:avLst/>
              <a:gdLst/>
              <a:ahLst/>
              <a:cxnLst/>
              <a:rect l="l" t="t" r="r" b="b"/>
              <a:pathLst>
                <a:path w="7295" h="508" extrusionOk="0">
                  <a:moveTo>
                    <a:pt x="254" y="1"/>
                  </a:moveTo>
                  <a:lnTo>
                    <a:pt x="152" y="26"/>
                  </a:lnTo>
                  <a:lnTo>
                    <a:pt x="76" y="77"/>
                  </a:lnTo>
                  <a:lnTo>
                    <a:pt x="26" y="153"/>
                  </a:lnTo>
                  <a:lnTo>
                    <a:pt x="0" y="254"/>
                  </a:lnTo>
                  <a:lnTo>
                    <a:pt x="26" y="355"/>
                  </a:lnTo>
                  <a:lnTo>
                    <a:pt x="76" y="431"/>
                  </a:lnTo>
                  <a:lnTo>
                    <a:pt x="152" y="507"/>
                  </a:lnTo>
                  <a:lnTo>
                    <a:pt x="7143" y="507"/>
                  </a:lnTo>
                  <a:lnTo>
                    <a:pt x="7219" y="431"/>
                  </a:lnTo>
                  <a:lnTo>
                    <a:pt x="7270" y="355"/>
                  </a:lnTo>
                  <a:lnTo>
                    <a:pt x="7295" y="254"/>
                  </a:lnTo>
                  <a:lnTo>
                    <a:pt x="7270" y="153"/>
                  </a:lnTo>
                  <a:lnTo>
                    <a:pt x="7219" y="77"/>
                  </a:lnTo>
                  <a:lnTo>
                    <a:pt x="7143" y="26"/>
                  </a:lnTo>
                  <a:lnTo>
                    <a:pt x="704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67;p40">
              <a:extLst>
                <a:ext uri="{FF2B5EF4-FFF2-40B4-BE49-F238E27FC236}">
                  <a16:creationId xmlns:a16="http://schemas.microsoft.com/office/drawing/2014/main" id="{401CA618-E1FC-0BD1-D51D-BC7D731E7CC3}"/>
                </a:ext>
              </a:extLst>
            </p:cNvPr>
            <p:cNvSpPr/>
            <p:nvPr/>
          </p:nvSpPr>
          <p:spPr>
            <a:xfrm>
              <a:off x="6374450" y="1510025"/>
              <a:ext cx="133000" cy="13325"/>
            </a:xfrm>
            <a:custGeom>
              <a:avLst/>
              <a:gdLst/>
              <a:ahLst/>
              <a:cxnLst/>
              <a:rect l="l" t="t" r="r" b="b"/>
              <a:pathLst>
                <a:path w="5320" h="533" extrusionOk="0">
                  <a:moveTo>
                    <a:pt x="254" y="1"/>
                  </a:moveTo>
                  <a:lnTo>
                    <a:pt x="152" y="26"/>
                  </a:lnTo>
                  <a:lnTo>
                    <a:pt x="76" y="77"/>
                  </a:lnTo>
                  <a:lnTo>
                    <a:pt x="0" y="178"/>
                  </a:lnTo>
                  <a:lnTo>
                    <a:pt x="0" y="279"/>
                  </a:lnTo>
                  <a:lnTo>
                    <a:pt x="0" y="381"/>
                  </a:lnTo>
                  <a:lnTo>
                    <a:pt x="76" y="457"/>
                  </a:lnTo>
                  <a:lnTo>
                    <a:pt x="152" y="507"/>
                  </a:lnTo>
                  <a:lnTo>
                    <a:pt x="254" y="533"/>
                  </a:lnTo>
                  <a:lnTo>
                    <a:pt x="5066" y="533"/>
                  </a:lnTo>
                  <a:lnTo>
                    <a:pt x="5167" y="507"/>
                  </a:lnTo>
                  <a:lnTo>
                    <a:pt x="5243" y="457"/>
                  </a:lnTo>
                  <a:lnTo>
                    <a:pt x="5294" y="381"/>
                  </a:lnTo>
                  <a:lnTo>
                    <a:pt x="5319" y="279"/>
                  </a:lnTo>
                  <a:lnTo>
                    <a:pt x="5294" y="178"/>
                  </a:lnTo>
                  <a:lnTo>
                    <a:pt x="5243" y="77"/>
                  </a:lnTo>
                  <a:lnTo>
                    <a:pt x="5167" y="26"/>
                  </a:lnTo>
                  <a:lnTo>
                    <a:pt x="506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68;p40">
              <a:extLst>
                <a:ext uri="{FF2B5EF4-FFF2-40B4-BE49-F238E27FC236}">
                  <a16:creationId xmlns:a16="http://schemas.microsoft.com/office/drawing/2014/main" id="{A26CC525-3C6B-7FB1-7B1A-551653FE6F28}"/>
                </a:ext>
              </a:extLst>
            </p:cNvPr>
            <p:cNvSpPr/>
            <p:nvPr/>
          </p:nvSpPr>
          <p:spPr>
            <a:xfrm>
              <a:off x="6391550" y="1532200"/>
              <a:ext cx="98800" cy="12675"/>
            </a:xfrm>
            <a:custGeom>
              <a:avLst/>
              <a:gdLst/>
              <a:ahLst/>
              <a:cxnLst/>
              <a:rect l="l" t="t" r="r" b="b"/>
              <a:pathLst>
                <a:path w="3952" h="507" extrusionOk="0">
                  <a:moveTo>
                    <a:pt x="152" y="0"/>
                  </a:moveTo>
                  <a:lnTo>
                    <a:pt x="76" y="76"/>
                  </a:lnTo>
                  <a:lnTo>
                    <a:pt x="25" y="152"/>
                  </a:lnTo>
                  <a:lnTo>
                    <a:pt x="0" y="254"/>
                  </a:lnTo>
                  <a:lnTo>
                    <a:pt x="25" y="355"/>
                  </a:lnTo>
                  <a:lnTo>
                    <a:pt x="76" y="431"/>
                  </a:lnTo>
                  <a:lnTo>
                    <a:pt x="152" y="507"/>
                  </a:lnTo>
                  <a:lnTo>
                    <a:pt x="3774" y="507"/>
                  </a:lnTo>
                  <a:lnTo>
                    <a:pt x="3875" y="431"/>
                  </a:lnTo>
                  <a:lnTo>
                    <a:pt x="3926" y="355"/>
                  </a:lnTo>
                  <a:lnTo>
                    <a:pt x="3951" y="254"/>
                  </a:lnTo>
                  <a:lnTo>
                    <a:pt x="3926" y="152"/>
                  </a:lnTo>
                  <a:lnTo>
                    <a:pt x="3875" y="76"/>
                  </a:lnTo>
                  <a:lnTo>
                    <a:pt x="377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2644;p40">
            <a:extLst>
              <a:ext uri="{FF2B5EF4-FFF2-40B4-BE49-F238E27FC236}">
                <a16:creationId xmlns:a16="http://schemas.microsoft.com/office/drawing/2014/main" id="{BE825892-D7E5-19DC-7F38-F82BB6BC1F8E}"/>
              </a:ext>
            </a:extLst>
          </p:cNvPr>
          <p:cNvGrpSpPr/>
          <p:nvPr/>
        </p:nvGrpSpPr>
        <p:grpSpPr>
          <a:xfrm>
            <a:off x="10678332" y="1339155"/>
            <a:ext cx="701095" cy="1079022"/>
            <a:chOff x="5120675" y="1937000"/>
            <a:chExt cx="925050" cy="1423700"/>
          </a:xfrm>
        </p:grpSpPr>
        <p:sp>
          <p:nvSpPr>
            <p:cNvPr id="52" name="Google Shape;2645;p40">
              <a:extLst>
                <a:ext uri="{FF2B5EF4-FFF2-40B4-BE49-F238E27FC236}">
                  <a16:creationId xmlns:a16="http://schemas.microsoft.com/office/drawing/2014/main" id="{E14CF0A7-2C77-466B-B9AD-DB927B95E567}"/>
                </a:ext>
              </a:extLst>
            </p:cNvPr>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646;p40">
              <a:extLst>
                <a:ext uri="{FF2B5EF4-FFF2-40B4-BE49-F238E27FC236}">
                  <a16:creationId xmlns:a16="http://schemas.microsoft.com/office/drawing/2014/main" id="{7193448D-97BC-CEAC-CD40-3B0B3ACCDBE4}"/>
                </a:ext>
              </a:extLst>
            </p:cNvPr>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647;p40">
              <a:extLst>
                <a:ext uri="{FF2B5EF4-FFF2-40B4-BE49-F238E27FC236}">
                  <a16:creationId xmlns:a16="http://schemas.microsoft.com/office/drawing/2014/main" id="{CCF73D02-485F-211A-CA93-F01F000A335E}"/>
                </a:ext>
              </a:extLst>
            </p:cNvPr>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48;p40">
              <a:extLst>
                <a:ext uri="{FF2B5EF4-FFF2-40B4-BE49-F238E27FC236}">
                  <a16:creationId xmlns:a16="http://schemas.microsoft.com/office/drawing/2014/main" id="{491AC436-FB85-BFD8-A06C-7BD16B0EDC0C}"/>
                </a:ext>
              </a:extLst>
            </p:cNvPr>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49;p40">
              <a:extLst>
                <a:ext uri="{FF2B5EF4-FFF2-40B4-BE49-F238E27FC236}">
                  <a16:creationId xmlns:a16="http://schemas.microsoft.com/office/drawing/2014/main" id="{4368BCCD-2829-F714-4550-8C433A806D4A}"/>
                </a:ext>
              </a:extLst>
            </p:cNvPr>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650;p40">
              <a:extLst>
                <a:ext uri="{FF2B5EF4-FFF2-40B4-BE49-F238E27FC236}">
                  <a16:creationId xmlns:a16="http://schemas.microsoft.com/office/drawing/2014/main" id="{2D4ECDEA-8C2D-136C-D4F3-B2780192456B}"/>
                </a:ext>
              </a:extLst>
            </p:cNvPr>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651;p40">
              <a:extLst>
                <a:ext uri="{FF2B5EF4-FFF2-40B4-BE49-F238E27FC236}">
                  <a16:creationId xmlns:a16="http://schemas.microsoft.com/office/drawing/2014/main" id="{12ABE0C1-BBD9-99B4-C119-22F0AC2F3AAF}"/>
                </a:ext>
              </a:extLst>
            </p:cNvPr>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 name="Google Shape;3061;p46">
            <a:extLst>
              <a:ext uri="{FF2B5EF4-FFF2-40B4-BE49-F238E27FC236}">
                <a16:creationId xmlns:a16="http://schemas.microsoft.com/office/drawing/2014/main" id="{0CA69857-30C4-0E2D-0372-7D2424ABEA99}"/>
              </a:ext>
            </a:extLst>
          </p:cNvPr>
          <p:cNvGrpSpPr/>
          <p:nvPr/>
        </p:nvGrpSpPr>
        <p:grpSpPr>
          <a:xfrm>
            <a:off x="8501155" y="1788707"/>
            <a:ext cx="2357562" cy="4760226"/>
            <a:chOff x="5982628" y="902911"/>
            <a:chExt cx="2120749" cy="4204713"/>
          </a:xfrm>
        </p:grpSpPr>
        <p:sp>
          <p:nvSpPr>
            <p:cNvPr id="60" name="Google Shape;3062;p46">
              <a:extLst>
                <a:ext uri="{FF2B5EF4-FFF2-40B4-BE49-F238E27FC236}">
                  <a16:creationId xmlns:a16="http://schemas.microsoft.com/office/drawing/2014/main" id="{4E59AD69-8C58-86F9-D533-E066519A7138}"/>
                </a:ext>
              </a:extLst>
            </p:cNvPr>
            <p:cNvSpPr/>
            <p:nvPr/>
          </p:nvSpPr>
          <p:spPr>
            <a:xfrm>
              <a:off x="6672551" y="4906000"/>
              <a:ext cx="1430827" cy="201624"/>
            </a:xfrm>
            <a:custGeom>
              <a:avLst/>
              <a:gdLst/>
              <a:ahLst/>
              <a:cxnLst/>
              <a:rect l="l" t="t" r="r" b="b"/>
              <a:pathLst>
                <a:path w="73678" h="8329" extrusionOk="0">
                  <a:moveTo>
                    <a:pt x="36839" y="0"/>
                  </a:moveTo>
                  <a:lnTo>
                    <a:pt x="33071" y="27"/>
                  </a:lnTo>
                  <a:lnTo>
                    <a:pt x="29411" y="109"/>
                  </a:lnTo>
                  <a:lnTo>
                    <a:pt x="25889" y="191"/>
                  </a:lnTo>
                  <a:lnTo>
                    <a:pt x="22503" y="328"/>
                  </a:lnTo>
                  <a:lnTo>
                    <a:pt x="19280" y="519"/>
                  </a:lnTo>
                  <a:lnTo>
                    <a:pt x="16249" y="710"/>
                  </a:lnTo>
                  <a:lnTo>
                    <a:pt x="13409" y="956"/>
                  </a:lnTo>
                  <a:lnTo>
                    <a:pt x="10787" y="1229"/>
                  </a:lnTo>
                  <a:lnTo>
                    <a:pt x="8412" y="1529"/>
                  </a:lnTo>
                  <a:lnTo>
                    <a:pt x="6309" y="1857"/>
                  </a:lnTo>
                  <a:lnTo>
                    <a:pt x="5353" y="2021"/>
                  </a:lnTo>
                  <a:lnTo>
                    <a:pt x="4452" y="2185"/>
                  </a:lnTo>
                  <a:lnTo>
                    <a:pt x="3633" y="2376"/>
                  </a:lnTo>
                  <a:lnTo>
                    <a:pt x="2895" y="2540"/>
                  </a:lnTo>
                  <a:lnTo>
                    <a:pt x="2240" y="2731"/>
                  </a:lnTo>
                  <a:lnTo>
                    <a:pt x="1667" y="2922"/>
                  </a:lnTo>
                  <a:lnTo>
                    <a:pt x="1175" y="3141"/>
                  </a:lnTo>
                  <a:lnTo>
                    <a:pt x="765" y="3332"/>
                  </a:lnTo>
                  <a:lnTo>
                    <a:pt x="438" y="3523"/>
                  </a:lnTo>
                  <a:lnTo>
                    <a:pt x="192" y="3741"/>
                  </a:lnTo>
                  <a:lnTo>
                    <a:pt x="110" y="3851"/>
                  </a:lnTo>
                  <a:lnTo>
                    <a:pt x="55" y="3960"/>
                  </a:lnTo>
                  <a:lnTo>
                    <a:pt x="28" y="4069"/>
                  </a:lnTo>
                  <a:lnTo>
                    <a:pt x="1" y="4178"/>
                  </a:lnTo>
                  <a:lnTo>
                    <a:pt x="28" y="4287"/>
                  </a:lnTo>
                  <a:lnTo>
                    <a:pt x="55" y="4369"/>
                  </a:lnTo>
                  <a:lnTo>
                    <a:pt x="110" y="4479"/>
                  </a:lnTo>
                  <a:lnTo>
                    <a:pt x="192" y="4588"/>
                  </a:lnTo>
                  <a:lnTo>
                    <a:pt x="438" y="4806"/>
                  </a:lnTo>
                  <a:lnTo>
                    <a:pt x="765" y="4997"/>
                  </a:lnTo>
                  <a:lnTo>
                    <a:pt x="1175" y="5216"/>
                  </a:lnTo>
                  <a:lnTo>
                    <a:pt x="1667" y="5407"/>
                  </a:lnTo>
                  <a:lnTo>
                    <a:pt x="2240" y="5598"/>
                  </a:lnTo>
                  <a:lnTo>
                    <a:pt x="2895" y="5789"/>
                  </a:lnTo>
                  <a:lnTo>
                    <a:pt x="3633" y="5981"/>
                  </a:lnTo>
                  <a:lnTo>
                    <a:pt x="4452" y="6144"/>
                  </a:lnTo>
                  <a:lnTo>
                    <a:pt x="5353" y="6336"/>
                  </a:lnTo>
                  <a:lnTo>
                    <a:pt x="6309" y="6499"/>
                  </a:lnTo>
                  <a:lnTo>
                    <a:pt x="8412" y="6800"/>
                  </a:lnTo>
                  <a:lnTo>
                    <a:pt x="10787" y="7100"/>
                  </a:lnTo>
                  <a:lnTo>
                    <a:pt x="13409" y="7373"/>
                  </a:lnTo>
                  <a:lnTo>
                    <a:pt x="16249" y="7619"/>
                  </a:lnTo>
                  <a:lnTo>
                    <a:pt x="19280" y="7810"/>
                  </a:lnTo>
                  <a:lnTo>
                    <a:pt x="22503" y="8001"/>
                  </a:lnTo>
                  <a:lnTo>
                    <a:pt x="25889" y="8138"/>
                  </a:lnTo>
                  <a:lnTo>
                    <a:pt x="29411" y="8247"/>
                  </a:lnTo>
                  <a:lnTo>
                    <a:pt x="33071" y="8302"/>
                  </a:lnTo>
                  <a:lnTo>
                    <a:pt x="36839" y="8329"/>
                  </a:lnTo>
                  <a:lnTo>
                    <a:pt x="40608" y="8302"/>
                  </a:lnTo>
                  <a:lnTo>
                    <a:pt x="44267" y="8247"/>
                  </a:lnTo>
                  <a:lnTo>
                    <a:pt x="47817" y="8138"/>
                  </a:lnTo>
                  <a:lnTo>
                    <a:pt x="51176" y="8001"/>
                  </a:lnTo>
                  <a:lnTo>
                    <a:pt x="54398" y="7810"/>
                  </a:lnTo>
                  <a:lnTo>
                    <a:pt x="57457" y="7619"/>
                  </a:lnTo>
                  <a:lnTo>
                    <a:pt x="60269" y="7373"/>
                  </a:lnTo>
                  <a:lnTo>
                    <a:pt x="62891" y="7100"/>
                  </a:lnTo>
                  <a:lnTo>
                    <a:pt x="65267" y="6800"/>
                  </a:lnTo>
                  <a:lnTo>
                    <a:pt x="67397" y="6499"/>
                  </a:lnTo>
                  <a:lnTo>
                    <a:pt x="68353" y="6336"/>
                  </a:lnTo>
                  <a:lnTo>
                    <a:pt x="69254" y="6144"/>
                  </a:lnTo>
                  <a:lnTo>
                    <a:pt x="70046" y="5981"/>
                  </a:lnTo>
                  <a:lnTo>
                    <a:pt x="70783" y="5789"/>
                  </a:lnTo>
                  <a:lnTo>
                    <a:pt x="71466" y="5598"/>
                  </a:lnTo>
                  <a:lnTo>
                    <a:pt x="72039" y="5407"/>
                  </a:lnTo>
                  <a:lnTo>
                    <a:pt x="72531" y="5216"/>
                  </a:lnTo>
                  <a:lnTo>
                    <a:pt x="72940" y="4997"/>
                  </a:lnTo>
                  <a:lnTo>
                    <a:pt x="73268" y="4806"/>
                  </a:lnTo>
                  <a:lnTo>
                    <a:pt x="73486" y="4588"/>
                  </a:lnTo>
                  <a:lnTo>
                    <a:pt x="73568" y="4479"/>
                  </a:lnTo>
                  <a:lnTo>
                    <a:pt x="73650" y="4369"/>
                  </a:lnTo>
                  <a:lnTo>
                    <a:pt x="73678" y="4287"/>
                  </a:lnTo>
                  <a:lnTo>
                    <a:pt x="73678" y="4178"/>
                  </a:lnTo>
                  <a:lnTo>
                    <a:pt x="73678" y="4069"/>
                  </a:lnTo>
                  <a:lnTo>
                    <a:pt x="73650" y="3960"/>
                  </a:lnTo>
                  <a:lnTo>
                    <a:pt x="73568" y="3851"/>
                  </a:lnTo>
                  <a:lnTo>
                    <a:pt x="73486" y="3741"/>
                  </a:lnTo>
                  <a:lnTo>
                    <a:pt x="73268" y="3523"/>
                  </a:lnTo>
                  <a:lnTo>
                    <a:pt x="72940" y="3332"/>
                  </a:lnTo>
                  <a:lnTo>
                    <a:pt x="72531" y="3141"/>
                  </a:lnTo>
                  <a:lnTo>
                    <a:pt x="72039" y="2922"/>
                  </a:lnTo>
                  <a:lnTo>
                    <a:pt x="71466" y="2731"/>
                  </a:lnTo>
                  <a:lnTo>
                    <a:pt x="70783" y="2540"/>
                  </a:lnTo>
                  <a:lnTo>
                    <a:pt x="70046" y="2376"/>
                  </a:lnTo>
                  <a:lnTo>
                    <a:pt x="69254" y="2185"/>
                  </a:lnTo>
                  <a:lnTo>
                    <a:pt x="68353" y="2021"/>
                  </a:lnTo>
                  <a:lnTo>
                    <a:pt x="67397" y="1857"/>
                  </a:lnTo>
                  <a:lnTo>
                    <a:pt x="65267" y="1529"/>
                  </a:lnTo>
                  <a:lnTo>
                    <a:pt x="62891" y="1229"/>
                  </a:lnTo>
                  <a:lnTo>
                    <a:pt x="60269" y="956"/>
                  </a:lnTo>
                  <a:lnTo>
                    <a:pt x="57457" y="710"/>
                  </a:lnTo>
                  <a:lnTo>
                    <a:pt x="54398" y="519"/>
                  </a:lnTo>
                  <a:lnTo>
                    <a:pt x="51176" y="328"/>
                  </a:lnTo>
                  <a:lnTo>
                    <a:pt x="47817" y="191"/>
                  </a:lnTo>
                  <a:lnTo>
                    <a:pt x="44267" y="109"/>
                  </a:lnTo>
                  <a:lnTo>
                    <a:pt x="40608" y="27"/>
                  </a:lnTo>
                  <a:lnTo>
                    <a:pt x="36839" y="0"/>
                  </a:lnTo>
                  <a:close/>
                </a:path>
              </a:pathLst>
            </a:custGeom>
            <a:solidFill>
              <a:srgbClr val="2C3045">
                <a:alpha val="15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1" name="Google Shape;3063;p46">
              <a:extLst>
                <a:ext uri="{FF2B5EF4-FFF2-40B4-BE49-F238E27FC236}">
                  <a16:creationId xmlns:a16="http://schemas.microsoft.com/office/drawing/2014/main" id="{7F2B717C-4C4F-6475-7965-23B6F50BB229}"/>
                </a:ext>
              </a:extLst>
            </p:cNvPr>
            <p:cNvGrpSpPr/>
            <p:nvPr/>
          </p:nvGrpSpPr>
          <p:grpSpPr>
            <a:xfrm flipH="1">
              <a:off x="5982628" y="902911"/>
              <a:ext cx="1978213" cy="4110699"/>
              <a:chOff x="5222525" y="3318075"/>
              <a:chExt cx="1027750" cy="2135650"/>
            </a:xfrm>
          </p:grpSpPr>
          <p:sp>
            <p:nvSpPr>
              <p:cNvPr id="62" name="Google Shape;3064;p46">
                <a:extLst>
                  <a:ext uri="{FF2B5EF4-FFF2-40B4-BE49-F238E27FC236}">
                    <a16:creationId xmlns:a16="http://schemas.microsoft.com/office/drawing/2014/main" id="{9083514C-4C6B-45DD-6BC5-835B9DFDB753}"/>
                  </a:ext>
                </a:extLst>
              </p:cNvPr>
              <p:cNvSpPr/>
              <p:nvPr/>
            </p:nvSpPr>
            <p:spPr>
              <a:xfrm>
                <a:off x="6105225" y="3703125"/>
                <a:ext cx="140425" cy="240050"/>
              </a:xfrm>
              <a:custGeom>
                <a:avLst/>
                <a:gdLst/>
                <a:ahLst/>
                <a:cxnLst/>
                <a:rect l="l" t="t" r="r" b="b"/>
                <a:pathLst>
                  <a:path w="5617" h="9602" extrusionOk="0">
                    <a:moveTo>
                      <a:pt x="2725" y="0"/>
                    </a:moveTo>
                    <a:lnTo>
                      <a:pt x="2633" y="19"/>
                    </a:lnTo>
                    <a:lnTo>
                      <a:pt x="2559" y="74"/>
                    </a:lnTo>
                    <a:lnTo>
                      <a:pt x="2484" y="149"/>
                    </a:lnTo>
                    <a:lnTo>
                      <a:pt x="2410" y="241"/>
                    </a:lnTo>
                    <a:lnTo>
                      <a:pt x="2336" y="352"/>
                    </a:lnTo>
                    <a:lnTo>
                      <a:pt x="2188" y="630"/>
                    </a:lnTo>
                    <a:lnTo>
                      <a:pt x="2040" y="964"/>
                    </a:lnTo>
                    <a:lnTo>
                      <a:pt x="1910" y="1335"/>
                    </a:lnTo>
                    <a:lnTo>
                      <a:pt x="1780" y="1724"/>
                    </a:lnTo>
                    <a:lnTo>
                      <a:pt x="1669" y="2150"/>
                    </a:lnTo>
                    <a:lnTo>
                      <a:pt x="1484" y="2966"/>
                    </a:lnTo>
                    <a:lnTo>
                      <a:pt x="1317" y="3689"/>
                    </a:lnTo>
                    <a:lnTo>
                      <a:pt x="1187" y="4393"/>
                    </a:lnTo>
                    <a:lnTo>
                      <a:pt x="1168" y="4078"/>
                    </a:lnTo>
                    <a:lnTo>
                      <a:pt x="1131" y="3763"/>
                    </a:lnTo>
                    <a:lnTo>
                      <a:pt x="1076" y="3392"/>
                    </a:lnTo>
                    <a:lnTo>
                      <a:pt x="983" y="3040"/>
                    </a:lnTo>
                    <a:lnTo>
                      <a:pt x="927" y="2873"/>
                    </a:lnTo>
                    <a:lnTo>
                      <a:pt x="872" y="2706"/>
                    </a:lnTo>
                    <a:lnTo>
                      <a:pt x="798" y="2577"/>
                    </a:lnTo>
                    <a:lnTo>
                      <a:pt x="724" y="2484"/>
                    </a:lnTo>
                    <a:lnTo>
                      <a:pt x="649" y="2410"/>
                    </a:lnTo>
                    <a:lnTo>
                      <a:pt x="557" y="2391"/>
                    </a:lnTo>
                    <a:lnTo>
                      <a:pt x="464" y="2410"/>
                    </a:lnTo>
                    <a:lnTo>
                      <a:pt x="390" y="2447"/>
                    </a:lnTo>
                    <a:lnTo>
                      <a:pt x="316" y="2521"/>
                    </a:lnTo>
                    <a:lnTo>
                      <a:pt x="260" y="2614"/>
                    </a:lnTo>
                    <a:lnTo>
                      <a:pt x="205" y="2743"/>
                    </a:lnTo>
                    <a:lnTo>
                      <a:pt x="149" y="2892"/>
                    </a:lnTo>
                    <a:lnTo>
                      <a:pt x="75" y="3262"/>
                    </a:lnTo>
                    <a:lnTo>
                      <a:pt x="19" y="3689"/>
                    </a:lnTo>
                    <a:lnTo>
                      <a:pt x="1" y="4152"/>
                    </a:lnTo>
                    <a:lnTo>
                      <a:pt x="1" y="4652"/>
                    </a:lnTo>
                    <a:lnTo>
                      <a:pt x="19" y="5171"/>
                    </a:lnTo>
                    <a:lnTo>
                      <a:pt x="56" y="5431"/>
                    </a:lnTo>
                    <a:lnTo>
                      <a:pt x="75" y="5653"/>
                    </a:lnTo>
                    <a:lnTo>
                      <a:pt x="112" y="5857"/>
                    </a:lnTo>
                    <a:lnTo>
                      <a:pt x="168" y="6024"/>
                    </a:lnTo>
                    <a:lnTo>
                      <a:pt x="279" y="6339"/>
                    </a:lnTo>
                    <a:lnTo>
                      <a:pt x="390" y="6561"/>
                    </a:lnTo>
                    <a:lnTo>
                      <a:pt x="501" y="6728"/>
                    </a:lnTo>
                    <a:lnTo>
                      <a:pt x="594" y="6839"/>
                    </a:lnTo>
                    <a:lnTo>
                      <a:pt x="687" y="6914"/>
                    </a:lnTo>
                    <a:lnTo>
                      <a:pt x="1" y="8637"/>
                    </a:lnTo>
                    <a:lnTo>
                      <a:pt x="2892" y="9601"/>
                    </a:lnTo>
                    <a:lnTo>
                      <a:pt x="3559" y="7785"/>
                    </a:lnTo>
                    <a:lnTo>
                      <a:pt x="3837" y="7581"/>
                    </a:lnTo>
                    <a:lnTo>
                      <a:pt x="4078" y="7340"/>
                    </a:lnTo>
                    <a:lnTo>
                      <a:pt x="4319" y="7080"/>
                    </a:lnTo>
                    <a:lnTo>
                      <a:pt x="4542" y="6802"/>
                    </a:lnTo>
                    <a:lnTo>
                      <a:pt x="4746" y="6487"/>
                    </a:lnTo>
                    <a:lnTo>
                      <a:pt x="4931" y="6191"/>
                    </a:lnTo>
                    <a:lnTo>
                      <a:pt x="5098" y="5876"/>
                    </a:lnTo>
                    <a:lnTo>
                      <a:pt x="5246" y="5561"/>
                    </a:lnTo>
                    <a:lnTo>
                      <a:pt x="5376" y="5264"/>
                    </a:lnTo>
                    <a:lnTo>
                      <a:pt x="5468" y="4986"/>
                    </a:lnTo>
                    <a:lnTo>
                      <a:pt x="5543" y="4727"/>
                    </a:lnTo>
                    <a:lnTo>
                      <a:pt x="5598" y="4486"/>
                    </a:lnTo>
                    <a:lnTo>
                      <a:pt x="5617" y="4282"/>
                    </a:lnTo>
                    <a:lnTo>
                      <a:pt x="5617" y="4115"/>
                    </a:lnTo>
                    <a:lnTo>
                      <a:pt x="5580" y="4004"/>
                    </a:lnTo>
                    <a:lnTo>
                      <a:pt x="5543" y="3967"/>
                    </a:lnTo>
                    <a:lnTo>
                      <a:pt x="5505" y="3930"/>
                    </a:lnTo>
                    <a:lnTo>
                      <a:pt x="5153" y="3744"/>
                    </a:lnTo>
                    <a:lnTo>
                      <a:pt x="4764" y="3540"/>
                    </a:lnTo>
                    <a:lnTo>
                      <a:pt x="4356" y="3299"/>
                    </a:lnTo>
                    <a:lnTo>
                      <a:pt x="3115" y="2725"/>
                    </a:lnTo>
                    <a:lnTo>
                      <a:pt x="3022" y="2706"/>
                    </a:lnTo>
                    <a:lnTo>
                      <a:pt x="2929" y="2725"/>
                    </a:lnTo>
                    <a:lnTo>
                      <a:pt x="2837" y="2743"/>
                    </a:lnTo>
                    <a:lnTo>
                      <a:pt x="2762" y="2780"/>
                    </a:lnTo>
                    <a:lnTo>
                      <a:pt x="2688" y="2836"/>
                    </a:lnTo>
                    <a:lnTo>
                      <a:pt x="2614" y="2910"/>
                    </a:lnTo>
                    <a:lnTo>
                      <a:pt x="2484" y="3058"/>
                    </a:lnTo>
                    <a:lnTo>
                      <a:pt x="2670" y="2595"/>
                    </a:lnTo>
                    <a:lnTo>
                      <a:pt x="2818" y="2132"/>
                    </a:lnTo>
                    <a:lnTo>
                      <a:pt x="2966" y="1576"/>
                    </a:lnTo>
                    <a:lnTo>
                      <a:pt x="3040" y="1298"/>
                    </a:lnTo>
                    <a:lnTo>
                      <a:pt x="3077" y="1020"/>
                    </a:lnTo>
                    <a:lnTo>
                      <a:pt x="3115" y="760"/>
                    </a:lnTo>
                    <a:lnTo>
                      <a:pt x="3115" y="538"/>
                    </a:lnTo>
                    <a:lnTo>
                      <a:pt x="3096" y="334"/>
                    </a:lnTo>
                    <a:lnTo>
                      <a:pt x="3059" y="241"/>
                    </a:lnTo>
                    <a:lnTo>
                      <a:pt x="3040" y="167"/>
                    </a:lnTo>
                    <a:lnTo>
                      <a:pt x="2985" y="93"/>
                    </a:lnTo>
                    <a:lnTo>
                      <a:pt x="2929" y="56"/>
                    </a:lnTo>
                    <a:lnTo>
                      <a:pt x="2874" y="19"/>
                    </a:lnTo>
                    <a:lnTo>
                      <a:pt x="279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065;p46">
                <a:extLst>
                  <a:ext uri="{FF2B5EF4-FFF2-40B4-BE49-F238E27FC236}">
                    <a16:creationId xmlns:a16="http://schemas.microsoft.com/office/drawing/2014/main" id="{239C6066-4D75-9932-52C2-C069EBEC439A}"/>
                  </a:ext>
                </a:extLst>
              </p:cNvPr>
              <p:cNvSpPr/>
              <p:nvPr/>
            </p:nvSpPr>
            <p:spPr>
              <a:xfrm>
                <a:off x="6102925" y="3700350"/>
                <a:ext cx="145500" cy="245600"/>
              </a:xfrm>
              <a:custGeom>
                <a:avLst/>
                <a:gdLst/>
                <a:ahLst/>
                <a:cxnLst/>
                <a:rect l="l" t="t" r="r" b="b"/>
                <a:pathLst>
                  <a:path w="5820" h="9824" extrusionOk="0">
                    <a:moveTo>
                      <a:pt x="2873" y="204"/>
                    </a:moveTo>
                    <a:lnTo>
                      <a:pt x="2929" y="223"/>
                    </a:lnTo>
                    <a:lnTo>
                      <a:pt x="2966" y="241"/>
                    </a:lnTo>
                    <a:lnTo>
                      <a:pt x="3003" y="278"/>
                    </a:lnTo>
                    <a:lnTo>
                      <a:pt x="3040" y="315"/>
                    </a:lnTo>
                    <a:lnTo>
                      <a:pt x="3077" y="426"/>
                    </a:lnTo>
                    <a:lnTo>
                      <a:pt x="3095" y="556"/>
                    </a:lnTo>
                    <a:lnTo>
                      <a:pt x="3114" y="704"/>
                    </a:lnTo>
                    <a:lnTo>
                      <a:pt x="3095" y="871"/>
                    </a:lnTo>
                    <a:lnTo>
                      <a:pt x="3058" y="1260"/>
                    </a:lnTo>
                    <a:lnTo>
                      <a:pt x="2966" y="1668"/>
                    </a:lnTo>
                    <a:lnTo>
                      <a:pt x="2854" y="2094"/>
                    </a:lnTo>
                    <a:lnTo>
                      <a:pt x="2725" y="2502"/>
                    </a:lnTo>
                    <a:lnTo>
                      <a:pt x="2484" y="3132"/>
                    </a:lnTo>
                    <a:lnTo>
                      <a:pt x="2484" y="3169"/>
                    </a:lnTo>
                    <a:lnTo>
                      <a:pt x="2484" y="3207"/>
                    </a:lnTo>
                    <a:lnTo>
                      <a:pt x="2502" y="3225"/>
                    </a:lnTo>
                    <a:lnTo>
                      <a:pt x="2539" y="3262"/>
                    </a:lnTo>
                    <a:lnTo>
                      <a:pt x="2613" y="3262"/>
                    </a:lnTo>
                    <a:lnTo>
                      <a:pt x="2632" y="3244"/>
                    </a:lnTo>
                    <a:lnTo>
                      <a:pt x="2669" y="3225"/>
                    </a:lnTo>
                    <a:lnTo>
                      <a:pt x="2780" y="3077"/>
                    </a:lnTo>
                    <a:lnTo>
                      <a:pt x="2910" y="2984"/>
                    </a:lnTo>
                    <a:lnTo>
                      <a:pt x="2966" y="2947"/>
                    </a:lnTo>
                    <a:lnTo>
                      <a:pt x="3040" y="2929"/>
                    </a:lnTo>
                    <a:lnTo>
                      <a:pt x="3169" y="2929"/>
                    </a:lnTo>
                    <a:lnTo>
                      <a:pt x="4411" y="3485"/>
                    </a:lnTo>
                    <a:lnTo>
                      <a:pt x="4819" y="3744"/>
                    </a:lnTo>
                    <a:lnTo>
                      <a:pt x="5190" y="3948"/>
                    </a:lnTo>
                    <a:lnTo>
                      <a:pt x="5560" y="4133"/>
                    </a:lnTo>
                    <a:lnTo>
                      <a:pt x="5597" y="4170"/>
                    </a:lnTo>
                    <a:lnTo>
                      <a:pt x="5616" y="4282"/>
                    </a:lnTo>
                    <a:lnTo>
                      <a:pt x="5616" y="4411"/>
                    </a:lnTo>
                    <a:lnTo>
                      <a:pt x="5597" y="4597"/>
                    </a:lnTo>
                    <a:lnTo>
                      <a:pt x="5560" y="4782"/>
                    </a:lnTo>
                    <a:lnTo>
                      <a:pt x="5486" y="5004"/>
                    </a:lnTo>
                    <a:lnTo>
                      <a:pt x="5412" y="5245"/>
                    </a:lnTo>
                    <a:lnTo>
                      <a:pt x="5319" y="5486"/>
                    </a:lnTo>
                    <a:lnTo>
                      <a:pt x="5208" y="5746"/>
                    </a:lnTo>
                    <a:lnTo>
                      <a:pt x="5078" y="6005"/>
                    </a:lnTo>
                    <a:lnTo>
                      <a:pt x="4930" y="6265"/>
                    </a:lnTo>
                    <a:lnTo>
                      <a:pt x="4782" y="6524"/>
                    </a:lnTo>
                    <a:lnTo>
                      <a:pt x="4615" y="6765"/>
                    </a:lnTo>
                    <a:lnTo>
                      <a:pt x="4430" y="7006"/>
                    </a:lnTo>
                    <a:lnTo>
                      <a:pt x="4244" y="7247"/>
                    </a:lnTo>
                    <a:lnTo>
                      <a:pt x="4041" y="7451"/>
                    </a:lnTo>
                    <a:lnTo>
                      <a:pt x="3818" y="7655"/>
                    </a:lnTo>
                    <a:lnTo>
                      <a:pt x="3596" y="7803"/>
                    </a:lnTo>
                    <a:lnTo>
                      <a:pt x="3559" y="7859"/>
                    </a:lnTo>
                    <a:lnTo>
                      <a:pt x="2929" y="9601"/>
                    </a:lnTo>
                    <a:lnTo>
                      <a:pt x="223" y="8693"/>
                    </a:lnTo>
                    <a:lnTo>
                      <a:pt x="871" y="7062"/>
                    </a:lnTo>
                    <a:lnTo>
                      <a:pt x="871" y="7025"/>
                    </a:lnTo>
                    <a:lnTo>
                      <a:pt x="871" y="6988"/>
                    </a:lnTo>
                    <a:lnTo>
                      <a:pt x="853" y="6969"/>
                    </a:lnTo>
                    <a:lnTo>
                      <a:pt x="834" y="6950"/>
                    </a:lnTo>
                    <a:lnTo>
                      <a:pt x="741" y="6858"/>
                    </a:lnTo>
                    <a:lnTo>
                      <a:pt x="649" y="6765"/>
                    </a:lnTo>
                    <a:lnTo>
                      <a:pt x="556" y="6598"/>
                    </a:lnTo>
                    <a:lnTo>
                      <a:pt x="445" y="6376"/>
                    </a:lnTo>
                    <a:lnTo>
                      <a:pt x="352" y="6079"/>
                    </a:lnTo>
                    <a:lnTo>
                      <a:pt x="260" y="5727"/>
                    </a:lnTo>
                    <a:lnTo>
                      <a:pt x="241" y="5505"/>
                    </a:lnTo>
                    <a:lnTo>
                      <a:pt x="223" y="5282"/>
                    </a:lnTo>
                    <a:lnTo>
                      <a:pt x="204" y="4801"/>
                    </a:lnTo>
                    <a:lnTo>
                      <a:pt x="204" y="4337"/>
                    </a:lnTo>
                    <a:lnTo>
                      <a:pt x="204" y="3929"/>
                    </a:lnTo>
                    <a:lnTo>
                      <a:pt x="241" y="3577"/>
                    </a:lnTo>
                    <a:lnTo>
                      <a:pt x="278" y="3244"/>
                    </a:lnTo>
                    <a:lnTo>
                      <a:pt x="352" y="2984"/>
                    </a:lnTo>
                    <a:lnTo>
                      <a:pt x="426" y="2799"/>
                    </a:lnTo>
                    <a:lnTo>
                      <a:pt x="463" y="2706"/>
                    </a:lnTo>
                    <a:lnTo>
                      <a:pt x="519" y="2651"/>
                    </a:lnTo>
                    <a:lnTo>
                      <a:pt x="575" y="2613"/>
                    </a:lnTo>
                    <a:lnTo>
                      <a:pt x="649" y="2595"/>
                    </a:lnTo>
                    <a:lnTo>
                      <a:pt x="704" y="2613"/>
                    </a:lnTo>
                    <a:lnTo>
                      <a:pt x="741" y="2651"/>
                    </a:lnTo>
                    <a:lnTo>
                      <a:pt x="797" y="2706"/>
                    </a:lnTo>
                    <a:lnTo>
                      <a:pt x="834" y="2780"/>
                    </a:lnTo>
                    <a:lnTo>
                      <a:pt x="908" y="2966"/>
                    </a:lnTo>
                    <a:lnTo>
                      <a:pt x="1001" y="3225"/>
                    </a:lnTo>
                    <a:lnTo>
                      <a:pt x="1057" y="3503"/>
                    </a:lnTo>
                    <a:lnTo>
                      <a:pt x="1112" y="3837"/>
                    </a:lnTo>
                    <a:lnTo>
                      <a:pt x="1168" y="4170"/>
                    </a:lnTo>
                    <a:lnTo>
                      <a:pt x="1186" y="4504"/>
                    </a:lnTo>
                    <a:lnTo>
                      <a:pt x="1205" y="4541"/>
                    </a:lnTo>
                    <a:lnTo>
                      <a:pt x="1223" y="4578"/>
                    </a:lnTo>
                    <a:lnTo>
                      <a:pt x="1242" y="4597"/>
                    </a:lnTo>
                    <a:lnTo>
                      <a:pt x="1316" y="4597"/>
                    </a:lnTo>
                    <a:lnTo>
                      <a:pt x="1353" y="4578"/>
                    </a:lnTo>
                    <a:lnTo>
                      <a:pt x="1372" y="4560"/>
                    </a:lnTo>
                    <a:lnTo>
                      <a:pt x="1390" y="4522"/>
                    </a:lnTo>
                    <a:lnTo>
                      <a:pt x="1520" y="3800"/>
                    </a:lnTo>
                    <a:lnTo>
                      <a:pt x="1668" y="3058"/>
                    </a:lnTo>
                    <a:lnTo>
                      <a:pt x="1854" y="2317"/>
                    </a:lnTo>
                    <a:lnTo>
                      <a:pt x="2039" y="1650"/>
                    </a:lnTo>
                    <a:lnTo>
                      <a:pt x="2150" y="1335"/>
                    </a:lnTo>
                    <a:lnTo>
                      <a:pt x="2243" y="1057"/>
                    </a:lnTo>
                    <a:lnTo>
                      <a:pt x="2354" y="797"/>
                    </a:lnTo>
                    <a:lnTo>
                      <a:pt x="2465" y="593"/>
                    </a:lnTo>
                    <a:lnTo>
                      <a:pt x="2558" y="426"/>
                    </a:lnTo>
                    <a:lnTo>
                      <a:pt x="2669" y="297"/>
                    </a:lnTo>
                    <a:lnTo>
                      <a:pt x="2780" y="223"/>
                    </a:lnTo>
                    <a:lnTo>
                      <a:pt x="2817" y="204"/>
                    </a:lnTo>
                    <a:close/>
                    <a:moveTo>
                      <a:pt x="2836" y="0"/>
                    </a:moveTo>
                    <a:lnTo>
                      <a:pt x="2762" y="19"/>
                    </a:lnTo>
                    <a:lnTo>
                      <a:pt x="2706" y="37"/>
                    </a:lnTo>
                    <a:lnTo>
                      <a:pt x="2632" y="93"/>
                    </a:lnTo>
                    <a:lnTo>
                      <a:pt x="2502" y="204"/>
                    </a:lnTo>
                    <a:lnTo>
                      <a:pt x="2372" y="371"/>
                    </a:lnTo>
                    <a:lnTo>
                      <a:pt x="2261" y="556"/>
                    </a:lnTo>
                    <a:lnTo>
                      <a:pt x="2150" y="797"/>
                    </a:lnTo>
                    <a:lnTo>
                      <a:pt x="2039" y="1075"/>
                    </a:lnTo>
                    <a:lnTo>
                      <a:pt x="1928" y="1353"/>
                    </a:lnTo>
                    <a:lnTo>
                      <a:pt x="1742" y="1983"/>
                    </a:lnTo>
                    <a:lnTo>
                      <a:pt x="1557" y="2632"/>
                    </a:lnTo>
                    <a:lnTo>
                      <a:pt x="1427" y="3244"/>
                    </a:lnTo>
                    <a:lnTo>
                      <a:pt x="1316" y="3800"/>
                    </a:lnTo>
                    <a:lnTo>
                      <a:pt x="1223" y="3336"/>
                    </a:lnTo>
                    <a:lnTo>
                      <a:pt x="1168" y="3095"/>
                    </a:lnTo>
                    <a:lnTo>
                      <a:pt x="1094" y="2873"/>
                    </a:lnTo>
                    <a:lnTo>
                      <a:pt x="1001" y="2688"/>
                    </a:lnTo>
                    <a:lnTo>
                      <a:pt x="908" y="2539"/>
                    </a:lnTo>
                    <a:lnTo>
                      <a:pt x="853" y="2484"/>
                    </a:lnTo>
                    <a:lnTo>
                      <a:pt x="797" y="2447"/>
                    </a:lnTo>
                    <a:lnTo>
                      <a:pt x="723" y="2410"/>
                    </a:lnTo>
                    <a:lnTo>
                      <a:pt x="575" y="2410"/>
                    </a:lnTo>
                    <a:lnTo>
                      <a:pt x="501" y="2428"/>
                    </a:lnTo>
                    <a:lnTo>
                      <a:pt x="445" y="2465"/>
                    </a:lnTo>
                    <a:lnTo>
                      <a:pt x="371" y="2521"/>
                    </a:lnTo>
                    <a:lnTo>
                      <a:pt x="297" y="2613"/>
                    </a:lnTo>
                    <a:lnTo>
                      <a:pt x="223" y="2743"/>
                    </a:lnTo>
                    <a:lnTo>
                      <a:pt x="167" y="2891"/>
                    </a:lnTo>
                    <a:lnTo>
                      <a:pt x="130" y="3077"/>
                    </a:lnTo>
                    <a:lnTo>
                      <a:pt x="56" y="3447"/>
                    </a:lnTo>
                    <a:lnTo>
                      <a:pt x="19" y="3874"/>
                    </a:lnTo>
                    <a:lnTo>
                      <a:pt x="0" y="4300"/>
                    </a:lnTo>
                    <a:lnTo>
                      <a:pt x="0" y="4689"/>
                    </a:lnTo>
                    <a:lnTo>
                      <a:pt x="19" y="5301"/>
                    </a:lnTo>
                    <a:lnTo>
                      <a:pt x="56" y="5690"/>
                    </a:lnTo>
                    <a:lnTo>
                      <a:pt x="130" y="6042"/>
                    </a:lnTo>
                    <a:lnTo>
                      <a:pt x="204" y="6320"/>
                    </a:lnTo>
                    <a:lnTo>
                      <a:pt x="297" y="6561"/>
                    </a:lnTo>
                    <a:lnTo>
                      <a:pt x="408" y="6747"/>
                    </a:lnTo>
                    <a:lnTo>
                      <a:pt x="501" y="6876"/>
                    </a:lnTo>
                    <a:lnTo>
                      <a:pt x="593" y="6988"/>
                    </a:lnTo>
                    <a:lnTo>
                      <a:pt x="649" y="7062"/>
                    </a:lnTo>
                    <a:lnTo>
                      <a:pt x="0" y="8711"/>
                    </a:lnTo>
                    <a:lnTo>
                      <a:pt x="0" y="8748"/>
                    </a:lnTo>
                    <a:lnTo>
                      <a:pt x="19" y="8785"/>
                    </a:lnTo>
                    <a:lnTo>
                      <a:pt x="37" y="8822"/>
                    </a:lnTo>
                    <a:lnTo>
                      <a:pt x="74" y="8841"/>
                    </a:lnTo>
                    <a:lnTo>
                      <a:pt x="2947" y="9805"/>
                    </a:lnTo>
                    <a:lnTo>
                      <a:pt x="2984" y="9823"/>
                    </a:lnTo>
                    <a:lnTo>
                      <a:pt x="3040" y="9805"/>
                    </a:lnTo>
                    <a:lnTo>
                      <a:pt x="3077" y="9749"/>
                    </a:lnTo>
                    <a:lnTo>
                      <a:pt x="3744" y="7951"/>
                    </a:lnTo>
                    <a:lnTo>
                      <a:pt x="3966" y="7785"/>
                    </a:lnTo>
                    <a:lnTo>
                      <a:pt x="4207" y="7581"/>
                    </a:lnTo>
                    <a:lnTo>
                      <a:pt x="4411" y="7340"/>
                    </a:lnTo>
                    <a:lnTo>
                      <a:pt x="4615" y="7099"/>
                    </a:lnTo>
                    <a:lnTo>
                      <a:pt x="4800" y="6839"/>
                    </a:lnTo>
                    <a:lnTo>
                      <a:pt x="4967" y="6580"/>
                    </a:lnTo>
                    <a:lnTo>
                      <a:pt x="5134" y="6320"/>
                    </a:lnTo>
                    <a:lnTo>
                      <a:pt x="5282" y="6042"/>
                    </a:lnTo>
                    <a:lnTo>
                      <a:pt x="5412" y="5764"/>
                    </a:lnTo>
                    <a:lnTo>
                      <a:pt x="5523" y="5505"/>
                    </a:lnTo>
                    <a:lnTo>
                      <a:pt x="5616" y="5245"/>
                    </a:lnTo>
                    <a:lnTo>
                      <a:pt x="5690" y="5004"/>
                    </a:lnTo>
                    <a:lnTo>
                      <a:pt x="5746" y="4782"/>
                    </a:lnTo>
                    <a:lnTo>
                      <a:pt x="5801" y="4578"/>
                    </a:lnTo>
                    <a:lnTo>
                      <a:pt x="5820" y="4411"/>
                    </a:lnTo>
                    <a:lnTo>
                      <a:pt x="5820" y="4263"/>
                    </a:lnTo>
                    <a:lnTo>
                      <a:pt x="5801" y="4152"/>
                    </a:lnTo>
                    <a:lnTo>
                      <a:pt x="5764" y="4059"/>
                    </a:lnTo>
                    <a:lnTo>
                      <a:pt x="5709" y="4004"/>
                    </a:lnTo>
                    <a:lnTo>
                      <a:pt x="5653" y="3948"/>
                    </a:lnTo>
                    <a:lnTo>
                      <a:pt x="5282" y="3781"/>
                    </a:lnTo>
                    <a:lnTo>
                      <a:pt x="4912" y="3559"/>
                    </a:lnTo>
                    <a:lnTo>
                      <a:pt x="4504" y="3318"/>
                    </a:lnTo>
                    <a:lnTo>
                      <a:pt x="3244" y="2743"/>
                    </a:lnTo>
                    <a:lnTo>
                      <a:pt x="3225" y="2725"/>
                    </a:lnTo>
                    <a:lnTo>
                      <a:pt x="3114" y="2725"/>
                    </a:lnTo>
                    <a:lnTo>
                      <a:pt x="3003" y="2743"/>
                    </a:lnTo>
                    <a:lnTo>
                      <a:pt x="2910" y="2762"/>
                    </a:lnTo>
                    <a:lnTo>
                      <a:pt x="2836" y="2799"/>
                    </a:lnTo>
                    <a:lnTo>
                      <a:pt x="3040" y="2169"/>
                    </a:lnTo>
                    <a:lnTo>
                      <a:pt x="3132" y="1816"/>
                    </a:lnTo>
                    <a:lnTo>
                      <a:pt x="3225" y="1446"/>
                    </a:lnTo>
                    <a:lnTo>
                      <a:pt x="3281" y="1075"/>
                    </a:lnTo>
                    <a:lnTo>
                      <a:pt x="3299" y="741"/>
                    </a:lnTo>
                    <a:lnTo>
                      <a:pt x="3299" y="593"/>
                    </a:lnTo>
                    <a:lnTo>
                      <a:pt x="3281" y="445"/>
                    </a:lnTo>
                    <a:lnTo>
                      <a:pt x="3262" y="334"/>
                    </a:lnTo>
                    <a:lnTo>
                      <a:pt x="3207" y="223"/>
                    </a:lnTo>
                    <a:lnTo>
                      <a:pt x="3151" y="148"/>
                    </a:lnTo>
                    <a:lnTo>
                      <a:pt x="3077" y="74"/>
                    </a:lnTo>
                    <a:lnTo>
                      <a:pt x="3003" y="37"/>
                    </a:lnTo>
                    <a:lnTo>
                      <a:pt x="2910" y="19"/>
                    </a:lnTo>
                    <a:lnTo>
                      <a:pt x="28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066;p46">
                <a:extLst>
                  <a:ext uri="{FF2B5EF4-FFF2-40B4-BE49-F238E27FC236}">
                    <a16:creationId xmlns:a16="http://schemas.microsoft.com/office/drawing/2014/main" id="{041D98AD-1879-B2AD-1518-3BBFB1E451E6}"/>
                  </a:ext>
                </a:extLst>
              </p:cNvPr>
              <p:cNvSpPr/>
              <p:nvPr/>
            </p:nvSpPr>
            <p:spPr>
              <a:xfrm>
                <a:off x="5246175" y="3870400"/>
                <a:ext cx="155700" cy="429100"/>
              </a:xfrm>
              <a:custGeom>
                <a:avLst/>
                <a:gdLst/>
                <a:ahLst/>
                <a:cxnLst/>
                <a:rect l="l" t="t" r="r" b="b"/>
                <a:pathLst>
                  <a:path w="6228" h="17164" extrusionOk="0">
                    <a:moveTo>
                      <a:pt x="5134" y="0"/>
                    </a:moveTo>
                    <a:lnTo>
                      <a:pt x="5116" y="19"/>
                    </a:lnTo>
                    <a:lnTo>
                      <a:pt x="5023" y="93"/>
                    </a:lnTo>
                    <a:lnTo>
                      <a:pt x="4875" y="223"/>
                    </a:lnTo>
                    <a:lnTo>
                      <a:pt x="4689" y="445"/>
                    </a:lnTo>
                    <a:lnTo>
                      <a:pt x="4448" y="760"/>
                    </a:lnTo>
                    <a:lnTo>
                      <a:pt x="4170" y="1205"/>
                    </a:lnTo>
                    <a:lnTo>
                      <a:pt x="3855" y="1798"/>
                    </a:lnTo>
                    <a:lnTo>
                      <a:pt x="3522" y="2539"/>
                    </a:lnTo>
                    <a:lnTo>
                      <a:pt x="3336" y="2966"/>
                    </a:lnTo>
                    <a:lnTo>
                      <a:pt x="3132" y="3448"/>
                    </a:lnTo>
                    <a:lnTo>
                      <a:pt x="2929" y="3985"/>
                    </a:lnTo>
                    <a:lnTo>
                      <a:pt x="2725" y="4560"/>
                    </a:lnTo>
                    <a:lnTo>
                      <a:pt x="2521" y="5190"/>
                    </a:lnTo>
                    <a:lnTo>
                      <a:pt x="2317" y="5876"/>
                    </a:lnTo>
                    <a:lnTo>
                      <a:pt x="2095" y="6617"/>
                    </a:lnTo>
                    <a:lnTo>
                      <a:pt x="1872" y="7433"/>
                    </a:lnTo>
                    <a:lnTo>
                      <a:pt x="1650" y="8285"/>
                    </a:lnTo>
                    <a:lnTo>
                      <a:pt x="1409" y="9212"/>
                    </a:lnTo>
                    <a:lnTo>
                      <a:pt x="1186" y="10213"/>
                    </a:lnTo>
                    <a:lnTo>
                      <a:pt x="945" y="11288"/>
                    </a:lnTo>
                    <a:lnTo>
                      <a:pt x="704" y="12418"/>
                    </a:lnTo>
                    <a:lnTo>
                      <a:pt x="482" y="13623"/>
                    </a:lnTo>
                    <a:lnTo>
                      <a:pt x="241" y="14902"/>
                    </a:lnTo>
                    <a:lnTo>
                      <a:pt x="0" y="16273"/>
                    </a:lnTo>
                    <a:lnTo>
                      <a:pt x="5097" y="17163"/>
                    </a:lnTo>
                    <a:lnTo>
                      <a:pt x="6228" y="10583"/>
                    </a:lnTo>
                    <a:lnTo>
                      <a:pt x="513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067;p46">
                <a:extLst>
                  <a:ext uri="{FF2B5EF4-FFF2-40B4-BE49-F238E27FC236}">
                    <a16:creationId xmlns:a16="http://schemas.microsoft.com/office/drawing/2014/main" id="{1A228EC9-2B32-120E-6734-46F8BB197D67}"/>
                  </a:ext>
                </a:extLst>
              </p:cNvPr>
              <p:cNvSpPr/>
              <p:nvPr/>
            </p:nvSpPr>
            <p:spPr>
              <a:xfrm>
                <a:off x="5532525" y="3701725"/>
                <a:ext cx="142725" cy="179350"/>
              </a:xfrm>
              <a:custGeom>
                <a:avLst/>
                <a:gdLst/>
                <a:ahLst/>
                <a:cxnLst/>
                <a:rect l="l" t="t" r="r" b="b"/>
                <a:pathLst>
                  <a:path w="5709" h="7174" extrusionOk="0">
                    <a:moveTo>
                      <a:pt x="0" y="1"/>
                    </a:moveTo>
                    <a:lnTo>
                      <a:pt x="0" y="7136"/>
                    </a:lnTo>
                    <a:lnTo>
                      <a:pt x="5709" y="7174"/>
                    </a:lnTo>
                    <a:lnTo>
                      <a:pt x="570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068;p46">
                <a:extLst>
                  <a:ext uri="{FF2B5EF4-FFF2-40B4-BE49-F238E27FC236}">
                    <a16:creationId xmlns:a16="http://schemas.microsoft.com/office/drawing/2014/main" id="{280E9CAC-010A-DCA6-3B5B-06E40977035E}"/>
                  </a:ext>
                </a:extLst>
              </p:cNvPr>
              <p:cNvSpPr/>
              <p:nvPr/>
            </p:nvSpPr>
            <p:spPr>
              <a:xfrm>
                <a:off x="5530200" y="3699425"/>
                <a:ext cx="147375" cy="184425"/>
              </a:xfrm>
              <a:custGeom>
                <a:avLst/>
                <a:gdLst/>
                <a:ahLst/>
                <a:cxnLst/>
                <a:rect l="l" t="t" r="r" b="b"/>
                <a:pathLst>
                  <a:path w="5895" h="7377" extrusionOk="0">
                    <a:moveTo>
                      <a:pt x="5691" y="204"/>
                    </a:moveTo>
                    <a:lnTo>
                      <a:pt x="5691" y="7173"/>
                    </a:lnTo>
                    <a:lnTo>
                      <a:pt x="186" y="7117"/>
                    </a:lnTo>
                    <a:lnTo>
                      <a:pt x="186" y="204"/>
                    </a:lnTo>
                    <a:close/>
                    <a:moveTo>
                      <a:pt x="56" y="0"/>
                    </a:moveTo>
                    <a:lnTo>
                      <a:pt x="19" y="37"/>
                    </a:lnTo>
                    <a:lnTo>
                      <a:pt x="1" y="56"/>
                    </a:lnTo>
                    <a:lnTo>
                      <a:pt x="1" y="93"/>
                    </a:lnTo>
                    <a:lnTo>
                      <a:pt x="1" y="7228"/>
                    </a:lnTo>
                    <a:lnTo>
                      <a:pt x="1" y="7266"/>
                    </a:lnTo>
                    <a:lnTo>
                      <a:pt x="19" y="7284"/>
                    </a:lnTo>
                    <a:lnTo>
                      <a:pt x="56" y="7303"/>
                    </a:lnTo>
                    <a:lnTo>
                      <a:pt x="93" y="7321"/>
                    </a:lnTo>
                    <a:lnTo>
                      <a:pt x="5802" y="7377"/>
                    </a:lnTo>
                    <a:lnTo>
                      <a:pt x="5839" y="7358"/>
                    </a:lnTo>
                    <a:lnTo>
                      <a:pt x="5858" y="7340"/>
                    </a:lnTo>
                    <a:lnTo>
                      <a:pt x="5895" y="7321"/>
                    </a:lnTo>
                    <a:lnTo>
                      <a:pt x="5895" y="7266"/>
                    </a:lnTo>
                    <a:lnTo>
                      <a:pt x="5895" y="93"/>
                    </a:lnTo>
                    <a:lnTo>
                      <a:pt x="5895" y="56"/>
                    </a:lnTo>
                    <a:lnTo>
                      <a:pt x="5858" y="37"/>
                    </a:lnTo>
                    <a:lnTo>
                      <a:pt x="583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069;p46">
                <a:extLst>
                  <a:ext uri="{FF2B5EF4-FFF2-40B4-BE49-F238E27FC236}">
                    <a16:creationId xmlns:a16="http://schemas.microsoft.com/office/drawing/2014/main" id="{61330977-F58A-2FF8-3184-9DFEA547C7E0}"/>
                  </a:ext>
                </a:extLst>
              </p:cNvPr>
              <p:cNvSpPr/>
              <p:nvPr/>
            </p:nvSpPr>
            <p:spPr>
              <a:xfrm>
                <a:off x="5641875" y="5368900"/>
                <a:ext cx="230775" cy="84825"/>
              </a:xfrm>
              <a:custGeom>
                <a:avLst/>
                <a:gdLst/>
                <a:ahLst/>
                <a:cxnLst/>
                <a:rect l="l" t="t" r="r" b="b"/>
                <a:pathLst>
                  <a:path w="9231" h="3393" extrusionOk="0">
                    <a:moveTo>
                      <a:pt x="3763" y="0"/>
                    </a:moveTo>
                    <a:lnTo>
                      <a:pt x="0" y="241"/>
                    </a:lnTo>
                    <a:lnTo>
                      <a:pt x="0" y="3392"/>
                    </a:lnTo>
                    <a:lnTo>
                      <a:pt x="1872" y="3392"/>
                    </a:lnTo>
                    <a:lnTo>
                      <a:pt x="1891" y="2725"/>
                    </a:lnTo>
                    <a:lnTo>
                      <a:pt x="3559" y="3392"/>
                    </a:lnTo>
                    <a:lnTo>
                      <a:pt x="9231" y="3392"/>
                    </a:lnTo>
                    <a:lnTo>
                      <a:pt x="37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070;p46">
                <a:extLst>
                  <a:ext uri="{FF2B5EF4-FFF2-40B4-BE49-F238E27FC236}">
                    <a16:creationId xmlns:a16="http://schemas.microsoft.com/office/drawing/2014/main" id="{DFFB6A0D-9497-A0C5-FA27-6F640F66C6FF}"/>
                  </a:ext>
                </a:extLst>
              </p:cNvPr>
              <p:cNvSpPr/>
              <p:nvPr/>
            </p:nvSpPr>
            <p:spPr>
              <a:xfrm>
                <a:off x="5222525" y="5368900"/>
                <a:ext cx="230775" cy="84825"/>
              </a:xfrm>
              <a:custGeom>
                <a:avLst/>
                <a:gdLst/>
                <a:ahLst/>
                <a:cxnLst/>
                <a:rect l="l" t="t" r="r" b="b"/>
                <a:pathLst>
                  <a:path w="9231" h="3393" extrusionOk="0">
                    <a:moveTo>
                      <a:pt x="5469" y="0"/>
                    </a:moveTo>
                    <a:lnTo>
                      <a:pt x="1" y="3392"/>
                    </a:lnTo>
                    <a:lnTo>
                      <a:pt x="5802" y="3392"/>
                    </a:lnTo>
                    <a:lnTo>
                      <a:pt x="7340" y="2947"/>
                    </a:lnTo>
                    <a:lnTo>
                      <a:pt x="7415" y="3392"/>
                    </a:lnTo>
                    <a:lnTo>
                      <a:pt x="9231" y="3392"/>
                    </a:lnTo>
                    <a:lnTo>
                      <a:pt x="9231" y="297"/>
                    </a:lnTo>
                    <a:lnTo>
                      <a:pt x="546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071;p46">
                <a:extLst>
                  <a:ext uri="{FF2B5EF4-FFF2-40B4-BE49-F238E27FC236}">
                    <a16:creationId xmlns:a16="http://schemas.microsoft.com/office/drawing/2014/main" id="{406557AE-1924-7024-EE12-E6CD39FB7D25}"/>
                  </a:ext>
                </a:extLst>
              </p:cNvPr>
              <p:cNvSpPr/>
              <p:nvPr/>
            </p:nvSpPr>
            <p:spPr>
              <a:xfrm>
                <a:off x="5333750" y="3831000"/>
                <a:ext cx="495350" cy="1549050"/>
              </a:xfrm>
              <a:custGeom>
                <a:avLst/>
                <a:gdLst/>
                <a:ahLst/>
                <a:cxnLst/>
                <a:rect l="l" t="t" r="r" b="b"/>
                <a:pathLst>
                  <a:path w="19814" h="61962" extrusionOk="0">
                    <a:moveTo>
                      <a:pt x="7692" y="1"/>
                    </a:moveTo>
                    <a:lnTo>
                      <a:pt x="1631" y="1576"/>
                    </a:lnTo>
                    <a:lnTo>
                      <a:pt x="3299" y="29563"/>
                    </a:lnTo>
                    <a:lnTo>
                      <a:pt x="0" y="61387"/>
                    </a:lnTo>
                    <a:lnTo>
                      <a:pt x="5153" y="61961"/>
                    </a:lnTo>
                    <a:lnTo>
                      <a:pt x="10657" y="36291"/>
                    </a:lnTo>
                    <a:lnTo>
                      <a:pt x="11844" y="61887"/>
                    </a:lnTo>
                    <a:lnTo>
                      <a:pt x="16811" y="61479"/>
                    </a:lnTo>
                    <a:lnTo>
                      <a:pt x="17033" y="55623"/>
                    </a:lnTo>
                    <a:lnTo>
                      <a:pt x="17274" y="49914"/>
                    </a:lnTo>
                    <a:lnTo>
                      <a:pt x="17515" y="44539"/>
                    </a:lnTo>
                    <a:lnTo>
                      <a:pt x="17756" y="39701"/>
                    </a:lnTo>
                    <a:lnTo>
                      <a:pt x="18164" y="32399"/>
                    </a:lnTo>
                    <a:lnTo>
                      <a:pt x="18312" y="29619"/>
                    </a:lnTo>
                    <a:lnTo>
                      <a:pt x="19813" y="1706"/>
                    </a:lnTo>
                    <a:lnTo>
                      <a:pt x="1390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072;p46">
                <a:extLst>
                  <a:ext uri="{FF2B5EF4-FFF2-40B4-BE49-F238E27FC236}">
                    <a16:creationId xmlns:a16="http://schemas.microsoft.com/office/drawing/2014/main" id="{FDDB69E2-6014-E481-C3C2-B0C5D1C7B773}"/>
                  </a:ext>
                </a:extLst>
              </p:cNvPr>
              <p:cNvSpPr/>
              <p:nvPr/>
            </p:nvSpPr>
            <p:spPr>
              <a:xfrm>
                <a:off x="5629825" y="5319775"/>
                <a:ext cx="125125" cy="13925"/>
              </a:xfrm>
              <a:custGeom>
                <a:avLst/>
                <a:gdLst/>
                <a:ahLst/>
                <a:cxnLst/>
                <a:rect l="l" t="t" r="r" b="b"/>
                <a:pathLst>
                  <a:path w="5005" h="557" extrusionOk="0">
                    <a:moveTo>
                      <a:pt x="4894" y="1"/>
                    </a:moveTo>
                    <a:lnTo>
                      <a:pt x="93" y="372"/>
                    </a:lnTo>
                    <a:lnTo>
                      <a:pt x="56" y="372"/>
                    </a:lnTo>
                    <a:lnTo>
                      <a:pt x="19" y="409"/>
                    </a:lnTo>
                    <a:lnTo>
                      <a:pt x="1" y="427"/>
                    </a:lnTo>
                    <a:lnTo>
                      <a:pt x="1" y="464"/>
                    </a:lnTo>
                    <a:lnTo>
                      <a:pt x="1" y="501"/>
                    </a:lnTo>
                    <a:lnTo>
                      <a:pt x="19" y="538"/>
                    </a:lnTo>
                    <a:lnTo>
                      <a:pt x="56" y="557"/>
                    </a:lnTo>
                    <a:lnTo>
                      <a:pt x="93" y="557"/>
                    </a:lnTo>
                    <a:lnTo>
                      <a:pt x="4912" y="205"/>
                    </a:lnTo>
                    <a:lnTo>
                      <a:pt x="4949" y="186"/>
                    </a:lnTo>
                    <a:lnTo>
                      <a:pt x="4968" y="168"/>
                    </a:lnTo>
                    <a:lnTo>
                      <a:pt x="4986" y="131"/>
                    </a:lnTo>
                    <a:lnTo>
                      <a:pt x="5005" y="94"/>
                    </a:lnTo>
                    <a:lnTo>
                      <a:pt x="4986" y="56"/>
                    </a:lnTo>
                    <a:lnTo>
                      <a:pt x="4968" y="19"/>
                    </a:lnTo>
                    <a:lnTo>
                      <a:pt x="49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073;p46">
                <a:extLst>
                  <a:ext uri="{FF2B5EF4-FFF2-40B4-BE49-F238E27FC236}">
                    <a16:creationId xmlns:a16="http://schemas.microsoft.com/office/drawing/2014/main" id="{018C903C-A094-86D9-DC52-7677AFEFF3E6}"/>
                  </a:ext>
                </a:extLst>
              </p:cNvPr>
              <p:cNvSpPr/>
              <p:nvPr/>
            </p:nvSpPr>
            <p:spPr>
              <a:xfrm>
                <a:off x="5340225" y="5318850"/>
                <a:ext cx="130225" cy="21350"/>
              </a:xfrm>
              <a:custGeom>
                <a:avLst/>
                <a:gdLst/>
                <a:ahLst/>
                <a:cxnLst/>
                <a:rect l="l" t="t" r="r" b="b"/>
                <a:pathLst>
                  <a:path w="5209" h="854" extrusionOk="0">
                    <a:moveTo>
                      <a:pt x="56" y="1"/>
                    </a:moveTo>
                    <a:lnTo>
                      <a:pt x="38" y="19"/>
                    </a:lnTo>
                    <a:lnTo>
                      <a:pt x="1" y="38"/>
                    </a:lnTo>
                    <a:lnTo>
                      <a:pt x="1" y="75"/>
                    </a:lnTo>
                    <a:lnTo>
                      <a:pt x="1" y="112"/>
                    </a:lnTo>
                    <a:lnTo>
                      <a:pt x="19" y="149"/>
                    </a:lnTo>
                    <a:lnTo>
                      <a:pt x="38" y="168"/>
                    </a:lnTo>
                    <a:lnTo>
                      <a:pt x="75" y="186"/>
                    </a:lnTo>
                    <a:lnTo>
                      <a:pt x="5098" y="853"/>
                    </a:lnTo>
                    <a:lnTo>
                      <a:pt x="5135" y="853"/>
                    </a:lnTo>
                    <a:lnTo>
                      <a:pt x="5172" y="835"/>
                    </a:lnTo>
                    <a:lnTo>
                      <a:pt x="5190" y="798"/>
                    </a:lnTo>
                    <a:lnTo>
                      <a:pt x="5209" y="779"/>
                    </a:lnTo>
                    <a:lnTo>
                      <a:pt x="5190" y="724"/>
                    </a:lnTo>
                    <a:lnTo>
                      <a:pt x="5190" y="705"/>
                    </a:lnTo>
                    <a:lnTo>
                      <a:pt x="5153" y="668"/>
                    </a:lnTo>
                    <a:lnTo>
                      <a:pt x="5116" y="668"/>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074;p46">
                <a:extLst>
                  <a:ext uri="{FF2B5EF4-FFF2-40B4-BE49-F238E27FC236}">
                    <a16:creationId xmlns:a16="http://schemas.microsoft.com/office/drawing/2014/main" id="{D3BE1492-32B8-14B0-67D2-A74312CB5A5F}"/>
                  </a:ext>
                </a:extLst>
              </p:cNvPr>
              <p:cNvSpPr/>
              <p:nvPr/>
            </p:nvSpPr>
            <p:spPr>
              <a:xfrm>
                <a:off x="5659475" y="4974125"/>
                <a:ext cx="19025" cy="354475"/>
              </a:xfrm>
              <a:custGeom>
                <a:avLst/>
                <a:gdLst/>
                <a:ahLst/>
                <a:cxnLst/>
                <a:rect l="l" t="t" r="r" b="b"/>
                <a:pathLst>
                  <a:path w="761" h="14179" extrusionOk="0">
                    <a:moveTo>
                      <a:pt x="93" y="0"/>
                    </a:moveTo>
                    <a:lnTo>
                      <a:pt x="56" y="19"/>
                    </a:lnTo>
                    <a:lnTo>
                      <a:pt x="19" y="37"/>
                    </a:lnTo>
                    <a:lnTo>
                      <a:pt x="1" y="56"/>
                    </a:lnTo>
                    <a:lnTo>
                      <a:pt x="1" y="111"/>
                    </a:lnTo>
                    <a:lnTo>
                      <a:pt x="557" y="14086"/>
                    </a:lnTo>
                    <a:lnTo>
                      <a:pt x="575" y="14123"/>
                    </a:lnTo>
                    <a:lnTo>
                      <a:pt x="594" y="14160"/>
                    </a:lnTo>
                    <a:lnTo>
                      <a:pt x="612" y="14179"/>
                    </a:lnTo>
                    <a:lnTo>
                      <a:pt x="705" y="14179"/>
                    </a:lnTo>
                    <a:lnTo>
                      <a:pt x="724" y="14160"/>
                    </a:lnTo>
                    <a:lnTo>
                      <a:pt x="742" y="14123"/>
                    </a:lnTo>
                    <a:lnTo>
                      <a:pt x="761" y="14086"/>
                    </a:lnTo>
                    <a:lnTo>
                      <a:pt x="186" y="93"/>
                    </a:lnTo>
                    <a:lnTo>
                      <a:pt x="186" y="56"/>
                    </a:lnTo>
                    <a:lnTo>
                      <a:pt x="168"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075;p46">
                <a:extLst>
                  <a:ext uri="{FF2B5EF4-FFF2-40B4-BE49-F238E27FC236}">
                    <a16:creationId xmlns:a16="http://schemas.microsoft.com/office/drawing/2014/main" id="{11409DAA-4799-9C3A-C37E-03D593C98953}"/>
                  </a:ext>
                </a:extLst>
              </p:cNvPr>
              <p:cNvSpPr/>
              <p:nvPr/>
            </p:nvSpPr>
            <p:spPr>
              <a:xfrm>
                <a:off x="5437075" y="4974125"/>
                <a:ext cx="48675" cy="359575"/>
              </a:xfrm>
              <a:custGeom>
                <a:avLst/>
                <a:gdLst/>
                <a:ahLst/>
                <a:cxnLst/>
                <a:rect l="l" t="t" r="r" b="b"/>
                <a:pathLst>
                  <a:path w="1947" h="14383" extrusionOk="0">
                    <a:moveTo>
                      <a:pt x="1817" y="0"/>
                    </a:moveTo>
                    <a:lnTo>
                      <a:pt x="1780" y="19"/>
                    </a:lnTo>
                    <a:lnTo>
                      <a:pt x="1761" y="56"/>
                    </a:lnTo>
                    <a:lnTo>
                      <a:pt x="1743" y="93"/>
                    </a:lnTo>
                    <a:lnTo>
                      <a:pt x="0" y="14272"/>
                    </a:lnTo>
                    <a:lnTo>
                      <a:pt x="0" y="14309"/>
                    </a:lnTo>
                    <a:lnTo>
                      <a:pt x="19" y="14346"/>
                    </a:lnTo>
                    <a:lnTo>
                      <a:pt x="37" y="14364"/>
                    </a:lnTo>
                    <a:lnTo>
                      <a:pt x="74" y="14383"/>
                    </a:lnTo>
                    <a:lnTo>
                      <a:pt x="93" y="14383"/>
                    </a:lnTo>
                    <a:lnTo>
                      <a:pt x="130" y="14364"/>
                    </a:lnTo>
                    <a:lnTo>
                      <a:pt x="149" y="14346"/>
                    </a:lnTo>
                    <a:lnTo>
                      <a:pt x="186" y="14327"/>
                    </a:lnTo>
                    <a:lnTo>
                      <a:pt x="186" y="14290"/>
                    </a:lnTo>
                    <a:lnTo>
                      <a:pt x="1946" y="111"/>
                    </a:lnTo>
                    <a:lnTo>
                      <a:pt x="1946" y="74"/>
                    </a:lnTo>
                    <a:lnTo>
                      <a:pt x="1928" y="37"/>
                    </a:lnTo>
                    <a:lnTo>
                      <a:pt x="1891" y="19"/>
                    </a:lnTo>
                    <a:lnTo>
                      <a:pt x="185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076;p46">
                <a:extLst>
                  <a:ext uri="{FF2B5EF4-FFF2-40B4-BE49-F238E27FC236}">
                    <a16:creationId xmlns:a16="http://schemas.microsoft.com/office/drawing/2014/main" id="{4A6246BF-A1BC-77CB-A03B-8D4F8D99F742}"/>
                  </a:ext>
                </a:extLst>
              </p:cNvPr>
              <p:cNvSpPr/>
              <p:nvPr/>
            </p:nvSpPr>
            <p:spPr>
              <a:xfrm>
                <a:off x="5597850" y="4679425"/>
                <a:ext cx="22275" cy="61175"/>
              </a:xfrm>
              <a:custGeom>
                <a:avLst/>
                <a:gdLst/>
                <a:ahLst/>
                <a:cxnLst/>
                <a:rect l="l" t="t" r="r" b="b"/>
                <a:pathLst>
                  <a:path w="891" h="2447" extrusionOk="0">
                    <a:moveTo>
                      <a:pt x="761" y="0"/>
                    </a:moveTo>
                    <a:lnTo>
                      <a:pt x="724" y="37"/>
                    </a:lnTo>
                    <a:lnTo>
                      <a:pt x="705" y="56"/>
                    </a:lnTo>
                    <a:lnTo>
                      <a:pt x="1" y="2317"/>
                    </a:lnTo>
                    <a:lnTo>
                      <a:pt x="1" y="2354"/>
                    </a:lnTo>
                    <a:lnTo>
                      <a:pt x="19" y="2391"/>
                    </a:lnTo>
                    <a:lnTo>
                      <a:pt x="38" y="2428"/>
                    </a:lnTo>
                    <a:lnTo>
                      <a:pt x="75" y="2447"/>
                    </a:lnTo>
                    <a:lnTo>
                      <a:pt x="93" y="2447"/>
                    </a:lnTo>
                    <a:lnTo>
                      <a:pt x="149" y="2428"/>
                    </a:lnTo>
                    <a:lnTo>
                      <a:pt x="186" y="2373"/>
                    </a:lnTo>
                    <a:lnTo>
                      <a:pt x="890" y="130"/>
                    </a:lnTo>
                    <a:lnTo>
                      <a:pt x="890" y="74"/>
                    </a:lnTo>
                    <a:lnTo>
                      <a:pt x="890" y="37"/>
                    </a:lnTo>
                    <a:lnTo>
                      <a:pt x="853" y="19"/>
                    </a:lnTo>
                    <a:lnTo>
                      <a:pt x="83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077;p46">
                <a:extLst>
                  <a:ext uri="{FF2B5EF4-FFF2-40B4-BE49-F238E27FC236}">
                    <a16:creationId xmlns:a16="http://schemas.microsoft.com/office/drawing/2014/main" id="{07831529-6466-C78F-9DC3-B182E09E82CB}"/>
                  </a:ext>
                </a:extLst>
              </p:cNvPr>
              <p:cNvSpPr/>
              <p:nvPr/>
            </p:nvSpPr>
            <p:spPr>
              <a:xfrm>
                <a:off x="5424550" y="3332425"/>
                <a:ext cx="351250" cy="430500"/>
              </a:xfrm>
              <a:custGeom>
                <a:avLst/>
                <a:gdLst/>
                <a:ahLst/>
                <a:cxnLst/>
                <a:rect l="l" t="t" r="r" b="b"/>
                <a:pathLst>
                  <a:path w="14050" h="17220" extrusionOk="0">
                    <a:moveTo>
                      <a:pt x="7192" y="1"/>
                    </a:moveTo>
                    <a:lnTo>
                      <a:pt x="6562" y="19"/>
                    </a:lnTo>
                    <a:lnTo>
                      <a:pt x="5950" y="93"/>
                    </a:lnTo>
                    <a:lnTo>
                      <a:pt x="5376" y="186"/>
                    </a:lnTo>
                    <a:lnTo>
                      <a:pt x="4820" y="316"/>
                    </a:lnTo>
                    <a:lnTo>
                      <a:pt x="4319" y="464"/>
                    </a:lnTo>
                    <a:lnTo>
                      <a:pt x="3856" y="631"/>
                    </a:lnTo>
                    <a:lnTo>
                      <a:pt x="3430" y="835"/>
                    </a:lnTo>
                    <a:lnTo>
                      <a:pt x="3022" y="1057"/>
                    </a:lnTo>
                    <a:lnTo>
                      <a:pt x="2651" y="1317"/>
                    </a:lnTo>
                    <a:lnTo>
                      <a:pt x="2318" y="1576"/>
                    </a:lnTo>
                    <a:lnTo>
                      <a:pt x="2021" y="1854"/>
                    </a:lnTo>
                    <a:lnTo>
                      <a:pt x="1725" y="2132"/>
                    </a:lnTo>
                    <a:lnTo>
                      <a:pt x="1484" y="2447"/>
                    </a:lnTo>
                    <a:lnTo>
                      <a:pt x="1243" y="2762"/>
                    </a:lnTo>
                    <a:lnTo>
                      <a:pt x="1039" y="3077"/>
                    </a:lnTo>
                    <a:lnTo>
                      <a:pt x="872" y="3411"/>
                    </a:lnTo>
                    <a:lnTo>
                      <a:pt x="705" y="3745"/>
                    </a:lnTo>
                    <a:lnTo>
                      <a:pt x="557" y="4060"/>
                    </a:lnTo>
                    <a:lnTo>
                      <a:pt x="446" y="4393"/>
                    </a:lnTo>
                    <a:lnTo>
                      <a:pt x="334" y="4727"/>
                    </a:lnTo>
                    <a:lnTo>
                      <a:pt x="260" y="5061"/>
                    </a:lnTo>
                    <a:lnTo>
                      <a:pt x="186" y="5376"/>
                    </a:lnTo>
                    <a:lnTo>
                      <a:pt x="131" y="5691"/>
                    </a:lnTo>
                    <a:lnTo>
                      <a:pt x="56" y="6284"/>
                    </a:lnTo>
                    <a:lnTo>
                      <a:pt x="19" y="6821"/>
                    </a:lnTo>
                    <a:lnTo>
                      <a:pt x="1" y="7266"/>
                    </a:lnTo>
                    <a:lnTo>
                      <a:pt x="19" y="7637"/>
                    </a:lnTo>
                    <a:lnTo>
                      <a:pt x="38" y="7915"/>
                    </a:lnTo>
                    <a:lnTo>
                      <a:pt x="75" y="8156"/>
                    </a:lnTo>
                    <a:lnTo>
                      <a:pt x="131" y="8452"/>
                    </a:lnTo>
                    <a:lnTo>
                      <a:pt x="297" y="9212"/>
                    </a:lnTo>
                    <a:lnTo>
                      <a:pt x="557" y="10121"/>
                    </a:lnTo>
                    <a:lnTo>
                      <a:pt x="705" y="10621"/>
                    </a:lnTo>
                    <a:lnTo>
                      <a:pt x="890" y="11121"/>
                    </a:lnTo>
                    <a:lnTo>
                      <a:pt x="1076" y="11640"/>
                    </a:lnTo>
                    <a:lnTo>
                      <a:pt x="1280" y="12141"/>
                    </a:lnTo>
                    <a:lnTo>
                      <a:pt x="1502" y="12641"/>
                    </a:lnTo>
                    <a:lnTo>
                      <a:pt x="1725" y="13123"/>
                    </a:lnTo>
                    <a:lnTo>
                      <a:pt x="1965" y="13568"/>
                    </a:lnTo>
                    <a:lnTo>
                      <a:pt x="2225" y="13976"/>
                    </a:lnTo>
                    <a:lnTo>
                      <a:pt x="2503" y="14346"/>
                    </a:lnTo>
                    <a:lnTo>
                      <a:pt x="2651" y="14513"/>
                    </a:lnTo>
                    <a:lnTo>
                      <a:pt x="2781" y="14661"/>
                    </a:lnTo>
                    <a:lnTo>
                      <a:pt x="3078" y="14940"/>
                    </a:lnTo>
                    <a:lnTo>
                      <a:pt x="3411" y="15218"/>
                    </a:lnTo>
                    <a:lnTo>
                      <a:pt x="3763" y="15458"/>
                    </a:lnTo>
                    <a:lnTo>
                      <a:pt x="4115" y="15699"/>
                    </a:lnTo>
                    <a:lnTo>
                      <a:pt x="4486" y="15922"/>
                    </a:lnTo>
                    <a:lnTo>
                      <a:pt x="4857" y="16144"/>
                    </a:lnTo>
                    <a:lnTo>
                      <a:pt x="5246" y="16330"/>
                    </a:lnTo>
                    <a:lnTo>
                      <a:pt x="5617" y="16496"/>
                    </a:lnTo>
                    <a:lnTo>
                      <a:pt x="5987" y="16663"/>
                    </a:lnTo>
                    <a:lnTo>
                      <a:pt x="6340" y="16793"/>
                    </a:lnTo>
                    <a:lnTo>
                      <a:pt x="6673" y="16923"/>
                    </a:lnTo>
                    <a:lnTo>
                      <a:pt x="6988" y="17015"/>
                    </a:lnTo>
                    <a:lnTo>
                      <a:pt x="7266" y="17108"/>
                    </a:lnTo>
                    <a:lnTo>
                      <a:pt x="7526" y="17164"/>
                    </a:lnTo>
                    <a:lnTo>
                      <a:pt x="7748" y="17201"/>
                    </a:lnTo>
                    <a:lnTo>
                      <a:pt x="7934" y="17219"/>
                    </a:lnTo>
                    <a:lnTo>
                      <a:pt x="8137" y="17219"/>
                    </a:lnTo>
                    <a:lnTo>
                      <a:pt x="8378" y="17201"/>
                    </a:lnTo>
                    <a:lnTo>
                      <a:pt x="8656" y="17145"/>
                    </a:lnTo>
                    <a:lnTo>
                      <a:pt x="8990" y="17052"/>
                    </a:lnTo>
                    <a:lnTo>
                      <a:pt x="9361" y="16941"/>
                    </a:lnTo>
                    <a:lnTo>
                      <a:pt x="9750" y="16774"/>
                    </a:lnTo>
                    <a:lnTo>
                      <a:pt x="10158" y="16589"/>
                    </a:lnTo>
                    <a:lnTo>
                      <a:pt x="10602" y="16367"/>
                    </a:lnTo>
                    <a:lnTo>
                      <a:pt x="11029" y="16107"/>
                    </a:lnTo>
                    <a:lnTo>
                      <a:pt x="11474" y="15792"/>
                    </a:lnTo>
                    <a:lnTo>
                      <a:pt x="11900" y="15440"/>
                    </a:lnTo>
                    <a:lnTo>
                      <a:pt x="12122" y="15236"/>
                    </a:lnTo>
                    <a:lnTo>
                      <a:pt x="12326" y="15032"/>
                    </a:lnTo>
                    <a:lnTo>
                      <a:pt x="12530" y="14810"/>
                    </a:lnTo>
                    <a:lnTo>
                      <a:pt x="12734" y="14587"/>
                    </a:lnTo>
                    <a:lnTo>
                      <a:pt x="12938" y="14346"/>
                    </a:lnTo>
                    <a:lnTo>
                      <a:pt x="13123" y="14087"/>
                    </a:lnTo>
                    <a:lnTo>
                      <a:pt x="13290" y="13809"/>
                    </a:lnTo>
                    <a:lnTo>
                      <a:pt x="13475" y="13531"/>
                    </a:lnTo>
                    <a:lnTo>
                      <a:pt x="13624" y="13234"/>
                    </a:lnTo>
                    <a:lnTo>
                      <a:pt x="13790" y="12919"/>
                    </a:lnTo>
                    <a:lnTo>
                      <a:pt x="13883" y="12660"/>
                    </a:lnTo>
                    <a:lnTo>
                      <a:pt x="13939" y="12400"/>
                    </a:lnTo>
                    <a:lnTo>
                      <a:pt x="13994" y="12141"/>
                    </a:lnTo>
                    <a:lnTo>
                      <a:pt x="14031" y="11863"/>
                    </a:lnTo>
                    <a:lnTo>
                      <a:pt x="14050" y="11603"/>
                    </a:lnTo>
                    <a:lnTo>
                      <a:pt x="14050" y="11344"/>
                    </a:lnTo>
                    <a:lnTo>
                      <a:pt x="14013" y="10843"/>
                    </a:lnTo>
                    <a:lnTo>
                      <a:pt x="13976" y="10362"/>
                    </a:lnTo>
                    <a:lnTo>
                      <a:pt x="13902" y="9954"/>
                    </a:lnTo>
                    <a:lnTo>
                      <a:pt x="13846" y="9602"/>
                    </a:lnTo>
                    <a:lnTo>
                      <a:pt x="13790" y="9342"/>
                    </a:lnTo>
                    <a:lnTo>
                      <a:pt x="13790" y="9101"/>
                    </a:lnTo>
                    <a:lnTo>
                      <a:pt x="13790" y="8805"/>
                    </a:lnTo>
                    <a:lnTo>
                      <a:pt x="13865" y="8100"/>
                    </a:lnTo>
                    <a:lnTo>
                      <a:pt x="13939" y="7359"/>
                    </a:lnTo>
                    <a:lnTo>
                      <a:pt x="13976" y="7007"/>
                    </a:lnTo>
                    <a:lnTo>
                      <a:pt x="13994" y="6692"/>
                    </a:lnTo>
                    <a:lnTo>
                      <a:pt x="13994" y="6395"/>
                    </a:lnTo>
                    <a:lnTo>
                      <a:pt x="13976" y="6006"/>
                    </a:lnTo>
                    <a:lnTo>
                      <a:pt x="13920" y="5543"/>
                    </a:lnTo>
                    <a:lnTo>
                      <a:pt x="13827" y="5024"/>
                    </a:lnTo>
                    <a:lnTo>
                      <a:pt x="13753" y="4746"/>
                    </a:lnTo>
                    <a:lnTo>
                      <a:pt x="13679" y="4449"/>
                    </a:lnTo>
                    <a:lnTo>
                      <a:pt x="13587" y="4171"/>
                    </a:lnTo>
                    <a:lnTo>
                      <a:pt x="13475" y="3874"/>
                    </a:lnTo>
                    <a:lnTo>
                      <a:pt x="13346" y="3559"/>
                    </a:lnTo>
                    <a:lnTo>
                      <a:pt x="13197" y="3263"/>
                    </a:lnTo>
                    <a:lnTo>
                      <a:pt x="13049" y="2966"/>
                    </a:lnTo>
                    <a:lnTo>
                      <a:pt x="12864" y="2670"/>
                    </a:lnTo>
                    <a:lnTo>
                      <a:pt x="12660" y="2392"/>
                    </a:lnTo>
                    <a:lnTo>
                      <a:pt x="12437" y="2095"/>
                    </a:lnTo>
                    <a:lnTo>
                      <a:pt x="12196" y="1836"/>
                    </a:lnTo>
                    <a:lnTo>
                      <a:pt x="11918" y="1576"/>
                    </a:lnTo>
                    <a:lnTo>
                      <a:pt x="11640" y="1317"/>
                    </a:lnTo>
                    <a:lnTo>
                      <a:pt x="11325" y="1094"/>
                    </a:lnTo>
                    <a:lnTo>
                      <a:pt x="10973" y="872"/>
                    </a:lnTo>
                    <a:lnTo>
                      <a:pt x="10602" y="668"/>
                    </a:lnTo>
                    <a:lnTo>
                      <a:pt x="10213" y="501"/>
                    </a:lnTo>
                    <a:lnTo>
                      <a:pt x="9787" y="353"/>
                    </a:lnTo>
                    <a:lnTo>
                      <a:pt x="9324" y="223"/>
                    </a:lnTo>
                    <a:lnTo>
                      <a:pt x="8842" y="112"/>
                    </a:lnTo>
                    <a:lnTo>
                      <a:pt x="8323" y="56"/>
                    </a:lnTo>
                    <a:lnTo>
                      <a:pt x="776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078;p46">
                <a:extLst>
                  <a:ext uri="{FF2B5EF4-FFF2-40B4-BE49-F238E27FC236}">
                    <a16:creationId xmlns:a16="http://schemas.microsoft.com/office/drawing/2014/main" id="{D5771884-A0F1-5E54-78D1-08A29FB7B477}"/>
                  </a:ext>
                </a:extLst>
              </p:cNvPr>
              <p:cNvSpPr/>
              <p:nvPr/>
            </p:nvSpPr>
            <p:spPr>
              <a:xfrm>
                <a:off x="5424550" y="3332425"/>
                <a:ext cx="351250" cy="430500"/>
              </a:xfrm>
              <a:custGeom>
                <a:avLst/>
                <a:gdLst/>
                <a:ahLst/>
                <a:cxnLst/>
                <a:rect l="l" t="t" r="r" b="b"/>
                <a:pathLst>
                  <a:path w="14050" h="17220" fill="none" extrusionOk="0">
                    <a:moveTo>
                      <a:pt x="7934" y="17219"/>
                    </a:moveTo>
                    <a:lnTo>
                      <a:pt x="7934" y="17219"/>
                    </a:lnTo>
                    <a:lnTo>
                      <a:pt x="7748" y="17201"/>
                    </a:lnTo>
                    <a:lnTo>
                      <a:pt x="7526" y="17164"/>
                    </a:lnTo>
                    <a:lnTo>
                      <a:pt x="7266" y="17108"/>
                    </a:lnTo>
                    <a:lnTo>
                      <a:pt x="6988" y="17015"/>
                    </a:lnTo>
                    <a:lnTo>
                      <a:pt x="6673" y="16923"/>
                    </a:lnTo>
                    <a:lnTo>
                      <a:pt x="6340" y="16793"/>
                    </a:lnTo>
                    <a:lnTo>
                      <a:pt x="5987" y="16663"/>
                    </a:lnTo>
                    <a:lnTo>
                      <a:pt x="5617" y="16496"/>
                    </a:lnTo>
                    <a:lnTo>
                      <a:pt x="5246" y="16330"/>
                    </a:lnTo>
                    <a:lnTo>
                      <a:pt x="4857" y="16144"/>
                    </a:lnTo>
                    <a:lnTo>
                      <a:pt x="4486" y="15922"/>
                    </a:lnTo>
                    <a:lnTo>
                      <a:pt x="4115" y="15699"/>
                    </a:lnTo>
                    <a:lnTo>
                      <a:pt x="3763" y="15458"/>
                    </a:lnTo>
                    <a:lnTo>
                      <a:pt x="3411" y="15218"/>
                    </a:lnTo>
                    <a:lnTo>
                      <a:pt x="3078" y="14940"/>
                    </a:lnTo>
                    <a:lnTo>
                      <a:pt x="2781" y="14661"/>
                    </a:lnTo>
                    <a:lnTo>
                      <a:pt x="2781" y="14661"/>
                    </a:lnTo>
                    <a:lnTo>
                      <a:pt x="2651" y="14513"/>
                    </a:lnTo>
                    <a:lnTo>
                      <a:pt x="2503" y="14346"/>
                    </a:lnTo>
                    <a:lnTo>
                      <a:pt x="2225" y="13976"/>
                    </a:lnTo>
                    <a:lnTo>
                      <a:pt x="1965" y="13568"/>
                    </a:lnTo>
                    <a:lnTo>
                      <a:pt x="1725" y="13123"/>
                    </a:lnTo>
                    <a:lnTo>
                      <a:pt x="1502" y="12641"/>
                    </a:lnTo>
                    <a:lnTo>
                      <a:pt x="1280" y="12141"/>
                    </a:lnTo>
                    <a:lnTo>
                      <a:pt x="1076" y="11640"/>
                    </a:lnTo>
                    <a:lnTo>
                      <a:pt x="890" y="11121"/>
                    </a:lnTo>
                    <a:lnTo>
                      <a:pt x="705" y="10621"/>
                    </a:lnTo>
                    <a:lnTo>
                      <a:pt x="557" y="10121"/>
                    </a:lnTo>
                    <a:lnTo>
                      <a:pt x="297" y="9212"/>
                    </a:lnTo>
                    <a:lnTo>
                      <a:pt x="131" y="8452"/>
                    </a:lnTo>
                    <a:lnTo>
                      <a:pt x="75" y="8156"/>
                    </a:lnTo>
                    <a:lnTo>
                      <a:pt x="38" y="7915"/>
                    </a:lnTo>
                    <a:lnTo>
                      <a:pt x="38" y="7915"/>
                    </a:lnTo>
                    <a:lnTo>
                      <a:pt x="19" y="7637"/>
                    </a:lnTo>
                    <a:lnTo>
                      <a:pt x="1" y="7266"/>
                    </a:lnTo>
                    <a:lnTo>
                      <a:pt x="19" y="6821"/>
                    </a:lnTo>
                    <a:lnTo>
                      <a:pt x="56" y="6284"/>
                    </a:lnTo>
                    <a:lnTo>
                      <a:pt x="131" y="5691"/>
                    </a:lnTo>
                    <a:lnTo>
                      <a:pt x="186" y="5376"/>
                    </a:lnTo>
                    <a:lnTo>
                      <a:pt x="260" y="5061"/>
                    </a:lnTo>
                    <a:lnTo>
                      <a:pt x="334" y="4727"/>
                    </a:lnTo>
                    <a:lnTo>
                      <a:pt x="446" y="4393"/>
                    </a:lnTo>
                    <a:lnTo>
                      <a:pt x="557" y="4060"/>
                    </a:lnTo>
                    <a:lnTo>
                      <a:pt x="705" y="3745"/>
                    </a:lnTo>
                    <a:lnTo>
                      <a:pt x="872" y="3411"/>
                    </a:lnTo>
                    <a:lnTo>
                      <a:pt x="1039" y="3077"/>
                    </a:lnTo>
                    <a:lnTo>
                      <a:pt x="1243" y="2762"/>
                    </a:lnTo>
                    <a:lnTo>
                      <a:pt x="1484" y="2447"/>
                    </a:lnTo>
                    <a:lnTo>
                      <a:pt x="1725" y="2132"/>
                    </a:lnTo>
                    <a:lnTo>
                      <a:pt x="2021" y="1854"/>
                    </a:lnTo>
                    <a:lnTo>
                      <a:pt x="2318" y="1576"/>
                    </a:lnTo>
                    <a:lnTo>
                      <a:pt x="2651" y="1317"/>
                    </a:lnTo>
                    <a:lnTo>
                      <a:pt x="3022" y="1057"/>
                    </a:lnTo>
                    <a:lnTo>
                      <a:pt x="3430" y="835"/>
                    </a:lnTo>
                    <a:lnTo>
                      <a:pt x="3856" y="631"/>
                    </a:lnTo>
                    <a:lnTo>
                      <a:pt x="4319" y="464"/>
                    </a:lnTo>
                    <a:lnTo>
                      <a:pt x="4820" y="316"/>
                    </a:lnTo>
                    <a:lnTo>
                      <a:pt x="5376" y="186"/>
                    </a:lnTo>
                    <a:lnTo>
                      <a:pt x="5950" y="93"/>
                    </a:lnTo>
                    <a:lnTo>
                      <a:pt x="6562" y="19"/>
                    </a:lnTo>
                    <a:lnTo>
                      <a:pt x="6562" y="19"/>
                    </a:lnTo>
                    <a:lnTo>
                      <a:pt x="7192" y="1"/>
                    </a:lnTo>
                    <a:lnTo>
                      <a:pt x="7767" y="1"/>
                    </a:lnTo>
                    <a:lnTo>
                      <a:pt x="8323" y="56"/>
                    </a:lnTo>
                    <a:lnTo>
                      <a:pt x="8842" y="112"/>
                    </a:lnTo>
                    <a:lnTo>
                      <a:pt x="9324" y="223"/>
                    </a:lnTo>
                    <a:lnTo>
                      <a:pt x="9787" y="353"/>
                    </a:lnTo>
                    <a:lnTo>
                      <a:pt x="10213" y="501"/>
                    </a:lnTo>
                    <a:lnTo>
                      <a:pt x="10602" y="668"/>
                    </a:lnTo>
                    <a:lnTo>
                      <a:pt x="10973" y="872"/>
                    </a:lnTo>
                    <a:lnTo>
                      <a:pt x="11325" y="1094"/>
                    </a:lnTo>
                    <a:lnTo>
                      <a:pt x="11640" y="1317"/>
                    </a:lnTo>
                    <a:lnTo>
                      <a:pt x="11918" y="1576"/>
                    </a:lnTo>
                    <a:lnTo>
                      <a:pt x="12196" y="1836"/>
                    </a:lnTo>
                    <a:lnTo>
                      <a:pt x="12437" y="2095"/>
                    </a:lnTo>
                    <a:lnTo>
                      <a:pt x="12660" y="2392"/>
                    </a:lnTo>
                    <a:lnTo>
                      <a:pt x="12864" y="2670"/>
                    </a:lnTo>
                    <a:lnTo>
                      <a:pt x="13049" y="2966"/>
                    </a:lnTo>
                    <a:lnTo>
                      <a:pt x="13197" y="3263"/>
                    </a:lnTo>
                    <a:lnTo>
                      <a:pt x="13346" y="3559"/>
                    </a:lnTo>
                    <a:lnTo>
                      <a:pt x="13475" y="3874"/>
                    </a:lnTo>
                    <a:lnTo>
                      <a:pt x="13587" y="4171"/>
                    </a:lnTo>
                    <a:lnTo>
                      <a:pt x="13679" y="4449"/>
                    </a:lnTo>
                    <a:lnTo>
                      <a:pt x="13753" y="4746"/>
                    </a:lnTo>
                    <a:lnTo>
                      <a:pt x="13827" y="5024"/>
                    </a:lnTo>
                    <a:lnTo>
                      <a:pt x="13920" y="5543"/>
                    </a:lnTo>
                    <a:lnTo>
                      <a:pt x="13976" y="6006"/>
                    </a:lnTo>
                    <a:lnTo>
                      <a:pt x="13994" y="6395"/>
                    </a:lnTo>
                    <a:lnTo>
                      <a:pt x="13994" y="6692"/>
                    </a:lnTo>
                    <a:lnTo>
                      <a:pt x="13994" y="6692"/>
                    </a:lnTo>
                    <a:lnTo>
                      <a:pt x="13976" y="7007"/>
                    </a:lnTo>
                    <a:lnTo>
                      <a:pt x="13939" y="7359"/>
                    </a:lnTo>
                    <a:lnTo>
                      <a:pt x="13865" y="8100"/>
                    </a:lnTo>
                    <a:lnTo>
                      <a:pt x="13790" y="8805"/>
                    </a:lnTo>
                    <a:lnTo>
                      <a:pt x="13790" y="9101"/>
                    </a:lnTo>
                    <a:lnTo>
                      <a:pt x="13790" y="9342"/>
                    </a:lnTo>
                    <a:lnTo>
                      <a:pt x="13790" y="9342"/>
                    </a:lnTo>
                    <a:lnTo>
                      <a:pt x="13846" y="9602"/>
                    </a:lnTo>
                    <a:lnTo>
                      <a:pt x="13902" y="9954"/>
                    </a:lnTo>
                    <a:lnTo>
                      <a:pt x="13976" y="10362"/>
                    </a:lnTo>
                    <a:lnTo>
                      <a:pt x="14013" y="10843"/>
                    </a:lnTo>
                    <a:lnTo>
                      <a:pt x="14050" y="11344"/>
                    </a:lnTo>
                    <a:lnTo>
                      <a:pt x="14050" y="11603"/>
                    </a:lnTo>
                    <a:lnTo>
                      <a:pt x="14031" y="11863"/>
                    </a:lnTo>
                    <a:lnTo>
                      <a:pt x="13994" y="12141"/>
                    </a:lnTo>
                    <a:lnTo>
                      <a:pt x="13939" y="12400"/>
                    </a:lnTo>
                    <a:lnTo>
                      <a:pt x="13883" y="12660"/>
                    </a:lnTo>
                    <a:lnTo>
                      <a:pt x="13790" y="12919"/>
                    </a:lnTo>
                    <a:lnTo>
                      <a:pt x="13790" y="12919"/>
                    </a:lnTo>
                    <a:lnTo>
                      <a:pt x="13624" y="13234"/>
                    </a:lnTo>
                    <a:lnTo>
                      <a:pt x="13475" y="13531"/>
                    </a:lnTo>
                    <a:lnTo>
                      <a:pt x="13290" y="13809"/>
                    </a:lnTo>
                    <a:lnTo>
                      <a:pt x="13123" y="14087"/>
                    </a:lnTo>
                    <a:lnTo>
                      <a:pt x="12938" y="14346"/>
                    </a:lnTo>
                    <a:lnTo>
                      <a:pt x="12734" y="14587"/>
                    </a:lnTo>
                    <a:lnTo>
                      <a:pt x="12530" y="14810"/>
                    </a:lnTo>
                    <a:lnTo>
                      <a:pt x="12326" y="15032"/>
                    </a:lnTo>
                    <a:lnTo>
                      <a:pt x="12122" y="15236"/>
                    </a:lnTo>
                    <a:lnTo>
                      <a:pt x="11900" y="15440"/>
                    </a:lnTo>
                    <a:lnTo>
                      <a:pt x="11474" y="15792"/>
                    </a:lnTo>
                    <a:lnTo>
                      <a:pt x="11029" y="16107"/>
                    </a:lnTo>
                    <a:lnTo>
                      <a:pt x="10602" y="16367"/>
                    </a:lnTo>
                    <a:lnTo>
                      <a:pt x="10158" y="16589"/>
                    </a:lnTo>
                    <a:lnTo>
                      <a:pt x="9750" y="16774"/>
                    </a:lnTo>
                    <a:lnTo>
                      <a:pt x="9361" y="16941"/>
                    </a:lnTo>
                    <a:lnTo>
                      <a:pt x="8990" y="17052"/>
                    </a:lnTo>
                    <a:lnTo>
                      <a:pt x="8656" y="17145"/>
                    </a:lnTo>
                    <a:lnTo>
                      <a:pt x="8378" y="17201"/>
                    </a:lnTo>
                    <a:lnTo>
                      <a:pt x="8137" y="17219"/>
                    </a:lnTo>
                    <a:lnTo>
                      <a:pt x="7934" y="17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079;p46">
                <a:extLst>
                  <a:ext uri="{FF2B5EF4-FFF2-40B4-BE49-F238E27FC236}">
                    <a16:creationId xmlns:a16="http://schemas.microsoft.com/office/drawing/2014/main" id="{96EC2530-2934-2A35-230A-E4E2A14C5D84}"/>
                  </a:ext>
                </a:extLst>
              </p:cNvPr>
              <p:cNvSpPr/>
              <p:nvPr/>
            </p:nvSpPr>
            <p:spPr>
              <a:xfrm>
                <a:off x="5422250" y="3330125"/>
                <a:ext cx="355875" cy="435575"/>
              </a:xfrm>
              <a:custGeom>
                <a:avLst/>
                <a:gdLst/>
                <a:ahLst/>
                <a:cxnLst/>
                <a:rect l="l" t="t" r="r" b="b"/>
                <a:pathLst>
                  <a:path w="14235" h="17423" extrusionOk="0">
                    <a:moveTo>
                      <a:pt x="7525" y="185"/>
                    </a:moveTo>
                    <a:lnTo>
                      <a:pt x="7933" y="204"/>
                    </a:lnTo>
                    <a:lnTo>
                      <a:pt x="8322" y="223"/>
                    </a:lnTo>
                    <a:lnTo>
                      <a:pt x="8711" y="278"/>
                    </a:lnTo>
                    <a:lnTo>
                      <a:pt x="9082" y="334"/>
                    </a:lnTo>
                    <a:lnTo>
                      <a:pt x="9434" y="426"/>
                    </a:lnTo>
                    <a:lnTo>
                      <a:pt x="9786" y="519"/>
                    </a:lnTo>
                    <a:lnTo>
                      <a:pt x="10120" y="630"/>
                    </a:lnTo>
                    <a:lnTo>
                      <a:pt x="10454" y="760"/>
                    </a:lnTo>
                    <a:lnTo>
                      <a:pt x="10769" y="908"/>
                    </a:lnTo>
                    <a:lnTo>
                      <a:pt x="11065" y="1075"/>
                    </a:lnTo>
                    <a:lnTo>
                      <a:pt x="11343" y="1260"/>
                    </a:lnTo>
                    <a:lnTo>
                      <a:pt x="11621" y="1446"/>
                    </a:lnTo>
                    <a:lnTo>
                      <a:pt x="11881" y="1668"/>
                    </a:lnTo>
                    <a:lnTo>
                      <a:pt x="12122" y="1909"/>
                    </a:lnTo>
                    <a:lnTo>
                      <a:pt x="12418" y="2224"/>
                    </a:lnTo>
                    <a:lnTo>
                      <a:pt x="12696" y="2558"/>
                    </a:lnTo>
                    <a:lnTo>
                      <a:pt x="12919" y="2910"/>
                    </a:lnTo>
                    <a:lnTo>
                      <a:pt x="13141" y="3262"/>
                    </a:lnTo>
                    <a:lnTo>
                      <a:pt x="13308" y="3614"/>
                    </a:lnTo>
                    <a:lnTo>
                      <a:pt x="13475" y="3966"/>
                    </a:lnTo>
                    <a:lnTo>
                      <a:pt x="13604" y="4337"/>
                    </a:lnTo>
                    <a:lnTo>
                      <a:pt x="13697" y="4671"/>
                    </a:lnTo>
                    <a:lnTo>
                      <a:pt x="13790" y="5004"/>
                    </a:lnTo>
                    <a:lnTo>
                      <a:pt x="13864" y="5338"/>
                    </a:lnTo>
                    <a:lnTo>
                      <a:pt x="13919" y="5635"/>
                    </a:lnTo>
                    <a:lnTo>
                      <a:pt x="13957" y="5931"/>
                    </a:lnTo>
                    <a:lnTo>
                      <a:pt x="13994" y="6413"/>
                    </a:lnTo>
                    <a:lnTo>
                      <a:pt x="13975" y="6784"/>
                    </a:lnTo>
                    <a:lnTo>
                      <a:pt x="13975" y="7062"/>
                    </a:lnTo>
                    <a:lnTo>
                      <a:pt x="13957" y="7358"/>
                    </a:lnTo>
                    <a:lnTo>
                      <a:pt x="13882" y="8007"/>
                    </a:lnTo>
                    <a:lnTo>
                      <a:pt x="13790" y="8822"/>
                    </a:lnTo>
                    <a:lnTo>
                      <a:pt x="13790" y="9156"/>
                    </a:lnTo>
                    <a:lnTo>
                      <a:pt x="13790" y="9453"/>
                    </a:lnTo>
                    <a:lnTo>
                      <a:pt x="13864" y="9860"/>
                    </a:lnTo>
                    <a:lnTo>
                      <a:pt x="13975" y="10509"/>
                    </a:lnTo>
                    <a:lnTo>
                      <a:pt x="14012" y="10880"/>
                    </a:lnTo>
                    <a:lnTo>
                      <a:pt x="14031" y="11288"/>
                    </a:lnTo>
                    <a:lnTo>
                      <a:pt x="14031" y="11714"/>
                    </a:lnTo>
                    <a:lnTo>
                      <a:pt x="13994" y="12140"/>
                    </a:lnTo>
                    <a:lnTo>
                      <a:pt x="13975" y="12344"/>
                    </a:lnTo>
                    <a:lnTo>
                      <a:pt x="13919" y="12566"/>
                    </a:lnTo>
                    <a:lnTo>
                      <a:pt x="13864" y="12770"/>
                    </a:lnTo>
                    <a:lnTo>
                      <a:pt x="13790" y="12974"/>
                    </a:lnTo>
                    <a:lnTo>
                      <a:pt x="13641" y="13289"/>
                    </a:lnTo>
                    <a:lnTo>
                      <a:pt x="13475" y="13586"/>
                    </a:lnTo>
                    <a:lnTo>
                      <a:pt x="13308" y="13864"/>
                    </a:lnTo>
                    <a:lnTo>
                      <a:pt x="13122" y="14123"/>
                    </a:lnTo>
                    <a:lnTo>
                      <a:pt x="12937" y="14383"/>
                    </a:lnTo>
                    <a:lnTo>
                      <a:pt x="12752" y="14624"/>
                    </a:lnTo>
                    <a:lnTo>
                      <a:pt x="12548" y="14846"/>
                    </a:lnTo>
                    <a:lnTo>
                      <a:pt x="12344" y="15050"/>
                    </a:lnTo>
                    <a:lnTo>
                      <a:pt x="12140" y="15254"/>
                    </a:lnTo>
                    <a:lnTo>
                      <a:pt x="11918" y="15458"/>
                    </a:lnTo>
                    <a:lnTo>
                      <a:pt x="11491" y="15810"/>
                    </a:lnTo>
                    <a:lnTo>
                      <a:pt x="11047" y="16107"/>
                    </a:lnTo>
                    <a:lnTo>
                      <a:pt x="10620" y="16366"/>
                    </a:lnTo>
                    <a:lnTo>
                      <a:pt x="10194" y="16588"/>
                    </a:lnTo>
                    <a:lnTo>
                      <a:pt x="9786" y="16774"/>
                    </a:lnTo>
                    <a:lnTo>
                      <a:pt x="9397" y="16922"/>
                    </a:lnTo>
                    <a:lnTo>
                      <a:pt x="9045" y="17052"/>
                    </a:lnTo>
                    <a:lnTo>
                      <a:pt x="8730" y="17126"/>
                    </a:lnTo>
                    <a:lnTo>
                      <a:pt x="8452" y="17181"/>
                    </a:lnTo>
                    <a:lnTo>
                      <a:pt x="8211" y="17219"/>
                    </a:lnTo>
                    <a:lnTo>
                      <a:pt x="8044" y="17219"/>
                    </a:lnTo>
                    <a:lnTo>
                      <a:pt x="7859" y="17200"/>
                    </a:lnTo>
                    <a:lnTo>
                      <a:pt x="7655" y="17163"/>
                    </a:lnTo>
                    <a:lnTo>
                      <a:pt x="7117" y="17015"/>
                    </a:lnTo>
                    <a:lnTo>
                      <a:pt x="6487" y="16811"/>
                    </a:lnTo>
                    <a:lnTo>
                      <a:pt x="6135" y="16663"/>
                    </a:lnTo>
                    <a:lnTo>
                      <a:pt x="5764" y="16514"/>
                    </a:lnTo>
                    <a:lnTo>
                      <a:pt x="5394" y="16347"/>
                    </a:lnTo>
                    <a:lnTo>
                      <a:pt x="5023" y="16162"/>
                    </a:lnTo>
                    <a:lnTo>
                      <a:pt x="4652" y="15940"/>
                    </a:lnTo>
                    <a:lnTo>
                      <a:pt x="4282" y="15717"/>
                    </a:lnTo>
                    <a:lnTo>
                      <a:pt x="3911" y="15495"/>
                    </a:lnTo>
                    <a:lnTo>
                      <a:pt x="3577" y="15235"/>
                    </a:lnTo>
                    <a:lnTo>
                      <a:pt x="3244" y="14976"/>
                    </a:lnTo>
                    <a:lnTo>
                      <a:pt x="2947" y="14698"/>
                    </a:lnTo>
                    <a:lnTo>
                      <a:pt x="2799" y="14531"/>
                    </a:lnTo>
                    <a:lnTo>
                      <a:pt x="2669" y="14364"/>
                    </a:lnTo>
                    <a:lnTo>
                      <a:pt x="2391" y="13994"/>
                    </a:lnTo>
                    <a:lnTo>
                      <a:pt x="2132" y="13586"/>
                    </a:lnTo>
                    <a:lnTo>
                      <a:pt x="1891" y="13141"/>
                    </a:lnTo>
                    <a:lnTo>
                      <a:pt x="1650" y="12659"/>
                    </a:lnTo>
                    <a:lnTo>
                      <a:pt x="1446" y="12159"/>
                    </a:lnTo>
                    <a:lnTo>
                      <a:pt x="1242" y="11658"/>
                    </a:lnTo>
                    <a:lnTo>
                      <a:pt x="1057" y="11158"/>
                    </a:lnTo>
                    <a:lnTo>
                      <a:pt x="890" y="10639"/>
                    </a:lnTo>
                    <a:lnTo>
                      <a:pt x="723" y="10157"/>
                    </a:lnTo>
                    <a:lnTo>
                      <a:pt x="482" y="9249"/>
                    </a:lnTo>
                    <a:lnTo>
                      <a:pt x="315" y="8507"/>
                    </a:lnTo>
                    <a:lnTo>
                      <a:pt x="260" y="8211"/>
                    </a:lnTo>
                    <a:lnTo>
                      <a:pt x="223" y="7988"/>
                    </a:lnTo>
                    <a:lnTo>
                      <a:pt x="204" y="7803"/>
                    </a:lnTo>
                    <a:lnTo>
                      <a:pt x="204" y="7377"/>
                    </a:lnTo>
                    <a:lnTo>
                      <a:pt x="204" y="7099"/>
                    </a:lnTo>
                    <a:lnTo>
                      <a:pt x="223" y="6765"/>
                    </a:lnTo>
                    <a:lnTo>
                      <a:pt x="241" y="6413"/>
                    </a:lnTo>
                    <a:lnTo>
                      <a:pt x="297" y="6005"/>
                    </a:lnTo>
                    <a:lnTo>
                      <a:pt x="352" y="5597"/>
                    </a:lnTo>
                    <a:lnTo>
                      <a:pt x="445" y="5153"/>
                    </a:lnTo>
                    <a:lnTo>
                      <a:pt x="575" y="4689"/>
                    </a:lnTo>
                    <a:lnTo>
                      <a:pt x="742" y="4244"/>
                    </a:lnTo>
                    <a:lnTo>
                      <a:pt x="927" y="3781"/>
                    </a:lnTo>
                    <a:lnTo>
                      <a:pt x="1168" y="3318"/>
                    </a:lnTo>
                    <a:lnTo>
                      <a:pt x="1298" y="3095"/>
                    </a:lnTo>
                    <a:lnTo>
                      <a:pt x="1446" y="2873"/>
                    </a:lnTo>
                    <a:lnTo>
                      <a:pt x="1594" y="2651"/>
                    </a:lnTo>
                    <a:lnTo>
                      <a:pt x="1779" y="2447"/>
                    </a:lnTo>
                    <a:lnTo>
                      <a:pt x="1983" y="2206"/>
                    </a:lnTo>
                    <a:lnTo>
                      <a:pt x="2206" y="1965"/>
                    </a:lnTo>
                    <a:lnTo>
                      <a:pt x="2447" y="1761"/>
                    </a:lnTo>
                    <a:lnTo>
                      <a:pt x="2706" y="1557"/>
                    </a:lnTo>
                    <a:lnTo>
                      <a:pt x="2966" y="1372"/>
                    </a:lnTo>
                    <a:lnTo>
                      <a:pt x="3244" y="1205"/>
                    </a:lnTo>
                    <a:lnTo>
                      <a:pt x="3522" y="1038"/>
                    </a:lnTo>
                    <a:lnTo>
                      <a:pt x="3837" y="890"/>
                    </a:lnTo>
                    <a:lnTo>
                      <a:pt x="4133" y="760"/>
                    </a:lnTo>
                    <a:lnTo>
                      <a:pt x="4467" y="649"/>
                    </a:lnTo>
                    <a:lnTo>
                      <a:pt x="4801" y="538"/>
                    </a:lnTo>
                    <a:lnTo>
                      <a:pt x="5153" y="445"/>
                    </a:lnTo>
                    <a:lnTo>
                      <a:pt x="5505" y="371"/>
                    </a:lnTo>
                    <a:lnTo>
                      <a:pt x="5876" y="297"/>
                    </a:lnTo>
                    <a:lnTo>
                      <a:pt x="6265" y="260"/>
                    </a:lnTo>
                    <a:lnTo>
                      <a:pt x="6654" y="223"/>
                    </a:lnTo>
                    <a:lnTo>
                      <a:pt x="7099" y="204"/>
                    </a:lnTo>
                    <a:lnTo>
                      <a:pt x="7525" y="185"/>
                    </a:lnTo>
                    <a:close/>
                    <a:moveTo>
                      <a:pt x="7099" y="0"/>
                    </a:moveTo>
                    <a:lnTo>
                      <a:pt x="6654" y="19"/>
                    </a:lnTo>
                    <a:lnTo>
                      <a:pt x="6246" y="56"/>
                    </a:lnTo>
                    <a:lnTo>
                      <a:pt x="5857" y="111"/>
                    </a:lnTo>
                    <a:lnTo>
                      <a:pt x="5468" y="167"/>
                    </a:lnTo>
                    <a:lnTo>
                      <a:pt x="5097" y="260"/>
                    </a:lnTo>
                    <a:lnTo>
                      <a:pt x="4745" y="352"/>
                    </a:lnTo>
                    <a:lnTo>
                      <a:pt x="4393" y="463"/>
                    </a:lnTo>
                    <a:lnTo>
                      <a:pt x="4059" y="575"/>
                    </a:lnTo>
                    <a:lnTo>
                      <a:pt x="3744" y="723"/>
                    </a:lnTo>
                    <a:lnTo>
                      <a:pt x="3429" y="871"/>
                    </a:lnTo>
                    <a:lnTo>
                      <a:pt x="3132" y="1038"/>
                    </a:lnTo>
                    <a:lnTo>
                      <a:pt x="2854" y="1205"/>
                    </a:lnTo>
                    <a:lnTo>
                      <a:pt x="2576" y="1409"/>
                    </a:lnTo>
                    <a:lnTo>
                      <a:pt x="2317" y="1613"/>
                    </a:lnTo>
                    <a:lnTo>
                      <a:pt x="2076" y="1835"/>
                    </a:lnTo>
                    <a:lnTo>
                      <a:pt x="1835" y="2076"/>
                    </a:lnTo>
                    <a:lnTo>
                      <a:pt x="1613" y="2317"/>
                    </a:lnTo>
                    <a:lnTo>
                      <a:pt x="1446" y="2539"/>
                    </a:lnTo>
                    <a:lnTo>
                      <a:pt x="1298" y="2743"/>
                    </a:lnTo>
                    <a:lnTo>
                      <a:pt x="1149" y="2966"/>
                    </a:lnTo>
                    <a:lnTo>
                      <a:pt x="1001" y="3207"/>
                    </a:lnTo>
                    <a:lnTo>
                      <a:pt x="760" y="3651"/>
                    </a:lnTo>
                    <a:lnTo>
                      <a:pt x="556" y="4115"/>
                    </a:lnTo>
                    <a:lnTo>
                      <a:pt x="408" y="4578"/>
                    </a:lnTo>
                    <a:lnTo>
                      <a:pt x="278" y="5023"/>
                    </a:lnTo>
                    <a:lnTo>
                      <a:pt x="167" y="5468"/>
                    </a:lnTo>
                    <a:lnTo>
                      <a:pt x="93" y="5894"/>
                    </a:lnTo>
                    <a:lnTo>
                      <a:pt x="56" y="6283"/>
                    </a:lnTo>
                    <a:lnTo>
                      <a:pt x="19" y="6654"/>
                    </a:lnTo>
                    <a:lnTo>
                      <a:pt x="0" y="6988"/>
                    </a:lnTo>
                    <a:lnTo>
                      <a:pt x="0" y="7303"/>
                    </a:lnTo>
                    <a:lnTo>
                      <a:pt x="0" y="7766"/>
                    </a:lnTo>
                    <a:lnTo>
                      <a:pt x="37" y="8007"/>
                    </a:lnTo>
                    <a:lnTo>
                      <a:pt x="56" y="8248"/>
                    </a:lnTo>
                    <a:lnTo>
                      <a:pt x="111" y="8544"/>
                    </a:lnTo>
                    <a:lnTo>
                      <a:pt x="297" y="9304"/>
                    </a:lnTo>
                    <a:lnTo>
                      <a:pt x="538" y="10213"/>
                    </a:lnTo>
                    <a:lnTo>
                      <a:pt x="704" y="10713"/>
                    </a:lnTo>
                    <a:lnTo>
                      <a:pt x="871" y="11232"/>
                    </a:lnTo>
                    <a:lnTo>
                      <a:pt x="1057" y="11732"/>
                    </a:lnTo>
                    <a:lnTo>
                      <a:pt x="1261" y="12251"/>
                    </a:lnTo>
                    <a:lnTo>
                      <a:pt x="1483" y="12752"/>
                    </a:lnTo>
                    <a:lnTo>
                      <a:pt x="1724" y="13252"/>
                    </a:lnTo>
                    <a:lnTo>
                      <a:pt x="1983" y="13697"/>
                    </a:lnTo>
                    <a:lnTo>
                      <a:pt x="2243" y="14123"/>
                    </a:lnTo>
                    <a:lnTo>
                      <a:pt x="2521" y="14513"/>
                    </a:lnTo>
                    <a:lnTo>
                      <a:pt x="2669" y="14679"/>
                    </a:lnTo>
                    <a:lnTo>
                      <a:pt x="2799" y="14828"/>
                    </a:lnTo>
                    <a:lnTo>
                      <a:pt x="3114" y="15124"/>
                    </a:lnTo>
                    <a:lnTo>
                      <a:pt x="3448" y="15402"/>
                    </a:lnTo>
                    <a:lnTo>
                      <a:pt x="3818" y="15662"/>
                    </a:lnTo>
                    <a:lnTo>
                      <a:pt x="4170" y="15903"/>
                    </a:lnTo>
                    <a:lnTo>
                      <a:pt x="4560" y="16125"/>
                    </a:lnTo>
                    <a:lnTo>
                      <a:pt x="4930" y="16329"/>
                    </a:lnTo>
                    <a:lnTo>
                      <a:pt x="5320" y="16533"/>
                    </a:lnTo>
                    <a:lnTo>
                      <a:pt x="5709" y="16700"/>
                    </a:lnTo>
                    <a:lnTo>
                      <a:pt x="6061" y="16866"/>
                    </a:lnTo>
                    <a:lnTo>
                      <a:pt x="6432" y="16996"/>
                    </a:lnTo>
                    <a:lnTo>
                      <a:pt x="6765" y="17107"/>
                    </a:lnTo>
                    <a:lnTo>
                      <a:pt x="7080" y="17219"/>
                    </a:lnTo>
                    <a:lnTo>
                      <a:pt x="7377" y="17293"/>
                    </a:lnTo>
                    <a:lnTo>
                      <a:pt x="7618" y="17348"/>
                    </a:lnTo>
                    <a:lnTo>
                      <a:pt x="7840" y="17404"/>
                    </a:lnTo>
                    <a:lnTo>
                      <a:pt x="8026" y="17422"/>
                    </a:lnTo>
                    <a:lnTo>
                      <a:pt x="8100" y="17422"/>
                    </a:lnTo>
                    <a:lnTo>
                      <a:pt x="8304" y="17404"/>
                    </a:lnTo>
                    <a:lnTo>
                      <a:pt x="8563" y="17367"/>
                    </a:lnTo>
                    <a:lnTo>
                      <a:pt x="8860" y="17311"/>
                    </a:lnTo>
                    <a:lnTo>
                      <a:pt x="9193" y="17219"/>
                    </a:lnTo>
                    <a:lnTo>
                      <a:pt x="9564" y="17089"/>
                    </a:lnTo>
                    <a:lnTo>
                      <a:pt x="9953" y="16941"/>
                    </a:lnTo>
                    <a:lnTo>
                      <a:pt x="10361" y="16737"/>
                    </a:lnTo>
                    <a:lnTo>
                      <a:pt x="10787" y="16514"/>
                    </a:lnTo>
                    <a:lnTo>
                      <a:pt x="11232" y="16236"/>
                    </a:lnTo>
                    <a:lnTo>
                      <a:pt x="11658" y="15940"/>
                    </a:lnTo>
                    <a:lnTo>
                      <a:pt x="12103" y="15569"/>
                    </a:lnTo>
                    <a:lnTo>
                      <a:pt x="12307" y="15384"/>
                    </a:lnTo>
                    <a:lnTo>
                      <a:pt x="12511" y="15180"/>
                    </a:lnTo>
                    <a:lnTo>
                      <a:pt x="12715" y="14957"/>
                    </a:lnTo>
                    <a:lnTo>
                      <a:pt x="12919" y="14716"/>
                    </a:lnTo>
                    <a:lnTo>
                      <a:pt x="13122" y="14475"/>
                    </a:lnTo>
                    <a:lnTo>
                      <a:pt x="13308" y="14216"/>
                    </a:lnTo>
                    <a:lnTo>
                      <a:pt x="13475" y="13957"/>
                    </a:lnTo>
                    <a:lnTo>
                      <a:pt x="13660" y="13660"/>
                    </a:lnTo>
                    <a:lnTo>
                      <a:pt x="13808" y="13363"/>
                    </a:lnTo>
                    <a:lnTo>
                      <a:pt x="13975" y="13048"/>
                    </a:lnTo>
                    <a:lnTo>
                      <a:pt x="14049" y="12844"/>
                    </a:lnTo>
                    <a:lnTo>
                      <a:pt x="14105" y="12622"/>
                    </a:lnTo>
                    <a:lnTo>
                      <a:pt x="14160" y="12400"/>
                    </a:lnTo>
                    <a:lnTo>
                      <a:pt x="14197" y="12177"/>
                    </a:lnTo>
                    <a:lnTo>
                      <a:pt x="14235" y="11732"/>
                    </a:lnTo>
                    <a:lnTo>
                      <a:pt x="14235" y="11306"/>
                    </a:lnTo>
                    <a:lnTo>
                      <a:pt x="14216" y="10880"/>
                    </a:lnTo>
                    <a:lnTo>
                      <a:pt x="14160" y="10491"/>
                    </a:lnTo>
                    <a:lnTo>
                      <a:pt x="14049" y="9823"/>
                    </a:lnTo>
                    <a:lnTo>
                      <a:pt x="13994" y="9416"/>
                    </a:lnTo>
                    <a:lnTo>
                      <a:pt x="13975" y="9156"/>
                    </a:lnTo>
                    <a:lnTo>
                      <a:pt x="13994" y="8804"/>
                    </a:lnTo>
                    <a:lnTo>
                      <a:pt x="14068" y="8026"/>
                    </a:lnTo>
                    <a:lnTo>
                      <a:pt x="14142" y="7377"/>
                    </a:lnTo>
                    <a:lnTo>
                      <a:pt x="14160" y="7062"/>
                    </a:lnTo>
                    <a:lnTo>
                      <a:pt x="14179" y="6784"/>
                    </a:lnTo>
                    <a:lnTo>
                      <a:pt x="14179" y="6413"/>
                    </a:lnTo>
                    <a:lnTo>
                      <a:pt x="14142" y="5913"/>
                    </a:lnTo>
                    <a:lnTo>
                      <a:pt x="14105" y="5616"/>
                    </a:lnTo>
                    <a:lnTo>
                      <a:pt x="14049" y="5301"/>
                    </a:lnTo>
                    <a:lnTo>
                      <a:pt x="13975" y="4967"/>
                    </a:lnTo>
                    <a:lnTo>
                      <a:pt x="13901" y="4615"/>
                    </a:lnTo>
                    <a:lnTo>
                      <a:pt x="13790" y="4263"/>
                    </a:lnTo>
                    <a:lnTo>
                      <a:pt x="13641" y="3892"/>
                    </a:lnTo>
                    <a:lnTo>
                      <a:pt x="13493" y="3540"/>
                    </a:lnTo>
                    <a:lnTo>
                      <a:pt x="13308" y="3169"/>
                    </a:lnTo>
                    <a:lnTo>
                      <a:pt x="13085" y="2799"/>
                    </a:lnTo>
                    <a:lnTo>
                      <a:pt x="12844" y="2447"/>
                    </a:lnTo>
                    <a:lnTo>
                      <a:pt x="12566" y="2094"/>
                    </a:lnTo>
                    <a:lnTo>
                      <a:pt x="12270" y="1761"/>
                    </a:lnTo>
                    <a:lnTo>
                      <a:pt x="12010" y="1520"/>
                    </a:lnTo>
                    <a:lnTo>
                      <a:pt x="11732" y="1298"/>
                    </a:lnTo>
                    <a:lnTo>
                      <a:pt x="11454" y="1094"/>
                    </a:lnTo>
                    <a:lnTo>
                      <a:pt x="11158" y="908"/>
                    </a:lnTo>
                    <a:lnTo>
                      <a:pt x="10861" y="741"/>
                    </a:lnTo>
                    <a:lnTo>
                      <a:pt x="10528" y="575"/>
                    </a:lnTo>
                    <a:lnTo>
                      <a:pt x="10194" y="445"/>
                    </a:lnTo>
                    <a:lnTo>
                      <a:pt x="9860" y="334"/>
                    </a:lnTo>
                    <a:lnTo>
                      <a:pt x="9508" y="223"/>
                    </a:lnTo>
                    <a:lnTo>
                      <a:pt x="9138" y="148"/>
                    </a:lnTo>
                    <a:lnTo>
                      <a:pt x="8748" y="74"/>
                    </a:lnTo>
                    <a:lnTo>
                      <a:pt x="8359" y="37"/>
                    </a:lnTo>
                    <a:lnTo>
                      <a:pt x="795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080;p46">
                <a:extLst>
                  <a:ext uri="{FF2B5EF4-FFF2-40B4-BE49-F238E27FC236}">
                    <a16:creationId xmlns:a16="http://schemas.microsoft.com/office/drawing/2014/main" id="{DB2355E0-4233-89E0-C30D-024A745A5A27}"/>
                  </a:ext>
                </a:extLst>
              </p:cNvPr>
              <p:cNvSpPr/>
              <p:nvPr/>
            </p:nvSpPr>
            <p:spPr>
              <a:xfrm>
                <a:off x="5422250" y="3330125"/>
                <a:ext cx="355875" cy="435575"/>
              </a:xfrm>
              <a:custGeom>
                <a:avLst/>
                <a:gdLst/>
                <a:ahLst/>
                <a:cxnLst/>
                <a:rect l="l" t="t" r="r" b="b"/>
                <a:pathLst>
                  <a:path w="14235" h="17423" fill="none" extrusionOk="0">
                    <a:moveTo>
                      <a:pt x="8100" y="17422"/>
                    </a:moveTo>
                    <a:lnTo>
                      <a:pt x="8100" y="17422"/>
                    </a:lnTo>
                    <a:lnTo>
                      <a:pt x="8026" y="17422"/>
                    </a:lnTo>
                    <a:lnTo>
                      <a:pt x="8026" y="17422"/>
                    </a:lnTo>
                    <a:lnTo>
                      <a:pt x="7840" y="17404"/>
                    </a:lnTo>
                    <a:lnTo>
                      <a:pt x="7618" y="17348"/>
                    </a:lnTo>
                    <a:lnTo>
                      <a:pt x="7377" y="17293"/>
                    </a:lnTo>
                    <a:lnTo>
                      <a:pt x="7080" y="17219"/>
                    </a:lnTo>
                    <a:lnTo>
                      <a:pt x="6765" y="17107"/>
                    </a:lnTo>
                    <a:lnTo>
                      <a:pt x="6432" y="16996"/>
                    </a:lnTo>
                    <a:lnTo>
                      <a:pt x="6061" y="16866"/>
                    </a:lnTo>
                    <a:lnTo>
                      <a:pt x="5709" y="16700"/>
                    </a:lnTo>
                    <a:lnTo>
                      <a:pt x="5320" y="16533"/>
                    </a:lnTo>
                    <a:lnTo>
                      <a:pt x="4930" y="16329"/>
                    </a:lnTo>
                    <a:lnTo>
                      <a:pt x="4560" y="16125"/>
                    </a:lnTo>
                    <a:lnTo>
                      <a:pt x="4170" y="15903"/>
                    </a:lnTo>
                    <a:lnTo>
                      <a:pt x="3818" y="15662"/>
                    </a:lnTo>
                    <a:lnTo>
                      <a:pt x="3448" y="15402"/>
                    </a:lnTo>
                    <a:lnTo>
                      <a:pt x="3114" y="15124"/>
                    </a:lnTo>
                    <a:lnTo>
                      <a:pt x="2799" y="14828"/>
                    </a:lnTo>
                    <a:lnTo>
                      <a:pt x="2799" y="14828"/>
                    </a:lnTo>
                    <a:lnTo>
                      <a:pt x="2669" y="14679"/>
                    </a:lnTo>
                    <a:lnTo>
                      <a:pt x="2521" y="14513"/>
                    </a:lnTo>
                    <a:lnTo>
                      <a:pt x="2243" y="14123"/>
                    </a:lnTo>
                    <a:lnTo>
                      <a:pt x="1983" y="13697"/>
                    </a:lnTo>
                    <a:lnTo>
                      <a:pt x="1724" y="13252"/>
                    </a:lnTo>
                    <a:lnTo>
                      <a:pt x="1483" y="12752"/>
                    </a:lnTo>
                    <a:lnTo>
                      <a:pt x="1261" y="12251"/>
                    </a:lnTo>
                    <a:lnTo>
                      <a:pt x="1057" y="11732"/>
                    </a:lnTo>
                    <a:lnTo>
                      <a:pt x="871" y="11232"/>
                    </a:lnTo>
                    <a:lnTo>
                      <a:pt x="704" y="10713"/>
                    </a:lnTo>
                    <a:lnTo>
                      <a:pt x="538" y="10213"/>
                    </a:lnTo>
                    <a:lnTo>
                      <a:pt x="297" y="9304"/>
                    </a:lnTo>
                    <a:lnTo>
                      <a:pt x="111" y="8544"/>
                    </a:lnTo>
                    <a:lnTo>
                      <a:pt x="56" y="8248"/>
                    </a:lnTo>
                    <a:lnTo>
                      <a:pt x="37" y="8007"/>
                    </a:lnTo>
                    <a:lnTo>
                      <a:pt x="37" y="8007"/>
                    </a:lnTo>
                    <a:lnTo>
                      <a:pt x="0" y="7766"/>
                    </a:lnTo>
                    <a:lnTo>
                      <a:pt x="0" y="7303"/>
                    </a:lnTo>
                    <a:lnTo>
                      <a:pt x="0" y="6988"/>
                    </a:lnTo>
                    <a:lnTo>
                      <a:pt x="19" y="6654"/>
                    </a:lnTo>
                    <a:lnTo>
                      <a:pt x="56" y="6283"/>
                    </a:lnTo>
                    <a:lnTo>
                      <a:pt x="93" y="5894"/>
                    </a:lnTo>
                    <a:lnTo>
                      <a:pt x="167" y="5468"/>
                    </a:lnTo>
                    <a:lnTo>
                      <a:pt x="278" y="5023"/>
                    </a:lnTo>
                    <a:lnTo>
                      <a:pt x="408" y="4578"/>
                    </a:lnTo>
                    <a:lnTo>
                      <a:pt x="556" y="4115"/>
                    </a:lnTo>
                    <a:lnTo>
                      <a:pt x="760" y="3651"/>
                    </a:lnTo>
                    <a:lnTo>
                      <a:pt x="1001" y="3207"/>
                    </a:lnTo>
                    <a:lnTo>
                      <a:pt x="1149" y="2966"/>
                    </a:lnTo>
                    <a:lnTo>
                      <a:pt x="1298" y="2743"/>
                    </a:lnTo>
                    <a:lnTo>
                      <a:pt x="1446" y="2539"/>
                    </a:lnTo>
                    <a:lnTo>
                      <a:pt x="1613" y="2317"/>
                    </a:lnTo>
                    <a:lnTo>
                      <a:pt x="1613" y="2317"/>
                    </a:lnTo>
                    <a:lnTo>
                      <a:pt x="1835" y="2076"/>
                    </a:lnTo>
                    <a:lnTo>
                      <a:pt x="2076" y="1835"/>
                    </a:lnTo>
                    <a:lnTo>
                      <a:pt x="2317" y="1613"/>
                    </a:lnTo>
                    <a:lnTo>
                      <a:pt x="2576" y="1409"/>
                    </a:lnTo>
                    <a:lnTo>
                      <a:pt x="2854" y="1205"/>
                    </a:lnTo>
                    <a:lnTo>
                      <a:pt x="3132" y="1038"/>
                    </a:lnTo>
                    <a:lnTo>
                      <a:pt x="3429" y="871"/>
                    </a:lnTo>
                    <a:lnTo>
                      <a:pt x="3744" y="723"/>
                    </a:lnTo>
                    <a:lnTo>
                      <a:pt x="4059" y="575"/>
                    </a:lnTo>
                    <a:lnTo>
                      <a:pt x="4393" y="463"/>
                    </a:lnTo>
                    <a:lnTo>
                      <a:pt x="4745" y="352"/>
                    </a:lnTo>
                    <a:lnTo>
                      <a:pt x="5097" y="260"/>
                    </a:lnTo>
                    <a:lnTo>
                      <a:pt x="5468" y="167"/>
                    </a:lnTo>
                    <a:lnTo>
                      <a:pt x="5857" y="111"/>
                    </a:lnTo>
                    <a:lnTo>
                      <a:pt x="6246" y="56"/>
                    </a:lnTo>
                    <a:lnTo>
                      <a:pt x="6654" y="19"/>
                    </a:lnTo>
                    <a:lnTo>
                      <a:pt x="6654" y="19"/>
                    </a:lnTo>
                    <a:lnTo>
                      <a:pt x="7099" y="0"/>
                    </a:lnTo>
                    <a:lnTo>
                      <a:pt x="7525" y="0"/>
                    </a:lnTo>
                    <a:lnTo>
                      <a:pt x="7951" y="0"/>
                    </a:lnTo>
                    <a:lnTo>
                      <a:pt x="8359" y="37"/>
                    </a:lnTo>
                    <a:lnTo>
                      <a:pt x="8748" y="74"/>
                    </a:lnTo>
                    <a:lnTo>
                      <a:pt x="9138" y="148"/>
                    </a:lnTo>
                    <a:lnTo>
                      <a:pt x="9508" y="223"/>
                    </a:lnTo>
                    <a:lnTo>
                      <a:pt x="9860" y="334"/>
                    </a:lnTo>
                    <a:lnTo>
                      <a:pt x="10194" y="445"/>
                    </a:lnTo>
                    <a:lnTo>
                      <a:pt x="10528" y="575"/>
                    </a:lnTo>
                    <a:lnTo>
                      <a:pt x="10861" y="741"/>
                    </a:lnTo>
                    <a:lnTo>
                      <a:pt x="11158" y="908"/>
                    </a:lnTo>
                    <a:lnTo>
                      <a:pt x="11454" y="1094"/>
                    </a:lnTo>
                    <a:lnTo>
                      <a:pt x="11732" y="1298"/>
                    </a:lnTo>
                    <a:lnTo>
                      <a:pt x="12010" y="1520"/>
                    </a:lnTo>
                    <a:lnTo>
                      <a:pt x="12270" y="1761"/>
                    </a:lnTo>
                    <a:lnTo>
                      <a:pt x="12270" y="1761"/>
                    </a:lnTo>
                    <a:lnTo>
                      <a:pt x="12566" y="2094"/>
                    </a:lnTo>
                    <a:lnTo>
                      <a:pt x="12844" y="2447"/>
                    </a:lnTo>
                    <a:lnTo>
                      <a:pt x="13085" y="2799"/>
                    </a:lnTo>
                    <a:lnTo>
                      <a:pt x="13308" y="3169"/>
                    </a:lnTo>
                    <a:lnTo>
                      <a:pt x="13493" y="3540"/>
                    </a:lnTo>
                    <a:lnTo>
                      <a:pt x="13641" y="3892"/>
                    </a:lnTo>
                    <a:lnTo>
                      <a:pt x="13790" y="4263"/>
                    </a:lnTo>
                    <a:lnTo>
                      <a:pt x="13901" y="4615"/>
                    </a:lnTo>
                    <a:lnTo>
                      <a:pt x="13975" y="4967"/>
                    </a:lnTo>
                    <a:lnTo>
                      <a:pt x="14049" y="5301"/>
                    </a:lnTo>
                    <a:lnTo>
                      <a:pt x="14105" y="5616"/>
                    </a:lnTo>
                    <a:lnTo>
                      <a:pt x="14142" y="5913"/>
                    </a:lnTo>
                    <a:lnTo>
                      <a:pt x="14179" y="6413"/>
                    </a:lnTo>
                    <a:lnTo>
                      <a:pt x="14179" y="6784"/>
                    </a:lnTo>
                    <a:lnTo>
                      <a:pt x="14179" y="6784"/>
                    </a:lnTo>
                    <a:lnTo>
                      <a:pt x="14160" y="7062"/>
                    </a:lnTo>
                    <a:lnTo>
                      <a:pt x="14142" y="7377"/>
                    </a:lnTo>
                    <a:lnTo>
                      <a:pt x="14068" y="8026"/>
                    </a:lnTo>
                    <a:lnTo>
                      <a:pt x="14068" y="8026"/>
                    </a:lnTo>
                    <a:lnTo>
                      <a:pt x="13994" y="8804"/>
                    </a:lnTo>
                    <a:lnTo>
                      <a:pt x="13975" y="9156"/>
                    </a:lnTo>
                    <a:lnTo>
                      <a:pt x="13994" y="9416"/>
                    </a:lnTo>
                    <a:lnTo>
                      <a:pt x="13994" y="9416"/>
                    </a:lnTo>
                    <a:lnTo>
                      <a:pt x="14049" y="9823"/>
                    </a:lnTo>
                    <a:lnTo>
                      <a:pt x="14049" y="9823"/>
                    </a:lnTo>
                    <a:lnTo>
                      <a:pt x="14160" y="10491"/>
                    </a:lnTo>
                    <a:lnTo>
                      <a:pt x="14216" y="10880"/>
                    </a:lnTo>
                    <a:lnTo>
                      <a:pt x="14235" y="11306"/>
                    </a:lnTo>
                    <a:lnTo>
                      <a:pt x="14235" y="11732"/>
                    </a:lnTo>
                    <a:lnTo>
                      <a:pt x="14197" y="12177"/>
                    </a:lnTo>
                    <a:lnTo>
                      <a:pt x="14160" y="12400"/>
                    </a:lnTo>
                    <a:lnTo>
                      <a:pt x="14105" y="12622"/>
                    </a:lnTo>
                    <a:lnTo>
                      <a:pt x="14049" y="12844"/>
                    </a:lnTo>
                    <a:lnTo>
                      <a:pt x="13975" y="13048"/>
                    </a:lnTo>
                    <a:lnTo>
                      <a:pt x="13975" y="13048"/>
                    </a:lnTo>
                    <a:lnTo>
                      <a:pt x="13808" y="13363"/>
                    </a:lnTo>
                    <a:lnTo>
                      <a:pt x="13660" y="13660"/>
                    </a:lnTo>
                    <a:lnTo>
                      <a:pt x="13475" y="13957"/>
                    </a:lnTo>
                    <a:lnTo>
                      <a:pt x="13308" y="14216"/>
                    </a:lnTo>
                    <a:lnTo>
                      <a:pt x="13122" y="14475"/>
                    </a:lnTo>
                    <a:lnTo>
                      <a:pt x="12919" y="14716"/>
                    </a:lnTo>
                    <a:lnTo>
                      <a:pt x="12715" y="14957"/>
                    </a:lnTo>
                    <a:lnTo>
                      <a:pt x="12511" y="15180"/>
                    </a:lnTo>
                    <a:lnTo>
                      <a:pt x="12307" y="15384"/>
                    </a:lnTo>
                    <a:lnTo>
                      <a:pt x="12103" y="15569"/>
                    </a:lnTo>
                    <a:lnTo>
                      <a:pt x="11658" y="15940"/>
                    </a:lnTo>
                    <a:lnTo>
                      <a:pt x="11232" y="16236"/>
                    </a:lnTo>
                    <a:lnTo>
                      <a:pt x="10787" y="16514"/>
                    </a:lnTo>
                    <a:lnTo>
                      <a:pt x="10361" y="16737"/>
                    </a:lnTo>
                    <a:lnTo>
                      <a:pt x="9953" y="16941"/>
                    </a:lnTo>
                    <a:lnTo>
                      <a:pt x="9564" y="17089"/>
                    </a:lnTo>
                    <a:lnTo>
                      <a:pt x="9193" y="17219"/>
                    </a:lnTo>
                    <a:lnTo>
                      <a:pt x="8860" y="17311"/>
                    </a:lnTo>
                    <a:lnTo>
                      <a:pt x="8563" y="17367"/>
                    </a:lnTo>
                    <a:lnTo>
                      <a:pt x="8304" y="17404"/>
                    </a:lnTo>
                    <a:lnTo>
                      <a:pt x="8100" y="174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081;p46">
                <a:extLst>
                  <a:ext uri="{FF2B5EF4-FFF2-40B4-BE49-F238E27FC236}">
                    <a16:creationId xmlns:a16="http://schemas.microsoft.com/office/drawing/2014/main" id="{F85D6A07-5625-B367-AEFC-48DE2B0390CD}"/>
                  </a:ext>
                </a:extLst>
              </p:cNvPr>
              <p:cNvSpPr/>
              <p:nvPr/>
            </p:nvSpPr>
            <p:spPr>
              <a:xfrm>
                <a:off x="5427350" y="3334750"/>
                <a:ext cx="345675" cy="425850"/>
              </a:xfrm>
              <a:custGeom>
                <a:avLst/>
                <a:gdLst/>
                <a:ahLst/>
                <a:cxnLst/>
                <a:rect l="l" t="t" r="r" b="b"/>
                <a:pathLst>
                  <a:path w="13827" h="17034" fill="none" extrusionOk="0">
                    <a:moveTo>
                      <a:pt x="7840" y="17034"/>
                    </a:moveTo>
                    <a:lnTo>
                      <a:pt x="7840" y="17034"/>
                    </a:lnTo>
                    <a:lnTo>
                      <a:pt x="8007" y="17034"/>
                    </a:lnTo>
                    <a:lnTo>
                      <a:pt x="8248" y="16996"/>
                    </a:lnTo>
                    <a:lnTo>
                      <a:pt x="8526" y="16941"/>
                    </a:lnTo>
                    <a:lnTo>
                      <a:pt x="8841" y="16867"/>
                    </a:lnTo>
                    <a:lnTo>
                      <a:pt x="9193" y="16737"/>
                    </a:lnTo>
                    <a:lnTo>
                      <a:pt x="9582" y="16589"/>
                    </a:lnTo>
                    <a:lnTo>
                      <a:pt x="9990" y="16403"/>
                    </a:lnTo>
                    <a:lnTo>
                      <a:pt x="10416" y="16181"/>
                    </a:lnTo>
                    <a:lnTo>
                      <a:pt x="10843" y="15922"/>
                    </a:lnTo>
                    <a:lnTo>
                      <a:pt x="11287" y="15625"/>
                    </a:lnTo>
                    <a:lnTo>
                      <a:pt x="11714" y="15273"/>
                    </a:lnTo>
                    <a:lnTo>
                      <a:pt x="11936" y="15069"/>
                    </a:lnTo>
                    <a:lnTo>
                      <a:pt x="12140" y="14865"/>
                    </a:lnTo>
                    <a:lnTo>
                      <a:pt x="12344" y="14661"/>
                    </a:lnTo>
                    <a:lnTo>
                      <a:pt x="12548" y="14439"/>
                    </a:lnTo>
                    <a:lnTo>
                      <a:pt x="12733" y="14198"/>
                    </a:lnTo>
                    <a:lnTo>
                      <a:pt x="12918" y="13938"/>
                    </a:lnTo>
                    <a:lnTo>
                      <a:pt x="13104" y="13679"/>
                    </a:lnTo>
                    <a:lnTo>
                      <a:pt x="13271" y="13401"/>
                    </a:lnTo>
                    <a:lnTo>
                      <a:pt x="13437" y="13104"/>
                    </a:lnTo>
                    <a:lnTo>
                      <a:pt x="13586" y="12789"/>
                    </a:lnTo>
                    <a:lnTo>
                      <a:pt x="13586" y="12789"/>
                    </a:lnTo>
                    <a:lnTo>
                      <a:pt x="13660" y="12585"/>
                    </a:lnTo>
                    <a:lnTo>
                      <a:pt x="13715" y="12381"/>
                    </a:lnTo>
                    <a:lnTo>
                      <a:pt x="13771" y="12159"/>
                    </a:lnTo>
                    <a:lnTo>
                      <a:pt x="13790" y="11955"/>
                    </a:lnTo>
                    <a:lnTo>
                      <a:pt x="13827" y="11529"/>
                    </a:lnTo>
                    <a:lnTo>
                      <a:pt x="13827" y="11103"/>
                    </a:lnTo>
                    <a:lnTo>
                      <a:pt x="13808" y="10695"/>
                    </a:lnTo>
                    <a:lnTo>
                      <a:pt x="13771" y="10324"/>
                    </a:lnTo>
                    <a:lnTo>
                      <a:pt x="13660" y="9675"/>
                    </a:lnTo>
                    <a:lnTo>
                      <a:pt x="13660" y="9675"/>
                    </a:lnTo>
                    <a:lnTo>
                      <a:pt x="13586" y="9268"/>
                    </a:lnTo>
                    <a:lnTo>
                      <a:pt x="13586" y="9268"/>
                    </a:lnTo>
                    <a:lnTo>
                      <a:pt x="13586" y="8971"/>
                    </a:lnTo>
                    <a:lnTo>
                      <a:pt x="13586" y="8637"/>
                    </a:lnTo>
                    <a:lnTo>
                      <a:pt x="13678" y="7822"/>
                    </a:lnTo>
                    <a:lnTo>
                      <a:pt x="13678" y="7822"/>
                    </a:lnTo>
                    <a:lnTo>
                      <a:pt x="13753" y="7173"/>
                    </a:lnTo>
                    <a:lnTo>
                      <a:pt x="13771" y="6877"/>
                    </a:lnTo>
                    <a:lnTo>
                      <a:pt x="13771" y="6599"/>
                    </a:lnTo>
                    <a:lnTo>
                      <a:pt x="13771" y="6599"/>
                    </a:lnTo>
                    <a:lnTo>
                      <a:pt x="13790" y="6228"/>
                    </a:lnTo>
                    <a:lnTo>
                      <a:pt x="13753" y="5746"/>
                    </a:lnTo>
                    <a:lnTo>
                      <a:pt x="13715" y="5450"/>
                    </a:lnTo>
                    <a:lnTo>
                      <a:pt x="13660" y="5153"/>
                    </a:lnTo>
                    <a:lnTo>
                      <a:pt x="13586" y="4819"/>
                    </a:lnTo>
                    <a:lnTo>
                      <a:pt x="13493" y="4486"/>
                    </a:lnTo>
                    <a:lnTo>
                      <a:pt x="13400" y="4152"/>
                    </a:lnTo>
                    <a:lnTo>
                      <a:pt x="13271" y="3781"/>
                    </a:lnTo>
                    <a:lnTo>
                      <a:pt x="13104" y="3429"/>
                    </a:lnTo>
                    <a:lnTo>
                      <a:pt x="12937" y="3077"/>
                    </a:lnTo>
                    <a:lnTo>
                      <a:pt x="12715" y="2725"/>
                    </a:lnTo>
                    <a:lnTo>
                      <a:pt x="12492" y="2373"/>
                    </a:lnTo>
                    <a:lnTo>
                      <a:pt x="12214" y="2039"/>
                    </a:lnTo>
                    <a:lnTo>
                      <a:pt x="11918" y="1724"/>
                    </a:lnTo>
                    <a:lnTo>
                      <a:pt x="11918" y="1724"/>
                    </a:lnTo>
                    <a:lnTo>
                      <a:pt x="11677" y="1483"/>
                    </a:lnTo>
                    <a:lnTo>
                      <a:pt x="11417" y="1261"/>
                    </a:lnTo>
                    <a:lnTo>
                      <a:pt x="11139" y="1075"/>
                    </a:lnTo>
                    <a:lnTo>
                      <a:pt x="10861" y="890"/>
                    </a:lnTo>
                    <a:lnTo>
                      <a:pt x="10565" y="723"/>
                    </a:lnTo>
                    <a:lnTo>
                      <a:pt x="10250" y="575"/>
                    </a:lnTo>
                    <a:lnTo>
                      <a:pt x="9916" y="445"/>
                    </a:lnTo>
                    <a:lnTo>
                      <a:pt x="9582" y="334"/>
                    </a:lnTo>
                    <a:lnTo>
                      <a:pt x="9230" y="241"/>
                    </a:lnTo>
                    <a:lnTo>
                      <a:pt x="8878" y="149"/>
                    </a:lnTo>
                    <a:lnTo>
                      <a:pt x="8507" y="93"/>
                    </a:lnTo>
                    <a:lnTo>
                      <a:pt x="8118" y="38"/>
                    </a:lnTo>
                    <a:lnTo>
                      <a:pt x="7729" y="19"/>
                    </a:lnTo>
                    <a:lnTo>
                      <a:pt x="7321" y="0"/>
                    </a:lnTo>
                    <a:lnTo>
                      <a:pt x="6895" y="19"/>
                    </a:lnTo>
                    <a:lnTo>
                      <a:pt x="6450" y="38"/>
                    </a:lnTo>
                    <a:lnTo>
                      <a:pt x="6450" y="38"/>
                    </a:lnTo>
                    <a:lnTo>
                      <a:pt x="6061" y="75"/>
                    </a:lnTo>
                    <a:lnTo>
                      <a:pt x="5672" y="112"/>
                    </a:lnTo>
                    <a:lnTo>
                      <a:pt x="5301" y="186"/>
                    </a:lnTo>
                    <a:lnTo>
                      <a:pt x="4949" y="260"/>
                    </a:lnTo>
                    <a:lnTo>
                      <a:pt x="4597" y="353"/>
                    </a:lnTo>
                    <a:lnTo>
                      <a:pt x="4263" y="464"/>
                    </a:lnTo>
                    <a:lnTo>
                      <a:pt x="3929" y="575"/>
                    </a:lnTo>
                    <a:lnTo>
                      <a:pt x="3633" y="705"/>
                    </a:lnTo>
                    <a:lnTo>
                      <a:pt x="3318" y="853"/>
                    </a:lnTo>
                    <a:lnTo>
                      <a:pt x="3040" y="1020"/>
                    </a:lnTo>
                    <a:lnTo>
                      <a:pt x="2762" y="1187"/>
                    </a:lnTo>
                    <a:lnTo>
                      <a:pt x="2502" y="1372"/>
                    </a:lnTo>
                    <a:lnTo>
                      <a:pt x="2243" y="1576"/>
                    </a:lnTo>
                    <a:lnTo>
                      <a:pt x="2002" y="1780"/>
                    </a:lnTo>
                    <a:lnTo>
                      <a:pt x="1779" y="2021"/>
                    </a:lnTo>
                    <a:lnTo>
                      <a:pt x="1575" y="2262"/>
                    </a:lnTo>
                    <a:lnTo>
                      <a:pt x="1575" y="2262"/>
                    </a:lnTo>
                    <a:lnTo>
                      <a:pt x="1390" y="2466"/>
                    </a:lnTo>
                    <a:lnTo>
                      <a:pt x="1242" y="2688"/>
                    </a:lnTo>
                    <a:lnTo>
                      <a:pt x="1094" y="2910"/>
                    </a:lnTo>
                    <a:lnTo>
                      <a:pt x="964" y="3133"/>
                    </a:lnTo>
                    <a:lnTo>
                      <a:pt x="723" y="3596"/>
                    </a:lnTo>
                    <a:lnTo>
                      <a:pt x="538" y="4059"/>
                    </a:lnTo>
                    <a:lnTo>
                      <a:pt x="371" y="4504"/>
                    </a:lnTo>
                    <a:lnTo>
                      <a:pt x="241" y="4968"/>
                    </a:lnTo>
                    <a:lnTo>
                      <a:pt x="148" y="5412"/>
                    </a:lnTo>
                    <a:lnTo>
                      <a:pt x="93" y="5820"/>
                    </a:lnTo>
                    <a:lnTo>
                      <a:pt x="37" y="6228"/>
                    </a:lnTo>
                    <a:lnTo>
                      <a:pt x="19" y="6580"/>
                    </a:lnTo>
                    <a:lnTo>
                      <a:pt x="0" y="6914"/>
                    </a:lnTo>
                    <a:lnTo>
                      <a:pt x="0" y="7192"/>
                    </a:lnTo>
                    <a:lnTo>
                      <a:pt x="0" y="7618"/>
                    </a:lnTo>
                    <a:lnTo>
                      <a:pt x="19" y="7803"/>
                    </a:lnTo>
                    <a:lnTo>
                      <a:pt x="19" y="7803"/>
                    </a:lnTo>
                    <a:lnTo>
                      <a:pt x="56" y="8026"/>
                    </a:lnTo>
                    <a:lnTo>
                      <a:pt x="111" y="8322"/>
                    </a:lnTo>
                    <a:lnTo>
                      <a:pt x="278" y="9064"/>
                    </a:lnTo>
                    <a:lnTo>
                      <a:pt x="519" y="9972"/>
                    </a:lnTo>
                    <a:lnTo>
                      <a:pt x="686" y="10454"/>
                    </a:lnTo>
                    <a:lnTo>
                      <a:pt x="853" y="10973"/>
                    </a:lnTo>
                    <a:lnTo>
                      <a:pt x="1038" y="11473"/>
                    </a:lnTo>
                    <a:lnTo>
                      <a:pt x="1242" y="11974"/>
                    </a:lnTo>
                    <a:lnTo>
                      <a:pt x="1446" y="12474"/>
                    </a:lnTo>
                    <a:lnTo>
                      <a:pt x="1687" y="12956"/>
                    </a:lnTo>
                    <a:lnTo>
                      <a:pt x="1928" y="13401"/>
                    </a:lnTo>
                    <a:lnTo>
                      <a:pt x="2187" y="13809"/>
                    </a:lnTo>
                    <a:lnTo>
                      <a:pt x="2465" y="14179"/>
                    </a:lnTo>
                    <a:lnTo>
                      <a:pt x="2595" y="14346"/>
                    </a:lnTo>
                    <a:lnTo>
                      <a:pt x="2743" y="14513"/>
                    </a:lnTo>
                    <a:lnTo>
                      <a:pt x="2743" y="14513"/>
                    </a:lnTo>
                    <a:lnTo>
                      <a:pt x="3040" y="14791"/>
                    </a:lnTo>
                    <a:lnTo>
                      <a:pt x="3373" y="15050"/>
                    </a:lnTo>
                    <a:lnTo>
                      <a:pt x="3707" y="15310"/>
                    </a:lnTo>
                    <a:lnTo>
                      <a:pt x="4078" y="15532"/>
                    </a:lnTo>
                    <a:lnTo>
                      <a:pt x="4448" y="15755"/>
                    </a:lnTo>
                    <a:lnTo>
                      <a:pt x="4819" y="15977"/>
                    </a:lnTo>
                    <a:lnTo>
                      <a:pt x="5190" y="16162"/>
                    </a:lnTo>
                    <a:lnTo>
                      <a:pt x="5560" y="16329"/>
                    </a:lnTo>
                    <a:lnTo>
                      <a:pt x="5931" y="16478"/>
                    </a:lnTo>
                    <a:lnTo>
                      <a:pt x="6283" y="16626"/>
                    </a:lnTo>
                    <a:lnTo>
                      <a:pt x="6913" y="16830"/>
                    </a:lnTo>
                    <a:lnTo>
                      <a:pt x="7451" y="16978"/>
                    </a:lnTo>
                    <a:lnTo>
                      <a:pt x="7655" y="17015"/>
                    </a:lnTo>
                    <a:lnTo>
                      <a:pt x="7840" y="1703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082;p46">
                <a:extLst>
                  <a:ext uri="{FF2B5EF4-FFF2-40B4-BE49-F238E27FC236}">
                    <a16:creationId xmlns:a16="http://schemas.microsoft.com/office/drawing/2014/main" id="{CF354653-9417-E905-DFA7-EBC39BC5C5DD}"/>
                  </a:ext>
                </a:extLst>
              </p:cNvPr>
              <p:cNvSpPr/>
              <p:nvPr/>
            </p:nvSpPr>
            <p:spPr>
              <a:xfrm>
                <a:off x="5522800" y="3558550"/>
                <a:ext cx="63025" cy="62575"/>
              </a:xfrm>
              <a:custGeom>
                <a:avLst/>
                <a:gdLst/>
                <a:ahLst/>
                <a:cxnLst/>
                <a:rect l="l" t="t" r="r" b="b"/>
                <a:pathLst>
                  <a:path w="2521" h="2503" extrusionOk="0">
                    <a:moveTo>
                      <a:pt x="1260" y="1"/>
                    </a:moveTo>
                    <a:lnTo>
                      <a:pt x="1075" y="19"/>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130" y="1817"/>
                    </a:lnTo>
                    <a:lnTo>
                      <a:pt x="241" y="1984"/>
                    </a:lnTo>
                    <a:lnTo>
                      <a:pt x="371" y="2132"/>
                    </a:lnTo>
                    <a:lnTo>
                      <a:pt x="519" y="2262"/>
                    </a:lnTo>
                    <a:lnTo>
                      <a:pt x="686" y="2373"/>
                    </a:lnTo>
                    <a:lnTo>
                      <a:pt x="871" y="2447"/>
                    </a:lnTo>
                    <a:lnTo>
                      <a:pt x="1057" y="2503"/>
                    </a:lnTo>
                    <a:lnTo>
                      <a:pt x="1446" y="2503"/>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391" y="705"/>
                    </a:lnTo>
                    <a:lnTo>
                      <a:pt x="2280" y="520"/>
                    </a:lnTo>
                    <a:lnTo>
                      <a:pt x="2150" y="371"/>
                    </a:lnTo>
                    <a:lnTo>
                      <a:pt x="2002" y="242"/>
                    </a:lnTo>
                    <a:lnTo>
                      <a:pt x="1835" y="149"/>
                    </a:lnTo>
                    <a:lnTo>
                      <a:pt x="1650" y="75"/>
                    </a:lnTo>
                    <a:lnTo>
                      <a:pt x="1464" y="19"/>
                    </a:lnTo>
                    <a:lnTo>
                      <a:pt x="1260"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083;p46">
                <a:extLst>
                  <a:ext uri="{FF2B5EF4-FFF2-40B4-BE49-F238E27FC236}">
                    <a16:creationId xmlns:a16="http://schemas.microsoft.com/office/drawing/2014/main" id="{C7152A6B-7EF9-26F1-85BD-7BA53D0CE701}"/>
                  </a:ext>
                </a:extLst>
              </p:cNvPr>
              <p:cNvSpPr/>
              <p:nvPr/>
            </p:nvSpPr>
            <p:spPr>
              <a:xfrm>
                <a:off x="5522800" y="3558550"/>
                <a:ext cx="63025" cy="62575"/>
              </a:xfrm>
              <a:custGeom>
                <a:avLst/>
                <a:gdLst/>
                <a:ahLst/>
                <a:cxnLst/>
                <a:rect l="l" t="t" r="r" b="b"/>
                <a:pathLst>
                  <a:path w="2521" h="2503" fill="none" extrusionOk="0">
                    <a:moveTo>
                      <a:pt x="1260" y="1"/>
                    </a:moveTo>
                    <a:lnTo>
                      <a:pt x="1260" y="1"/>
                    </a:lnTo>
                    <a:lnTo>
                      <a:pt x="1075" y="19"/>
                    </a:lnTo>
                    <a:lnTo>
                      <a:pt x="908" y="56"/>
                    </a:lnTo>
                    <a:lnTo>
                      <a:pt x="908" y="56"/>
                    </a:lnTo>
                    <a:lnTo>
                      <a:pt x="779" y="93"/>
                    </a:lnTo>
                    <a:lnTo>
                      <a:pt x="667" y="149"/>
                    </a:lnTo>
                    <a:lnTo>
                      <a:pt x="556" y="223"/>
                    </a:lnTo>
                    <a:lnTo>
                      <a:pt x="463" y="297"/>
                    </a:lnTo>
                    <a:lnTo>
                      <a:pt x="371" y="371"/>
                    </a:lnTo>
                    <a:lnTo>
                      <a:pt x="297" y="464"/>
                    </a:lnTo>
                    <a:lnTo>
                      <a:pt x="223" y="557"/>
                    </a:lnTo>
                    <a:lnTo>
                      <a:pt x="148" y="668"/>
                    </a:lnTo>
                    <a:lnTo>
                      <a:pt x="111" y="779"/>
                    </a:lnTo>
                    <a:lnTo>
                      <a:pt x="56" y="890"/>
                    </a:lnTo>
                    <a:lnTo>
                      <a:pt x="37" y="1001"/>
                    </a:lnTo>
                    <a:lnTo>
                      <a:pt x="19" y="1131"/>
                    </a:lnTo>
                    <a:lnTo>
                      <a:pt x="0" y="1242"/>
                    </a:lnTo>
                    <a:lnTo>
                      <a:pt x="19" y="1372"/>
                    </a:lnTo>
                    <a:lnTo>
                      <a:pt x="37" y="1502"/>
                    </a:lnTo>
                    <a:lnTo>
                      <a:pt x="56" y="1613"/>
                    </a:lnTo>
                    <a:lnTo>
                      <a:pt x="56" y="1613"/>
                    </a:lnTo>
                    <a:lnTo>
                      <a:pt x="130" y="1817"/>
                    </a:lnTo>
                    <a:lnTo>
                      <a:pt x="241" y="1984"/>
                    </a:lnTo>
                    <a:lnTo>
                      <a:pt x="371" y="2132"/>
                    </a:lnTo>
                    <a:lnTo>
                      <a:pt x="519" y="2262"/>
                    </a:lnTo>
                    <a:lnTo>
                      <a:pt x="686" y="2373"/>
                    </a:lnTo>
                    <a:lnTo>
                      <a:pt x="871" y="2447"/>
                    </a:lnTo>
                    <a:lnTo>
                      <a:pt x="1057" y="2503"/>
                    </a:lnTo>
                    <a:lnTo>
                      <a:pt x="1260" y="2503"/>
                    </a:lnTo>
                    <a:lnTo>
                      <a:pt x="1260" y="2503"/>
                    </a:lnTo>
                    <a:lnTo>
                      <a:pt x="1446" y="2503"/>
                    </a:lnTo>
                    <a:lnTo>
                      <a:pt x="1631" y="2466"/>
                    </a:lnTo>
                    <a:lnTo>
                      <a:pt x="1631" y="2466"/>
                    </a:lnTo>
                    <a:lnTo>
                      <a:pt x="1742" y="2410"/>
                    </a:lnTo>
                    <a:lnTo>
                      <a:pt x="1854" y="2354"/>
                    </a:lnTo>
                    <a:lnTo>
                      <a:pt x="1965" y="2299"/>
                    </a:lnTo>
                    <a:lnTo>
                      <a:pt x="2057" y="2225"/>
                    </a:lnTo>
                    <a:lnTo>
                      <a:pt x="2150" y="2132"/>
                    </a:lnTo>
                    <a:lnTo>
                      <a:pt x="2243" y="2058"/>
                    </a:lnTo>
                    <a:lnTo>
                      <a:pt x="2298" y="1947"/>
                    </a:lnTo>
                    <a:lnTo>
                      <a:pt x="2373" y="1854"/>
                    </a:lnTo>
                    <a:lnTo>
                      <a:pt x="2428" y="1743"/>
                    </a:lnTo>
                    <a:lnTo>
                      <a:pt x="2465" y="1632"/>
                    </a:lnTo>
                    <a:lnTo>
                      <a:pt x="2484" y="1502"/>
                    </a:lnTo>
                    <a:lnTo>
                      <a:pt x="2502" y="1391"/>
                    </a:lnTo>
                    <a:lnTo>
                      <a:pt x="2521" y="1261"/>
                    </a:lnTo>
                    <a:lnTo>
                      <a:pt x="2521" y="1150"/>
                    </a:lnTo>
                    <a:lnTo>
                      <a:pt x="2502" y="1020"/>
                    </a:lnTo>
                    <a:lnTo>
                      <a:pt x="2465" y="890"/>
                    </a:lnTo>
                    <a:lnTo>
                      <a:pt x="2465" y="890"/>
                    </a:lnTo>
                    <a:lnTo>
                      <a:pt x="2391" y="705"/>
                    </a:lnTo>
                    <a:lnTo>
                      <a:pt x="2280" y="520"/>
                    </a:lnTo>
                    <a:lnTo>
                      <a:pt x="2150" y="371"/>
                    </a:lnTo>
                    <a:lnTo>
                      <a:pt x="2002" y="242"/>
                    </a:lnTo>
                    <a:lnTo>
                      <a:pt x="1835" y="149"/>
                    </a:lnTo>
                    <a:lnTo>
                      <a:pt x="1650" y="75"/>
                    </a:lnTo>
                    <a:lnTo>
                      <a:pt x="1464" y="19"/>
                    </a:lnTo>
                    <a:lnTo>
                      <a:pt x="126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084;p46">
                <a:extLst>
                  <a:ext uri="{FF2B5EF4-FFF2-40B4-BE49-F238E27FC236}">
                    <a16:creationId xmlns:a16="http://schemas.microsoft.com/office/drawing/2014/main" id="{0B3D8397-CCCA-0540-0D92-6FE6FD62B27A}"/>
                  </a:ext>
                </a:extLst>
              </p:cNvPr>
              <p:cNvSpPr/>
              <p:nvPr/>
            </p:nvSpPr>
            <p:spPr>
              <a:xfrm>
                <a:off x="5708125" y="3566425"/>
                <a:ext cx="63050" cy="62575"/>
              </a:xfrm>
              <a:custGeom>
                <a:avLst/>
                <a:gdLst/>
                <a:ahLst/>
                <a:cxnLst/>
                <a:rect l="l" t="t" r="r" b="b"/>
                <a:pathLst>
                  <a:path w="2522" h="2503" extrusionOk="0">
                    <a:moveTo>
                      <a:pt x="1076" y="1"/>
                    </a:move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131" y="1798"/>
                    </a:lnTo>
                    <a:lnTo>
                      <a:pt x="242" y="1984"/>
                    </a:lnTo>
                    <a:lnTo>
                      <a:pt x="372" y="2132"/>
                    </a:lnTo>
                    <a:lnTo>
                      <a:pt x="520" y="2262"/>
                    </a:lnTo>
                    <a:lnTo>
                      <a:pt x="687" y="2355"/>
                    </a:lnTo>
                    <a:lnTo>
                      <a:pt x="872" y="2447"/>
                    </a:lnTo>
                    <a:lnTo>
                      <a:pt x="1057" y="2484"/>
                    </a:lnTo>
                    <a:lnTo>
                      <a:pt x="1261" y="2503"/>
                    </a:lnTo>
                    <a:lnTo>
                      <a:pt x="1447" y="2484"/>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373" y="686"/>
                    </a:lnTo>
                    <a:lnTo>
                      <a:pt x="2281" y="520"/>
                    </a:lnTo>
                    <a:lnTo>
                      <a:pt x="2151" y="371"/>
                    </a:lnTo>
                    <a:lnTo>
                      <a:pt x="2003" y="242"/>
                    </a:lnTo>
                    <a:lnTo>
                      <a:pt x="1836" y="130"/>
                    </a:lnTo>
                    <a:lnTo>
                      <a:pt x="1650" y="56"/>
                    </a:lnTo>
                    <a:lnTo>
                      <a:pt x="1465" y="1"/>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085;p46">
                <a:extLst>
                  <a:ext uri="{FF2B5EF4-FFF2-40B4-BE49-F238E27FC236}">
                    <a16:creationId xmlns:a16="http://schemas.microsoft.com/office/drawing/2014/main" id="{648A9417-7710-8436-8038-25D4D1170D46}"/>
                  </a:ext>
                </a:extLst>
              </p:cNvPr>
              <p:cNvSpPr/>
              <p:nvPr/>
            </p:nvSpPr>
            <p:spPr>
              <a:xfrm>
                <a:off x="5708125" y="3566425"/>
                <a:ext cx="63050" cy="62575"/>
              </a:xfrm>
              <a:custGeom>
                <a:avLst/>
                <a:gdLst/>
                <a:ahLst/>
                <a:cxnLst/>
                <a:rect l="l" t="t" r="r" b="b"/>
                <a:pathLst>
                  <a:path w="2522" h="2503" fill="none" extrusionOk="0">
                    <a:moveTo>
                      <a:pt x="1261" y="1"/>
                    </a:moveTo>
                    <a:lnTo>
                      <a:pt x="1261" y="1"/>
                    </a:lnTo>
                    <a:lnTo>
                      <a:pt x="1076" y="1"/>
                    </a:lnTo>
                    <a:lnTo>
                      <a:pt x="890" y="38"/>
                    </a:lnTo>
                    <a:lnTo>
                      <a:pt x="890" y="38"/>
                    </a:lnTo>
                    <a:lnTo>
                      <a:pt x="779" y="93"/>
                    </a:lnTo>
                    <a:lnTo>
                      <a:pt x="668" y="149"/>
                    </a:lnTo>
                    <a:lnTo>
                      <a:pt x="557" y="205"/>
                    </a:lnTo>
                    <a:lnTo>
                      <a:pt x="464" y="279"/>
                    </a:lnTo>
                    <a:lnTo>
                      <a:pt x="372" y="371"/>
                    </a:lnTo>
                    <a:lnTo>
                      <a:pt x="279" y="445"/>
                    </a:lnTo>
                    <a:lnTo>
                      <a:pt x="223" y="557"/>
                    </a:lnTo>
                    <a:lnTo>
                      <a:pt x="149" y="649"/>
                    </a:lnTo>
                    <a:lnTo>
                      <a:pt x="94" y="761"/>
                    </a:lnTo>
                    <a:lnTo>
                      <a:pt x="56" y="872"/>
                    </a:lnTo>
                    <a:lnTo>
                      <a:pt x="38" y="1002"/>
                    </a:lnTo>
                    <a:lnTo>
                      <a:pt x="19" y="1113"/>
                    </a:lnTo>
                    <a:lnTo>
                      <a:pt x="1" y="1242"/>
                    </a:lnTo>
                    <a:lnTo>
                      <a:pt x="1" y="1354"/>
                    </a:lnTo>
                    <a:lnTo>
                      <a:pt x="19" y="1483"/>
                    </a:lnTo>
                    <a:lnTo>
                      <a:pt x="56" y="1613"/>
                    </a:lnTo>
                    <a:lnTo>
                      <a:pt x="56" y="1613"/>
                    </a:lnTo>
                    <a:lnTo>
                      <a:pt x="131" y="1798"/>
                    </a:lnTo>
                    <a:lnTo>
                      <a:pt x="242" y="1984"/>
                    </a:lnTo>
                    <a:lnTo>
                      <a:pt x="372" y="2132"/>
                    </a:lnTo>
                    <a:lnTo>
                      <a:pt x="520" y="2262"/>
                    </a:lnTo>
                    <a:lnTo>
                      <a:pt x="687" y="2355"/>
                    </a:lnTo>
                    <a:lnTo>
                      <a:pt x="872" y="2447"/>
                    </a:lnTo>
                    <a:lnTo>
                      <a:pt x="1057" y="2484"/>
                    </a:lnTo>
                    <a:lnTo>
                      <a:pt x="1261" y="2503"/>
                    </a:lnTo>
                    <a:lnTo>
                      <a:pt x="1261" y="2503"/>
                    </a:lnTo>
                    <a:lnTo>
                      <a:pt x="1447" y="2484"/>
                    </a:lnTo>
                    <a:lnTo>
                      <a:pt x="1613" y="2447"/>
                    </a:lnTo>
                    <a:lnTo>
                      <a:pt x="1613" y="2447"/>
                    </a:lnTo>
                    <a:lnTo>
                      <a:pt x="1743" y="2410"/>
                    </a:lnTo>
                    <a:lnTo>
                      <a:pt x="1854" y="2355"/>
                    </a:lnTo>
                    <a:lnTo>
                      <a:pt x="1965" y="2280"/>
                    </a:lnTo>
                    <a:lnTo>
                      <a:pt x="2058" y="2206"/>
                    </a:lnTo>
                    <a:lnTo>
                      <a:pt x="2151" y="2132"/>
                    </a:lnTo>
                    <a:lnTo>
                      <a:pt x="2225" y="2039"/>
                    </a:lnTo>
                    <a:lnTo>
                      <a:pt x="2299" y="1947"/>
                    </a:lnTo>
                    <a:lnTo>
                      <a:pt x="2355" y="1836"/>
                    </a:lnTo>
                    <a:lnTo>
                      <a:pt x="2410" y="1724"/>
                    </a:lnTo>
                    <a:lnTo>
                      <a:pt x="2447" y="1613"/>
                    </a:lnTo>
                    <a:lnTo>
                      <a:pt x="2484" y="1502"/>
                    </a:lnTo>
                    <a:lnTo>
                      <a:pt x="2503" y="1372"/>
                    </a:lnTo>
                    <a:lnTo>
                      <a:pt x="2522" y="1261"/>
                    </a:lnTo>
                    <a:lnTo>
                      <a:pt x="2503" y="1131"/>
                    </a:lnTo>
                    <a:lnTo>
                      <a:pt x="2484" y="1002"/>
                    </a:lnTo>
                    <a:lnTo>
                      <a:pt x="2466" y="890"/>
                    </a:lnTo>
                    <a:lnTo>
                      <a:pt x="2466" y="890"/>
                    </a:lnTo>
                    <a:lnTo>
                      <a:pt x="2373" y="686"/>
                    </a:lnTo>
                    <a:lnTo>
                      <a:pt x="2281" y="520"/>
                    </a:lnTo>
                    <a:lnTo>
                      <a:pt x="2151" y="371"/>
                    </a:lnTo>
                    <a:lnTo>
                      <a:pt x="2003" y="242"/>
                    </a:lnTo>
                    <a:lnTo>
                      <a:pt x="1836" y="130"/>
                    </a:lnTo>
                    <a:lnTo>
                      <a:pt x="1650" y="56"/>
                    </a:lnTo>
                    <a:lnTo>
                      <a:pt x="1465" y="1"/>
                    </a:lnTo>
                    <a:lnTo>
                      <a:pt x="126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086;p46">
                <a:extLst>
                  <a:ext uri="{FF2B5EF4-FFF2-40B4-BE49-F238E27FC236}">
                    <a16:creationId xmlns:a16="http://schemas.microsoft.com/office/drawing/2014/main" id="{4EEE61C4-A38B-5AAD-3D95-0DEA00B3F78B}"/>
                  </a:ext>
                </a:extLst>
              </p:cNvPr>
              <p:cNvSpPr/>
              <p:nvPr/>
            </p:nvSpPr>
            <p:spPr>
              <a:xfrm>
                <a:off x="5412500" y="3318075"/>
                <a:ext cx="374425" cy="249300"/>
              </a:xfrm>
              <a:custGeom>
                <a:avLst/>
                <a:gdLst/>
                <a:ahLst/>
                <a:cxnLst/>
                <a:rect l="l" t="t" r="r" b="b"/>
                <a:pathLst>
                  <a:path w="14977" h="9972" extrusionOk="0">
                    <a:moveTo>
                      <a:pt x="7396" y="0"/>
                    </a:moveTo>
                    <a:lnTo>
                      <a:pt x="7044" y="19"/>
                    </a:lnTo>
                    <a:lnTo>
                      <a:pt x="6692" y="37"/>
                    </a:lnTo>
                    <a:lnTo>
                      <a:pt x="6358" y="93"/>
                    </a:lnTo>
                    <a:lnTo>
                      <a:pt x="6043" y="148"/>
                    </a:lnTo>
                    <a:lnTo>
                      <a:pt x="5469" y="278"/>
                    </a:lnTo>
                    <a:lnTo>
                      <a:pt x="4987" y="426"/>
                    </a:lnTo>
                    <a:lnTo>
                      <a:pt x="4597" y="556"/>
                    </a:lnTo>
                    <a:lnTo>
                      <a:pt x="4319" y="686"/>
                    </a:lnTo>
                    <a:lnTo>
                      <a:pt x="4134" y="779"/>
                    </a:lnTo>
                    <a:lnTo>
                      <a:pt x="3893" y="890"/>
                    </a:lnTo>
                    <a:lnTo>
                      <a:pt x="3671" y="1001"/>
                    </a:lnTo>
                    <a:lnTo>
                      <a:pt x="3467" y="1112"/>
                    </a:lnTo>
                    <a:lnTo>
                      <a:pt x="3282" y="1242"/>
                    </a:lnTo>
                    <a:lnTo>
                      <a:pt x="2948" y="1483"/>
                    </a:lnTo>
                    <a:lnTo>
                      <a:pt x="2707" y="1724"/>
                    </a:lnTo>
                    <a:lnTo>
                      <a:pt x="2522" y="1928"/>
                    </a:lnTo>
                    <a:lnTo>
                      <a:pt x="2392" y="2095"/>
                    </a:lnTo>
                    <a:lnTo>
                      <a:pt x="2299" y="2243"/>
                    </a:lnTo>
                    <a:lnTo>
                      <a:pt x="1984" y="2558"/>
                    </a:lnTo>
                    <a:lnTo>
                      <a:pt x="1725" y="2873"/>
                    </a:lnTo>
                    <a:lnTo>
                      <a:pt x="1465" y="3207"/>
                    </a:lnTo>
                    <a:lnTo>
                      <a:pt x="1243" y="3540"/>
                    </a:lnTo>
                    <a:lnTo>
                      <a:pt x="1039" y="3874"/>
                    </a:lnTo>
                    <a:lnTo>
                      <a:pt x="872" y="4208"/>
                    </a:lnTo>
                    <a:lnTo>
                      <a:pt x="705" y="4541"/>
                    </a:lnTo>
                    <a:lnTo>
                      <a:pt x="576" y="4875"/>
                    </a:lnTo>
                    <a:lnTo>
                      <a:pt x="446" y="5190"/>
                    </a:lnTo>
                    <a:lnTo>
                      <a:pt x="335" y="5523"/>
                    </a:lnTo>
                    <a:lnTo>
                      <a:pt x="260" y="5839"/>
                    </a:lnTo>
                    <a:lnTo>
                      <a:pt x="186" y="6154"/>
                    </a:lnTo>
                    <a:lnTo>
                      <a:pt x="131" y="6469"/>
                    </a:lnTo>
                    <a:lnTo>
                      <a:pt x="75" y="6765"/>
                    </a:lnTo>
                    <a:lnTo>
                      <a:pt x="19" y="7358"/>
                    </a:lnTo>
                    <a:lnTo>
                      <a:pt x="1" y="7896"/>
                    </a:lnTo>
                    <a:lnTo>
                      <a:pt x="19" y="8378"/>
                    </a:lnTo>
                    <a:lnTo>
                      <a:pt x="57" y="8823"/>
                    </a:lnTo>
                    <a:lnTo>
                      <a:pt x="112" y="9193"/>
                    </a:lnTo>
                    <a:lnTo>
                      <a:pt x="149" y="9508"/>
                    </a:lnTo>
                    <a:lnTo>
                      <a:pt x="205" y="9731"/>
                    </a:lnTo>
                    <a:lnTo>
                      <a:pt x="260" y="9935"/>
                    </a:lnTo>
                    <a:lnTo>
                      <a:pt x="2373" y="9972"/>
                    </a:lnTo>
                    <a:lnTo>
                      <a:pt x="2336" y="9620"/>
                    </a:lnTo>
                    <a:lnTo>
                      <a:pt x="2336" y="9230"/>
                    </a:lnTo>
                    <a:lnTo>
                      <a:pt x="2318" y="8748"/>
                    </a:lnTo>
                    <a:lnTo>
                      <a:pt x="2336" y="8248"/>
                    </a:lnTo>
                    <a:lnTo>
                      <a:pt x="2373" y="7729"/>
                    </a:lnTo>
                    <a:lnTo>
                      <a:pt x="2392" y="7488"/>
                    </a:lnTo>
                    <a:lnTo>
                      <a:pt x="2429" y="7266"/>
                    </a:lnTo>
                    <a:lnTo>
                      <a:pt x="2485" y="7062"/>
                    </a:lnTo>
                    <a:lnTo>
                      <a:pt x="2559" y="6895"/>
                    </a:lnTo>
                    <a:lnTo>
                      <a:pt x="2633" y="6747"/>
                    </a:lnTo>
                    <a:lnTo>
                      <a:pt x="2726" y="6598"/>
                    </a:lnTo>
                    <a:lnTo>
                      <a:pt x="2818" y="6487"/>
                    </a:lnTo>
                    <a:lnTo>
                      <a:pt x="2929" y="6376"/>
                    </a:lnTo>
                    <a:lnTo>
                      <a:pt x="3170" y="6172"/>
                    </a:lnTo>
                    <a:lnTo>
                      <a:pt x="3393" y="6024"/>
                    </a:lnTo>
                    <a:lnTo>
                      <a:pt x="3615" y="5913"/>
                    </a:lnTo>
                    <a:lnTo>
                      <a:pt x="3800" y="5839"/>
                    </a:lnTo>
                    <a:lnTo>
                      <a:pt x="3967" y="5783"/>
                    </a:lnTo>
                    <a:lnTo>
                      <a:pt x="3930" y="5635"/>
                    </a:lnTo>
                    <a:lnTo>
                      <a:pt x="3912" y="5505"/>
                    </a:lnTo>
                    <a:lnTo>
                      <a:pt x="3893" y="5190"/>
                    </a:lnTo>
                    <a:lnTo>
                      <a:pt x="3930" y="4856"/>
                    </a:lnTo>
                    <a:lnTo>
                      <a:pt x="4004" y="4541"/>
                    </a:lnTo>
                    <a:lnTo>
                      <a:pt x="4116" y="4226"/>
                    </a:lnTo>
                    <a:lnTo>
                      <a:pt x="4171" y="4078"/>
                    </a:lnTo>
                    <a:lnTo>
                      <a:pt x="4264" y="3930"/>
                    </a:lnTo>
                    <a:lnTo>
                      <a:pt x="4338" y="3800"/>
                    </a:lnTo>
                    <a:lnTo>
                      <a:pt x="4431" y="3670"/>
                    </a:lnTo>
                    <a:lnTo>
                      <a:pt x="4542" y="3559"/>
                    </a:lnTo>
                    <a:lnTo>
                      <a:pt x="4653" y="3448"/>
                    </a:lnTo>
                    <a:lnTo>
                      <a:pt x="4875" y="3281"/>
                    </a:lnTo>
                    <a:lnTo>
                      <a:pt x="5135" y="3133"/>
                    </a:lnTo>
                    <a:lnTo>
                      <a:pt x="5413" y="3003"/>
                    </a:lnTo>
                    <a:lnTo>
                      <a:pt x="5691" y="2910"/>
                    </a:lnTo>
                    <a:lnTo>
                      <a:pt x="6006" y="2836"/>
                    </a:lnTo>
                    <a:lnTo>
                      <a:pt x="6358" y="2799"/>
                    </a:lnTo>
                    <a:lnTo>
                      <a:pt x="6729" y="2780"/>
                    </a:lnTo>
                    <a:lnTo>
                      <a:pt x="7118" y="2799"/>
                    </a:lnTo>
                    <a:lnTo>
                      <a:pt x="7378" y="2873"/>
                    </a:lnTo>
                    <a:lnTo>
                      <a:pt x="7526" y="3188"/>
                    </a:lnTo>
                    <a:lnTo>
                      <a:pt x="7711" y="3559"/>
                    </a:lnTo>
                    <a:lnTo>
                      <a:pt x="7822" y="3763"/>
                    </a:lnTo>
                    <a:lnTo>
                      <a:pt x="7971" y="3967"/>
                    </a:lnTo>
                    <a:lnTo>
                      <a:pt x="8119" y="4170"/>
                    </a:lnTo>
                    <a:lnTo>
                      <a:pt x="8304" y="4374"/>
                    </a:lnTo>
                    <a:lnTo>
                      <a:pt x="8490" y="4560"/>
                    </a:lnTo>
                    <a:lnTo>
                      <a:pt x="8694" y="4745"/>
                    </a:lnTo>
                    <a:lnTo>
                      <a:pt x="8934" y="4893"/>
                    </a:lnTo>
                    <a:lnTo>
                      <a:pt x="9175" y="5023"/>
                    </a:lnTo>
                    <a:lnTo>
                      <a:pt x="9453" y="5134"/>
                    </a:lnTo>
                    <a:lnTo>
                      <a:pt x="9750" y="5208"/>
                    </a:lnTo>
                    <a:lnTo>
                      <a:pt x="10065" y="5245"/>
                    </a:lnTo>
                    <a:lnTo>
                      <a:pt x="10399" y="5245"/>
                    </a:lnTo>
                    <a:lnTo>
                      <a:pt x="10343" y="5227"/>
                    </a:lnTo>
                    <a:lnTo>
                      <a:pt x="10195" y="5171"/>
                    </a:lnTo>
                    <a:lnTo>
                      <a:pt x="9991" y="5060"/>
                    </a:lnTo>
                    <a:lnTo>
                      <a:pt x="9731" y="4875"/>
                    </a:lnTo>
                    <a:lnTo>
                      <a:pt x="9602" y="4764"/>
                    </a:lnTo>
                    <a:lnTo>
                      <a:pt x="9491" y="4634"/>
                    </a:lnTo>
                    <a:lnTo>
                      <a:pt x="9361" y="4486"/>
                    </a:lnTo>
                    <a:lnTo>
                      <a:pt x="9250" y="4319"/>
                    </a:lnTo>
                    <a:lnTo>
                      <a:pt x="9138" y="4133"/>
                    </a:lnTo>
                    <a:lnTo>
                      <a:pt x="9046" y="3911"/>
                    </a:lnTo>
                    <a:lnTo>
                      <a:pt x="8990" y="3670"/>
                    </a:lnTo>
                    <a:lnTo>
                      <a:pt x="8934" y="3411"/>
                    </a:lnTo>
                    <a:lnTo>
                      <a:pt x="9213" y="3707"/>
                    </a:lnTo>
                    <a:lnTo>
                      <a:pt x="9491" y="4004"/>
                    </a:lnTo>
                    <a:lnTo>
                      <a:pt x="9843" y="4319"/>
                    </a:lnTo>
                    <a:lnTo>
                      <a:pt x="10250" y="4634"/>
                    </a:lnTo>
                    <a:lnTo>
                      <a:pt x="10454" y="4801"/>
                    </a:lnTo>
                    <a:lnTo>
                      <a:pt x="10677" y="4930"/>
                    </a:lnTo>
                    <a:lnTo>
                      <a:pt x="10899" y="5060"/>
                    </a:lnTo>
                    <a:lnTo>
                      <a:pt x="11122" y="5171"/>
                    </a:lnTo>
                    <a:lnTo>
                      <a:pt x="11344" y="5264"/>
                    </a:lnTo>
                    <a:lnTo>
                      <a:pt x="11548" y="5301"/>
                    </a:lnTo>
                    <a:lnTo>
                      <a:pt x="11863" y="5357"/>
                    </a:lnTo>
                    <a:lnTo>
                      <a:pt x="12178" y="5375"/>
                    </a:lnTo>
                    <a:lnTo>
                      <a:pt x="12493" y="5394"/>
                    </a:lnTo>
                    <a:lnTo>
                      <a:pt x="12808" y="5375"/>
                    </a:lnTo>
                    <a:lnTo>
                      <a:pt x="13142" y="5338"/>
                    </a:lnTo>
                    <a:lnTo>
                      <a:pt x="13457" y="5283"/>
                    </a:lnTo>
                    <a:lnTo>
                      <a:pt x="13753" y="5208"/>
                    </a:lnTo>
                    <a:lnTo>
                      <a:pt x="14069" y="5116"/>
                    </a:lnTo>
                    <a:lnTo>
                      <a:pt x="14198" y="5171"/>
                    </a:lnTo>
                    <a:lnTo>
                      <a:pt x="14180" y="5060"/>
                    </a:lnTo>
                    <a:lnTo>
                      <a:pt x="14402" y="4967"/>
                    </a:lnTo>
                    <a:lnTo>
                      <a:pt x="14606" y="4875"/>
                    </a:lnTo>
                    <a:lnTo>
                      <a:pt x="14791" y="4764"/>
                    </a:lnTo>
                    <a:lnTo>
                      <a:pt x="14977" y="4634"/>
                    </a:lnTo>
                    <a:lnTo>
                      <a:pt x="14847" y="4208"/>
                    </a:lnTo>
                    <a:lnTo>
                      <a:pt x="14680" y="3800"/>
                    </a:lnTo>
                    <a:lnTo>
                      <a:pt x="14513" y="3429"/>
                    </a:lnTo>
                    <a:lnTo>
                      <a:pt x="14328" y="3095"/>
                    </a:lnTo>
                    <a:lnTo>
                      <a:pt x="14124" y="2762"/>
                    </a:lnTo>
                    <a:lnTo>
                      <a:pt x="13920" y="2465"/>
                    </a:lnTo>
                    <a:lnTo>
                      <a:pt x="13698" y="2187"/>
                    </a:lnTo>
                    <a:lnTo>
                      <a:pt x="13457" y="1928"/>
                    </a:lnTo>
                    <a:lnTo>
                      <a:pt x="13216" y="1705"/>
                    </a:lnTo>
                    <a:lnTo>
                      <a:pt x="12975" y="1483"/>
                    </a:lnTo>
                    <a:lnTo>
                      <a:pt x="12715" y="1279"/>
                    </a:lnTo>
                    <a:lnTo>
                      <a:pt x="12456" y="1112"/>
                    </a:lnTo>
                    <a:lnTo>
                      <a:pt x="12197" y="945"/>
                    </a:lnTo>
                    <a:lnTo>
                      <a:pt x="11919" y="797"/>
                    </a:lnTo>
                    <a:lnTo>
                      <a:pt x="11659" y="667"/>
                    </a:lnTo>
                    <a:lnTo>
                      <a:pt x="11400" y="556"/>
                    </a:lnTo>
                    <a:lnTo>
                      <a:pt x="11122" y="464"/>
                    </a:lnTo>
                    <a:lnTo>
                      <a:pt x="10862" y="371"/>
                    </a:lnTo>
                    <a:lnTo>
                      <a:pt x="10343" y="223"/>
                    </a:lnTo>
                    <a:lnTo>
                      <a:pt x="9861" y="130"/>
                    </a:lnTo>
                    <a:lnTo>
                      <a:pt x="9416" y="56"/>
                    </a:lnTo>
                    <a:lnTo>
                      <a:pt x="9009" y="19"/>
                    </a:lnTo>
                    <a:lnTo>
                      <a:pt x="8656" y="0"/>
                    </a:lnTo>
                    <a:lnTo>
                      <a:pt x="8175" y="19"/>
                    </a:lnTo>
                    <a:lnTo>
                      <a:pt x="778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087;p46">
                <a:extLst>
                  <a:ext uri="{FF2B5EF4-FFF2-40B4-BE49-F238E27FC236}">
                    <a16:creationId xmlns:a16="http://schemas.microsoft.com/office/drawing/2014/main" id="{F6B7C412-8C2A-DE90-9FEA-988075961542}"/>
                  </a:ext>
                </a:extLst>
              </p:cNvPr>
              <p:cNvSpPr/>
              <p:nvPr/>
            </p:nvSpPr>
            <p:spPr>
              <a:xfrm>
                <a:off x="5385175" y="3543250"/>
                <a:ext cx="95475" cy="120975"/>
              </a:xfrm>
              <a:custGeom>
                <a:avLst/>
                <a:gdLst/>
                <a:ahLst/>
                <a:cxnLst/>
                <a:rect l="l" t="t" r="r" b="b"/>
                <a:pathLst>
                  <a:path w="3819" h="4839" extrusionOk="0">
                    <a:moveTo>
                      <a:pt x="1724" y="1"/>
                    </a:moveTo>
                    <a:lnTo>
                      <a:pt x="1465" y="38"/>
                    </a:lnTo>
                    <a:lnTo>
                      <a:pt x="1335" y="75"/>
                    </a:lnTo>
                    <a:lnTo>
                      <a:pt x="1205" y="112"/>
                    </a:lnTo>
                    <a:lnTo>
                      <a:pt x="1057" y="186"/>
                    </a:lnTo>
                    <a:lnTo>
                      <a:pt x="909" y="260"/>
                    </a:lnTo>
                    <a:lnTo>
                      <a:pt x="742" y="353"/>
                    </a:lnTo>
                    <a:lnTo>
                      <a:pt x="594" y="483"/>
                    </a:lnTo>
                    <a:lnTo>
                      <a:pt x="445" y="613"/>
                    </a:lnTo>
                    <a:lnTo>
                      <a:pt x="316" y="761"/>
                    </a:lnTo>
                    <a:lnTo>
                      <a:pt x="204" y="928"/>
                    </a:lnTo>
                    <a:lnTo>
                      <a:pt x="130" y="1094"/>
                    </a:lnTo>
                    <a:lnTo>
                      <a:pt x="75" y="1280"/>
                    </a:lnTo>
                    <a:lnTo>
                      <a:pt x="37" y="1465"/>
                    </a:lnTo>
                    <a:lnTo>
                      <a:pt x="19" y="1669"/>
                    </a:lnTo>
                    <a:lnTo>
                      <a:pt x="0" y="1873"/>
                    </a:lnTo>
                    <a:lnTo>
                      <a:pt x="19" y="2077"/>
                    </a:lnTo>
                    <a:lnTo>
                      <a:pt x="56" y="2262"/>
                    </a:lnTo>
                    <a:lnTo>
                      <a:pt x="93" y="2466"/>
                    </a:lnTo>
                    <a:lnTo>
                      <a:pt x="149" y="2670"/>
                    </a:lnTo>
                    <a:lnTo>
                      <a:pt x="204" y="2874"/>
                    </a:lnTo>
                    <a:lnTo>
                      <a:pt x="278" y="3059"/>
                    </a:lnTo>
                    <a:lnTo>
                      <a:pt x="445" y="3411"/>
                    </a:lnTo>
                    <a:lnTo>
                      <a:pt x="556" y="3578"/>
                    </a:lnTo>
                    <a:lnTo>
                      <a:pt x="686" y="3745"/>
                    </a:lnTo>
                    <a:lnTo>
                      <a:pt x="834" y="3893"/>
                    </a:lnTo>
                    <a:lnTo>
                      <a:pt x="1001" y="4041"/>
                    </a:lnTo>
                    <a:lnTo>
                      <a:pt x="1168" y="4190"/>
                    </a:lnTo>
                    <a:lnTo>
                      <a:pt x="1353" y="4301"/>
                    </a:lnTo>
                    <a:lnTo>
                      <a:pt x="1557" y="4431"/>
                    </a:lnTo>
                    <a:lnTo>
                      <a:pt x="1761" y="4523"/>
                    </a:lnTo>
                    <a:lnTo>
                      <a:pt x="1965" y="4616"/>
                    </a:lnTo>
                    <a:lnTo>
                      <a:pt x="2187" y="4709"/>
                    </a:lnTo>
                    <a:lnTo>
                      <a:pt x="2391" y="4764"/>
                    </a:lnTo>
                    <a:lnTo>
                      <a:pt x="2614" y="4801"/>
                    </a:lnTo>
                    <a:lnTo>
                      <a:pt x="2818" y="4838"/>
                    </a:lnTo>
                    <a:lnTo>
                      <a:pt x="3022" y="4838"/>
                    </a:lnTo>
                    <a:lnTo>
                      <a:pt x="3207" y="4820"/>
                    </a:lnTo>
                    <a:lnTo>
                      <a:pt x="3374" y="4783"/>
                    </a:lnTo>
                    <a:lnTo>
                      <a:pt x="3466" y="4746"/>
                    </a:lnTo>
                    <a:lnTo>
                      <a:pt x="3540" y="4690"/>
                    </a:lnTo>
                    <a:lnTo>
                      <a:pt x="3596" y="4635"/>
                    </a:lnTo>
                    <a:lnTo>
                      <a:pt x="3652" y="4542"/>
                    </a:lnTo>
                    <a:lnTo>
                      <a:pt x="3689" y="4449"/>
                    </a:lnTo>
                    <a:lnTo>
                      <a:pt x="3726" y="4338"/>
                    </a:lnTo>
                    <a:lnTo>
                      <a:pt x="3781" y="4078"/>
                    </a:lnTo>
                    <a:lnTo>
                      <a:pt x="3800" y="3782"/>
                    </a:lnTo>
                    <a:lnTo>
                      <a:pt x="3819" y="3467"/>
                    </a:lnTo>
                    <a:lnTo>
                      <a:pt x="3800" y="3133"/>
                    </a:lnTo>
                    <a:lnTo>
                      <a:pt x="3763" y="2781"/>
                    </a:lnTo>
                    <a:lnTo>
                      <a:pt x="3670" y="2114"/>
                    </a:lnTo>
                    <a:lnTo>
                      <a:pt x="3578" y="1521"/>
                    </a:lnTo>
                    <a:lnTo>
                      <a:pt x="3466" y="965"/>
                    </a:lnTo>
                    <a:lnTo>
                      <a:pt x="3374" y="835"/>
                    </a:lnTo>
                    <a:lnTo>
                      <a:pt x="3262" y="705"/>
                    </a:lnTo>
                    <a:lnTo>
                      <a:pt x="3133" y="575"/>
                    </a:lnTo>
                    <a:lnTo>
                      <a:pt x="3003" y="464"/>
                    </a:lnTo>
                    <a:lnTo>
                      <a:pt x="2725" y="279"/>
                    </a:lnTo>
                    <a:lnTo>
                      <a:pt x="2465" y="131"/>
                    </a:lnTo>
                    <a:lnTo>
                      <a:pt x="2317" y="75"/>
                    </a:lnTo>
                    <a:lnTo>
                      <a:pt x="2150" y="38"/>
                    </a:lnTo>
                    <a:lnTo>
                      <a:pt x="194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088;p46">
                <a:extLst>
                  <a:ext uri="{FF2B5EF4-FFF2-40B4-BE49-F238E27FC236}">
                    <a16:creationId xmlns:a16="http://schemas.microsoft.com/office/drawing/2014/main" id="{2B0E38BD-29AA-B9BE-D580-E4D778F72234}"/>
                  </a:ext>
                </a:extLst>
              </p:cNvPr>
              <p:cNvSpPr/>
              <p:nvPr/>
            </p:nvSpPr>
            <p:spPr>
              <a:xfrm>
                <a:off x="5398150" y="3576150"/>
                <a:ext cx="73700" cy="45900"/>
              </a:xfrm>
              <a:custGeom>
                <a:avLst/>
                <a:gdLst/>
                <a:ahLst/>
                <a:cxnLst/>
                <a:rect l="l" t="t" r="r" b="b"/>
                <a:pathLst>
                  <a:path w="2948" h="1836" extrusionOk="0">
                    <a:moveTo>
                      <a:pt x="75" y="1"/>
                    </a:moveTo>
                    <a:lnTo>
                      <a:pt x="37" y="19"/>
                    </a:lnTo>
                    <a:lnTo>
                      <a:pt x="0" y="38"/>
                    </a:lnTo>
                    <a:lnTo>
                      <a:pt x="0" y="75"/>
                    </a:lnTo>
                    <a:lnTo>
                      <a:pt x="0" y="112"/>
                    </a:lnTo>
                    <a:lnTo>
                      <a:pt x="19" y="149"/>
                    </a:lnTo>
                    <a:lnTo>
                      <a:pt x="37" y="186"/>
                    </a:lnTo>
                    <a:lnTo>
                      <a:pt x="2799" y="1817"/>
                    </a:lnTo>
                    <a:lnTo>
                      <a:pt x="2855" y="1836"/>
                    </a:lnTo>
                    <a:lnTo>
                      <a:pt x="2910" y="1817"/>
                    </a:lnTo>
                    <a:lnTo>
                      <a:pt x="2947" y="1780"/>
                    </a:lnTo>
                    <a:lnTo>
                      <a:pt x="2947" y="1743"/>
                    </a:lnTo>
                    <a:lnTo>
                      <a:pt x="2947" y="1706"/>
                    </a:lnTo>
                    <a:lnTo>
                      <a:pt x="2929" y="1669"/>
                    </a:lnTo>
                    <a:lnTo>
                      <a:pt x="2910" y="1650"/>
                    </a:lnTo>
                    <a:lnTo>
                      <a:pt x="149"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089;p46">
                <a:extLst>
                  <a:ext uri="{FF2B5EF4-FFF2-40B4-BE49-F238E27FC236}">
                    <a16:creationId xmlns:a16="http://schemas.microsoft.com/office/drawing/2014/main" id="{0DA1C343-7D90-A0FD-AE29-63108A5BD5AF}"/>
                  </a:ext>
                </a:extLst>
              </p:cNvPr>
              <p:cNvSpPr/>
              <p:nvPr/>
            </p:nvSpPr>
            <p:spPr>
              <a:xfrm>
                <a:off x="5416225" y="3571525"/>
                <a:ext cx="47275" cy="59800"/>
              </a:xfrm>
              <a:custGeom>
                <a:avLst/>
                <a:gdLst/>
                <a:ahLst/>
                <a:cxnLst/>
                <a:rect l="l" t="t" r="r" b="b"/>
                <a:pathLst>
                  <a:path w="1891" h="2392" extrusionOk="0">
                    <a:moveTo>
                      <a:pt x="1742" y="1"/>
                    </a:moveTo>
                    <a:lnTo>
                      <a:pt x="1724" y="38"/>
                    </a:lnTo>
                    <a:lnTo>
                      <a:pt x="19" y="2225"/>
                    </a:lnTo>
                    <a:lnTo>
                      <a:pt x="19" y="2262"/>
                    </a:lnTo>
                    <a:lnTo>
                      <a:pt x="0" y="2299"/>
                    </a:lnTo>
                    <a:lnTo>
                      <a:pt x="19" y="2336"/>
                    </a:lnTo>
                    <a:lnTo>
                      <a:pt x="37" y="2373"/>
                    </a:lnTo>
                    <a:lnTo>
                      <a:pt x="111" y="2391"/>
                    </a:lnTo>
                    <a:lnTo>
                      <a:pt x="149" y="2373"/>
                    </a:lnTo>
                    <a:lnTo>
                      <a:pt x="186" y="2354"/>
                    </a:lnTo>
                    <a:lnTo>
                      <a:pt x="1872" y="149"/>
                    </a:lnTo>
                    <a:lnTo>
                      <a:pt x="1891" y="112"/>
                    </a:lnTo>
                    <a:lnTo>
                      <a:pt x="1891" y="75"/>
                    </a:lnTo>
                    <a:lnTo>
                      <a:pt x="1891" y="38"/>
                    </a:lnTo>
                    <a:lnTo>
                      <a:pt x="1854" y="19"/>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090;p46">
                <a:extLst>
                  <a:ext uri="{FF2B5EF4-FFF2-40B4-BE49-F238E27FC236}">
                    <a16:creationId xmlns:a16="http://schemas.microsoft.com/office/drawing/2014/main" id="{BDA0B27F-D282-1A54-05A5-C3256F9B0CE4}"/>
                  </a:ext>
                </a:extLst>
              </p:cNvPr>
              <p:cNvSpPr/>
              <p:nvPr/>
            </p:nvSpPr>
            <p:spPr>
              <a:xfrm>
                <a:off x="5382850" y="3541400"/>
                <a:ext cx="91325" cy="125150"/>
              </a:xfrm>
              <a:custGeom>
                <a:avLst/>
                <a:gdLst/>
                <a:ahLst/>
                <a:cxnLst/>
                <a:rect l="l" t="t" r="r" b="b"/>
                <a:pathLst>
                  <a:path w="3653" h="5006" extrusionOk="0">
                    <a:moveTo>
                      <a:pt x="1799" y="1"/>
                    </a:moveTo>
                    <a:lnTo>
                      <a:pt x="1558" y="19"/>
                    </a:lnTo>
                    <a:lnTo>
                      <a:pt x="1317" y="93"/>
                    </a:lnTo>
                    <a:lnTo>
                      <a:pt x="1076" y="186"/>
                    </a:lnTo>
                    <a:lnTo>
                      <a:pt x="853" y="316"/>
                    </a:lnTo>
                    <a:lnTo>
                      <a:pt x="612" y="483"/>
                    </a:lnTo>
                    <a:lnTo>
                      <a:pt x="464" y="612"/>
                    </a:lnTo>
                    <a:lnTo>
                      <a:pt x="334" y="761"/>
                    </a:lnTo>
                    <a:lnTo>
                      <a:pt x="242" y="928"/>
                    </a:lnTo>
                    <a:lnTo>
                      <a:pt x="149" y="1094"/>
                    </a:lnTo>
                    <a:lnTo>
                      <a:pt x="93" y="1280"/>
                    </a:lnTo>
                    <a:lnTo>
                      <a:pt x="38" y="1465"/>
                    </a:lnTo>
                    <a:lnTo>
                      <a:pt x="19" y="1669"/>
                    </a:lnTo>
                    <a:lnTo>
                      <a:pt x="1" y="1873"/>
                    </a:lnTo>
                    <a:lnTo>
                      <a:pt x="19" y="2095"/>
                    </a:lnTo>
                    <a:lnTo>
                      <a:pt x="38" y="2299"/>
                    </a:lnTo>
                    <a:lnTo>
                      <a:pt x="75" y="2521"/>
                    </a:lnTo>
                    <a:lnTo>
                      <a:pt x="130" y="2725"/>
                    </a:lnTo>
                    <a:lnTo>
                      <a:pt x="186" y="2929"/>
                    </a:lnTo>
                    <a:lnTo>
                      <a:pt x="260" y="3152"/>
                    </a:lnTo>
                    <a:lnTo>
                      <a:pt x="353" y="3337"/>
                    </a:lnTo>
                    <a:lnTo>
                      <a:pt x="464" y="3541"/>
                    </a:lnTo>
                    <a:lnTo>
                      <a:pt x="557" y="3689"/>
                    </a:lnTo>
                    <a:lnTo>
                      <a:pt x="668" y="3837"/>
                    </a:lnTo>
                    <a:lnTo>
                      <a:pt x="798" y="3986"/>
                    </a:lnTo>
                    <a:lnTo>
                      <a:pt x="927" y="4115"/>
                    </a:lnTo>
                    <a:lnTo>
                      <a:pt x="1076" y="4245"/>
                    </a:lnTo>
                    <a:lnTo>
                      <a:pt x="1243" y="4356"/>
                    </a:lnTo>
                    <a:lnTo>
                      <a:pt x="1409" y="4468"/>
                    </a:lnTo>
                    <a:lnTo>
                      <a:pt x="1595" y="4579"/>
                    </a:lnTo>
                    <a:lnTo>
                      <a:pt x="1947" y="4764"/>
                    </a:lnTo>
                    <a:lnTo>
                      <a:pt x="2151" y="4838"/>
                    </a:lnTo>
                    <a:lnTo>
                      <a:pt x="2336" y="4894"/>
                    </a:lnTo>
                    <a:lnTo>
                      <a:pt x="2521" y="4949"/>
                    </a:lnTo>
                    <a:lnTo>
                      <a:pt x="2707" y="4987"/>
                    </a:lnTo>
                    <a:lnTo>
                      <a:pt x="2892" y="5005"/>
                    </a:lnTo>
                    <a:lnTo>
                      <a:pt x="3077" y="5005"/>
                    </a:lnTo>
                    <a:lnTo>
                      <a:pt x="3300" y="4987"/>
                    </a:lnTo>
                    <a:lnTo>
                      <a:pt x="3504" y="4949"/>
                    </a:lnTo>
                    <a:lnTo>
                      <a:pt x="3541" y="4931"/>
                    </a:lnTo>
                    <a:lnTo>
                      <a:pt x="3559" y="4912"/>
                    </a:lnTo>
                    <a:lnTo>
                      <a:pt x="3578" y="4875"/>
                    </a:lnTo>
                    <a:lnTo>
                      <a:pt x="3578" y="4838"/>
                    </a:lnTo>
                    <a:lnTo>
                      <a:pt x="3559" y="4801"/>
                    </a:lnTo>
                    <a:lnTo>
                      <a:pt x="3522" y="4764"/>
                    </a:lnTo>
                    <a:lnTo>
                      <a:pt x="3448" y="4764"/>
                    </a:lnTo>
                    <a:lnTo>
                      <a:pt x="3281" y="4801"/>
                    </a:lnTo>
                    <a:lnTo>
                      <a:pt x="2911" y="4801"/>
                    </a:lnTo>
                    <a:lnTo>
                      <a:pt x="2725" y="4783"/>
                    </a:lnTo>
                    <a:lnTo>
                      <a:pt x="2521" y="4746"/>
                    </a:lnTo>
                    <a:lnTo>
                      <a:pt x="2318" y="4671"/>
                    </a:lnTo>
                    <a:lnTo>
                      <a:pt x="2114" y="4597"/>
                    </a:lnTo>
                    <a:lnTo>
                      <a:pt x="1910" y="4523"/>
                    </a:lnTo>
                    <a:lnTo>
                      <a:pt x="1706" y="4412"/>
                    </a:lnTo>
                    <a:lnTo>
                      <a:pt x="1521" y="4301"/>
                    </a:lnTo>
                    <a:lnTo>
                      <a:pt x="1335" y="4190"/>
                    </a:lnTo>
                    <a:lnTo>
                      <a:pt x="1150" y="4041"/>
                    </a:lnTo>
                    <a:lnTo>
                      <a:pt x="1002" y="3912"/>
                    </a:lnTo>
                    <a:lnTo>
                      <a:pt x="853" y="3763"/>
                    </a:lnTo>
                    <a:lnTo>
                      <a:pt x="742" y="3596"/>
                    </a:lnTo>
                    <a:lnTo>
                      <a:pt x="631" y="3448"/>
                    </a:lnTo>
                    <a:lnTo>
                      <a:pt x="538" y="3263"/>
                    </a:lnTo>
                    <a:lnTo>
                      <a:pt x="446" y="3078"/>
                    </a:lnTo>
                    <a:lnTo>
                      <a:pt x="371" y="2892"/>
                    </a:lnTo>
                    <a:lnTo>
                      <a:pt x="316" y="2688"/>
                    </a:lnTo>
                    <a:lnTo>
                      <a:pt x="260" y="2503"/>
                    </a:lnTo>
                    <a:lnTo>
                      <a:pt x="223" y="2299"/>
                    </a:lnTo>
                    <a:lnTo>
                      <a:pt x="205" y="2095"/>
                    </a:lnTo>
                    <a:lnTo>
                      <a:pt x="205" y="1910"/>
                    </a:lnTo>
                    <a:lnTo>
                      <a:pt x="205" y="1724"/>
                    </a:lnTo>
                    <a:lnTo>
                      <a:pt x="223" y="1539"/>
                    </a:lnTo>
                    <a:lnTo>
                      <a:pt x="260" y="1354"/>
                    </a:lnTo>
                    <a:lnTo>
                      <a:pt x="334" y="1187"/>
                    </a:lnTo>
                    <a:lnTo>
                      <a:pt x="409" y="1039"/>
                    </a:lnTo>
                    <a:lnTo>
                      <a:pt x="501" y="890"/>
                    </a:lnTo>
                    <a:lnTo>
                      <a:pt x="612" y="742"/>
                    </a:lnTo>
                    <a:lnTo>
                      <a:pt x="742" y="631"/>
                    </a:lnTo>
                    <a:lnTo>
                      <a:pt x="890" y="520"/>
                    </a:lnTo>
                    <a:lnTo>
                      <a:pt x="1039" y="427"/>
                    </a:lnTo>
                    <a:lnTo>
                      <a:pt x="1187" y="353"/>
                    </a:lnTo>
                    <a:lnTo>
                      <a:pt x="1335" y="297"/>
                    </a:lnTo>
                    <a:lnTo>
                      <a:pt x="1465" y="242"/>
                    </a:lnTo>
                    <a:lnTo>
                      <a:pt x="1595" y="223"/>
                    </a:lnTo>
                    <a:lnTo>
                      <a:pt x="1836" y="186"/>
                    </a:lnTo>
                    <a:lnTo>
                      <a:pt x="2058" y="186"/>
                    </a:lnTo>
                    <a:lnTo>
                      <a:pt x="2225" y="223"/>
                    </a:lnTo>
                    <a:lnTo>
                      <a:pt x="2373" y="260"/>
                    </a:lnTo>
                    <a:lnTo>
                      <a:pt x="2484" y="297"/>
                    </a:lnTo>
                    <a:lnTo>
                      <a:pt x="2707" y="390"/>
                    </a:lnTo>
                    <a:lnTo>
                      <a:pt x="2892" y="520"/>
                    </a:lnTo>
                    <a:lnTo>
                      <a:pt x="3077" y="649"/>
                    </a:lnTo>
                    <a:lnTo>
                      <a:pt x="3207" y="779"/>
                    </a:lnTo>
                    <a:lnTo>
                      <a:pt x="3411" y="1002"/>
                    </a:lnTo>
                    <a:lnTo>
                      <a:pt x="3467" y="1094"/>
                    </a:lnTo>
                    <a:lnTo>
                      <a:pt x="3504" y="1131"/>
                    </a:lnTo>
                    <a:lnTo>
                      <a:pt x="3541" y="1131"/>
                    </a:lnTo>
                    <a:lnTo>
                      <a:pt x="3578" y="1150"/>
                    </a:lnTo>
                    <a:lnTo>
                      <a:pt x="3615" y="1131"/>
                    </a:lnTo>
                    <a:lnTo>
                      <a:pt x="3633" y="1094"/>
                    </a:lnTo>
                    <a:lnTo>
                      <a:pt x="3652" y="1057"/>
                    </a:lnTo>
                    <a:lnTo>
                      <a:pt x="3652" y="1020"/>
                    </a:lnTo>
                    <a:lnTo>
                      <a:pt x="3633" y="983"/>
                    </a:lnTo>
                    <a:lnTo>
                      <a:pt x="3559" y="872"/>
                    </a:lnTo>
                    <a:lnTo>
                      <a:pt x="3467" y="779"/>
                    </a:lnTo>
                    <a:lnTo>
                      <a:pt x="3355" y="649"/>
                    </a:lnTo>
                    <a:lnTo>
                      <a:pt x="3189" y="501"/>
                    </a:lnTo>
                    <a:lnTo>
                      <a:pt x="3003" y="353"/>
                    </a:lnTo>
                    <a:lnTo>
                      <a:pt x="2799" y="223"/>
                    </a:lnTo>
                    <a:lnTo>
                      <a:pt x="2540" y="112"/>
                    </a:lnTo>
                    <a:lnTo>
                      <a:pt x="2299" y="38"/>
                    </a:lnTo>
                    <a:lnTo>
                      <a:pt x="204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091;p46">
                <a:extLst>
                  <a:ext uri="{FF2B5EF4-FFF2-40B4-BE49-F238E27FC236}">
                    <a16:creationId xmlns:a16="http://schemas.microsoft.com/office/drawing/2014/main" id="{EE08C2F9-33FF-2141-4298-887A600BFB73}"/>
                  </a:ext>
                </a:extLst>
              </p:cNvPr>
              <p:cNvSpPr/>
              <p:nvPr/>
            </p:nvSpPr>
            <p:spPr>
              <a:xfrm>
                <a:off x="5469500" y="3372750"/>
                <a:ext cx="53775" cy="43100"/>
              </a:xfrm>
              <a:custGeom>
                <a:avLst/>
                <a:gdLst/>
                <a:ahLst/>
                <a:cxnLst/>
                <a:rect l="l" t="t" r="r" b="b"/>
                <a:pathLst>
                  <a:path w="2151" h="1724" extrusionOk="0">
                    <a:moveTo>
                      <a:pt x="112" y="0"/>
                    </a:moveTo>
                    <a:lnTo>
                      <a:pt x="75" y="19"/>
                    </a:lnTo>
                    <a:lnTo>
                      <a:pt x="38" y="19"/>
                    </a:lnTo>
                    <a:lnTo>
                      <a:pt x="1" y="56"/>
                    </a:lnTo>
                    <a:lnTo>
                      <a:pt x="1" y="93"/>
                    </a:lnTo>
                    <a:lnTo>
                      <a:pt x="1" y="130"/>
                    </a:lnTo>
                    <a:lnTo>
                      <a:pt x="1" y="167"/>
                    </a:lnTo>
                    <a:lnTo>
                      <a:pt x="38" y="186"/>
                    </a:lnTo>
                    <a:lnTo>
                      <a:pt x="334" y="371"/>
                    </a:lnTo>
                    <a:lnTo>
                      <a:pt x="649" y="612"/>
                    </a:lnTo>
                    <a:lnTo>
                      <a:pt x="1280" y="1094"/>
                    </a:lnTo>
                    <a:lnTo>
                      <a:pt x="1780" y="1520"/>
                    </a:lnTo>
                    <a:lnTo>
                      <a:pt x="1984" y="1687"/>
                    </a:lnTo>
                    <a:lnTo>
                      <a:pt x="2021" y="1705"/>
                    </a:lnTo>
                    <a:lnTo>
                      <a:pt x="2058" y="1724"/>
                    </a:lnTo>
                    <a:lnTo>
                      <a:pt x="2095" y="1705"/>
                    </a:lnTo>
                    <a:lnTo>
                      <a:pt x="2132" y="1687"/>
                    </a:lnTo>
                    <a:lnTo>
                      <a:pt x="2151" y="1650"/>
                    </a:lnTo>
                    <a:lnTo>
                      <a:pt x="2151" y="1613"/>
                    </a:lnTo>
                    <a:lnTo>
                      <a:pt x="2151" y="1576"/>
                    </a:lnTo>
                    <a:lnTo>
                      <a:pt x="2114" y="1539"/>
                    </a:lnTo>
                    <a:lnTo>
                      <a:pt x="1891" y="1353"/>
                    </a:lnTo>
                    <a:lnTo>
                      <a:pt x="1391" y="927"/>
                    </a:lnTo>
                    <a:lnTo>
                      <a:pt x="742" y="445"/>
                    </a:lnTo>
                    <a:lnTo>
                      <a:pt x="427" y="204"/>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092;p46">
                <a:extLst>
                  <a:ext uri="{FF2B5EF4-FFF2-40B4-BE49-F238E27FC236}">
                    <a16:creationId xmlns:a16="http://schemas.microsoft.com/office/drawing/2014/main" id="{DB46293C-5A73-A946-04D9-C068C501B12B}"/>
                  </a:ext>
                </a:extLst>
              </p:cNvPr>
              <p:cNvSpPr/>
              <p:nvPr/>
            </p:nvSpPr>
            <p:spPr>
              <a:xfrm>
                <a:off x="5583950" y="3523800"/>
                <a:ext cx="39425" cy="39875"/>
              </a:xfrm>
              <a:custGeom>
                <a:avLst/>
                <a:gdLst/>
                <a:ahLst/>
                <a:cxnLst/>
                <a:rect l="l" t="t" r="r" b="b"/>
                <a:pathLst>
                  <a:path w="1577" h="1595" extrusionOk="0">
                    <a:moveTo>
                      <a:pt x="761" y="0"/>
                    </a:moveTo>
                    <a:lnTo>
                      <a:pt x="612" y="19"/>
                    </a:lnTo>
                    <a:lnTo>
                      <a:pt x="464" y="75"/>
                    </a:lnTo>
                    <a:lnTo>
                      <a:pt x="334" y="149"/>
                    </a:lnTo>
                    <a:lnTo>
                      <a:pt x="205" y="260"/>
                    </a:lnTo>
                    <a:lnTo>
                      <a:pt x="112" y="371"/>
                    </a:lnTo>
                    <a:lnTo>
                      <a:pt x="56" y="519"/>
                    </a:lnTo>
                    <a:lnTo>
                      <a:pt x="1" y="668"/>
                    </a:lnTo>
                    <a:lnTo>
                      <a:pt x="1" y="816"/>
                    </a:lnTo>
                    <a:lnTo>
                      <a:pt x="19" y="983"/>
                    </a:lnTo>
                    <a:lnTo>
                      <a:pt x="75" y="1131"/>
                    </a:lnTo>
                    <a:lnTo>
                      <a:pt x="149" y="1261"/>
                    </a:lnTo>
                    <a:lnTo>
                      <a:pt x="242" y="1372"/>
                    </a:lnTo>
                    <a:lnTo>
                      <a:pt x="371" y="1465"/>
                    </a:lnTo>
                    <a:lnTo>
                      <a:pt x="501" y="1539"/>
                    </a:lnTo>
                    <a:lnTo>
                      <a:pt x="649" y="1576"/>
                    </a:lnTo>
                    <a:lnTo>
                      <a:pt x="816" y="1594"/>
                    </a:lnTo>
                    <a:lnTo>
                      <a:pt x="964" y="1557"/>
                    </a:lnTo>
                    <a:lnTo>
                      <a:pt x="1113" y="1520"/>
                    </a:lnTo>
                    <a:lnTo>
                      <a:pt x="1242" y="1446"/>
                    </a:lnTo>
                    <a:lnTo>
                      <a:pt x="1372" y="1335"/>
                    </a:lnTo>
                    <a:lnTo>
                      <a:pt x="1465" y="1224"/>
                    </a:lnTo>
                    <a:lnTo>
                      <a:pt x="1520" y="1075"/>
                    </a:lnTo>
                    <a:lnTo>
                      <a:pt x="1558" y="927"/>
                    </a:lnTo>
                    <a:lnTo>
                      <a:pt x="1576" y="779"/>
                    </a:lnTo>
                    <a:lnTo>
                      <a:pt x="1558" y="612"/>
                    </a:lnTo>
                    <a:lnTo>
                      <a:pt x="1502" y="464"/>
                    </a:lnTo>
                    <a:lnTo>
                      <a:pt x="1428" y="334"/>
                    </a:lnTo>
                    <a:lnTo>
                      <a:pt x="1335" y="223"/>
                    </a:lnTo>
                    <a:lnTo>
                      <a:pt x="1205" y="130"/>
                    </a:lnTo>
                    <a:lnTo>
                      <a:pt x="1076" y="56"/>
                    </a:lnTo>
                    <a:lnTo>
                      <a:pt x="927" y="19"/>
                    </a:lnTo>
                    <a:lnTo>
                      <a:pt x="76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093;p46">
                <a:extLst>
                  <a:ext uri="{FF2B5EF4-FFF2-40B4-BE49-F238E27FC236}">
                    <a16:creationId xmlns:a16="http://schemas.microsoft.com/office/drawing/2014/main" id="{BAD955AA-872A-2814-918C-9D50599F1BD8}"/>
                  </a:ext>
                </a:extLst>
              </p:cNvPr>
              <p:cNvSpPr/>
              <p:nvPr/>
            </p:nvSpPr>
            <p:spPr>
              <a:xfrm>
                <a:off x="5705825" y="3523800"/>
                <a:ext cx="39400" cy="39875"/>
              </a:xfrm>
              <a:custGeom>
                <a:avLst/>
                <a:gdLst/>
                <a:ahLst/>
                <a:cxnLst/>
                <a:rect l="l" t="t" r="r" b="b"/>
                <a:pathLst>
                  <a:path w="1576" h="1595" extrusionOk="0">
                    <a:moveTo>
                      <a:pt x="760" y="0"/>
                    </a:moveTo>
                    <a:lnTo>
                      <a:pt x="612" y="19"/>
                    </a:lnTo>
                    <a:lnTo>
                      <a:pt x="464" y="75"/>
                    </a:lnTo>
                    <a:lnTo>
                      <a:pt x="334" y="149"/>
                    </a:lnTo>
                    <a:lnTo>
                      <a:pt x="223" y="260"/>
                    </a:lnTo>
                    <a:lnTo>
                      <a:pt x="130" y="371"/>
                    </a:lnTo>
                    <a:lnTo>
                      <a:pt x="56" y="519"/>
                    </a:lnTo>
                    <a:lnTo>
                      <a:pt x="19" y="668"/>
                    </a:lnTo>
                    <a:lnTo>
                      <a:pt x="0" y="816"/>
                    </a:lnTo>
                    <a:lnTo>
                      <a:pt x="19" y="983"/>
                    </a:lnTo>
                    <a:lnTo>
                      <a:pt x="74" y="1131"/>
                    </a:lnTo>
                    <a:lnTo>
                      <a:pt x="148" y="1261"/>
                    </a:lnTo>
                    <a:lnTo>
                      <a:pt x="260" y="1372"/>
                    </a:lnTo>
                    <a:lnTo>
                      <a:pt x="371" y="1465"/>
                    </a:lnTo>
                    <a:lnTo>
                      <a:pt x="501" y="1539"/>
                    </a:lnTo>
                    <a:lnTo>
                      <a:pt x="649" y="1576"/>
                    </a:lnTo>
                    <a:lnTo>
                      <a:pt x="816" y="1594"/>
                    </a:lnTo>
                    <a:lnTo>
                      <a:pt x="982" y="1557"/>
                    </a:lnTo>
                    <a:lnTo>
                      <a:pt x="1131" y="1520"/>
                    </a:lnTo>
                    <a:lnTo>
                      <a:pt x="1261" y="1446"/>
                    </a:lnTo>
                    <a:lnTo>
                      <a:pt x="1372" y="1335"/>
                    </a:lnTo>
                    <a:lnTo>
                      <a:pt x="1464" y="1224"/>
                    </a:lnTo>
                    <a:lnTo>
                      <a:pt x="1539" y="1075"/>
                    </a:lnTo>
                    <a:lnTo>
                      <a:pt x="1576" y="927"/>
                    </a:lnTo>
                    <a:lnTo>
                      <a:pt x="1576" y="779"/>
                    </a:lnTo>
                    <a:lnTo>
                      <a:pt x="1557" y="612"/>
                    </a:lnTo>
                    <a:lnTo>
                      <a:pt x="1520" y="464"/>
                    </a:lnTo>
                    <a:lnTo>
                      <a:pt x="1427" y="334"/>
                    </a:lnTo>
                    <a:lnTo>
                      <a:pt x="1335" y="223"/>
                    </a:lnTo>
                    <a:lnTo>
                      <a:pt x="1205" y="130"/>
                    </a:lnTo>
                    <a:lnTo>
                      <a:pt x="1075" y="56"/>
                    </a:lnTo>
                    <a:lnTo>
                      <a:pt x="927" y="19"/>
                    </a:lnTo>
                    <a:lnTo>
                      <a:pt x="7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094;p46">
                <a:extLst>
                  <a:ext uri="{FF2B5EF4-FFF2-40B4-BE49-F238E27FC236}">
                    <a16:creationId xmlns:a16="http://schemas.microsoft.com/office/drawing/2014/main" id="{63B466D1-FA2C-EE34-DFDC-98AF6107C054}"/>
                  </a:ext>
                </a:extLst>
              </p:cNvPr>
              <p:cNvSpPr/>
              <p:nvPr/>
            </p:nvSpPr>
            <p:spPr>
              <a:xfrm>
                <a:off x="5563575" y="3473750"/>
                <a:ext cx="68125" cy="28300"/>
              </a:xfrm>
              <a:custGeom>
                <a:avLst/>
                <a:gdLst/>
                <a:ahLst/>
                <a:cxnLst/>
                <a:rect l="l" t="t" r="r" b="b"/>
                <a:pathLst>
                  <a:path w="2725" h="1132" extrusionOk="0">
                    <a:moveTo>
                      <a:pt x="1576" y="1"/>
                    </a:moveTo>
                    <a:lnTo>
                      <a:pt x="1335" y="56"/>
                    </a:lnTo>
                    <a:lnTo>
                      <a:pt x="1112" y="112"/>
                    </a:lnTo>
                    <a:lnTo>
                      <a:pt x="908" y="205"/>
                    </a:lnTo>
                    <a:lnTo>
                      <a:pt x="742" y="297"/>
                    </a:lnTo>
                    <a:lnTo>
                      <a:pt x="575" y="409"/>
                    </a:lnTo>
                    <a:lnTo>
                      <a:pt x="426" y="520"/>
                    </a:lnTo>
                    <a:lnTo>
                      <a:pt x="204" y="742"/>
                    </a:lnTo>
                    <a:lnTo>
                      <a:pt x="56" y="909"/>
                    </a:lnTo>
                    <a:lnTo>
                      <a:pt x="19" y="965"/>
                    </a:lnTo>
                    <a:lnTo>
                      <a:pt x="0" y="1002"/>
                    </a:lnTo>
                    <a:lnTo>
                      <a:pt x="0" y="1039"/>
                    </a:lnTo>
                    <a:lnTo>
                      <a:pt x="19" y="1076"/>
                    </a:lnTo>
                    <a:lnTo>
                      <a:pt x="37" y="1113"/>
                    </a:lnTo>
                    <a:lnTo>
                      <a:pt x="93" y="1131"/>
                    </a:lnTo>
                    <a:lnTo>
                      <a:pt x="148" y="1113"/>
                    </a:lnTo>
                    <a:lnTo>
                      <a:pt x="167" y="1076"/>
                    </a:lnTo>
                    <a:lnTo>
                      <a:pt x="223" y="1002"/>
                    </a:lnTo>
                    <a:lnTo>
                      <a:pt x="352" y="853"/>
                    </a:lnTo>
                    <a:lnTo>
                      <a:pt x="575" y="649"/>
                    </a:lnTo>
                    <a:lnTo>
                      <a:pt x="704" y="557"/>
                    </a:lnTo>
                    <a:lnTo>
                      <a:pt x="834" y="464"/>
                    </a:lnTo>
                    <a:lnTo>
                      <a:pt x="1001" y="371"/>
                    </a:lnTo>
                    <a:lnTo>
                      <a:pt x="1186" y="297"/>
                    </a:lnTo>
                    <a:lnTo>
                      <a:pt x="1390" y="242"/>
                    </a:lnTo>
                    <a:lnTo>
                      <a:pt x="1594" y="205"/>
                    </a:lnTo>
                    <a:lnTo>
                      <a:pt x="1817" y="205"/>
                    </a:lnTo>
                    <a:lnTo>
                      <a:pt x="2057" y="223"/>
                    </a:lnTo>
                    <a:lnTo>
                      <a:pt x="2317" y="297"/>
                    </a:lnTo>
                    <a:lnTo>
                      <a:pt x="2595" y="390"/>
                    </a:lnTo>
                    <a:lnTo>
                      <a:pt x="2632" y="409"/>
                    </a:lnTo>
                    <a:lnTo>
                      <a:pt x="2669" y="409"/>
                    </a:lnTo>
                    <a:lnTo>
                      <a:pt x="2688" y="371"/>
                    </a:lnTo>
                    <a:lnTo>
                      <a:pt x="2725" y="353"/>
                    </a:lnTo>
                    <a:lnTo>
                      <a:pt x="2725" y="316"/>
                    </a:lnTo>
                    <a:lnTo>
                      <a:pt x="2725" y="279"/>
                    </a:lnTo>
                    <a:lnTo>
                      <a:pt x="2706" y="242"/>
                    </a:lnTo>
                    <a:lnTo>
                      <a:pt x="2669" y="223"/>
                    </a:lnTo>
                    <a:lnTo>
                      <a:pt x="2373" y="93"/>
                    </a:lnTo>
                    <a:lnTo>
                      <a:pt x="2095" y="38"/>
                    </a:lnTo>
                    <a:lnTo>
                      <a:pt x="181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095;p46">
                <a:extLst>
                  <a:ext uri="{FF2B5EF4-FFF2-40B4-BE49-F238E27FC236}">
                    <a16:creationId xmlns:a16="http://schemas.microsoft.com/office/drawing/2014/main" id="{C0810F52-29A5-793D-DE4C-7DDECE369CBB}"/>
                  </a:ext>
                </a:extLst>
              </p:cNvPr>
              <p:cNvSpPr/>
              <p:nvPr/>
            </p:nvSpPr>
            <p:spPr>
              <a:xfrm>
                <a:off x="5706275" y="3473300"/>
                <a:ext cx="62575" cy="28750"/>
              </a:xfrm>
              <a:custGeom>
                <a:avLst/>
                <a:gdLst/>
                <a:ahLst/>
                <a:cxnLst/>
                <a:rect l="l" t="t" r="r" b="b"/>
                <a:pathLst>
                  <a:path w="2503" h="1150" extrusionOk="0">
                    <a:moveTo>
                      <a:pt x="853" y="0"/>
                    </a:moveTo>
                    <a:lnTo>
                      <a:pt x="612" y="19"/>
                    </a:lnTo>
                    <a:lnTo>
                      <a:pt x="353" y="56"/>
                    </a:lnTo>
                    <a:lnTo>
                      <a:pt x="75" y="149"/>
                    </a:lnTo>
                    <a:lnTo>
                      <a:pt x="38" y="167"/>
                    </a:lnTo>
                    <a:lnTo>
                      <a:pt x="19" y="204"/>
                    </a:lnTo>
                    <a:lnTo>
                      <a:pt x="1" y="241"/>
                    </a:lnTo>
                    <a:lnTo>
                      <a:pt x="19" y="278"/>
                    </a:lnTo>
                    <a:lnTo>
                      <a:pt x="38" y="315"/>
                    </a:lnTo>
                    <a:lnTo>
                      <a:pt x="56" y="334"/>
                    </a:lnTo>
                    <a:lnTo>
                      <a:pt x="149" y="334"/>
                    </a:lnTo>
                    <a:lnTo>
                      <a:pt x="390" y="260"/>
                    </a:lnTo>
                    <a:lnTo>
                      <a:pt x="631" y="204"/>
                    </a:lnTo>
                    <a:lnTo>
                      <a:pt x="853" y="186"/>
                    </a:lnTo>
                    <a:lnTo>
                      <a:pt x="1057" y="204"/>
                    </a:lnTo>
                    <a:lnTo>
                      <a:pt x="1243" y="260"/>
                    </a:lnTo>
                    <a:lnTo>
                      <a:pt x="1428" y="315"/>
                    </a:lnTo>
                    <a:lnTo>
                      <a:pt x="1576" y="389"/>
                    </a:lnTo>
                    <a:lnTo>
                      <a:pt x="1724" y="482"/>
                    </a:lnTo>
                    <a:lnTo>
                      <a:pt x="1873" y="575"/>
                    </a:lnTo>
                    <a:lnTo>
                      <a:pt x="1984" y="686"/>
                    </a:lnTo>
                    <a:lnTo>
                      <a:pt x="2169" y="871"/>
                    </a:lnTo>
                    <a:lnTo>
                      <a:pt x="2280" y="1020"/>
                    </a:lnTo>
                    <a:lnTo>
                      <a:pt x="2318" y="1094"/>
                    </a:lnTo>
                    <a:lnTo>
                      <a:pt x="2355" y="1131"/>
                    </a:lnTo>
                    <a:lnTo>
                      <a:pt x="2410" y="1149"/>
                    </a:lnTo>
                    <a:lnTo>
                      <a:pt x="2466" y="1131"/>
                    </a:lnTo>
                    <a:lnTo>
                      <a:pt x="2484" y="1094"/>
                    </a:lnTo>
                    <a:lnTo>
                      <a:pt x="2503" y="1075"/>
                    </a:lnTo>
                    <a:lnTo>
                      <a:pt x="2503" y="1020"/>
                    </a:lnTo>
                    <a:lnTo>
                      <a:pt x="2503" y="983"/>
                    </a:lnTo>
                    <a:lnTo>
                      <a:pt x="2447" y="927"/>
                    </a:lnTo>
                    <a:lnTo>
                      <a:pt x="2318" y="760"/>
                    </a:lnTo>
                    <a:lnTo>
                      <a:pt x="2132" y="556"/>
                    </a:lnTo>
                    <a:lnTo>
                      <a:pt x="2002" y="445"/>
                    </a:lnTo>
                    <a:lnTo>
                      <a:pt x="1854" y="334"/>
                    </a:lnTo>
                    <a:lnTo>
                      <a:pt x="1687" y="241"/>
                    </a:lnTo>
                    <a:lnTo>
                      <a:pt x="1502" y="149"/>
                    </a:lnTo>
                    <a:lnTo>
                      <a:pt x="1298" y="74"/>
                    </a:lnTo>
                    <a:lnTo>
                      <a:pt x="1094" y="19"/>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096;p46">
                <a:extLst>
                  <a:ext uri="{FF2B5EF4-FFF2-40B4-BE49-F238E27FC236}">
                    <a16:creationId xmlns:a16="http://schemas.microsoft.com/office/drawing/2014/main" id="{D00E1EF9-371A-C32E-84FE-67F553F9C66E}"/>
                  </a:ext>
                </a:extLst>
              </p:cNvPr>
              <p:cNvSpPr/>
              <p:nvPr/>
            </p:nvSpPr>
            <p:spPr>
              <a:xfrm>
                <a:off x="5601550" y="3631300"/>
                <a:ext cx="116800" cy="34300"/>
              </a:xfrm>
              <a:custGeom>
                <a:avLst/>
                <a:gdLst/>
                <a:ahLst/>
                <a:cxnLst/>
                <a:rect l="l" t="t" r="r" b="b"/>
                <a:pathLst>
                  <a:path w="4672" h="1372" extrusionOk="0">
                    <a:moveTo>
                      <a:pt x="75" y="0"/>
                    </a:moveTo>
                    <a:lnTo>
                      <a:pt x="38" y="19"/>
                    </a:lnTo>
                    <a:lnTo>
                      <a:pt x="1" y="56"/>
                    </a:lnTo>
                    <a:lnTo>
                      <a:pt x="1" y="93"/>
                    </a:lnTo>
                    <a:lnTo>
                      <a:pt x="1" y="130"/>
                    </a:lnTo>
                    <a:lnTo>
                      <a:pt x="19" y="167"/>
                    </a:lnTo>
                    <a:lnTo>
                      <a:pt x="75" y="223"/>
                    </a:lnTo>
                    <a:lnTo>
                      <a:pt x="205" y="371"/>
                    </a:lnTo>
                    <a:lnTo>
                      <a:pt x="427" y="556"/>
                    </a:lnTo>
                    <a:lnTo>
                      <a:pt x="724" y="779"/>
                    </a:lnTo>
                    <a:lnTo>
                      <a:pt x="909" y="890"/>
                    </a:lnTo>
                    <a:lnTo>
                      <a:pt x="1113" y="1001"/>
                    </a:lnTo>
                    <a:lnTo>
                      <a:pt x="1317" y="1094"/>
                    </a:lnTo>
                    <a:lnTo>
                      <a:pt x="1558" y="1187"/>
                    </a:lnTo>
                    <a:lnTo>
                      <a:pt x="1799" y="1261"/>
                    </a:lnTo>
                    <a:lnTo>
                      <a:pt x="2058" y="1316"/>
                    </a:lnTo>
                    <a:lnTo>
                      <a:pt x="2336" y="1353"/>
                    </a:lnTo>
                    <a:lnTo>
                      <a:pt x="2633" y="1372"/>
                    </a:lnTo>
                    <a:lnTo>
                      <a:pt x="2855" y="1372"/>
                    </a:lnTo>
                    <a:lnTo>
                      <a:pt x="3096" y="1335"/>
                    </a:lnTo>
                    <a:lnTo>
                      <a:pt x="3337" y="1298"/>
                    </a:lnTo>
                    <a:lnTo>
                      <a:pt x="3578" y="1242"/>
                    </a:lnTo>
                    <a:lnTo>
                      <a:pt x="3838" y="1150"/>
                    </a:lnTo>
                    <a:lnTo>
                      <a:pt x="4097" y="1038"/>
                    </a:lnTo>
                    <a:lnTo>
                      <a:pt x="4357" y="909"/>
                    </a:lnTo>
                    <a:lnTo>
                      <a:pt x="4635" y="760"/>
                    </a:lnTo>
                    <a:lnTo>
                      <a:pt x="4653" y="723"/>
                    </a:lnTo>
                    <a:lnTo>
                      <a:pt x="4672" y="686"/>
                    </a:lnTo>
                    <a:lnTo>
                      <a:pt x="4672" y="649"/>
                    </a:lnTo>
                    <a:lnTo>
                      <a:pt x="4653" y="612"/>
                    </a:lnTo>
                    <a:lnTo>
                      <a:pt x="4635" y="594"/>
                    </a:lnTo>
                    <a:lnTo>
                      <a:pt x="4597" y="575"/>
                    </a:lnTo>
                    <a:lnTo>
                      <a:pt x="4560" y="575"/>
                    </a:lnTo>
                    <a:lnTo>
                      <a:pt x="4523" y="594"/>
                    </a:lnTo>
                    <a:lnTo>
                      <a:pt x="4282" y="723"/>
                    </a:lnTo>
                    <a:lnTo>
                      <a:pt x="4060" y="835"/>
                    </a:lnTo>
                    <a:lnTo>
                      <a:pt x="3838" y="946"/>
                    </a:lnTo>
                    <a:lnTo>
                      <a:pt x="3615" y="1020"/>
                    </a:lnTo>
                    <a:lnTo>
                      <a:pt x="3393" y="1075"/>
                    </a:lnTo>
                    <a:lnTo>
                      <a:pt x="3189" y="1131"/>
                    </a:lnTo>
                    <a:lnTo>
                      <a:pt x="2985" y="1168"/>
                    </a:lnTo>
                    <a:lnTo>
                      <a:pt x="2781" y="1187"/>
                    </a:lnTo>
                    <a:lnTo>
                      <a:pt x="2392" y="1187"/>
                    </a:lnTo>
                    <a:lnTo>
                      <a:pt x="2040" y="1131"/>
                    </a:lnTo>
                    <a:lnTo>
                      <a:pt x="1725" y="1057"/>
                    </a:lnTo>
                    <a:lnTo>
                      <a:pt x="1428" y="946"/>
                    </a:lnTo>
                    <a:lnTo>
                      <a:pt x="1150" y="816"/>
                    </a:lnTo>
                    <a:lnTo>
                      <a:pt x="909" y="668"/>
                    </a:lnTo>
                    <a:lnTo>
                      <a:pt x="705" y="519"/>
                    </a:lnTo>
                    <a:lnTo>
                      <a:pt x="520" y="390"/>
                    </a:lnTo>
                    <a:lnTo>
                      <a:pt x="279" y="149"/>
                    </a:lnTo>
                    <a:lnTo>
                      <a:pt x="168" y="38"/>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097;p46">
                <a:extLst>
                  <a:ext uri="{FF2B5EF4-FFF2-40B4-BE49-F238E27FC236}">
                    <a16:creationId xmlns:a16="http://schemas.microsoft.com/office/drawing/2014/main" id="{45DE4889-9B37-7ECB-6488-8CF280F8D5B2}"/>
                  </a:ext>
                </a:extLst>
              </p:cNvPr>
              <p:cNvSpPr/>
              <p:nvPr/>
            </p:nvSpPr>
            <p:spPr>
              <a:xfrm>
                <a:off x="5675225" y="3519625"/>
                <a:ext cx="35250" cy="122825"/>
              </a:xfrm>
              <a:custGeom>
                <a:avLst/>
                <a:gdLst/>
                <a:ahLst/>
                <a:cxnLst/>
                <a:rect l="l" t="t" r="r" b="b"/>
                <a:pathLst>
                  <a:path w="1410" h="4913" extrusionOk="0">
                    <a:moveTo>
                      <a:pt x="205" y="1"/>
                    </a:moveTo>
                    <a:lnTo>
                      <a:pt x="149" y="19"/>
                    </a:lnTo>
                    <a:lnTo>
                      <a:pt x="131" y="38"/>
                    </a:lnTo>
                    <a:lnTo>
                      <a:pt x="112" y="75"/>
                    </a:lnTo>
                    <a:lnTo>
                      <a:pt x="94" y="112"/>
                    </a:lnTo>
                    <a:lnTo>
                      <a:pt x="94" y="1632"/>
                    </a:lnTo>
                    <a:lnTo>
                      <a:pt x="112" y="1669"/>
                    </a:lnTo>
                    <a:lnTo>
                      <a:pt x="131" y="1706"/>
                    </a:lnTo>
                    <a:lnTo>
                      <a:pt x="353" y="1873"/>
                    </a:lnTo>
                    <a:lnTo>
                      <a:pt x="538" y="2077"/>
                    </a:lnTo>
                    <a:lnTo>
                      <a:pt x="724" y="2317"/>
                    </a:lnTo>
                    <a:lnTo>
                      <a:pt x="872" y="2577"/>
                    </a:lnTo>
                    <a:lnTo>
                      <a:pt x="1020" y="2836"/>
                    </a:lnTo>
                    <a:lnTo>
                      <a:pt x="1113" y="3096"/>
                    </a:lnTo>
                    <a:lnTo>
                      <a:pt x="1187" y="3374"/>
                    </a:lnTo>
                    <a:lnTo>
                      <a:pt x="1224" y="3615"/>
                    </a:lnTo>
                    <a:lnTo>
                      <a:pt x="75" y="4023"/>
                    </a:lnTo>
                    <a:lnTo>
                      <a:pt x="19" y="4060"/>
                    </a:lnTo>
                    <a:lnTo>
                      <a:pt x="1" y="4115"/>
                    </a:lnTo>
                    <a:lnTo>
                      <a:pt x="19" y="4820"/>
                    </a:lnTo>
                    <a:lnTo>
                      <a:pt x="19" y="4857"/>
                    </a:lnTo>
                    <a:lnTo>
                      <a:pt x="38" y="4894"/>
                    </a:lnTo>
                    <a:lnTo>
                      <a:pt x="75" y="4912"/>
                    </a:lnTo>
                    <a:lnTo>
                      <a:pt x="149" y="4912"/>
                    </a:lnTo>
                    <a:lnTo>
                      <a:pt x="186" y="4894"/>
                    </a:lnTo>
                    <a:lnTo>
                      <a:pt x="205" y="4857"/>
                    </a:lnTo>
                    <a:lnTo>
                      <a:pt x="205" y="4820"/>
                    </a:lnTo>
                    <a:lnTo>
                      <a:pt x="205" y="4189"/>
                    </a:lnTo>
                    <a:lnTo>
                      <a:pt x="1354" y="3782"/>
                    </a:lnTo>
                    <a:lnTo>
                      <a:pt x="1391" y="3745"/>
                    </a:lnTo>
                    <a:lnTo>
                      <a:pt x="1410" y="3689"/>
                    </a:lnTo>
                    <a:lnTo>
                      <a:pt x="1391" y="3411"/>
                    </a:lnTo>
                    <a:lnTo>
                      <a:pt x="1335" y="3133"/>
                    </a:lnTo>
                    <a:lnTo>
                      <a:pt x="1224" y="2836"/>
                    </a:lnTo>
                    <a:lnTo>
                      <a:pt x="1094" y="2540"/>
                    </a:lnTo>
                    <a:lnTo>
                      <a:pt x="928" y="2262"/>
                    </a:lnTo>
                    <a:lnTo>
                      <a:pt x="724" y="2002"/>
                    </a:lnTo>
                    <a:lnTo>
                      <a:pt x="520" y="1780"/>
                    </a:lnTo>
                    <a:lnTo>
                      <a:pt x="297" y="1576"/>
                    </a:lnTo>
                    <a:lnTo>
                      <a:pt x="297" y="112"/>
                    </a:lnTo>
                    <a:lnTo>
                      <a:pt x="279" y="75"/>
                    </a:lnTo>
                    <a:lnTo>
                      <a:pt x="260" y="38"/>
                    </a:lnTo>
                    <a:lnTo>
                      <a:pt x="242" y="19"/>
                    </a:lnTo>
                    <a:lnTo>
                      <a:pt x="20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098;p46">
                <a:extLst>
                  <a:ext uri="{FF2B5EF4-FFF2-40B4-BE49-F238E27FC236}">
                    <a16:creationId xmlns:a16="http://schemas.microsoft.com/office/drawing/2014/main" id="{6B005674-E398-AF17-D3C6-FBC0AFC2AD8D}"/>
                  </a:ext>
                </a:extLst>
              </p:cNvPr>
              <p:cNvSpPr/>
              <p:nvPr/>
            </p:nvSpPr>
            <p:spPr>
              <a:xfrm>
                <a:off x="5472275" y="3829625"/>
                <a:ext cx="257650" cy="377650"/>
              </a:xfrm>
              <a:custGeom>
                <a:avLst/>
                <a:gdLst/>
                <a:ahLst/>
                <a:cxnLst/>
                <a:rect l="l" t="t" r="r" b="b"/>
                <a:pathLst>
                  <a:path w="10306" h="15106" extrusionOk="0">
                    <a:moveTo>
                      <a:pt x="8304" y="0"/>
                    </a:moveTo>
                    <a:lnTo>
                      <a:pt x="2151" y="56"/>
                    </a:lnTo>
                    <a:lnTo>
                      <a:pt x="1" y="612"/>
                    </a:lnTo>
                    <a:lnTo>
                      <a:pt x="5506" y="15106"/>
                    </a:lnTo>
                    <a:lnTo>
                      <a:pt x="10306" y="612"/>
                    </a:lnTo>
                    <a:lnTo>
                      <a:pt x="83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099;p46">
                <a:extLst>
                  <a:ext uri="{FF2B5EF4-FFF2-40B4-BE49-F238E27FC236}">
                    <a16:creationId xmlns:a16="http://schemas.microsoft.com/office/drawing/2014/main" id="{156909D3-802C-6365-DC9B-1F6319C5A939}"/>
                  </a:ext>
                </a:extLst>
              </p:cNvPr>
              <p:cNvSpPr/>
              <p:nvPr/>
            </p:nvSpPr>
            <p:spPr>
              <a:xfrm>
                <a:off x="5567275" y="3824050"/>
                <a:ext cx="80650" cy="383225"/>
              </a:xfrm>
              <a:custGeom>
                <a:avLst/>
                <a:gdLst/>
                <a:ahLst/>
                <a:cxnLst/>
                <a:rect l="l" t="t" r="r" b="b"/>
                <a:pathLst>
                  <a:path w="3226" h="15329" extrusionOk="0">
                    <a:moveTo>
                      <a:pt x="1650" y="1"/>
                    </a:moveTo>
                    <a:lnTo>
                      <a:pt x="112" y="2966"/>
                    </a:lnTo>
                    <a:lnTo>
                      <a:pt x="686" y="4282"/>
                    </a:lnTo>
                    <a:lnTo>
                      <a:pt x="0" y="10862"/>
                    </a:lnTo>
                    <a:lnTo>
                      <a:pt x="1706" y="15329"/>
                    </a:lnTo>
                    <a:lnTo>
                      <a:pt x="3188" y="10825"/>
                    </a:lnTo>
                    <a:lnTo>
                      <a:pt x="2558" y="4301"/>
                    </a:lnTo>
                    <a:lnTo>
                      <a:pt x="3225" y="2966"/>
                    </a:lnTo>
                    <a:lnTo>
                      <a:pt x="1650" y="1"/>
                    </a:lnTo>
                    <a:close/>
                  </a:path>
                </a:pathLst>
              </a:custGeom>
              <a:solidFill>
                <a:srgbClr val="F287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100;p46">
                <a:extLst>
                  <a:ext uri="{FF2B5EF4-FFF2-40B4-BE49-F238E27FC236}">
                    <a16:creationId xmlns:a16="http://schemas.microsoft.com/office/drawing/2014/main" id="{2B7C1CBA-B4A0-5DB5-F1F0-32E3A5BE5733}"/>
                  </a:ext>
                </a:extLst>
              </p:cNvPr>
              <p:cNvSpPr/>
              <p:nvPr/>
            </p:nvSpPr>
            <p:spPr>
              <a:xfrm>
                <a:off x="5509350" y="3788375"/>
                <a:ext cx="182600" cy="123275"/>
              </a:xfrm>
              <a:custGeom>
                <a:avLst/>
                <a:gdLst/>
                <a:ahLst/>
                <a:cxnLst/>
                <a:rect l="l" t="t" r="r" b="b"/>
                <a:pathLst>
                  <a:path w="7304" h="4931" extrusionOk="0">
                    <a:moveTo>
                      <a:pt x="705" y="1"/>
                    </a:moveTo>
                    <a:lnTo>
                      <a:pt x="1" y="1873"/>
                    </a:lnTo>
                    <a:lnTo>
                      <a:pt x="2188" y="4857"/>
                    </a:lnTo>
                    <a:lnTo>
                      <a:pt x="3967" y="1428"/>
                    </a:lnTo>
                    <a:lnTo>
                      <a:pt x="705" y="1"/>
                    </a:lnTo>
                    <a:close/>
                    <a:moveTo>
                      <a:pt x="6747" y="353"/>
                    </a:moveTo>
                    <a:lnTo>
                      <a:pt x="3967" y="1428"/>
                    </a:lnTo>
                    <a:lnTo>
                      <a:pt x="5839" y="4931"/>
                    </a:lnTo>
                    <a:lnTo>
                      <a:pt x="7303" y="1706"/>
                    </a:lnTo>
                    <a:lnTo>
                      <a:pt x="6747" y="353"/>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101;p46">
                <a:extLst>
                  <a:ext uri="{FF2B5EF4-FFF2-40B4-BE49-F238E27FC236}">
                    <a16:creationId xmlns:a16="http://schemas.microsoft.com/office/drawing/2014/main" id="{2DB2DD4B-C88F-9E37-9AFA-20A061981593}"/>
                  </a:ext>
                </a:extLst>
              </p:cNvPr>
              <p:cNvSpPr/>
              <p:nvPr/>
            </p:nvSpPr>
            <p:spPr>
              <a:xfrm>
                <a:off x="5507025" y="3821275"/>
                <a:ext cx="187225" cy="92700"/>
              </a:xfrm>
              <a:custGeom>
                <a:avLst/>
                <a:gdLst/>
                <a:ahLst/>
                <a:cxnLst/>
                <a:rect l="l" t="t" r="r" b="b"/>
                <a:pathLst>
                  <a:path w="7489" h="3708" extrusionOk="0">
                    <a:moveTo>
                      <a:pt x="4041" y="1"/>
                    </a:moveTo>
                    <a:lnTo>
                      <a:pt x="4023" y="19"/>
                    </a:lnTo>
                    <a:lnTo>
                      <a:pt x="3986" y="56"/>
                    </a:lnTo>
                    <a:lnTo>
                      <a:pt x="2262" y="3355"/>
                    </a:lnTo>
                    <a:lnTo>
                      <a:pt x="186" y="501"/>
                    </a:lnTo>
                    <a:lnTo>
                      <a:pt x="149" y="464"/>
                    </a:lnTo>
                    <a:lnTo>
                      <a:pt x="75" y="464"/>
                    </a:lnTo>
                    <a:lnTo>
                      <a:pt x="38" y="482"/>
                    </a:lnTo>
                    <a:lnTo>
                      <a:pt x="19" y="501"/>
                    </a:lnTo>
                    <a:lnTo>
                      <a:pt x="1" y="538"/>
                    </a:lnTo>
                    <a:lnTo>
                      <a:pt x="1" y="575"/>
                    </a:lnTo>
                    <a:lnTo>
                      <a:pt x="19" y="612"/>
                    </a:lnTo>
                    <a:lnTo>
                      <a:pt x="2207" y="3596"/>
                    </a:lnTo>
                    <a:lnTo>
                      <a:pt x="2244" y="3633"/>
                    </a:lnTo>
                    <a:lnTo>
                      <a:pt x="2281" y="3633"/>
                    </a:lnTo>
                    <a:lnTo>
                      <a:pt x="2336" y="3615"/>
                    </a:lnTo>
                    <a:lnTo>
                      <a:pt x="2373" y="3578"/>
                    </a:lnTo>
                    <a:lnTo>
                      <a:pt x="4060" y="316"/>
                    </a:lnTo>
                    <a:lnTo>
                      <a:pt x="5839" y="3652"/>
                    </a:lnTo>
                    <a:lnTo>
                      <a:pt x="5876" y="3707"/>
                    </a:lnTo>
                    <a:lnTo>
                      <a:pt x="5932" y="3707"/>
                    </a:lnTo>
                    <a:lnTo>
                      <a:pt x="5988" y="3689"/>
                    </a:lnTo>
                    <a:lnTo>
                      <a:pt x="6025" y="3652"/>
                    </a:lnTo>
                    <a:lnTo>
                      <a:pt x="7470" y="427"/>
                    </a:lnTo>
                    <a:lnTo>
                      <a:pt x="7489" y="390"/>
                    </a:lnTo>
                    <a:lnTo>
                      <a:pt x="7489" y="353"/>
                    </a:lnTo>
                    <a:lnTo>
                      <a:pt x="7452" y="316"/>
                    </a:lnTo>
                    <a:lnTo>
                      <a:pt x="7433" y="297"/>
                    </a:lnTo>
                    <a:lnTo>
                      <a:pt x="7359" y="297"/>
                    </a:lnTo>
                    <a:lnTo>
                      <a:pt x="7322" y="316"/>
                    </a:lnTo>
                    <a:lnTo>
                      <a:pt x="7303" y="353"/>
                    </a:lnTo>
                    <a:lnTo>
                      <a:pt x="5913" y="3392"/>
                    </a:lnTo>
                    <a:lnTo>
                      <a:pt x="4153" y="56"/>
                    </a:lnTo>
                    <a:lnTo>
                      <a:pt x="4116" y="19"/>
                    </a:lnTo>
                    <a:lnTo>
                      <a:pt x="406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102;p46">
                <a:extLst>
                  <a:ext uri="{FF2B5EF4-FFF2-40B4-BE49-F238E27FC236}">
                    <a16:creationId xmlns:a16="http://schemas.microsoft.com/office/drawing/2014/main" id="{BCEBE4D4-7687-19B5-5055-FA6B776EB537}"/>
                  </a:ext>
                </a:extLst>
              </p:cNvPr>
              <p:cNvSpPr/>
              <p:nvPr/>
            </p:nvSpPr>
            <p:spPr>
              <a:xfrm>
                <a:off x="5524650" y="3786050"/>
                <a:ext cx="156175" cy="40350"/>
              </a:xfrm>
              <a:custGeom>
                <a:avLst/>
                <a:gdLst/>
                <a:ahLst/>
                <a:cxnLst/>
                <a:rect l="l" t="t" r="r" b="b"/>
                <a:pathLst>
                  <a:path w="6247" h="1614" extrusionOk="0">
                    <a:moveTo>
                      <a:pt x="56" y="1"/>
                    </a:moveTo>
                    <a:lnTo>
                      <a:pt x="19" y="19"/>
                    </a:lnTo>
                    <a:lnTo>
                      <a:pt x="0" y="57"/>
                    </a:lnTo>
                    <a:lnTo>
                      <a:pt x="0" y="94"/>
                    </a:lnTo>
                    <a:lnTo>
                      <a:pt x="0" y="131"/>
                    </a:lnTo>
                    <a:lnTo>
                      <a:pt x="19" y="168"/>
                    </a:lnTo>
                    <a:lnTo>
                      <a:pt x="56" y="186"/>
                    </a:lnTo>
                    <a:lnTo>
                      <a:pt x="3318" y="1595"/>
                    </a:lnTo>
                    <a:lnTo>
                      <a:pt x="3355" y="1613"/>
                    </a:lnTo>
                    <a:lnTo>
                      <a:pt x="3392" y="1595"/>
                    </a:lnTo>
                    <a:lnTo>
                      <a:pt x="6172" y="538"/>
                    </a:lnTo>
                    <a:lnTo>
                      <a:pt x="6209" y="520"/>
                    </a:lnTo>
                    <a:lnTo>
                      <a:pt x="6228" y="483"/>
                    </a:lnTo>
                    <a:lnTo>
                      <a:pt x="6246" y="446"/>
                    </a:lnTo>
                    <a:lnTo>
                      <a:pt x="6228" y="409"/>
                    </a:lnTo>
                    <a:lnTo>
                      <a:pt x="6209" y="372"/>
                    </a:lnTo>
                    <a:lnTo>
                      <a:pt x="6191" y="353"/>
                    </a:lnTo>
                    <a:lnTo>
                      <a:pt x="6154" y="335"/>
                    </a:lnTo>
                    <a:lnTo>
                      <a:pt x="6098" y="353"/>
                    </a:lnTo>
                    <a:lnTo>
                      <a:pt x="3374" y="1410"/>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103;p46">
                <a:extLst>
                  <a:ext uri="{FF2B5EF4-FFF2-40B4-BE49-F238E27FC236}">
                    <a16:creationId xmlns:a16="http://schemas.microsoft.com/office/drawing/2014/main" id="{B4A78FA0-4E21-FD74-9642-BBF4BA5350BB}"/>
                  </a:ext>
                </a:extLst>
              </p:cNvPr>
              <p:cNvSpPr/>
              <p:nvPr/>
            </p:nvSpPr>
            <p:spPr>
              <a:xfrm>
                <a:off x="5583500" y="3927375"/>
                <a:ext cx="48675" cy="5125"/>
              </a:xfrm>
              <a:custGeom>
                <a:avLst/>
                <a:gdLst/>
                <a:ahLst/>
                <a:cxnLst/>
                <a:rect l="l" t="t" r="r" b="b"/>
                <a:pathLst>
                  <a:path w="1947" h="205" extrusionOk="0">
                    <a:moveTo>
                      <a:pt x="93" y="1"/>
                    </a:moveTo>
                    <a:lnTo>
                      <a:pt x="56" y="19"/>
                    </a:lnTo>
                    <a:lnTo>
                      <a:pt x="19" y="38"/>
                    </a:lnTo>
                    <a:lnTo>
                      <a:pt x="0" y="75"/>
                    </a:lnTo>
                    <a:lnTo>
                      <a:pt x="0" y="112"/>
                    </a:lnTo>
                    <a:lnTo>
                      <a:pt x="0" y="149"/>
                    </a:lnTo>
                    <a:lnTo>
                      <a:pt x="19" y="186"/>
                    </a:lnTo>
                    <a:lnTo>
                      <a:pt x="56" y="205"/>
                    </a:lnTo>
                    <a:lnTo>
                      <a:pt x="1891" y="205"/>
                    </a:lnTo>
                    <a:lnTo>
                      <a:pt x="1928" y="186"/>
                    </a:lnTo>
                    <a:lnTo>
                      <a:pt x="1946" y="149"/>
                    </a:lnTo>
                    <a:lnTo>
                      <a:pt x="1946" y="112"/>
                    </a:lnTo>
                    <a:lnTo>
                      <a:pt x="1946" y="75"/>
                    </a:lnTo>
                    <a:lnTo>
                      <a:pt x="1928" y="38"/>
                    </a:lnTo>
                    <a:lnTo>
                      <a:pt x="1891" y="19"/>
                    </a:lnTo>
                    <a:lnTo>
                      <a:pt x="185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3104;p46">
                <a:extLst>
                  <a:ext uri="{FF2B5EF4-FFF2-40B4-BE49-F238E27FC236}">
                    <a16:creationId xmlns:a16="http://schemas.microsoft.com/office/drawing/2014/main" id="{1F005363-17DD-CAB5-BD71-9197C715AE7D}"/>
                  </a:ext>
                </a:extLst>
              </p:cNvPr>
              <p:cNvSpPr/>
              <p:nvPr/>
            </p:nvSpPr>
            <p:spPr>
              <a:xfrm>
                <a:off x="5433375" y="3855100"/>
                <a:ext cx="101500" cy="165900"/>
              </a:xfrm>
              <a:custGeom>
                <a:avLst/>
                <a:gdLst/>
                <a:ahLst/>
                <a:cxnLst/>
                <a:rect l="l" t="t" r="r" b="b"/>
                <a:pathLst>
                  <a:path w="4060" h="6636" extrusionOk="0">
                    <a:moveTo>
                      <a:pt x="612" y="1"/>
                    </a:moveTo>
                    <a:lnTo>
                      <a:pt x="575" y="19"/>
                    </a:lnTo>
                    <a:lnTo>
                      <a:pt x="556" y="38"/>
                    </a:lnTo>
                    <a:lnTo>
                      <a:pt x="537" y="93"/>
                    </a:lnTo>
                    <a:lnTo>
                      <a:pt x="0" y="5802"/>
                    </a:lnTo>
                    <a:lnTo>
                      <a:pt x="0" y="5839"/>
                    </a:lnTo>
                    <a:lnTo>
                      <a:pt x="19" y="5876"/>
                    </a:lnTo>
                    <a:lnTo>
                      <a:pt x="56" y="5895"/>
                    </a:lnTo>
                    <a:lnTo>
                      <a:pt x="93" y="5913"/>
                    </a:lnTo>
                    <a:lnTo>
                      <a:pt x="3948" y="6636"/>
                    </a:lnTo>
                    <a:lnTo>
                      <a:pt x="4003" y="6636"/>
                    </a:lnTo>
                    <a:lnTo>
                      <a:pt x="4022" y="6617"/>
                    </a:lnTo>
                    <a:lnTo>
                      <a:pt x="4059" y="6599"/>
                    </a:lnTo>
                    <a:lnTo>
                      <a:pt x="4059" y="6562"/>
                    </a:lnTo>
                    <a:lnTo>
                      <a:pt x="4059" y="6525"/>
                    </a:lnTo>
                    <a:lnTo>
                      <a:pt x="4040" y="6488"/>
                    </a:lnTo>
                    <a:lnTo>
                      <a:pt x="4022" y="6451"/>
                    </a:lnTo>
                    <a:lnTo>
                      <a:pt x="3985" y="6451"/>
                    </a:lnTo>
                    <a:lnTo>
                      <a:pt x="204" y="5728"/>
                    </a:lnTo>
                    <a:lnTo>
                      <a:pt x="741" y="112"/>
                    </a:lnTo>
                    <a:lnTo>
                      <a:pt x="741" y="56"/>
                    </a:lnTo>
                    <a:lnTo>
                      <a:pt x="723" y="38"/>
                    </a:lnTo>
                    <a:lnTo>
                      <a:pt x="6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105;p46">
                <a:extLst>
                  <a:ext uri="{FF2B5EF4-FFF2-40B4-BE49-F238E27FC236}">
                    <a16:creationId xmlns:a16="http://schemas.microsoft.com/office/drawing/2014/main" id="{DCB15A7F-6494-7775-4FA3-520880F74639}"/>
                  </a:ext>
                </a:extLst>
              </p:cNvPr>
              <p:cNvSpPr/>
              <p:nvPr/>
            </p:nvSpPr>
            <p:spPr>
              <a:xfrm>
                <a:off x="5493600" y="4010325"/>
                <a:ext cx="118650" cy="199725"/>
              </a:xfrm>
              <a:custGeom>
                <a:avLst/>
                <a:gdLst/>
                <a:ahLst/>
                <a:cxnLst/>
                <a:rect l="l" t="t" r="r" b="b"/>
                <a:pathLst>
                  <a:path w="4746" h="7989" extrusionOk="0">
                    <a:moveTo>
                      <a:pt x="278" y="1"/>
                    </a:moveTo>
                    <a:lnTo>
                      <a:pt x="241" y="19"/>
                    </a:lnTo>
                    <a:lnTo>
                      <a:pt x="223" y="56"/>
                    </a:lnTo>
                    <a:lnTo>
                      <a:pt x="204" y="93"/>
                    </a:lnTo>
                    <a:lnTo>
                      <a:pt x="0" y="3652"/>
                    </a:lnTo>
                    <a:lnTo>
                      <a:pt x="19" y="3689"/>
                    </a:lnTo>
                    <a:lnTo>
                      <a:pt x="38" y="3726"/>
                    </a:lnTo>
                    <a:lnTo>
                      <a:pt x="4578" y="7952"/>
                    </a:lnTo>
                    <a:lnTo>
                      <a:pt x="4616" y="7970"/>
                    </a:lnTo>
                    <a:lnTo>
                      <a:pt x="4653" y="7989"/>
                    </a:lnTo>
                    <a:lnTo>
                      <a:pt x="4690" y="7970"/>
                    </a:lnTo>
                    <a:lnTo>
                      <a:pt x="4727" y="7952"/>
                    </a:lnTo>
                    <a:lnTo>
                      <a:pt x="4745" y="7915"/>
                    </a:lnTo>
                    <a:lnTo>
                      <a:pt x="4745" y="7878"/>
                    </a:lnTo>
                    <a:lnTo>
                      <a:pt x="4745" y="7841"/>
                    </a:lnTo>
                    <a:lnTo>
                      <a:pt x="4727" y="7822"/>
                    </a:lnTo>
                    <a:lnTo>
                      <a:pt x="204" y="3615"/>
                    </a:lnTo>
                    <a:lnTo>
                      <a:pt x="408" y="112"/>
                    </a:lnTo>
                    <a:lnTo>
                      <a:pt x="408" y="56"/>
                    </a:lnTo>
                    <a:lnTo>
                      <a:pt x="390" y="38"/>
                    </a:lnTo>
                    <a:lnTo>
                      <a:pt x="3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106;p46">
                <a:extLst>
                  <a:ext uri="{FF2B5EF4-FFF2-40B4-BE49-F238E27FC236}">
                    <a16:creationId xmlns:a16="http://schemas.microsoft.com/office/drawing/2014/main" id="{084CE8FB-6CC4-9232-76FA-F57E8DF764D6}"/>
                  </a:ext>
                </a:extLst>
              </p:cNvPr>
              <p:cNvSpPr/>
              <p:nvPr/>
            </p:nvSpPr>
            <p:spPr>
              <a:xfrm>
                <a:off x="5672450" y="3854175"/>
                <a:ext cx="101500" cy="166825"/>
              </a:xfrm>
              <a:custGeom>
                <a:avLst/>
                <a:gdLst/>
                <a:ahLst/>
                <a:cxnLst/>
                <a:rect l="l" t="t" r="r" b="b"/>
                <a:pathLst>
                  <a:path w="4060" h="6673" extrusionOk="0">
                    <a:moveTo>
                      <a:pt x="3448" y="1"/>
                    </a:moveTo>
                    <a:lnTo>
                      <a:pt x="3411" y="19"/>
                    </a:lnTo>
                    <a:lnTo>
                      <a:pt x="3374" y="38"/>
                    </a:lnTo>
                    <a:lnTo>
                      <a:pt x="3355" y="75"/>
                    </a:lnTo>
                    <a:lnTo>
                      <a:pt x="3355" y="112"/>
                    </a:lnTo>
                    <a:lnTo>
                      <a:pt x="3856" y="5765"/>
                    </a:lnTo>
                    <a:lnTo>
                      <a:pt x="93" y="6488"/>
                    </a:lnTo>
                    <a:lnTo>
                      <a:pt x="56" y="6488"/>
                    </a:lnTo>
                    <a:lnTo>
                      <a:pt x="19" y="6525"/>
                    </a:lnTo>
                    <a:lnTo>
                      <a:pt x="1" y="6562"/>
                    </a:lnTo>
                    <a:lnTo>
                      <a:pt x="1" y="6599"/>
                    </a:lnTo>
                    <a:lnTo>
                      <a:pt x="19" y="6636"/>
                    </a:lnTo>
                    <a:lnTo>
                      <a:pt x="38" y="6654"/>
                    </a:lnTo>
                    <a:lnTo>
                      <a:pt x="75" y="6673"/>
                    </a:lnTo>
                    <a:lnTo>
                      <a:pt x="130" y="6673"/>
                    </a:lnTo>
                    <a:lnTo>
                      <a:pt x="3986" y="5950"/>
                    </a:lnTo>
                    <a:lnTo>
                      <a:pt x="4023" y="5932"/>
                    </a:lnTo>
                    <a:lnTo>
                      <a:pt x="4041" y="5913"/>
                    </a:lnTo>
                    <a:lnTo>
                      <a:pt x="4060" y="5876"/>
                    </a:lnTo>
                    <a:lnTo>
                      <a:pt x="4060" y="5839"/>
                    </a:lnTo>
                    <a:lnTo>
                      <a:pt x="3559" y="93"/>
                    </a:lnTo>
                    <a:lnTo>
                      <a:pt x="3541" y="56"/>
                    </a:lnTo>
                    <a:lnTo>
                      <a:pt x="3522" y="19"/>
                    </a:lnTo>
                    <a:lnTo>
                      <a:pt x="3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07;p46">
                <a:extLst>
                  <a:ext uri="{FF2B5EF4-FFF2-40B4-BE49-F238E27FC236}">
                    <a16:creationId xmlns:a16="http://schemas.microsoft.com/office/drawing/2014/main" id="{B4FFC401-5B60-50CB-4F9B-A87C9705A07B}"/>
                  </a:ext>
                </a:extLst>
              </p:cNvPr>
              <p:cNvSpPr/>
              <p:nvPr/>
            </p:nvSpPr>
            <p:spPr>
              <a:xfrm>
                <a:off x="5607575" y="4010325"/>
                <a:ext cx="106150" cy="199725"/>
              </a:xfrm>
              <a:custGeom>
                <a:avLst/>
                <a:gdLst/>
                <a:ahLst/>
                <a:cxnLst/>
                <a:rect l="l" t="t" r="r" b="b"/>
                <a:pathLst>
                  <a:path w="4246" h="7989" extrusionOk="0">
                    <a:moveTo>
                      <a:pt x="3912" y="1"/>
                    </a:moveTo>
                    <a:lnTo>
                      <a:pt x="3875" y="38"/>
                    </a:lnTo>
                    <a:lnTo>
                      <a:pt x="3856" y="56"/>
                    </a:lnTo>
                    <a:lnTo>
                      <a:pt x="3856" y="112"/>
                    </a:lnTo>
                    <a:lnTo>
                      <a:pt x="4060" y="3615"/>
                    </a:lnTo>
                    <a:lnTo>
                      <a:pt x="19" y="7822"/>
                    </a:lnTo>
                    <a:lnTo>
                      <a:pt x="1" y="7859"/>
                    </a:lnTo>
                    <a:lnTo>
                      <a:pt x="1" y="7896"/>
                    </a:lnTo>
                    <a:lnTo>
                      <a:pt x="1" y="7933"/>
                    </a:lnTo>
                    <a:lnTo>
                      <a:pt x="19" y="7952"/>
                    </a:lnTo>
                    <a:lnTo>
                      <a:pt x="57" y="7970"/>
                    </a:lnTo>
                    <a:lnTo>
                      <a:pt x="94" y="7989"/>
                    </a:lnTo>
                    <a:lnTo>
                      <a:pt x="131" y="7970"/>
                    </a:lnTo>
                    <a:lnTo>
                      <a:pt x="168" y="7952"/>
                    </a:lnTo>
                    <a:lnTo>
                      <a:pt x="4227" y="3726"/>
                    </a:lnTo>
                    <a:lnTo>
                      <a:pt x="4245" y="3689"/>
                    </a:lnTo>
                    <a:lnTo>
                      <a:pt x="4245" y="3652"/>
                    </a:lnTo>
                    <a:lnTo>
                      <a:pt x="4041" y="93"/>
                    </a:lnTo>
                    <a:lnTo>
                      <a:pt x="4041" y="56"/>
                    </a:lnTo>
                    <a:lnTo>
                      <a:pt x="4023" y="19"/>
                    </a:lnTo>
                    <a:lnTo>
                      <a:pt x="398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08;p46">
                <a:extLst>
                  <a:ext uri="{FF2B5EF4-FFF2-40B4-BE49-F238E27FC236}">
                    <a16:creationId xmlns:a16="http://schemas.microsoft.com/office/drawing/2014/main" id="{D77540DB-B1E9-68D6-6510-FF018B2F0776}"/>
                  </a:ext>
                </a:extLst>
              </p:cNvPr>
              <p:cNvSpPr/>
              <p:nvPr/>
            </p:nvSpPr>
            <p:spPr>
              <a:xfrm>
                <a:off x="5413450" y="4567750"/>
                <a:ext cx="379500" cy="51925"/>
              </a:xfrm>
              <a:custGeom>
                <a:avLst/>
                <a:gdLst/>
                <a:ahLst/>
                <a:cxnLst/>
                <a:rect l="l" t="t" r="r" b="b"/>
                <a:pathLst>
                  <a:path w="15180" h="2077" extrusionOk="0">
                    <a:moveTo>
                      <a:pt x="74" y="1"/>
                    </a:moveTo>
                    <a:lnTo>
                      <a:pt x="37" y="38"/>
                    </a:lnTo>
                    <a:lnTo>
                      <a:pt x="19" y="56"/>
                    </a:lnTo>
                    <a:lnTo>
                      <a:pt x="0" y="112"/>
                    </a:lnTo>
                    <a:lnTo>
                      <a:pt x="19" y="130"/>
                    </a:lnTo>
                    <a:lnTo>
                      <a:pt x="37" y="167"/>
                    </a:lnTo>
                    <a:lnTo>
                      <a:pt x="222" y="316"/>
                    </a:lnTo>
                    <a:lnTo>
                      <a:pt x="426" y="482"/>
                    </a:lnTo>
                    <a:lnTo>
                      <a:pt x="704" y="668"/>
                    </a:lnTo>
                    <a:lnTo>
                      <a:pt x="1038" y="872"/>
                    </a:lnTo>
                    <a:lnTo>
                      <a:pt x="1446" y="1075"/>
                    </a:lnTo>
                    <a:lnTo>
                      <a:pt x="1909" y="1279"/>
                    </a:lnTo>
                    <a:lnTo>
                      <a:pt x="2169" y="1372"/>
                    </a:lnTo>
                    <a:lnTo>
                      <a:pt x="2428" y="1465"/>
                    </a:lnTo>
                    <a:lnTo>
                      <a:pt x="2706" y="1539"/>
                    </a:lnTo>
                    <a:lnTo>
                      <a:pt x="2984" y="1594"/>
                    </a:lnTo>
                    <a:lnTo>
                      <a:pt x="3281" y="1650"/>
                    </a:lnTo>
                    <a:lnTo>
                      <a:pt x="3596" y="1687"/>
                    </a:lnTo>
                    <a:lnTo>
                      <a:pt x="3911" y="1706"/>
                    </a:lnTo>
                    <a:lnTo>
                      <a:pt x="4226" y="1706"/>
                    </a:lnTo>
                    <a:lnTo>
                      <a:pt x="4559" y="1669"/>
                    </a:lnTo>
                    <a:lnTo>
                      <a:pt x="4912" y="1632"/>
                    </a:lnTo>
                    <a:lnTo>
                      <a:pt x="5264" y="1557"/>
                    </a:lnTo>
                    <a:lnTo>
                      <a:pt x="5616" y="1465"/>
                    </a:lnTo>
                    <a:lnTo>
                      <a:pt x="5968" y="1335"/>
                    </a:lnTo>
                    <a:lnTo>
                      <a:pt x="6339" y="1187"/>
                    </a:lnTo>
                    <a:lnTo>
                      <a:pt x="6709" y="1001"/>
                    </a:lnTo>
                    <a:lnTo>
                      <a:pt x="7080" y="779"/>
                    </a:lnTo>
                    <a:lnTo>
                      <a:pt x="7469" y="519"/>
                    </a:lnTo>
                    <a:lnTo>
                      <a:pt x="7840" y="241"/>
                    </a:lnTo>
                    <a:lnTo>
                      <a:pt x="8025" y="408"/>
                    </a:lnTo>
                    <a:lnTo>
                      <a:pt x="8303" y="668"/>
                    </a:lnTo>
                    <a:lnTo>
                      <a:pt x="8693" y="964"/>
                    </a:lnTo>
                    <a:lnTo>
                      <a:pt x="8934" y="1131"/>
                    </a:lnTo>
                    <a:lnTo>
                      <a:pt x="9175" y="1298"/>
                    </a:lnTo>
                    <a:lnTo>
                      <a:pt x="9453" y="1446"/>
                    </a:lnTo>
                    <a:lnTo>
                      <a:pt x="9749" y="1594"/>
                    </a:lnTo>
                    <a:lnTo>
                      <a:pt x="10064" y="1724"/>
                    </a:lnTo>
                    <a:lnTo>
                      <a:pt x="10379" y="1835"/>
                    </a:lnTo>
                    <a:lnTo>
                      <a:pt x="10731" y="1947"/>
                    </a:lnTo>
                    <a:lnTo>
                      <a:pt x="11102" y="2021"/>
                    </a:lnTo>
                    <a:lnTo>
                      <a:pt x="11491" y="2076"/>
                    </a:lnTo>
                    <a:lnTo>
                      <a:pt x="12270" y="2076"/>
                    </a:lnTo>
                    <a:lnTo>
                      <a:pt x="12640" y="2021"/>
                    </a:lnTo>
                    <a:lnTo>
                      <a:pt x="13030" y="1947"/>
                    </a:lnTo>
                    <a:lnTo>
                      <a:pt x="13437" y="1835"/>
                    </a:lnTo>
                    <a:lnTo>
                      <a:pt x="13845" y="1669"/>
                    </a:lnTo>
                    <a:lnTo>
                      <a:pt x="14271" y="1465"/>
                    </a:lnTo>
                    <a:lnTo>
                      <a:pt x="14698" y="1224"/>
                    </a:lnTo>
                    <a:lnTo>
                      <a:pt x="15143" y="927"/>
                    </a:lnTo>
                    <a:lnTo>
                      <a:pt x="15161" y="909"/>
                    </a:lnTo>
                    <a:lnTo>
                      <a:pt x="15180" y="872"/>
                    </a:lnTo>
                    <a:lnTo>
                      <a:pt x="15180" y="835"/>
                    </a:lnTo>
                    <a:lnTo>
                      <a:pt x="15161" y="797"/>
                    </a:lnTo>
                    <a:lnTo>
                      <a:pt x="15143" y="779"/>
                    </a:lnTo>
                    <a:lnTo>
                      <a:pt x="15105" y="760"/>
                    </a:lnTo>
                    <a:lnTo>
                      <a:pt x="15068" y="760"/>
                    </a:lnTo>
                    <a:lnTo>
                      <a:pt x="15031" y="779"/>
                    </a:lnTo>
                    <a:lnTo>
                      <a:pt x="14661" y="1020"/>
                    </a:lnTo>
                    <a:lnTo>
                      <a:pt x="14290" y="1242"/>
                    </a:lnTo>
                    <a:lnTo>
                      <a:pt x="13938" y="1428"/>
                    </a:lnTo>
                    <a:lnTo>
                      <a:pt x="13586" y="1576"/>
                    </a:lnTo>
                    <a:lnTo>
                      <a:pt x="13252" y="1687"/>
                    </a:lnTo>
                    <a:lnTo>
                      <a:pt x="12918" y="1780"/>
                    </a:lnTo>
                    <a:lnTo>
                      <a:pt x="12585" y="1854"/>
                    </a:lnTo>
                    <a:lnTo>
                      <a:pt x="12270" y="1891"/>
                    </a:lnTo>
                    <a:lnTo>
                      <a:pt x="11955" y="1910"/>
                    </a:lnTo>
                    <a:lnTo>
                      <a:pt x="11640" y="1891"/>
                    </a:lnTo>
                    <a:lnTo>
                      <a:pt x="11362" y="1872"/>
                    </a:lnTo>
                    <a:lnTo>
                      <a:pt x="11065" y="1835"/>
                    </a:lnTo>
                    <a:lnTo>
                      <a:pt x="10806" y="1780"/>
                    </a:lnTo>
                    <a:lnTo>
                      <a:pt x="10528" y="1706"/>
                    </a:lnTo>
                    <a:lnTo>
                      <a:pt x="10287" y="1632"/>
                    </a:lnTo>
                    <a:lnTo>
                      <a:pt x="10046" y="1539"/>
                    </a:lnTo>
                    <a:lnTo>
                      <a:pt x="9805" y="1428"/>
                    </a:lnTo>
                    <a:lnTo>
                      <a:pt x="9582" y="1316"/>
                    </a:lnTo>
                    <a:lnTo>
                      <a:pt x="9193" y="1094"/>
                    </a:lnTo>
                    <a:lnTo>
                      <a:pt x="8841" y="853"/>
                    </a:lnTo>
                    <a:lnTo>
                      <a:pt x="8544" y="612"/>
                    </a:lnTo>
                    <a:lnTo>
                      <a:pt x="8285" y="408"/>
                    </a:lnTo>
                    <a:lnTo>
                      <a:pt x="8118" y="223"/>
                    </a:lnTo>
                    <a:lnTo>
                      <a:pt x="7933" y="38"/>
                    </a:lnTo>
                    <a:lnTo>
                      <a:pt x="7896" y="19"/>
                    </a:lnTo>
                    <a:lnTo>
                      <a:pt x="7859" y="1"/>
                    </a:lnTo>
                    <a:lnTo>
                      <a:pt x="7822" y="1"/>
                    </a:lnTo>
                    <a:lnTo>
                      <a:pt x="7784" y="19"/>
                    </a:lnTo>
                    <a:lnTo>
                      <a:pt x="7414" y="316"/>
                    </a:lnTo>
                    <a:lnTo>
                      <a:pt x="7062" y="575"/>
                    </a:lnTo>
                    <a:lnTo>
                      <a:pt x="6691" y="797"/>
                    </a:lnTo>
                    <a:lnTo>
                      <a:pt x="6339" y="983"/>
                    </a:lnTo>
                    <a:lnTo>
                      <a:pt x="5968" y="1131"/>
                    </a:lnTo>
                    <a:lnTo>
                      <a:pt x="5634" y="1261"/>
                    </a:lnTo>
                    <a:lnTo>
                      <a:pt x="5282" y="1372"/>
                    </a:lnTo>
                    <a:lnTo>
                      <a:pt x="4949" y="1446"/>
                    </a:lnTo>
                    <a:lnTo>
                      <a:pt x="4615" y="1483"/>
                    </a:lnTo>
                    <a:lnTo>
                      <a:pt x="4300" y="1520"/>
                    </a:lnTo>
                    <a:lnTo>
                      <a:pt x="3670" y="1520"/>
                    </a:lnTo>
                    <a:lnTo>
                      <a:pt x="3373" y="1483"/>
                    </a:lnTo>
                    <a:lnTo>
                      <a:pt x="3095" y="1446"/>
                    </a:lnTo>
                    <a:lnTo>
                      <a:pt x="2817" y="1391"/>
                    </a:lnTo>
                    <a:lnTo>
                      <a:pt x="2539" y="1316"/>
                    </a:lnTo>
                    <a:lnTo>
                      <a:pt x="2298" y="1242"/>
                    </a:lnTo>
                    <a:lnTo>
                      <a:pt x="2057" y="1150"/>
                    </a:lnTo>
                    <a:lnTo>
                      <a:pt x="1594" y="964"/>
                    </a:lnTo>
                    <a:lnTo>
                      <a:pt x="1205" y="760"/>
                    </a:lnTo>
                    <a:lnTo>
                      <a:pt x="871" y="557"/>
                    </a:lnTo>
                    <a:lnTo>
                      <a:pt x="593" y="353"/>
                    </a:lnTo>
                    <a:lnTo>
                      <a:pt x="389" y="204"/>
                    </a:lnTo>
                    <a:lnTo>
                      <a:pt x="167" y="19"/>
                    </a:lnTo>
                    <a:lnTo>
                      <a:pt x="1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09;p46">
                <a:extLst>
                  <a:ext uri="{FF2B5EF4-FFF2-40B4-BE49-F238E27FC236}">
                    <a16:creationId xmlns:a16="http://schemas.microsoft.com/office/drawing/2014/main" id="{34007EB8-F6C9-6FBE-9D86-AEA357F1A93B}"/>
                  </a:ext>
                </a:extLst>
              </p:cNvPr>
              <p:cNvSpPr/>
              <p:nvPr/>
            </p:nvSpPr>
            <p:spPr>
              <a:xfrm>
                <a:off x="5607575" y="4207250"/>
                <a:ext cx="4675" cy="365625"/>
              </a:xfrm>
              <a:custGeom>
                <a:avLst/>
                <a:gdLst/>
                <a:ahLst/>
                <a:cxnLst/>
                <a:rect l="l" t="t" r="r" b="b"/>
                <a:pathLst>
                  <a:path w="187" h="14625" extrusionOk="0">
                    <a:moveTo>
                      <a:pt x="94" y="1"/>
                    </a:moveTo>
                    <a:lnTo>
                      <a:pt x="57" y="19"/>
                    </a:lnTo>
                    <a:lnTo>
                      <a:pt x="19" y="38"/>
                    </a:lnTo>
                    <a:lnTo>
                      <a:pt x="1" y="75"/>
                    </a:lnTo>
                    <a:lnTo>
                      <a:pt x="1" y="112"/>
                    </a:lnTo>
                    <a:lnTo>
                      <a:pt x="1" y="14513"/>
                    </a:lnTo>
                    <a:lnTo>
                      <a:pt x="1" y="14550"/>
                    </a:lnTo>
                    <a:lnTo>
                      <a:pt x="19" y="14587"/>
                    </a:lnTo>
                    <a:lnTo>
                      <a:pt x="57" y="14606"/>
                    </a:lnTo>
                    <a:lnTo>
                      <a:pt x="94" y="14624"/>
                    </a:lnTo>
                    <a:lnTo>
                      <a:pt x="131" y="14606"/>
                    </a:lnTo>
                    <a:lnTo>
                      <a:pt x="168" y="14587"/>
                    </a:lnTo>
                    <a:lnTo>
                      <a:pt x="186" y="14550"/>
                    </a:lnTo>
                    <a:lnTo>
                      <a:pt x="186" y="14513"/>
                    </a:lnTo>
                    <a:lnTo>
                      <a:pt x="186" y="112"/>
                    </a:lnTo>
                    <a:lnTo>
                      <a:pt x="186" y="75"/>
                    </a:lnTo>
                    <a:lnTo>
                      <a:pt x="168" y="38"/>
                    </a:lnTo>
                    <a:lnTo>
                      <a:pt x="131" y="19"/>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110;p46">
                <a:extLst>
                  <a:ext uri="{FF2B5EF4-FFF2-40B4-BE49-F238E27FC236}">
                    <a16:creationId xmlns:a16="http://schemas.microsoft.com/office/drawing/2014/main" id="{5256E436-91D4-6356-572C-36FE0F89EE47}"/>
                  </a:ext>
                </a:extLst>
              </p:cNvPr>
              <p:cNvSpPr/>
              <p:nvPr/>
            </p:nvSpPr>
            <p:spPr>
              <a:xfrm>
                <a:off x="5620100" y="4213275"/>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111;p46">
                <a:extLst>
                  <a:ext uri="{FF2B5EF4-FFF2-40B4-BE49-F238E27FC236}">
                    <a16:creationId xmlns:a16="http://schemas.microsoft.com/office/drawing/2014/main" id="{107E67EF-4F52-0EB9-79F0-0C7D56A1DFC3}"/>
                  </a:ext>
                </a:extLst>
              </p:cNvPr>
              <p:cNvSpPr/>
              <p:nvPr/>
            </p:nvSpPr>
            <p:spPr>
              <a:xfrm>
                <a:off x="5621475" y="4305950"/>
                <a:ext cx="30150" cy="32000"/>
              </a:xfrm>
              <a:custGeom>
                <a:avLst/>
                <a:gdLst/>
                <a:ahLst/>
                <a:cxnLst/>
                <a:rect l="l" t="t" r="r" b="b"/>
                <a:pathLst>
                  <a:path w="1206" h="1280" extrusionOk="0">
                    <a:moveTo>
                      <a:pt x="483" y="1"/>
                    </a:moveTo>
                    <a:lnTo>
                      <a:pt x="372" y="38"/>
                    </a:lnTo>
                    <a:lnTo>
                      <a:pt x="260" y="112"/>
                    </a:lnTo>
                    <a:lnTo>
                      <a:pt x="168" y="186"/>
                    </a:lnTo>
                    <a:lnTo>
                      <a:pt x="94" y="279"/>
                    </a:lnTo>
                    <a:lnTo>
                      <a:pt x="38" y="390"/>
                    </a:lnTo>
                    <a:lnTo>
                      <a:pt x="19" y="501"/>
                    </a:lnTo>
                    <a:lnTo>
                      <a:pt x="1" y="631"/>
                    </a:lnTo>
                    <a:lnTo>
                      <a:pt x="19" y="760"/>
                    </a:lnTo>
                    <a:lnTo>
                      <a:pt x="38" y="890"/>
                    </a:lnTo>
                    <a:lnTo>
                      <a:pt x="94" y="1001"/>
                    </a:lnTo>
                    <a:lnTo>
                      <a:pt x="168" y="1094"/>
                    </a:lnTo>
                    <a:lnTo>
                      <a:pt x="260" y="1168"/>
                    </a:lnTo>
                    <a:lnTo>
                      <a:pt x="372" y="1224"/>
                    </a:lnTo>
                    <a:lnTo>
                      <a:pt x="483" y="1261"/>
                    </a:lnTo>
                    <a:lnTo>
                      <a:pt x="594" y="1279"/>
                    </a:lnTo>
                    <a:lnTo>
                      <a:pt x="724" y="1261"/>
                    </a:lnTo>
                    <a:lnTo>
                      <a:pt x="835" y="1224"/>
                    </a:lnTo>
                    <a:lnTo>
                      <a:pt x="946" y="1168"/>
                    </a:lnTo>
                    <a:lnTo>
                      <a:pt x="1020" y="1094"/>
                    </a:lnTo>
                    <a:lnTo>
                      <a:pt x="1094" y="1001"/>
                    </a:lnTo>
                    <a:lnTo>
                      <a:pt x="1150" y="890"/>
                    </a:lnTo>
                    <a:lnTo>
                      <a:pt x="1187" y="760"/>
                    </a:lnTo>
                    <a:lnTo>
                      <a:pt x="1206" y="631"/>
                    </a:lnTo>
                    <a:lnTo>
                      <a:pt x="1187" y="501"/>
                    </a:lnTo>
                    <a:lnTo>
                      <a:pt x="1150" y="390"/>
                    </a:lnTo>
                    <a:lnTo>
                      <a:pt x="1094" y="279"/>
                    </a:lnTo>
                    <a:lnTo>
                      <a:pt x="1020" y="186"/>
                    </a:lnTo>
                    <a:lnTo>
                      <a:pt x="946" y="112"/>
                    </a:lnTo>
                    <a:lnTo>
                      <a:pt x="835" y="38"/>
                    </a:lnTo>
                    <a:lnTo>
                      <a:pt x="724"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112;p46">
                <a:extLst>
                  <a:ext uri="{FF2B5EF4-FFF2-40B4-BE49-F238E27FC236}">
                    <a16:creationId xmlns:a16="http://schemas.microsoft.com/office/drawing/2014/main" id="{4EB3FE28-566D-6A38-D4EB-CA4C9BFD3E0E}"/>
                  </a:ext>
                </a:extLst>
              </p:cNvPr>
              <p:cNvSpPr/>
              <p:nvPr/>
            </p:nvSpPr>
            <p:spPr>
              <a:xfrm>
                <a:off x="5618700" y="4422725"/>
                <a:ext cx="30150" cy="32450"/>
              </a:xfrm>
              <a:custGeom>
                <a:avLst/>
                <a:gdLst/>
                <a:ahLst/>
                <a:cxnLst/>
                <a:rect l="l" t="t" r="r" b="b"/>
                <a:pathLst>
                  <a:path w="1206" h="1298" extrusionOk="0">
                    <a:moveTo>
                      <a:pt x="594" y="0"/>
                    </a:moveTo>
                    <a:lnTo>
                      <a:pt x="483" y="19"/>
                    </a:lnTo>
                    <a:lnTo>
                      <a:pt x="371" y="56"/>
                    </a:lnTo>
                    <a:lnTo>
                      <a:pt x="260" y="111"/>
                    </a:lnTo>
                    <a:lnTo>
                      <a:pt x="168" y="204"/>
                    </a:lnTo>
                    <a:lnTo>
                      <a:pt x="93" y="297"/>
                    </a:lnTo>
                    <a:lnTo>
                      <a:pt x="38" y="408"/>
                    </a:lnTo>
                    <a:lnTo>
                      <a:pt x="1" y="519"/>
                    </a:lnTo>
                    <a:lnTo>
                      <a:pt x="1" y="649"/>
                    </a:lnTo>
                    <a:lnTo>
                      <a:pt x="1" y="779"/>
                    </a:lnTo>
                    <a:lnTo>
                      <a:pt x="38" y="908"/>
                    </a:lnTo>
                    <a:lnTo>
                      <a:pt x="93" y="1020"/>
                    </a:lnTo>
                    <a:lnTo>
                      <a:pt x="168" y="1112"/>
                    </a:lnTo>
                    <a:lnTo>
                      <a:pt x="260" y="1186"/>
                    </a:lnTo>
                    <a:lnTo>
                      <a:pt x="371" y="1242"/>
                    </a:lnTo>
                    <a:lnTo>
                      <a:pt x="483" y="1279"/>
                    </a:lnTo>
                    <a:lnTo>
                      <a:pt x="594" y="1298"/>
                    </a:lnTo>
                    <a:lnTo>
                      <a:pt x="724" y="1279"/>
                    </a:lnTo>
                    <a:lnTo>
                      <a:pt x="835" y="1242"/>
                    </a:lnTo>
                    <a:lnTo>
                      <a:pt x="927" y="1186"/>
                    </a:lnTo>
                    <a:lnTo>
                      <a:pt x="1020" y="1112"/>
                    </a:lnTo>
                    <a:lnTo>
                      <a:pt x="1094" y="1020"/>
                    </a:lnTo>
                    <a:lnTo>
                      <a:pt x="1150" y="908"/>
                    </a:lnTo>
                    <a:lnTo>
                      <a:pt x="1187" y="779"/>
                    </a:lnTo>
                    <a:lnTo>
                      <a:pt x="1205" y="649"/>
                    </a:lnTo>
                    <a:lnTo>
                      <a:pt x="1187" y="519"/>
                    </a:lnTo>
                    <a:lnTo>
                      <a:pt x="1150" y="408"/>
                    </a:lnTo>
                    <a:lnTo>
                      <a:pt x="1094" y="297"/>
                    </a:lnTo>
                    <a:lnTo>
                      <a:pt x="1020" y="204"/>
                    </a:lnTo>
                    <a:lnTo>
                      <a:pt x="927" y="111"/>
                    </a:lnTo>
                    <a:lnTo>
                      <a:pt x="835" y="56"/>
                    </a:lnTo>
                    <a:lnTo>
                      <a:pt x="724" y="19"/>
                    </a:lnTo>
                    <a:lnTo>
                      <a:pt x="594" y="0"/>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113;p46">
                <a:extLst>
                  <a:ext uri="{FF2B5EF4-FFF2-40B4-BE49-F238E27FC236}">
                    <a16:creationId xmlns:a16="http://schemas.microsoft.com/office/drawing/2014/main" id="{705CA5E4-6128-BC4C-8388-37796BF2C311}"/>
                  </a:ext>
                </a:extLst>
              </p:cNvPr>
              <p:cNvSpPr/>
              <p:nvPr/>
            </p:nvSpPr>
            <p:spPr>
              <a:xfrm>
                <a:off x="5620100" y="4529750"/>
                <a:ext cx="30150" cy="32000"/>
              </a:xfrm>
              <a:custGeom>
                <a:avLst/>
                <a:gdLst/>
                <a:ahLst/>
                <a:cxnLst/>
                <a:rect l="l" t="t" r="r" b="b"/>
                <a:pathLst>
                  <a:path w="1206" h="1280" extrusionOk="0">
                    <a:moveTo>
                      <a:pt x="482" y="1"/>
                    </a:moveTo>
                    <a:lnTo>
                      <a:pt x="371" y="38"/>
                    </a:lnTo>
                    <a:lnTo>
                      <a:pt x="278" y="93"/>
                    </a:lnTo>
                    <a:lnTo>
                      <a:pt x="186" y="186"/>
                    </a:lnTo>
                    <a:lnTo>
                      <a:pt x="112" y="279"/>
                    </a:lnTo>
                    <a:lnTo>
                      <a:pt x="56" y="390"/>
                    </a:lnTo>
                    <a:lnTo>
                      <a:pt x="19" y="501"/>
                    </a:lnTo>
                    <a:lnTo>
                      <a:pt x="0" y="631"/>
                    </a:lnTo>
                    <a:lnTo>
                      <a:pt x="19" y="761"/>
                    </a:lnTo>
                    <a:lnTo>
                      <a:pt x="56" y="890"/>
                    </a:lnTo>
                    <a:lnTo>
                      <a:pt x="112" y="1002"/>
                    </a:lnTo>
                    <a:lnTo>
                      <a:pt x="186" y="1094"/>
                    </a:lnTo>
                    <a:lnTo>
                      <a:pt x="278" y="1168"/>
                    </a:lnTo>
                    <a:lnTo>
                      <a:pt x="371" y="1224"/>
                    </a:lnTo>
                    <a:lnTo>
                      <a:pt x="482" y="1261"/>
                    </a:lnTo>
                    <a:lnTo>
                      <a:pt x="612" y="1280"/>
                    </a:lnTo>
                    <a:lnTo>
                      <a:pt x="723" y="1261"/>
                    </a:lnTo>
                    <a:lnTo>
                      <a:pt x="853" y="1224"/>
                    </a:lnTo>
                    <a:lnTo>
                      <a:pt x="946" y="1168"/>
                    </a:lnTo>
                    <a:lnTo>
                      <a:pt x="1038" y="1094"/>
                    </a:lnTo>
                    <a:lnTo>
                      <a:pt x="1112" y="1002"/>
                    </a:lnTo>
                    <a:lnTo>
                      <a:pt x="1168" y="890"/>
                    </a:lnTo>
                    <a:lnTo>
                      <a:pt x="1205" y="761"/>
                    </a:lnTo>
                    <a:lnTo>
                      <a:pt x="1205" y="631"/>
                    </a:lnTo>
                    <a:lnTo>
                      <a:pt x="1205" y="501"/>
                    </a:lnTo>
                    <a:lnTo>
                      <a:pt x="1168" y="390"/>
                    </a:lnTo>
                    <a:lnTo>
                      <a:pt x="1112" y="279"/>
                    </a:lnTo>
                    <a:lnTo>
                      <a:pt x="1038" y="186"/>
                    </a:lnTo>
                    <a:lnTo>
                      <a:pt x="946" y="93"/>
                    </a:lnTo>
                    <a:lnTo>
                      <a:pt x="853" y="38"/>
                    </a:lnTo>
                    <a:lnTo>
                      <a:pt x="723" y="1"/>
                    </a:lnTo>
                    <a:close/>
                  </a:path>
                </a:pathLst>
              </a:custGeom>
              <a:solidFill>
                <a:srgbClr val="568E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114;p46">
                <a:extLst>
                  <a:ext uri="{FF2B5EF4-FFF2-40B4-BE49-F238E27FC236}">
                    <a16:creationId xmlns:a16="http://schemas.microsoft.com/office/drawing/2014/main" id="{2776AC72-2711-98F5-1E7C-BEF02A3855A9}"/>
                  </a:ext>
                </a:extLst>
              </p:cNvPr>
              <p:cNvSpPr/>
              <p:nvPr/>
            </p:nvSpPr>
            <p:spPr>
              <a:xfrm>
                <a:off x="5400475" y="3981125"/>
                <a:ext cx="271075" cy="412425"/>
              </a:xfrm>
              <a:custGeom>
                <a:avLst/>
                <a:gdLst/>
                <a:ahLst/>
                <a:cxnLst/>
                <a:rect l="l" t="t" r="r" b="b"/>
                <a:pathLst>
                  <a:path w="10843" h="16497" extrusionOk="0">
                    <a:moveTo>
                      <a:pt x="1390" y="1"/>
                    </a:moveTo>
                    <a:lnTo>
                      <a:pt x="0" y="15533"/>
                    </a:lnTo>
                    <a:lnTo>
                      <a:pt x="9453" y="16497"/>
                    </a:lnTo>
                    <a:lnTo>
                      <a:pt x="10843" y="965"/>
                    </a:lnTo>
                    <a:lnTo>
                      <a:pt x="139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115;p46">
                <a:extLst>
                  <a:ext uri="{FF2B5EF4-FFF2-40B4-BE49-F238E27FC236}">
                    <a16:creationId xmlns:a16="http://schemas.microsoft.com/office/drawing/2014/main" id="{69358C99-D7BA-96C7-3B2D-8611E6233BFF}"/>
                  </a:ext>
                </a:extLst>
              </p:cNvPr>
              <p:cNvSpPr/>
              <p:nvPr/>
            </p:nvSpPr>
            <p:spPr>
              <a:xfrm>
                <a:off x="5395375" y="3993650"/>
                <a:ext cx="292850" cy="425850"/>
              </a:xfrm>
              <a:custGeom>
                <a:avLst/>
                <a:gdLst/>
                <a:ahLst/>
                <a:cxnLst/>
                <a:rect l="l" t="t" r="r" b="b"/>
                <a:pathLst>
                  <a:path w="11714" h="17034" extrusionOk="0">
                    <a:moveTo>
                      <a:pt x="2336" y="0"/>
                    </a:moveTo>
                    <a:lnTo>
                      <a:pt x="0" y="15402"/>
                    </a:lnTo>
                    <a:lnTo>
                      <a:pt x="9379" y="17033"/>
                    </a:lnTo>
                    <a:lnTo>
                      <a:pt x="11714" y="1631"/>
                    </a:lnTo>
                    <a:lnTo>
                      <a:pt x="2336" y="0"/>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116;p46">
                <a:extLst>
                  <a:ext uri="{FF2B5EF4-FFF2-40B4-BE49-F238E27FC236}">
                    <a16:creationId xmlns:a16="http://schemas.microsoft.com/office/drawing/2014/main" id="{253D2F6B-EDCC-A025-F032-10E856B7263E}"/>
                  </a:ext>
                </a:extLst>
              </p:cNvPr>
              <p:cNvSpPr/>
              <p:nvPr/>
            </p:nvSpPr>
            <p:spPr>
              <a:xfrm>
                <a:off x="5263775" y="4195200"/>
                <a:ext cx="313250" cy="124675"/>
              </a:xfrm>
              <a:custGeom>
                <a:avLst/>
                <a:gdLst/>
                <a:ahLst/>
                <a:cxnLst/>
                <a:rect l="l" t="t" r="r" b="b"/>
                <a:pathLst>
                  <a:path w="12530" h="4987" extrusionOk="0">
                    <a:moveTo>
                      <a:pt x="3652" y="1"/>
                    </a:moveTo>
                    <a:lnTo>
                      <a:pt x="0" y="3040"/>
                    </a:lnTo>
                    <a:lnTo>
                      <a:pt x="167" y="3189"/>
                    </a:lnTo>
                    <a:lnTo>
                      <a:pt x="371" y="3337"/>
                    </a:lnTo>
                    <a:lnTo>
                      <a:pt x="631" y="3485"/>
                    </a:lnTo>
                    <a:lnTo>
                      <a:pt x="927" y="3615"/>
                    </a:lnTo>
                    <a:lnTo>
                      <a:pt x="1279" y="3745"/>
                    </a:lnTo>
                    <a:lnTo>
                      <a:pt x="1650" y="3856"/>
                    </a:lnTo>
                    <a:lnTo>
                      <a:pt x="2058" y="3967"/>
                    </a:lnTo>
                    <a:lnTo>
                      <a:pt x="2484" y="4060"/>
                    </a:lnTo>
                    <a:lnTo>
                      <a:pt x="3429" y="4245"/>
                    </a:lnTo>
                    <a:lnTo>
                      <a:pt x="4430" y="4412"/>
                    </a:lnTo>
                    <a:lnTo>
                      <a:pt x="5487" y="4542"/>
                    </a:lnTo>
                    <a:lnTo>
                      <a:pt x="6543" y="4653"/>
                    </a:lnTo>
                    <a:lnTo>
                      <a:pt x="7600" y="4746"/>
                    </a:lnTo>
                    <a:lnTo>
                      <a:pt x="8582" y="4820"/>
                    </a:lnTo>
                    <a:lnTo>
                      <a:pt x="10324" y="4931"/>
                    </a:lnTo>
                    <a:lnTo>
                      <a:pt x="11547" y="4987"/>
                    </a:lnTo>
                    <a:lnTo>
                      <a:pt x="11992" y="4987"/>
                    </a:lnTo>
                    <a:lnTo>
                      <a:pt x="12530" y="1409"/>
                    </a:lnTo>
                    <a:lnTo>
                      <a:pt x="365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117;p46">
                <a:extLst>
                  <a:ext uri="{FF2B5EF4-FFF2-40B4-BE49-F238E27FC236}">
                    <a16:creationId xmlns:a16="http://schemas.microsoft.com/office/drawing/2014/main" id="{62B5C8B3-5FB3-D2FD-BE35-864500B771C5}"/>
                  </a:ext>
                </a:extLst>
              </p:cNvPr>
              <p:cNvSpPr/>
              <p:nvPr/>
            </p:nvSpPr>
            <p:spPr>
              <a:xfrm>
                <a:off x="5563575" y="4187325"/>
                <a:ext cx="116325" cy="152475"/>
              </a:xfrm>
              <a:custGeom>
                <a:avLst/>
                <a:gdLst/>
                <a:ahLst/>
                <a:cxnLst/>
                <a:rect l="l" t="t" r="r" b="b"/>
                <a:pathLst>
                  <a:path w="4653" h="6099" extrusionOk="0">
                    <a:moveTo>
                      <a:pt x="3003" y="1"/>
                    </a:moveTo>
                    <a:lnTo>
                      <a:pt x="2632" y="38"/>
                    </a:lnTo>
                    <a:lnTo>
                      <a:pt x="2428" y="75"/>
                    </a:lnTo>
                    <a:lnTo>
                      <a:pt x="2224" y="130"/>
                    </a:lnTo>
                    <a:lnTo>
                      <a:pt x="2039" y="186"/>
                    </a:lnTo>
                    <a:lnTo>
                      <a:pt x="1854" y="242"/>
                    </a:lnTo>
                    <a:lnTo>
                      <a:pt x="1668" y="334"/>
                    </a:lnTo>
                    <a:lnTo>
                      <a:pt x="1501" y="427"/>
                    </a:lnTo>
                    <a:lnTo>
                      <a:pt x="1353" y="520"/>
                    </a:lnTo>
                    <a:lnTo>
                      <a:pt x="1242" y="631"/>
                    </a:lnTo>
                    <a:lnTo>
                      <a:pt x="1020" y="872"/>
                    </a:lnTo>
                    <a:lnTo>
                      <a:pt x="816" y="1094"/>
                    </a:lnTo>
                    <a:lnTo>
                      <a:pt x="482" y="1521"/>
                    </a:lnTo>
                    <a:lnTo>
                      <a:pt x="278" y="1817"/>
                    </a:lnTo>
                    <a:lnTo>
                      <a:pt x="204" y="1947"/>
                    </a:lnTo>
                    <a:lnTo>
                      <a:pt x="0" y="5302"/>
                    </a:lnTo>
                    <a:lnTo>
                      <a:pt x="389" y="5450"/>
                    </a:lnTo>
                    <a:lnTo>
                      <a:pt x="871" y="5598"/>
                    </a:lnTo>
                    <a:lnTo>
                      <a:pt x="1390" y="5765"/>
                    </a:lnTo>
                    <a:lnTo>
                      <a:pt x="1946" y="5895"/>
                    </a:lnTo>
                    <a:lnTo>
                      <a:pt x="2465" y="6006"/>
                    </a:lnTo>
                    <a:lnTo>
                      <a:pt x="2929" y="6080"/>
                    </a:lnTo>
                    <a:lnTo>
                      <a:pt x="3132" y="6099"/>
                    </a:lnTo>
                    <a:lnTo>
                      <a:pt x="3429" y="6099"/>
                    </a:lnTo>
                    <a:lnTo>
                      <a:pt x="3540" y="6062"/>
                    </a:lnTo>
                    <a:lnTo>
                      <a:pt x="3633" y="6006"/>
                    </a:lnTo>
                    <a:lnTo>
                      <a:pt x="3726" y="5950"/>
                    </a:lnTo>
                    <a:lnTo>
                      <a:pt x="3800" y="5876"/>
                    </a:lnTo>
                    <a:lnTo>
                      <a:pt x="3874" y="5802"/>
                    </a:lnTo>
                    <a:lnTo>
                      <a:pt x="3985" y="5654"/>
                    </a:lnTo>
                    <a:lnTo>
                      <a:pt x="4059" y="5505"/>
                    </a:lnTo>
                    <a:lnTo>
                      <a:pt x="4096" y="5376"/>
                    </a:lnTo>
                    <a:lnTo>
                      <a:pt x="4133" y="5265"/>
                    </a:lnTo>
                    <a:lnTo>
                      <a:pt x="4133" y="5153"/>
                    </a:lnTo>
                    <a:lnTo>
                      <a:pt x="4207" y="5079"/>
                    </a:lnTo>
                    <a:lnTo>
                      <a:pt x="4282" y="4968"/>
                    </a:lnTo>
                    <a:lnTo>
                      <a:pt x="4337" y="4857"/>
                    </a:lnTo>
                    <a:lnTo>
                      <a:pt x="4374" y="4746"/>
                    </a:lnTo>
                    <a:lnTo>
                      <a:pt x="4448" y="4523"/>
                    </a:lnTo>
                    <a:lnTo>
                      <a:pt x="4485" y="4301"/>
                    </a:lnTo>
                    <a:lnTo>
                      <a:pt x="4504" y="4097"/>
                    </a:lnTo>
                    <a:lnTo>
                      <a:pt x="4485" y="3930"/>
                    </a:lnTo>
                    <a:lnTo>
                      <a:pt x="4485" y="3819"/>
                    </a:lnTo>
                    <a:lnTo>
                      <a:pt x="4467" y="3782"/>
                    </a:lnTo>
                    <a:lnTo>
                      <a:pt x="4523" y="3652"/>
                    </a:lnTo>
                    <a:lnTo>
                      <a:pt x="4578" y="3522"/>
                    </a:lnTo>
                    <a:lnTo>
                      <a:pt x="4615" y="3393"/>
                    </a:lnTo>
                    <a:lnTo>
                      <a:pt x="4634" y="3281"/>
                    </a:lnTo>
                    <a:lnTo>
                      <a:pt x="4652" y="3040"/>
                    </a:lnTo>
                    <a:lnTo>
                      <a:pt x="4615" y="2818"/>
                    </a:lnTo>
                    <a:lnTo>
                      <a:pt x="4578" y="2614"/>
                    </a:lnTo>
                    <a:lnTo>
                      <a:pt x="4523" y="2466"/>
                    </a:lnTo>
                    <a:lnTo>
                      <a:pt x="4467" y="2336"/>
                    </a:lnTo>
                    <a:lnTo>
                      <a:pt x="4485" y="2188"/>
                    </a:lnTo>
                    <a:lnTo>
                      <a:pt x="4485" y="2058"/>
                    </a:lnTo>
                    <a:lnTo>
                      <a:pt x="4448" y="1928"/>
                    </a:lnTo>
                    <a:lnTo>
                      <a:pt x="4430" y="1817"/>
                    </a:lnTo>
                    <a:lnTo>
                      <a:pt x="4374" y="1706"/>
                    </a:lnTo>
                    <a:lnTo>
                      <a:pt x="4337" y="1613"/>
                    </a:lnTo>
                    <a:lnTo>
                      <a:pt x="4207" y="1446"/>
                    </a:lnTo>
                    <a:lnTo>
                      <a:pt x="4096" y="1317"/>
                    </a:lnTo>
                    <a:lnTo>
                      <a:pt x="3985" y="1224"/>
                    </a:lnTo>
                    <a:lnTo>
                      <a:pt x="3874" y="1150"/>
                    </a:lnTo>
                    <a:lnTo>
                      <a:pt x="3800" y="1372"/>
                    </a:lnTo>
                    <a:lnTo>
                      <a:pt x="3726" y="1539"/>
                    </a:lnTo>
                    <a:lnTo>
                      <a:pt x="3688" y="1576"/>
                    </a:lnTo>
                    <a:lnTo>
                      <a:pt x="3651" y="1613"/>
                    </a:lnTo>
                    <a:lnTo>
                      <a:pt x="3448" y="1558"/>
                    </a:lnTo>
                    <a:lnTo>
                      <a:pt x="3077" y="1465"/>
                    </a:lnTo>
                    <a:lnTo>
                      <a:pt x="2539" y="1317"/>
                    </a:lnTo>
                    <a:lnTo>
                      <a:pt x="2762" y="1187"/>
                    </a:lnTo>
                    <a:lnTo>
                      <a:pt x="3003" y="1057"/>
                    </a:lnTo>
                    <a:lnTo>
                      <a:pt x="3262" y="872"/>
                    </a:lnTo>
                    <a:lnTo>
                      <a:pt x="3503" y="705"/>
                    </a:lnTo>
                    <a:lnTo>
                      <a:pt x="3614" y="594"/>
                    </a:lnTo>
                    <a:lnTo>
                      <a:pt x="3707" y="501"/>
                    </a:lnTo>
                    <a:lnTo>
                      <a:pt x="3763" y="427"/>
                    </a:lnTo>
                    <a:lnTo>
                      <a:pt x="3800" y="334"/>
                    </a:lnTo>
                    <a:lnTo>
                      <a:pt x="3800" y="260"/>
                    </a:lnTo>
                    <a:lnTo>
                      <a:pt x="3781" y="186"/>
                    </a:lnTo>
                    <a:lnTo>
                      <a:pt x="3707" y="130"/>
                    </a:lnTo>
                    <a:lnTo>
                      <a:pt x="3596" y="75"/>
                    </a:lnTo>
                    <a:lnTo>
                      <a:pt x="3485" y="38"/>
                    </a:lnTo>
                    <a:lnTo>
                      <a:pt x="3336" y="19"/>
                    </a:lnTo>
                    <a:lnTo>
                      <a:pt x="317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118;p46">
                <a:extLst>
                  <a:ext uri="{FF2B5EF4-FFF2-40B4-BE49-F238E27FC236}">
                    <a16:creationId xmlns:a16="http://schemas.microsoft.com/office/drawing/2014/main" id="{EE219BE8-6DB5-68EC-CD98-8019BD87C412}"/>
                  </a:ext>
                </a:extLst>
              </p:cNvPr>
              <p:cNvSpPr/>
              <p:nvPr/>
            </p:nvSpPr>
            <p:spPr>
              <a:xfrm>
                <a:off x="5530675" y="4218850"/>
                <a:ext cx="41250" cy="116325"/>
              </a:xfrm>
              <a:custGeom>
                <a:avLst/>
                <a:gdLst/>
                <a:ahLst/>
                <a:cxnLst/>
                <a:rect l="l" t="t" r="r" b="b"/>
                <a:pathLst>
                  <a:path w="1650" h="4653" extrusionOk="0">
                    <a:moveTo>
                      <a:pt x="742" y="0"/>
                    </a:moveTo>
                    <a:lnTo>
                      <a:pt x="0" y="4374"/>
                    </a:lnTo>
                    <a:lnTo>
                      <a:pt x="1168" y="4652"/>
                    </a:lnTo>
                    <a:lnTo>
                      <a:pt x="1650" y="223"/>
                    </a:lnTo>
                    <a:lnTo>
                      <a:pt x="74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119;p46">
                <a:extLst>
                  <a:ext uri="{FF2B5EF4-FFF2-40B4-BE49-F238E27FC236}">
                    <a16:creationId xmlns:a16="http://schemas.microsoft.com/office/drawing/2014/main" id="{727551CF-8837-C64C-040D-9872425FC910}"/>
                  </a:ext>
                </a:extLst>
              </p:cNvPr>
              <p:cNvSpPr/>
              <p:nvPr/>
            </p:nvSpPr>
            <p:spPr>
              <a:xfrm>
                <a:off x="5528350" y="4216525"/>
                <a:ext cx="45900" cy="120950"/>
              </a:xfrm>
              <a:custGeom>
                <a:avLst/>
                <a:gdLst/>
                <a:ahLst/>
                <a:cxnLst/>
                <a:rect l="l" t="t" r="r" b="b"/>
                <a:pathLst>
                  <a:path w="1836" h="4838" extrusionOk="0">
                    <a:moveTo>
                      <a:pt x="909" y="223"/>
                    </a:moveTo>
                    <a:lnTo>
                      <a:pt x="1632" y="390"/>
                    </a:lnTo>
                    <a:lnTo>
                      <a:pt x="1168" y="4615"/>
                    </a:lnTo>
                    <a:lnTo>
                      <a:pt x="204" y="4393"/>
                    </a:lnTo>
                    <a:lnTo>
                      <a:pt x="909" y="223"/>
                    </a:lnTo>
                    <a:close/>
                    <a:moveTo>
                      <a:pt x="816" y="0"/>
                    </a:moveTo>
                    <a:lnTo>
                      <a:pt x="779" y="19"/>
                    </a:lnTo>
                    <a:lnTo>
                      <a:pt x="760" y="37"/>
                    </a:lnTo>
                    <a:lnTo>
                      <a:pt x="742" y="75"/>
                    </a:lnTo>
                    <a:lnTo>
                      <a:pt x="1" y="4449"/>
                    </a:lnTo>
                    <a:lnTo>
                      <a:pt x="1" y="4486"/>
                    </a:lnTo>
                    <a:lnTo>
                      <a:pt x="19" y="4523"/>
                    </a:lnTo>
                    <a:lnTo>
                      <a:pt x="38" y="4560"/>
                    </a:lnTo>
                    <a:lnTo>
                      <a:pt x="75" y="4560"/>
                    </a:lnTo>
                    <a:lnTo>
                      <a:pt x="1224" y="4838"/>
                    </a:lnTo>
                    <a:lnTo>
                      <a:pt x="1261" y="4838"/>
                    </a:lnTo>
                    <a:lnTo>
                      <a:pt x="1316" y="4819"/>
                    </a:lnTo>
                    <a:lnTo>
                      <a:pt x="1335" y="4782"/>
                    </a:lnTo>
                    <a:lnTo>
                      <a:pt x="1354" y="4745"/>
                    </a:lnTo>
                    <a:lnTo>
                      <a:pt x="1835" y="334"/>
                    </a:lnTo>
                    <a:lnTo>
                      <a:pt x="1835" y="297"/>
                    </a:lnTo>
                    <a:lnTo>
                      <a:pt x="1817" y="260"/>
                    </a:lnTo>
                    <a:lnTo>
                      <a:pt x="1798" y="241"/>
                    </a:lnTo>
                    <a:lnTo>
                      <a:pt x="1761" y="223"/>
                    </a:lnTo>
                    <a:lnTo>
                      <a:pt x="85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120;p46">
                <a:extLst>
                  <a:ext uri="{FF2B5EF4-FFF2-40B4-BE49-F238E27FC236}">
                    <a16:creationId xmlns:a16="http://schemas.microsoft.com/office/drawing/2014/main" id="{8CE08AFA-0E51-595A-858E-644BDB761F9A}"/>
                  </a:ext>
                </a:extLst>
              </p:cNvPr>
              <p:cNvSpPr/>
              <p:nvPr/>
            </p:nvSpPr>
            <p:spPr>
              <a:xfrm>
                <a:off x="5246175" y="4171575"/>
                <a:ext cx="308600" cy="168225"/>
              </a:xfrm>
              <a:custGeom>
                <a:avLst/>
                <a:gdLst/>
                <a:ahLst/>
                <a:cxnLst/>
                <a:rect l="l" t="t" r="r" b="b"/>
                <a:pathLst>
                  <a:path w="12344" h="6729" extrusionOk="0">
                    <a:moveTo>
                      <a:pt x="3651" y="1"/>
                    </a:moveTo>
                    <a:lnTo>
                      <a:pt x="0" y="4226"/>
                    </a:lnTo>
                    <a:lnTo>
                      <a:pt x="74" y="4393"/>
                    </a:lnTo>
                    <a:lnTo>
                      <a:pt x="167" y="4560"/>
                    </a:lnTo>
                    <a:lnTo>
                      <a:pt x="297" y="4708"/>
                    </a:lnTo>
                    <a:lnTo>
                      <a:pt x="445" y="4857"/>
                    </a:lnTo>
                    <a:lnTo>
                      <a:pt x="649" y="4986"/>
                    </a:lnTo>
                    <a:lnTo>
                      <a:pt x="871" y="5098"/>
                    </a:lnTo>
                    <a:lnTo>
                      <a:pt x="1112" y="5209"/>
                    </a:lnTo>
                    <a:lnTo>
                      <a:pt x="1390" y="5320"/>
                    </a:lnTo>
                    <a:lnTo>
                      <a:pt x="1687" y="5413"/>
                    </a:lnTo>
                    <a:lnTo>
                      <a:pt x="2020" y="5505"/>
                    </a:lnTo>
                    <a:lnTo>
                      <a:pt x="2725" y="5654"/>
                    </a:lnTo>
                    <a:lnTo>
                      <a:pt x="3503" y="5802"/>
                    </a:lnTo>
                    <a:lnTo>
                      <a:pt x="4337" y="5913"/>
                    </a:lnTo>
                    <a:lnTo>
                      <a:pt x="5227" y="6006"/>
                    </a:lnTo>
                    <a:lnTo>
                      <a:pt x="6135" y="6098"/>
                    </a:lnTo>
                    <a:lnTo>
                      <a:pt x="8007" y="6284"/>
                    </a:lnTo>
                    <a:lnTo>
                      <a:pt x="8934" y="6376"/>
                    </a:lnTo>
                    <a:lnTo>
                      <a:pt x="9842" y="6469"/>
                    </a:lnTo>
                    <a:lnTo>
                      <a:pt x="10713" y="6599"/>
                    </a:lnTo>
                    <a:lnTo>
                      <a:pt x="11547" y="6729"/>
                    </a:lnTo>
                    <a:lnTo>
                      <a:pt x="12344" y="1780"/>
                    </a:lnTo>
                    <a:lnTo>
                      <a:pt x="3651"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121;p46">
                <a:extLst>
                  <a:ext uri="{FF2B5EF4-FFF2-40B4-BE49-F238E27FC236}">
                    <a16:creationId xmlns:a16="http://schemas.microsoft.com/office/drawing/2014/main" id="{8C28DEF5-9128-9BDC-3A27-B8B84D9E144D}"/>
                  </a:ext>
                </a:extLst>
              </p:cNvPr>
              <p:cNvSpPr/>
              <p:nvPr/>
            </p:nvSpPr>
            <p:spPr>
              <a:xfrm>
                <a:off x="5817950" y="3873625"/>
                <a:ext cx="211775" cy="377675"/>
              </a:xfrm>
              <a:custGeom>
                <a:avLst/>
                <a:gdLst/>
                <a:ahLst/>
                <a:cxnLst/>
                <a:rect l="l" t="t" r="r" b="b"/>
                <a:pathLst>
                  <a:path w="8471" h="15107" extrusionOk="0">
                    <a:moveTo>
                      <a:pt x="427" y="1"/>
                    </a:moveTo>
                    <a:lnTo>
                      <a:pt x="0" y="7322"/>
                    </a:lnTo>
                    <a:lnTo>
                      <a:pt x="1205" y="8527"/>
                    </a:lnTo>
                    <a:lnTo>
                      <a:pt x="2466" y="9750"/>
                    </a:lnTo>
                    <a:lnTo>
                      <a:pt x="3930" y="11159"/>
                    </a:lnTo>
                    <a:lnTo>
                      <a:pt x="5431" y="12586"/>
                    </a:lnTo>
                    <a:lnTo>
                      <a:pt x="6135" y="13235"/>
                    </a:lnTo>
                    <a:lnTo>
                      <a:pt x="6803" y="13828"/>
                    </a:lnTo>
                    <a:lnTo>
                      <a:pt x="7377" y="14328"/>
                    </a:lnTo>
                    <a:lnTo>
                      <a:pt x="7878" y="14736"/>
                    </a:lnTo>
                    <a:lnTo>
                      <a:pt x="8248" y="14995"/>
                    </a:lnTo>
                    <a:lnTo>
                      <a:pt x="8378" y="15069"/>
                    </a:lnTo>
                    <a:lnTo>
                      <a:pt x="8471" y="15107"/>
                    </a:lnTo>
                    <a:lnTo>
                      <a:pt x="8471" y="15107"/>
                    </a:lnTo>
                    <a:lnTo>
                      <a:pt x="8304" y="7860"/>
                    </a:lnTo>
                    <a:lnTo>
                      <a:pt x="427" y="1"/>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122;p46">
                <a:extLst>
                  <a:ext uri="{FF2B5EF4-FFF2-40B4-BE49-F238E27FC236}">
                    <a16:creationId xmlns:a16="http://schemas.microsoft.com/office/drawing/2014/main" id="{F92FE7B9-7473-6599-7B63-7C4C473FF051}"/>
                  </a:ext>
                </a:extLst>
              </p:cNvPr>
              <p:cNvSpPr/>
              <p:nvPr/>
            </p:nvSpPr>
            <p:spPr>
              <a:xfrm>
                <a:off x="6089025" y="3898650"/>
                <a:ext cx="102425" cy="59800"/>
              </a:xfrm>
              <a:custGeom>
                <a:avLst/>
                <a:gdLst/>
                <a:ahLst/>
                <a:cxnLst/>
                <a:rect l="l" t="t" r="r" b="b"/>
                <a:pathLst>
                  <a:path w="4097" h="2392" extrusionOk="0">
                    <a:moveTo>
                      <a:pt x="389" y="1"/>
                    </a:moveTo>
                    <a:lnTo>
                      <a:pt x="0" y="853"/>
                    </a:lnTo>
                    <a:lnTo>
                      <a:pt x="3688" y="2392"/>
                    </a:lnTo>
                    <a:lnTo>
                      <a:pt x="4096" y="1409"/>
                    </a:lnTo>
                    <a:lnTo>
                      <a:pt x="38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123;p46">
                <a:extLst>
                  <a:ext uri="{FF2B5EF4-FFF2-40B4-BE49-F238E27FC236}">
                    <a16:creationId xmlns:a16="http://schemas.microsoft.com/office/drawing/2014/main" id="{B6B2AB16-5310-C146-BBBE-657699349AF3}"/>
                  </a:ext>
                </a:extLst>
              </p:cNvPr>
              <p:cNvSpPr/>
              <p:nvPr/>
            </p:nvSpPr>
            <p:spPr>
              <a:xfrm>
                <a:off x="6086225" y="3896350"/>
                <a:ext cx="107525" cy="64425"/>
              </a:xfrm>
              <a:custGeom>
                <a:avLst/>
                <a:gdLst/>
                <a:ahLst/>
                <a:cxnLst/>
                <a:rect l="l" t="t" r="r" b="b"/>
                <a:pathLst>
                  <a:path w="4301" h="2577" extrusionOk="0">
                    <a:moveTo>
                      <a:pt x="557" y="223"/>
                    </a:moveTo>
                    <a:lnTo>
                      <a:pt x="4078" y="1557"/>
                    </a:lnTo>
                    <a:lnTo>
                      <a:pt x="3745" y="2354"/>
                    </a:lnTo>
                    <a:lnTo>
                      <a:pt x="242" y="890"/>
                    </a:lnTo>
                    <a:lnTo>
                      <a:pt x="557" y="223"/>
                    </a:lnTo>
                    <a:close/>
                    <a:moveTo>
                      <a:pt x="464" y="0"/>
                    </a:moveTo>
                    <a:lnTo>
                      <a:pt x="446" y="19"/>
                    </a:lnTo>
                    <a:lnTo>
                      <a:pt x="427" y="56"/>
                    </a:lnTo>
                    <a:lnTo>
                      <a:pt x="19" y="890"/>
                    </a:lnTo>
                    <a:lnTo>
                      <a:pt x="1" y="927"/>
                    </a:lnTo>
                    <a:lnTo>
                      <a:pt x="19" y="964"/>
                    </a:lnTo>
                    <a:lnTo>
                      <a:pt x="38" y="1001"/>
                    </a:lnTo>
                    <a:lnTo>
                      <a:pt x="75" y="1038"/>
                    </a:lnTo>
                    <a:lnTo>
                      <a:pt x="3763" y="2576"/>
                    </a:lnTo>
                    <a:lnTo>
                      <a:pt x="3837" y="2576"/>
                    </a:lnTo>
                    <a:lnTo>
                      <a:pt x="3875" y="2558"/>
                    </a:lnTo>
                    <a:lnTo>
                      <a:pt x="3893" y="2521"/>
                    </a:lnTo>
                    <a:lnTo>
                      <a:pt x="4301" y="1539"/>
                    </a:lnTo>
                    <a:lnTo>
                      <a:pt x="4301" y="1501"/>
                    </a:lnTo>
                    <a:lnTo>
                      <a:pt x="4301" y="1464"/>
                    </a:lnTo>
                    <a:lnTo>
                      <a:pt x="4264" y="1427"/>
                    </a:lnTo>
                    <a:lnTo>
                      <a:pt x="4245" y="1409"/>
                    </a:lnTo>
                    <a:lnTo>
                      <a:pt x="5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124;p46">
                <a:extLst>
                  <a:ext uri="{FF2B5EF4-FFF2-40B4-BE49-F238E27FC236}">
                    <a16:creationId xmlns:a16="http://schemas.microsoft.com/office/drawing/2014/main" id="{B7A49922-17B4-71BC-C6ED-9FF26DE6BA74}"/>
                  </a:ext>
                </a:extLst>
              </p:cNvPr>
              <p:cNvSpPr/>
              <p:nvPr/>
            </p:nvSpPr>
            <p:spPr>
              <a:xfrm>
                <a:off x="6006075" y="3911175"/>
                <a:ext cx="181200" cy="340125"/>
              </a:xfrm>
              <a:custGeom>
                <a:avLst/>
                <a:gdLst/>
                <a:ahLst/>
                <a:cxnLst/>
                <a:rect l="l" t="t" r="r" b="b"/>
                <a:pathLst>
                  <a:path w="7248" h="13605" extrusionOk="0">
                    <a:moveTo>
                      <a:pt x="3244" y="0"/>
                    </a:moveTo>
                    <a:lnTo>
                      <a:pt x="0" y="7933"/>
                    </a:lnTo>
                    <a:lnTo>
                      <a:pt x="946" y="13605"/>
                    </a:lnTo>
                    <a:lnTo>
                      <a:pt x="1075" y="13586"/>
                    </a:lnTo>
                    <a:lnTo>
                      <a:pt x="1224" y="13567"/>
                    </a:lnTo>
                    <a:lnTo>
                      <a:pt x="1483" y="13512"/>
                    </a:lnTo>
                    <a:lnTo>
                      <a:pt x="1743" y="13401"/>
                    </a:lnTo>
                    <a:lnTo>
                      <a:pt x="2002" y="13252"/>
                    </a:lnTo>
                    <a:lnTo>
                      <a:pt x="2243" y="13067"/>
                    </a:lnTo>
                    <a:lnTo>
                      <a:pt x="2484" y="12845"/>
                    </a:lnTo>
                    <a:lnTo>
                      <a:pt x="2725" y="12604"/>
                    </a:lnTo>
                    <a:lnTo>
                      <a:pt x="2966" y="12307"/>
                    </a:lnTo>
                    <a:lnTo>
                      <a:pt x="3188" y="12011"/>
                    </a:lnTo>
                    <a:lnTo>
                      <a:pt x="3411" y="11658"/>
                    </a:lnTo>
                    <a:lnTo>
                      <a:pt x="3615" y="11306"/>
                    </a:lnTo>
                    <a:lnTo>
                      <a:pt x="3837" y="10917"/>
                    </a:lnTo>
                    <a:lnTo>
                      <a:pt x="4041" y="10509"/>
                    </a:lnTo>
                    <a:lnTo>
                      <a:pt x="4245" y="10083"/>
                    </a:lnTo>
                    <a:lnTo>
                      <a:pt x="4634" y="9193"/>
                    </a:lnTo>
                    <a:lnTo>
                      <a:pt x="5005" y="8248"/>
                    </a:lnTo>
                    <a:lnTo>
                      <a:pt x="5375" y="7284"/>
                    </a:lnTo>
                    <a:lnTo>
                      <a:pt x="5709" y="6302"/>
                    </a:lnTo>
                    <a:lnTo>
                      <a:pt x="6043" y="5320"/>
                    </a:lnTo>
                    <a:lnTo>
                      <a:pt x="6673" y="3429"/>
                    </a:lnTo>
                    <a:lnTo>
                      <a:pt x="6969" y="2577"/>
                    </a:lnTo>
                    <a:lnTo>
                      <a:pt x="7247" y="1780"/>
                    </a:lnTo>
                    <a:lnTo>
                      <a:pt x="3244" y="0"/>
                    </a:lnTo>
                    <a:close/>
                  </a:path>
                </a:pathLst>
              </a:cu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125;p46">
                <a:extLst>
                  <a:ext uri="{FF2B5EF4-FFF2-40B4-BE49-F238E27FC236}">
                    <a16:creationId xmlns:a16="http://schemas.microsoft.com/office/drawing/2014/main" id="{2F878200-E66E-163C-A2DC-465C97958769}"/>
                  </a:ext>
                </a:extLst>
              </p:cNvPr>
              <p:cNvSpPr/>
              <p:nvPr/>
            </p:nvSpPr>
            <p:spPr>
              <a:xfrm>
                <a:off x="5362925" y="4174825"/>
                <a:ext cx="54250" cy="14850"/>
              </a:xfrm>
              <a:custGeom>
                <a:avLst/>
                <a:gdLst/>
                <a:ahLst/>
                <a:cxnLst/>
                <a:rect l="l" t="t" r="r" b="b"/>
                <a:pathLst>
                  <a:path w="2170" h="594" extrusionOk="0">
                    <a:moveTo>
                      <a:pt x="38" y="0"/>
                    </a:moveTo>
                    <a:lnTo>
                      <a:pt x="19" y="37"/>
                    </a:lnTo>
                    <a:lnTo>
                      <a:pt x="1" y="74"/>
                    </a:lnTo>
                    <a:lnTo>
                      <a:pt x="1" y="112"/>
                    </a:lnTo>
                    <a:lnTo>
                      <a:pt x="19" y="149"/>
                    </a:lnTo>
                    <a:lnTo>
                      <a:pt x="38" y="167"/>
                    </a:lnTo>
                    <a:lnTo>
                      <a:pt x="75" y="186"/>
                    </a:lnTo>
                    <a:lnTo>
                      <a:pt x="2058" y="593"/>
                    </a:lnTo>
                    <a:lnTo>
                      <a:pt x="2114" y="593"/>
                    </a:lnTo>
                    <a:lnTo>
                      <a:pt x="2132" y="575"/>
                    </a:lnTo>
                    <a:lnTo>
                      <a:pt x="2151" y="556"/>
                    </a:lnTo>
                    <a:lnTo>
                      <a:pt x="2169" y="519"/>
                    </a:lnTo>
                    <a:lnTo>
                      <a:pt x="2169" y="482"/>
                    </a:lnTo>
                    <a:lnTo>
                      <a:pt x="2151" y="445"/>
                    </a:lnTo>
                    <a:lnTo>
                      <a:pt x="2132" y="427"/>
                    </a:lnTo>
                    <a:lnTo>
                      <a:pt x="2095" y="408"/>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126;p46">
                <a:extLst>
                  <a:ext uri="{FF2B5EF4-FFF2-40B4-BE49-F238E27FC236}">
                    <a16:creationId xmlns:a16="http://schemas.microsoft.com/office/drawing/2014/main" id="{3136A385-3F85-E52A-C127-AEEB3D309351}"/>
                  </a:ext>
                </a:extLst>
              </p:cNvPr>
              <p:cNvSpPr/>
              <p:nvPr/>
            </p:nvSpPr>
            <p:spPr>
              <a:xfrm>
                <a:off x="5391650" y="4039525"/>
                <a:ext cx="26900" cy="145050"/>
              </a:xfrm>
              <a:custGeom>
                <a:avLst/>
                <a:gdLst/>
                <a:ahLst/>
                <a:cxnLst/>
                <a:rect l="l" t="t" r="r" b="b"/>
                <a:pathLst>
                  <a:path w="1076" h="5802" extrusionOk="0">
                    <a:moveTo>
                      <a:pt x="965" y="0"/>
                    </a:moveTo>
                    <a:lnTo>
                      <a:pt x="928" y="19"/>
                    </a:lnTo>
                    <a:lnTo>
                      <a:pt x="891" y="37"/>
                    </a:lnTo>
                    <a:lnTo>
                      <a:pt x="891" y="74"/>
                    </a:lnTo>
                    <a:lnTo>
                      <a:pt x="1" y="5690"/>
                    </a:lnTo>
                    <a:lnTo>
                      <a:pt x="1" y="5727"/>
                    </a:lnTo>
                    <a:lnTo>
                      <a:pt x="1" y="5764"/>
                    </a:lnTo>
                    <a:lnTo>
                      <a:pt x="38" y="5783"/>
                    </a:lnTo>
                    <a:lnTo>
                      <a:pt x="75" y="5802"/>
                    </a:lnTo>
                    <a:lnTo>
                      <a:pt x="131" y="5802"/>
                    </a:lnTo>
                    <a:lnTo>
                      <a:pt x="149" y="5783"/>
                    </a:lnTo>
                    <a:lnTo>
                      <a:pt x="168" y="5764"/>
                    </a:lnTo>
                    <a:lnTo>
                      <a:pt x="186" y="5727"/>
                    </a:lnTo>
                    <a:lnTo>
                      <a:pt x="1076" y="111"/>
                    </a:lnTo>
                    <a:lnTo>
                      <a:pt x="1076" y="74"/>
                    </a:lnTo>
                    <a:lnTo>
                      <a:pt x="1057" y="37"/>
                    </a:lnTo>
                    <a:lnTo>
                      <a:pt x="1039" y="19"/>
                    </a:lnTo>
                    <a:lnTo>
                      <a:pt x="100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127;p46">
                <a:extLst>
                  <a:ext uri="{FF2B5EF4-FFF2-40B4-BE49-F238E27FC236}">
                    <a16:creationId xmlns:a16="http://schemas.microsoft.com/office/drawing/2014/main" id="{E8E2BD31-F8B0-CDE2-773F-44DA15F99572}"/>
                  </a:ext>
                </a:extLst>
              </p:cNvPr>
              <p:cNvSpPr/>
              <p:nvPr/>
            </p:nvSpPr>
            <p:spPr>
              <a:xfrm>
                <a:off x="5385625" y="3898200"/>
                <a:ext cx="32925" cy="107050"/>
              </a:xfrm>
              <a:custGeom>
                <a:avLst/>
                <a:gdLst/>
                <a:ahLst/>
                <a:cxnLst/>
                <a:rect l="l" t="t" r="r" b="b"/>
                <a:pathLst>
                  <a:path w="1317" h="4282" extrusionOk="0">
                    <a:moveTo>
                      <a:pt x="75" y="0"/>
                    </a:moveTo>
                    <a:lnTo>
                      <a:pt x="38" y="19"/>
                    </a:lnTo>
                    <a:lnTo>
                      <a:pt x="19" y="56"/>
                    </a:lnTo>
                    <a:lnTo>
                      <a:pt x="1" y="93"/>
                    </a:lnTo>
                    <a:lnTo>
                      <a:pt x="19" y="130"/>
                    </a:lnTo>
                    <a:lnTo>
                      <a:pt x="279" y="853"/>
                    </a:lnTo>
                    <a:lnTo>
                      <a:pt x="409" y="1279"/>
                    </a:lnTo>
                    <a:lnTo>
                      <a:pt x="557" y="1761"/>
                    </a:lnTo>
                    <a:lnTo>
                      <a:pt x="705" y="2299"/>
                    </a:lnTo>
                    <a:lnTo>
                      <a:pt x="854" y="2892"/>
                    </a:lnTo>
                    <a:lnTo>
                      <a:pt x="983" y="3522"/>
                    </a:lnTo>
                    <a:lnTo>
                      <a:pt x="1132" y="4208"/>
                    </a:lnTo>
                    <a:lnTo>
                      <a:pt x="1132" y="4245"/>
                    </a:lnTo>
                    <a:lnTo>
                      <a:pt x="1150" y="4263"/>
                    </a:lnTo>
                    <a:lnTo>
                      <a:pt x="1187" y="4282"/>
                    </a:lnTo>
                    <a:lnTo>
                      <a:pt x="1280" y="4282"/>
                    </a:lnTo>
                    <a:lnTo>
                      <a:pt x="1298" y="4245"/>
                    </a:lnTo>
                    <a:lnTo>
                      <a:pt x="1317" y="4208"/>
                    </a:lnTo>
                    <a:lnTo>
                      <a:pt x="1317" y="4171"/>
                    </a:lnTo>
                    <a:lnTo>
                      <a:pt x="1187" y="3485"/>
                    </a:lnTo>
                    <a:lnTo>
                      <a:pt x="1039" y="2836"/>
                    </a:lnTo>
                    <a:lnTo>
                      <a:pt x="891" y="2243"/>
                    </a:lnTo>
                    <a:lnTo>
                      <a:pt x="742" y="1705"/>
                    </a:lnTo>
                    <a:lnTo>
                      <a:pt x="594" y="1224"/>
                    </a:lnTo>
                    <a:lnTo>
                      <a:pt x="464" y="779"/>
                    </a:lnTo>
                    <a:lnTo>
                      <a:pt x="205" y="56"/>
                    </a:lnTo>
                    <a:lnTo>
                      <a:pt x="186" y="37"/>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128;p46">
                <a:extLst>
                  <a:ext uri="{FF2B5EF4-FFF2-40B4-BE49-F238E27FC236}">
                    <a16:creationId xmlns:a16="http://schemas.microsoft.com/office/drawing/2014/main" id="{F031B718-2038-77BD-2805-8B56670BE85B}"/>
                  </a:ext>
                </a:extLst>
              </p:cNvPr>
              <p:cNvSpPr/>
              <p:nvPr/>
            </p:nvSpPr>
            <p:spPr>
              <a:xfrm>
                <a:off x="5372675" y="3869475"/>
                <a:ext cx="13450" cy="21800"/>
              </a:xfrm>
              <a:custGeom>
                <a:avLst/>
                <a:gdLst/>
                <a:ahLst/>
                <a:cxnLst/>
                <a:rect l="l" t="t" r="r" b="b"/>
                <a:pathLst>
                  <a:path w="538" h="872" extrusionOk="0">
                    <a:moveTo>
                      <a:pt x="56" y="0"/>
                    </a:moveTo>
                    <a:lnTo>
                      <a:pt x="19" y="37"/>
                    </a:lnTo>
                    <a:lnTo>
                      <a:pt x="19" y="74"/>
                    </a:lnTo>
                    <a:lnTo>
                      <a:pt x="0" y="111"/>
                    </a:lnTo>
                    <a:lnTo>
                      <a:pt x="19" y="148"/>
                    </a:lnTo>
                    <a:lnTo>
                      <a:pt x="111" y="297"/>
                    </a:lnTo>
                    <a:lnTo>
                      <a:pt x="334" y="816"/>
                    </a:lnTo>
                    <a:lnTo>
                      <a:pt x="371" y="853"/>
                    </a:lnTo>
                    <a:lnTo>
                      <a:pt x="426" y="871"/>
                    </a:lnTo>
                    <a:lnTo>
                      <a:pt x="463" y="871"/>
                    </a:lnTo>
                    <a:lnTo>
                      <a:pt x="500" y="853"/>
                    </a:lnTo>
                    <a:lnTo>
                      <a:pt x="519" y="816"/>
                    </a:lnTo>
                    <a:lnTo>
                      <a:pt x="537" y="779"/>
                    </a:lnTo>
                    <a:lnTo>
                      <a:pt x="519" y="742"/>
                    </a:lnTo>
                    <a:lnTo>
                      <a:pt x="278" y="204"/>
                    </a:lnTo>
                    <a:lnTo>
                      <a:pt x="185" y="37"/>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129;p46">
                <a:extLst>
                  <a:ext uri="{FF2B5EF4-FFF2-40B4-BE49-F238E27FC236}">
                    <a16:creationId xmlns:a16="http://schemas.microsoft.com/office/drawing/2014/main" id="{88A291C7-26A3-5991-B189-134BCE666469}"/>
                  </a:ext>
                </a:extLst>
              </p:cNvPr>
              <p:cNvSpPr/>
              <p:nvPr/>
            </p:nvSpPr>
            <p:spPr>
              <a:xfrm>
                <a:off x="6164550" y="3762425"/>
                <a:ext cx="83425" cy="78350"/>
              </a:xfrm>
              <a:custGeom>
                <a:avLst/>
                <a:gdLst/>
                <a:ahLst/>
                <a:cxnLst/>
                <a:rect l="l" t="t" r="r" b="b"/>
                <a:pathLst>
                  <a:path w="3337" h="3134" extrusionOk="0">
                    <a:moveTo>
                      <a:pt x="742" y="1"/>
                    </a:moveTo>
                    <a:lnTo>
                      <a:pt x="649" y="19"/>
                    </a:lnTo>
                    <a:lnTo>
                      <a:pt x="556" y="56"/>
                    </a:lnTo>
                    <a:lnTo>
                      <a:pt x="482" y="93"/>
                    </a:lnTo>
                    <a:lnTo>
                      <a:pt x="408" y="149"/>
                    </a:lnTo>
                    <a:lnTo>
                      <a:pt x="334" y="205"/>
                    </a:lnTo>
                    <a:lnTo>
                      <a:pt x="278" y="279"/>
                    </a:lnTo>
                    <a:lnTo>
                      <a:pt x="241" y="353"/>
                    </a:lnTo>
                    <a:lnTo>
                      <a:pt x="167" y="557"/>
                    </a:lnTo>
                    <a:lnTo>
                      <a:pt x="93" y="835"/>
                    </a:lnTo>
                    <a:lnTo>
                      <a:pt x="37" y="1150"/>
                    </a:lnTo>
                    <a:lnTo>
                      <a:pt x="0" y="1483"/>
                    </a:lnTo>
                    <a:lnTo>
                      <a:pt x="0" y="1799"/>
                    </a:lnTo>
                    <a:lnTo>
                      <a:pt x="19" y="2077"/>
                    </a:lnTo>
                    <a:lnTo>
                      <a:pt x="37" y="2188"/>
                    </a:lnTo>
                    <a:lnTo>
                      <a:pt x="74" y="2280"/>
                    </a:lnTo>
                    <a:lnTo>
                      <a:pt x="111" y="2336"/>
                    </a:lnTo>
                    <a:lnTo>
                      <a:pt x="167" y="2373"/>
                    </a:lnTo>
                    <a:lnTo>
                      <a:pt x="297" y="2373"/>
                    </a:lnTo>
                    <a:lnTo>
                      <a:pt x="426" y="2336"/>
                    </a:lnTo>
                    <a:lnTo>
                      <a:pt x="556" y="2280"/>
                    </a:lnTo>
                    <a:lnTo>
                      <a:pt x="686" y="2188"/>
                    </a:lnTo>
                    <a:lnTo>
                      <a:pt x="871" y="2021"/>
                    </a:lnTo>
                    <a:lnTo>
                      <a:pt x="964" y="1947"/>
                    </a:lnTo>
                    <a:lnTo>
                      <a:pt x="945" y="2077"/>
                    </a:lnTo>
                    <a:lnTo>
                      <a:pt x="927" y="2206"/>
                    </a:lnTo>
                    <a:lnTo>
                      <a:pt x="945" y="2355"/>
                    </a:lnTo>
                    <a:lnTo>
                      <a:pt x="964" y="2521"/>
                    </a:lnTo>
                    <a:lnTo>
                      <a:pt x="1001" y="2670"/>
                    </a:lnTo>
                    <a:lnTo>
                      <a:pt x="1038" y="2744"/>
                    </a:lnTo>
                    <a:lnTo>
                      <a:pt x="1094" y="2799"/>
                    </a:lnTo>
                    <a:lnTo>
                      <a:pt x="1149" y="2855"/>
                    </a:lnTo>
                    <a:lnTo>
                      <a:pt x="1205" y="2892"/>
                    </a:lnTo>
                    <a:lnTo>
                      <a:pt x="1279" y="2929"/>
                    </a:lnTo>
                    <a:lnTo>
                      <a:pt x="1353" y="2948"/>
                    </a:lnTo>
                    <a:lnTo>
                      <a:pt x="1427" y="2948"/>
                    </a:lnTo>
                    <a:lnTo>
                      <a:pt x="1501" y="2929"/>
                    </a:lnTo>
                    <a:lnTo>
                      <a:pt x="1631" y="2874"/>
                    </a:lnTo>
                    <a:lnTo>
                      <a:pt x="1761" y="2781"/>
                    </a:lnTo>
                    <a:lnTo>
                      <a:pt x="1872" y="2688"/>
                    </a:lnTo>
                    <a:lnTo>
                      <a:pt x="1965" y="2596"/>
                    </a:lnTo>
                    <a:lnTo>
                      <a:pt x="2039" y="2521"/>
                    </a:lnTo>
                    <a:lnTo>
                      <a:pt x="2020" y="2596"/>
                    </a:lnTo>
                    <a:lnTo>
                      <a:pt x="2039" y="2762"/>
                    </a:lnTo>
                    <a:lnTo>
                      <a:pt x="2057" y="2855"/>
                    </a:lnTo>
                    <a:lnTo>
                      <a:pt x="2095" y="2948"/>
                    </a:lnTo>
                    <a:lnTo>
                      <a:pt x="2150" y="3040"/>
                    </a:lnTo>
                    <a:lnTo>
                      <a:pt x="2243" y="3114"/>
                    </a:lnTo>
                    <a:lnTo>
                      <a:pt x="2298" y="3133"/>
                    </a:lnTo>
                    <a:lnTo>
                      <a:pt x="2354" y="3133"/>
                    </a:lnTo>
                    <a:lnTo>
                      <a:pt x="2428" y="3114"/>
                    </a:lnTo>
                    <a:lnTo>
                      <a:pt x="2502" y="3096"/>
                    </a:lnTo>
                    <a:lnTo>
                      <a:pt x="2651" y="3003"/>
                    </a:lnTo>
                    <a:lnTo>
                      <a:pt x="2799" y="2855"/>
                    </a:lnTo>
                    <a:lnTo>
                      <a:pt x="2947" y="2670"/>
                    </a:lnTo>
                    <a:lnTo>
                      <a:pt x="3077" y="2447"/>
                    </a:lnTo>
                    <a:lnTo>
                      <a:pt x="3207" y="2188"/>
                    </a:lnTo>
                    <a:lnTo>
                      <a:pt x="3299" y="1910"/>
                    </a:lnTo>
                    <a:lnTo>
                      <a:pt x="3318" y="1761"/>
                    </a:lnTo>
                    <a:lnTo>
                      <a:pt x="3336" y="1632"/>
                    </a:lnTo>
                    <a:lnTo>
                      <a:pt x="3318" y="1521"/>
                    </a:lnTo>
                    <a:lnTo>
                      <a:pt x="3281" y="1428"/>
                    </a:lnTo>
                    <a:lnTo>
                      <a:pt x="3225" y="1335"/>
                    </a:lnTo>
                    <a:lnTo>
                      <a:pt x="3170" y="1261"/>
                    </a:lnTo>
                    <a:lnTo>
                      <a:pt x="3114" y="1205"/>
                    </a:lnTo>
                    <a:lnTo>
                      <a:pt x="3040" y="1150"/>
                    </a:lnTo>
                    <a:lnTo>
                      <a:pt x="2892" y="1057"/>
                    </a:lnTo>
                    <a:lnTo>
                      <a:pt x="2743" y="1002"/>
                    </a:lnTo>
                    <a:lnTo>
                      <a:pt x="2613" y="983"/>
                    </a:lnTo>
                    <a:lnTo>
                      <a:pt x="2576" y="853"/>
                    </a:lnTo>
                    <a:lnTo>
                      <a:pt x="2521" y="742"/>
                    </a:lnTo>
                    <a:lnTo>
                      <a:pt x="2447" y="649"/>
                    </a:lnTo>
                    <a:lnTo>
                      <a:pt x="2373" y="575"/>
                    </a:lnTo>
                    <a:lnTo>
                      <a:pt x="2280" y="520"/>
                    </a:lnTo>
                    <a:lnTo>
                      <a:pt x="2187" y="464"/>
                    </a:lnTo>
                    <a:lnTo>
                      <a:pt x="1983" y="408"/>
                    </a:lnTo>
                    <a:lnTo>
                      <a:pt x="1798" y="390"/>
                    </a:lnTo>
                    <a:lnTo>
                      <a:pt x="1483" y="390"/>
                    </a:lnTo>
                    <a:lnTo>
                      <a:pt x="1427" y="297"/>
                    </a:lnTo>
                    <a:lnTo>
                      <a:pt x="1353" y="205"/>
                    </a:lnTo>
                    <a:lnTo>
                      <a:pt x="1279" y="130"/>
                    </a:lnTo>
                    <a:lnTo>
                      <a:pt x="1186" y="75"/>
                    </a:lnTo>
                    <a:lnTo>
                      <a:pt x="1112" y="38"/>
                    </a:lnTo>
                    <a:lnTo>
                      <a:pt x="1020" y="19"/>
                    </a:lnTo>
                    <a:lnTo>
                      <a:pt x="9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30;p46">
                <a:extLst>
                  <a:ext uri="{FF2B5EF4-FFF2-40B4-BE49-F238E27FC236}">
                    <a16:creationId xmlns:a16="http://schemas.microsoft.com/office/drawing/2014/main" id="{EB540A3B-E2EB-13FB-DE0F-B908C39639D5}"/>
                  </a:ext>
                </a:extLst>
              </p:cNvPr>
              <p:cNvSpPr/>
              <p:nvPr/>
            </p:nvSpPr>
            <p:spPr>
              <a:xfrm>
                <a:off x="6161750" y="3759650"/>
                <a:ext cx="88525" cy="83425"/>
              </a:xfrm>
              <a:custGeom>
                <a:avLst/>
                <a:gdLst/>
                <a:ahLst/>
                <a:cxnLst/>
                <a:rect l="l" t="t" r="r" b="b"/>
                <a:pathLst>
                  <a:path w="3541" h="3337" extrusionOk="0">
                    <a:moveTo>
                      <a:pt x="1039" y="204"/>
                    </a:moveTo>
                    <a:lnTo>
                      <a:pt x="1132" y="223"/>
                    </a:lnTo>
                    <a:lnTo>
                      <a:pt x="1206" y="260"/>
                    </a:lnTo>
                    <a:lnTo>
                      <a:pt x="1280" y="297"/>
                    </a:lnTo>
                    <a:lnTo>
                      <a:pt x="1354" y="353"/>
                    </a:lnTo>
                    <a:lnTo>
                      <a:pt x="1410" y="408"/>
                    </a:lnTo>
                    <a:lnTo>
                      <a:pt x="1465" y="482"/>
                    </a:lnTo>
                    <a:lnTo>
                      <a:pt x="1521" y="557"/>
                    </a:lnTo>
                    <a:lnTo>
                      <a:pt x="1558" y="594"/>
                    </a:lnTo>
                    <a:lnTo>
                      <a:pt x="1613" y="612"/>
                    </a:lnTo>
                    <a:lnTo>
                      <a:pt x="1762" y="594"/>
                    </a:lnTo>
                    <a:lnTo>
                      <a:pt x="1910" y="594"/>
                    </a:lnTo>
                    <a:lnTo>
                      <a:pt x="2077" y="612"/>
                    </a:lnTo>
                    <a:lnTo>
                      <a:pt x="2244" y="668"/>
                    </a:lnTo>
                    <a:lnTo>
                      <a:pt x="2336" y="705"/>
                    </a:lnTo>
                    <a:lnTo>
                      <a:pt x="2410" y="760"/>
                    </a:lnTo>
                    <a:lnTo>
                      <a:pt x="2485" y="835"/>
                    </a:lnTo>
                    <a:lnTo>
                      <a:pt x="2540" y="909"/>
                    </a:lnTo>
                    <a:lnTo>
                      <a:pt x="2596" y="1001"/>
                    </a:lnTo>
                    <a:lnTo>
                      <a:pt x="2633" y="1113"/>
                    </a:lnTo>
                    <a:lnTo>
                      <a:pt x="2651" y="1150"/>
                    </a:lnTo>
                    <a:lnTo>
                      <a:pt x="2707" y="1187"/>
                    </a:lnTo>
                    <a:lnTo>
                      <a:pt x="2763" y="1205"/>
                    </a:lnTo>
                    <a:lnTo>
                      <a:pt x="2929" y="1242"/>
                    </a:lnTo>
                    <a:lnTo>
                      <a:pt x="3022" y="1298"/>
                    </a:lnTo>
                    <a:lnTo>
                      <a:pt x="3096" y="1354"/>
                    </a:lnTo>
                    <a:lnTo>
                      <a:pt x="3189" y="1428"/>
                    </a:lnTo>
                    <a:lnTo>
                      <a:pt x="3263" y="1502"/>
                    </a:lnTo>
                    <a:lnTo>
                      <a:pt x="3319" y="1613"/>
                    </a:lnTo>
                    <a:lnTo>
                      <a:pt x="3337" y="1724"/>
                    </a:lnTo>
                    <a:lnTo>
                      <a:pt x="3337" y="1854"/>
                    </a:lnTo>
                    <a:lnTo>
                      <a:pt x="3319" y="2002"/>
                    </a:lnTo>
                    <a:lnTo>
                      <a:pt x="3244" y="2206"/>
                    </a:lnTo>
                    <a:lnTo>
                      <a:pt x="3170" y="2391"/>
                    </a:lnTo>
                    <a:lnTo>
                      <a:pt x="3078" y="2577"/>
                    </a:lnTo>
                    <a:lnTo>
                      <a:pt x="2985" y="2725"/>
                    </a:lnTo>
                    <a:lnTo>
                      <a:pt x="2874" y="2873"/>
                    </a:lnTo>
                    <a:lnTo>
                      <a:pt x="2763" y="2985"/>
                    </a:lnTo>
                    <a:lnTo>
                      <a:pt x="2670" y="3059"/>
                    </a:lnTo>
                    <a:lnTo>
                      <a:pt x="2559" y="3114"/>
                    </a:lnTo>
                    <a:lnTo>
                      <a:pt x="2485" y="3151"/>
                    </a:lnTo>
                    <a:lnTo>
                      <a:pt x="2429" y="3151"/>
                    </a:lnTo>
                    <a:lnTo>
                      <a:pt x="2392" y="3133"/>
                    </a:lnTo>
                    <a:lnTo>
                      <a:pt x="2336" y="3077"/>
                    </a:lnTo>
                    <a:lnTo>
                      <a:pt x="2281" y="3003"/>
                    </a:lnTo>
                    <a:lnTo>
                      <a:pt x="2262" y="2929"/>
                    </a:lnTo>
                    <a:lnTo>
                      <a:pt x="2244" y="2855"/>
                    </a:lnTo>
                    <a:lnTo>
                      <a:pt x="2244" y="2707"/>
                    </a:lnTo>
                    <a:lnTo>
                      <a:pt x="2244" y="2651"/>
                    </a:lnTo>
                    <a:lnTo>
                      <a:pt x="2244" y="2614"/>
                    </a:lnTo>
                    <a:lnTo>
                      <a:pt x="2244" y="2577"/>
                    </a:lnTo>
                    <a:lnTo>
                      <a:pt x="2225" y="2558"/>
                    </a:lnTo>
                    <a:lnTo>
                      <a:pt x="2188" y="2540"/>
                    </a:lnTo>
                    <a:lnTo>
                      <a:pt x="2151" y="2521"/>
                    </a:lnTo>
                    <a:lnTo>
                      <a:pt x="2114" y="2540"/>
                    </a:lnTo>
                    <a:lnTo>
                      <a:pt x="2077" y="2558"/>
                    </a:lnTo>
                    <a:lnTo>
                      <a:pt x="2003" y="2651"/>
                    </a:lnTo>
                    <a:lnTo>
                      <a:pt x="1817" y="2799"/>
                    </a:lnTo>
                    <a:lnTo>
                      <a:pt x="1725" y="2873"/>
                    </a:lnTo>
                    <a:lnTo>
                      <a:pt x="1595" y="2929"/>
                    </a:lnTo>
                    <a:lnTo>
                      <a:pt x="1484" y="2947"/>
                    </a:lnTo>
                    <a:lnTo>
                      <a:pt x="1428" y="2947"/>
                    </a:lnTo>
                    <a:lnTo>
                      <a:pt x="1372" y="2929"/>
                    </a:lnTo>
                    <a:lnTo>
                      <a:pt x="1280" y="2855"/>
                    </a:lnTo>
                    <a:lnTo>
                      <a:pt x="1224" y="2762"/>
                    </a:lnTo>
                    <a:lnTo>
                      <a:pt x="1187" y="2651"/>
                    </a:lnTo>
                    <a:lnTo>
                      <a:pt x="1150" y="2521"/>
                    </a:lnTo>
                    <a:lnTo>
                      <a:pt x="1150" y="2391"/>
                    </a:lnTo>
                    <a:lnTo>
                      <a:pt x="1150" y="2262"/>
                    </a:lnTo>
                    <a:lnTo>
                      <a:pt x="1169" y="2076"/>
                    </a:lnTo>
                    <a:lnTo>
                      <a:pt x="1150" y="2021"/>
                    </a:lnTo>
                    <a:lnTo>
                      <a:pt x="1113" y="1965"/>
                    </a:lnTo>
                    <a:lnTo>
                      <a:pt x="1057" y="1965"/>
                    </a:lnTo>
                    <a:lnTo>
                      <a:pt x="1002" y="1984"/>
                    </a:lnTo>
                    <a:lnTo>
                      <a:pt x="835" y="2132"/>
                    </a:lnTo>
                    <a:lnTo>
                      <a:pt x="650" y="2280"/>
                    </a:lnTo>
                    <a:lnTo>
                      <a:pt x="557" y="2336"/>
                    </a:lnTo>
                    <a:lnTo>
                      <a:pt x="464" y="2373"/>
                    </a:lnTo>
                    <a:lnTo>
                      <a:pt x="390" y="2391"/>
                    </a:lnTo>
                    <a:lnTo>
                      <a:pt x="298" y="2391"/>
                    </a:lnTo>
                    <a:lnTo>
                      <a:pt x="298" y="2373"/>
                    </a:lnTo>
                    <a:lnTo>
                      <a:pt x="260" y="2317"/>
                    </a:lnTo>
                    <a:lnTo>
                      <a:pt x="223" y="2169"/>
                    </a:lnTo>
                    <a:lnTo>
                      <a:pt x="205" y="1947"/>
                    </a:lnTo>
                    <a:lnTo>
                      <a:pt x="205" y="1706"/>
                    </a:lnTo>
                    <a:lnTo>
                      <a:pt x="223" y="1428"/>
                    </a:lnTo>
                    <a:lnTo>
                      <a:pt x="260" y="1150"/>
                    </a:lnTo>
                    <a:lnTo>
                      <a:pt x="316" y="890"/>
                    </a:lnTo>
                    <a:lnTo>
                      <a:pt x="372" y="668"/>
                    </a:lnTo>
                    <a:lnTo>
                      <a:pt x="446" y="501"/>
                    </a:lnTo>
                    <a:lnTo>
                      <a:pt x="483" y="445"/>
                    </a:lnTo>
                    <a:lnTo>
                      <a:pt x="520" y="371"/>
                    </a:lnTo>
                    <a:lnTo>
                      <a:pt x="650" y="279"/>
                    </a:lnTo>
                    <a:lnTo>
                      <a:pt x="779" y="223"/>
                    </a:lnTo>
                    <a:lnTo>
                      <a:pt x="946" y="204"/>
                    </a:lnTo>
                    <a:close/>
                    <a:moveTo>
                      <a:pt x="946" y="0"/>
                    </a:moveTo>
                    <a:lnTo>
                      <a:pt x="835" y="19"/>
                    </a:lnTo>
                    <a:lnTo>
                      <a:pt x="724" y="38"/>
                    </a:lnTo>
                    <a:lnTo>
                      <a:pt x="631" y="75"/>
                    </a:lnTo>
                    <a:lnTo>
                      <a:pt x="538" y="112"/>
                    </a:lnTo>
                    <a:lnTo>
                      <a:pt x="446" y="186"/>
                    </a:lnTo>
                    <a:lnTo>
                      <a:pt x="372" y="241"/>
                    </a:lnTo>
                    <a:lnTo>
                      <a:pt x="316" y="334"/>
                    </a:lnTo>
                    <a:lnTo>
                      <a:pt x="260" y="408"/>
                    </a:lnTo>
                    <a:lnTo>
                      <a:pt x="186" y="594"/>
                    </a:lnTo>
                    <a:lnTo>
                      <a:pt x="131" y="835"/>
                    </a:lnTo>
                    <a:lnTo>
                      <a:pt x="75" y="1113"/>
                    </a:lnTo>
                    <a:lnTo>
                      <a:pt x="38" y="1391"/>
                    </a:lnTo>
                    <a:lnTo>
                      <a:pt x="1" y="1687"/>
                    </a:lnTo>
                    <a:lnTo>
                      <a:pt x="1" y="1965"/>
                    </a:lnTo>
                    <a:lnTo>
                      <a:pt x="38" y="2225"/>
                    </a:lnTo>
                    <a:lnTo>
                      <a:pt x="57" y="2317"/>
                    </a:lnTo>
                    <a:lnTo>
                      <a:pt x="75" y="2410"/>
                    </a:lnTo>
                    <a:lnTo>
                      <a:pt x="112" y="2466"/>
                    </a:lnTo>
                    <a:lnTo>
                      <a:pt x="149" y="2521"/>
                    </a:lnTo>
                    <a:lnTo>
                      <a:pt x="205" y="2558"/>
                    </a:lnTo>
                    <a:lnTo>
                      <a:pt x="260" y="2577"/>
                    </a:lnTo>
                    <a:lnTo>
                      <a:pt x="335" y="2595"/>
                    </a:lnTo>
                    <a:lnTo>
                      <a:pt x="427" y="2577"/>
                    </a:lnTo>
                    <a:lnTo>
                      <a:pt x="520" y="2558"/>
                    </a:lnTo>
                    <a:lnTo>
                      <a:pt x="613" y="2521"/>
                    </a:lnTo>
                    <a:lnTo>
                      <a:pt x="798" y="2429"/>
                    </a:lnTo>
                    <a:lnTo>
                      <a:pt x="946" y="2299"/>
                    </a:lnTo>
                    <a:lnTo>
                      <a:pt x="965" y="2521"/>
                    </a:lnTo>
                    <a:lnTo>
                      <a:pt x="983" y="2632"/>
                    </a:lnTo>
                    <a:lnTo>
                      <a:pt x="1002" y="2744"/>
                    </a:lnTo>
                    <a:lnTo>
                      <a:pt x="1039" y="2855"/>
                    </a:lnTo>
                    <a:lnTo>
                      <a:pt x="1094" y="2947"/>
                    </a:lnTo>
                    <a:lnTo>
                      <a:pt x="1169" y="3040"/>
                    </a:lnTo>
                    <a:lnTo>
                      <a:pt x="1280" y="3096"/>
                    </a:lnTo>
                    <a:lnTo>
                      <a:pt x="1372" y="3133"/>
                    </a:lnTo>
                    <a:lnTo>
                      <a:pt x="1484" y="3151"/>
                    </a:lnTo>
                    <a:lnTo>
                      <a:pt x="1595" y="3133"/>
                    </a:lnTo>
                    <a:lnTo>
                      <a:pt x="1688" y="3114"/>
                    </a:lnTo>
                    <a:lnTo>
                      <a:pt x="1799" y="3059"/>
                    </a:lnTo>
                    <a:lnTo>
                      <a:pt x="1891" y="3003"/>
                    </a:lnTo>
                    <a:lnTo>
                      <a:pt x="2040" y="2873"/>
                    </a:lnTo>
                    <a:lnTo>
                      <a:pt x="2058" y="3003"/>
                    </a:lnTo>
                    <a:lnTo>
                      <a:pt x="2114" y="3114"/>
                    </a:lnTo>
                    <a:lnTo>
                      <a:pt x="2188" y="3225"/>
                    </a:lnTo>
                    <a:lnTo>
                      <a:pt x="2244" y="3263"/>
                    </a:lnTo>
                    <a:lnTo>
                      <a:pt x="2299" y="3300"/>
                    </a:lnTo>
                    <a:lnTo>
                      <a:pt x="2373" y="3337"/>
                    </a:lnTo>
                    <a:lnTo>
                      <a:pt x="2540" y="3337"/>
                    </a:lnTo>
                    <a:lnTo>
                      <a:pt x="2651" y="3300"/>
                    </a:lnTo>
                    <a:lnTo>
                      <a:pt x="2781" y="3225"/>
                    </a:lnTo>
                    <a:lnTo>
                      <a:pt x="2911" y="3114"/>
                    </a:lnTo>
                    <a:lnTo>
                      <a:pt x="3041" y="2985"/>
                    </a:lnTo>
                    <a:lnTo>
                      <a:pt x="3152" y="2836"/>
                    </a:lnTo>
                    <a:lnTo>
                      <a:pt x="3263" y="2651"/>
                    </a:lnTo>
                    <a:lnTo>
                      <a:pt x="3356" y="2466"/>
                    </a:lnTo>
                    <a:lnTo>
                      <a:pt x="3448" y="2262"/>
                    </a:lnTo>
                    <a:lnTo>
                      <a:pt x="3504" y="2039"/>
                    </a:lnTo>
                    <a:lnTo>
                      <a:pt x="3541" y="1872"/>
                    </a:lnTo>
                    <a:lnTo>
                      <a:pt x="3541" y="1706"/>
                    </a:lnTo>
                    <a:lnTo>
                      <a:pt x="3504" y="1539"/>
                    </a:lnTo>
                    <a:lnTo>
                      <a:pt x="3430" y="1391"/>
                    </a:lnTo>
                    <a:lnTo>
                      <a:pt x="3356" y="1316"/>
                    </a:lnTo>
                    <a:lnTo>
                      <a:pt x="3282" y="1224"/>
                    </a:lnTo>
                    <a:lnTo>
                      <a:pt x="3189" y="1168"/>
                    </a:lnTo>
                    <a:lnTo>
                      <a:pt x="3096" y="1113"/>
                    </a:lnTo>
                    <a:lnTo>
                      <a:pt x="2929" y="1038"/>
                    </a:lnTo>
                    <a:lnTo>
                      <a:pt x="2800" y="1001"/>
                    </a:lnTo>
                    <a:lnTo>
                      <a:pt x="2763" y="909"/>
                    </a:lnTo>
                    <a:lnTo>
                      <a:pt x="2725" y="816"/>
                    </a:lnTo>
                    <a:lnTo>
                      <a:pt x="2670" y="742"/>
                    </a:lnTo>
                    <a:lnTo>
                      <a:pt x="2596" y="668"/>
                    </a:lnTo>
                    <a:lnTo>
                      <a:pt x="2466" y="557"/>
                    </a:lnTo>
                    <a:lnTo>
                      <a:pt x="2299" y="482"/>
                    </a:lnTo>
                    <a:lnTo>
                      <a:pt x="2132" y="427"/>
                    </a:lnTo>
                    <a:lnTo>
                      <a:pt x="1966" y="408"/>
                    </a:lnTo>
                    <a:lnTo>
                      <a:pt x="1799" y="390"/>
                    </a:lnTo>
                    <a:lnTo>
                      <a:pt x="1651" y="408"/>
                    </a:lnTo>
                    <a:lnTo>
                      <a:pt x="1595" y="316"/>
                    </a:lnTo>
                    <a:lnTo>
                      <a:pt x="1521" y="223"/>
                    </a:lnTo>
                    <a:lnTo>
                      <a:pt x="1428" y="167"/>
                    </a:lnTo>
                    <a:lnTo>
                      <a:pt x="1354" y="112"/>
                    </a:lnTo>
                    <a:lnTo>
                      <a:pt x="1261" y="56"/>
                    </a:lnTo>
                    <a:lnTo>
                      <a:pt x="1150" y="19"/>
                    </a:lnTo>
                    <a:lnTo>
                      <a:pt x="105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31;p46">
                <a:extLst>
                  <a:ext uri="{FF2B5EF4-FFF2-40B4-BE49-F238E27FC236}">
                    <a16:creationId xmlns:a16="http://schemas.microsoft.com/office/drawing/2014/main" id="{5F2103AC-9DEE-4DA7-13A4-B85FE333482A}"/>
                  </a:ext>
                </a:extLst>
              </p:cNvPr>
              <p:cNvSpPr/>
              <p:nvPr/>
            </p:nvSpPr>
            <p:spPr>
              <a:xfrm>
                <a:off x="6185850" y="3769850"/>
                <a:ext cx="18575" cy="43100"/>
              </a:xfrm>
              <a:custGeom>
                <a:avLst/>
                <a:gdLst/>
                <a:ahLst/>
                <a:cxnLst/>
                <a:rect l="l" t="t" r="r" b="b"/>
                <a:pathLst>
                  <a:path w="743" h="1724" extrusionOk="0">
                    <a:moveTo>
                      <a:pt x="631" y="0"/>
                    </a:moveTo>
                    <a:lnTo>
                      <a:pt x="594" y="19"/>
                    </a:lnTo>
                    <a:lnTo>
                      <a:pt x="557" y="37"/>
                    </a:lnTo>
                    <a:lnTo>
                      <a:pt x="538" y="74"/>
                    </a:lnTo>
                    <a:lnTo>
                      <a:pt x="19" y="1594"/>
                    </a:lnTo>
                    <a:lnTo>
                      <a:pt x="1" y="1650"/>
                    </a:lnTo>
                    <a:lnTo>
                      <a:pt x="19" y="1668"/>
                    </a:lnTo>
                    <a:lnTo>
                      <a:pt x="38" y="1705"/>
                    </a:lnTo>
                    <a:lnTo>
                      <a:pt x="75" y="1724"/>
                    </a:lnTo>
                    <a:lnTo>
                      <a:pt x="168" y="1724"/>
                    </a:lnTo>
                    <a:lnTo>
                      <a:pt x="205" y="1668"/>
                    </a:lnTo>
                    <a:lnTo>
                      <a:pt x="724" y="130"/>
                    </a:lnTo>
                    <a:lnTo>
                      <a:pt x="742" y="93"/>
                    </a:lnTo>
                    <a:lnTo>
                      <a:pt x="724" y="56"/>
                    </a:lnTo>
                    <a:lnTo>
                      <a:pt x="705" y="19"/>
                    </a:lnTo>
                    <a:lnTo>
                      <a:pt x="66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32;p46">
                <a:extLst>
                  <a:ext uri="{FF2B5EF4-FFF2-40B4-BE49-F238E27FC236}">
                    <a16:creationId xmlns:a16="http://schemas.microsoft.com/office/drawing/2014/main" id="{01D814A2-BF4A-D5AF-76D3-C244B79D6705}"/>
                  </a:ext>
                </a:extLst>
              </p:cNvPr>
              <p:cNvSpPr/>
              <p:nvPr/>
            </p:nvSpPr>
            <p:spPr>
              <a:xfrm>
                <a:off x="6213200" y="3784200"/>
                <a:ext cx="19025" cy="43600"/>
              </a:xfrm>
              <a:custGeom>
                <a:avLst/>
                <a:gdLst/>
                <a:ahLst/>
                <a:cxnLst/>
                <a:rect l="l" t="t" r="r" b="b"/>
                <a:pathLst>
                  <a:path w="761" h="1744" extrusionOk="0">
                    <a:moveTo>
                      <a:pt x="667" y="1"/>
                    </a:moveTo>
                    <a:lnTo>
                      <a:pt x="630" y="19"/>
                    </a:lnTo>
                    <a:lnTo>
                      <a:pt x="593" y="38"/>
                    </a:lnTo>
                    <a:lnTo>
                      <a:pt x="575" y="75"/>
                    </a:lnTo>
                    <a:lnTo>
                      <a:pt x="0" y="1613"/>
                    </a:lnTo>
                    <a:lnTo>
                      <a:pt x="0" y="1650"/>
                    </a:lnTo>
                    <a:lnTo>
                      <a:pt x="0" y="1687"/>
                    </a:lnTo>
                    <a:lnTo>
                      <a:pt x="19" y="1725"/>
                    </a:lnTo>
                    <a:lnTo>
                      <a:pt x="56" y="1743"/>
                    </a:lnTo>
                    <a:lnTo>
                      <a:pt x="93" y="1743"/>
                    </a:lnTo>
                    <a:lnTo>
                      <a:pt x="149" y="1725"/>
                    </a:lnTo>
                    <a:lnTo>
                      <a:pt x="186" y="1687"/>
                    </a:lnTo>
                    <a:lnTo>
                      <a:pt x="760" y="131"/>
                    </a:lnTo>
                    <a:lnTo>
                      <a:pt x="760" y="93"/>
                    </a:lnTo>
                    <a:lnTo>
                      <a:pt x="760" y="56"/>
                    </a:lnTo>
                    <a:lnTo>
                      <a:pt x="723" y="38"/>
                    </a:lnTo>
                    <a:lnTo>
                      <a:pt x="705" y="19"/>
                    </a:lnTo>
                    <a:lnTo>
                      <a:pt x="66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33;p46">
                <a:extLst>
                  <a:ext uri="{FF2B5EF4-FFF2-40B4-BE49-F238E27FC236}">
                    <a16:creationId xmlns:a16="http://schemas.microsoft.com/office/drawing/2014/main" id="{3D664925-6C26-5759-9248-58C6F95F235C}"/>
                  </a:ext>
                </a:extLst>
              </p:cNvPr>
              <p:cNvSpPr/>
              <p:nvPr/>
            </p:nvSpPr>
            <p:spPr>
              <a:xfrm>
                <a:off x="6132575" y="3810625"/>
                <a:ext cx="34300" cy="50050"/>
              </a:xfrm>
              <a:custGeom>
                <a:avLst/>
                <a:gdLst/>
                <a:ahLst/>
                <a:cxnLst/>
                <a:rect l="l" t="t" r="r" b="b"/>
                <a:pathLst>
                  <a:path w="1372" h="2002" extrusionOk="0">
                    <a:moveTo>
                      <a:pt x="74" y="0"/>
                    </a:moveTo>
                    <a:lnTo>
                      <a:pt x="37" y="19"/>
                    </a:lnTo>
                    <a:lnTo>
                      <a:pt x="19" y="37"/>
                    </a:lnTo>
                    <a:lnTo>
                      <a:pt x="0" y="74"/>
                    </a:lnTo>
                    <a:lnTo>
                      <a:pt x="0" y="111"/>
                    </a:lnTo>
                    <a:lnTo>
                      <a:pt x="19" y="149"/>
                    </a:lnTo>
                    <a:lnTo>
                      <a:pt x="56" y="167"/>
                    </a:lnTo>
                    <a:lnTo>
                      <a:pt x="204" y="297"/>
                    </a:lnTo>
                    <a:lnTo>
                      <a:pt x="371" y="445"/>
                    </a:lnTo>
                    <a:lnTo>
                      <a:pt x="575" y="630"/>
                    </a:lnTo>
                    <a:lnTo>
                      <a:pt x="760" y="890"/>
                    </a:lnTo>
                    <a:lnTo>
                      <a:pt x="853" y="1038"/>
                    </a:lnTo>
                    <a:lnTo>
                      <a:pt x="946" y="1186"/>
                    </a:lnTo>
                    <a:lnTo>
                      <a:pt x="1020" y="1353"/>
                    </a:lnTo>
                    <a:lnTo>
                      <a:pt x="1094" y="1520"/>
                    </a:lnTo>
                    <a:lnTo>
                      <a:pt x="1131" y="1724"/>
                    </a:lnTo>
                    <a:lnTo>
                      <a:pt x="1168" y="1909"/>
                    </a:lnTo>
                    <a:lnTo>
                      <a:pt x="1186" y="1946"/>
                    </a:lnTo>
                    <a:lnTo>
                      <a:pt x="1205" y="1983"/>
                    </a:lnTo>
                    <a:lnTo>
                      <a:pt x="1242" y="2002"/>
                    </a:lnTo>
                    <a:lnTo>
                      <a:pt x="1279" y="2002"/>
                    </a:lnTo>
                    <a:lnTo>
                      <a:pt x="1316" y="1983"/>
                    </a:lnTo>
                    <a:lnTo>
                      <a:pt x="1353" y="1965"/>
                    </a:lnTo>
                    <a:lnTo>
                      <a:pt x="1372" y="1928"/>
                    </a:lnTo>
                    <a:lnTo>
                      <a:pt x="1372" y="1891"/>
                    </a:lnTo>
                    <a:lnTo>
                      <a:pt x="1335" y="1668"/>
                    </a:lnTo>
                    <a:lnTo>
                      <a:pt x="1279" y="1465"/>
                    </a:lnTo>
                    <a:lnTo>
                      <a:pt x="1205" y="1279"/>
                    </a:lnTo>
                    <a:lnTo>
                      <a:pt x="1131" y="1112"/>
                    </a:lnTo>
                    <a:lnTo>
                      <a:pt x="1038" y="946"/>
                    </a:lnTo>
                    <a:lnTo>
                      <a:pt x="946" y="779"/>
                    </a:lnTo>
                    <a:lnTo>
                      <a:pt x="723" y="519"/>
                    </a:lnTo>
                    <a:lnTo>
                      <a:pt x="519" y="297"/>
                    </a:lnTo>
                    <a:lnTo>
                      <a:pt x="352" y="14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34;p46">
                <a:extLst>
                  <a:ext uri="{FF2B5EF4-FFF2-40B4-BE49-F238E27FC236}">
                    <a16:creationId xmlns:a16="http://schemas.microsoft.com/office/drawing/2014/main" id="{68F7B221-8D5E-72A4-87BB-582F58834874}"/>
                  </a:ext>
                </a:extLst>
              </p:cNvPr>
              <p:cNvSpPr/>
              <p:nvPr/>
            </p:nvSpPr>
            <p:spPr>
              <a:xfrm>
                <a:off x="6020900" y="4065925"/>
                <a:ext cx="7900" cy="32475"/>
              </a:xfrm>
              <a:custGeom>
                <a:avLst/>
                <a:gdLst/>
                <a:ahLst/>
                <a:cxnLst/>
                <a:rect l="l" t="t" r="r" b="b"/>
                <a:pathLst>
                  <a:path w="316" h="1299" extrusionOk="0">
                    <a:moveTo>
                      <a:pt x="56" y="1"/>
                    </a:moveTo>
                    <a:lnTo>
                      <a:pt x="19" y="38"/>
                    </a:lnTo>
                    <a:lnTo>
                      <a:pt x="19" y="75"/>
                    </a:lnTo>
                    <a:lnTo>
                      <a:pt x="1" y="112"/>
                    </a:lnTo>
                    <a:lnTo>
                      <a:pt x="130" y="1205"/>
                    </a:lnTo>
                    <a:lnTo>
                      <a:pt x="130" y="1243"/>
                    </a:lnTo>
                    <a:lnTo>
                      <a:pt x="149" y="1280"/>
                    </a:lnTo>
                    <a:lnTo>
                      <a:pt x="186" y="1298"/>
                    </a:lnTo>
                    <a:lnTo>
                      <a:pt x="241" y="1298"/>
                    </a:lnTo>
                    <a:lnTo>
                      <a:pt x="279" y="1280"/>
                    </a:lnTo>
                    <a:lnTo>
                      <a:pt x="297" y="1261"/>
                    </a:lnTo>
                    <a:lnTo>
                      <a:pt x="316" y="1224"/>
                    </a:lnTo>
                    <a:lnTo>
                      <a:pt x="316" y="1187"/>
                    </a:lnTo>
                    <a:lnTo>
                      <a:pt x="204" y="93"/>
                    </a:lnTo>
                    <a:lnTo>
                      <a:pt x="186" y="56"/>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35;p46">
                <a:extLst>
                  <a:ext uri="{FF2B5EF4-FFF2-40B4-BE49-F238E27FC236}">
                    <a16:creationId xmlns:a16="http://schemas.microsoft.com/office/drawing/2014/main" id="{87FBD9EE-ED2F-5F88-6146-4498869A0F14}"/>
                  </a:ext>
                </a:extLst>
              </p:cNvPr>
              <p:cNvSpPr/>
              <p:nvPr/>
            </p:nvSpPr>
            <p:spPr>
              <a:xfrm>
                <a:off x="5815175" y="3969100"/>
                <a:ext cx="7425" cy="27350"/>
              </a:xfrm>
              <a:custGeom>
                <a:avLst/>
                <a:gdLst/>
                <a:ahLst/>
                <a:cxnLst/>
                <a:rect l="l" t="t" r="r" b="b"/>
                <a:pathLst>
                  <a:path w="297" h="1094" extrusionOk="0">
                    <a:moveTo>
                      <a:pt x="204" y="0"/>
                    </a:moveTo>
                    <a:lnTo>
                      <a:pt x="167" y="19"/>
                    </a:lnTo>
                    <a:lnTo>
                      <a:pt x="130" y="37"/>
                    </a:lnTo>
                    <a:lnTo>
                      <a:pt x="111" y="56"/>
                    </a:lnTo>
                    <a:lnTo>
                      <a:pt x="93" y="93"/>
                    </a:lnTo>
                    <a:lnTo>
                      <a:pt x="0" y="982"/>
                    </a:lnTo>
                    <a:lnTo>
                      <a:pt x="19" y="1019"/>
                    </a:lnTo>
                    <a:lnTo>
                      <a:pt x="37" y="1057"/>
                    </a:lnTo>
                    <a:lnTo>
                      <a:pt x="56" y="1075"/>
                    </a:lnTo>
                    <a:lnTo>
                      <a:pt x="93" y="1094"/>
                    </a:lnTo>
                    <a:lnTo>
                      <a:pt x="111" y="1094"/>
                    </a:lnTo>
                    <a:lnTo>
                      <a:pt x="149" y="1075"/>
                    </a:lnTo>
                    <a:lnTo>
                      <a:pt x="167" y="1057"/>
                    </a:lnTo>
                    <a:lnTo>
                      <a:pt x="204" y="1038"/>
                    </a:lnTo>
                    <a:lnTo>
                      <a:pt x="204" y="1001"/>
                    </a:lnTo>
                    <a:lnTo>
                      <a:pt x="297" y="111"/>
                    </a:lnTo>
                    <a:lnTo>
                      <a:pt x="278" y="74"/>
                    </a:lnTo>
                    <a:lnTo>
                      <a:pt x="260" y="37"/>
                    </a:lnTo>
                    <a:lnTo>
                      <a:pt x="241" y="19"/>
                    </a:lnTo>
                    <a:lnTo>
                      <a:pt x="20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36;p46">
                <a:extLst>
                  <a:ext uri="{FF2B5EF4-FFF2-40B4-BE49-F238E27FC236}">
                    <a16:creationId xmlns:a16="http://schemas.microsoft.com/office/drawing/2014/main" id="{80BFDF9C-6608-8A17-78E7-1EA5035EC2CF}"/>
                  </a:ext>
                </a:extLst>
              </p:cNvPr>
              <p:cNvSpPr/>
              <p:nvPr/>
            </p:nvSpPr>
            <p:spPr>
              <a:xfrm>
                <a:off x="5818425" y="3875500"/>
                <a:ext cx="12975" cy="87125"/>
              </a:xfrm>
              <a:custGeom>
                <a:avLst/>
                <a:gdLst/>
                <a:ahLst/>
                <a:cxnLst/>
                <a:rect l="l" t="t" r="r" b="b"/>
                <a:pathLst>
                  <a:path w="519" h="3485" extrusionOk="0">
                    <a:moveTo>
                      <a:pt x="389" y="0"/>
                    </a:moveTo>
                    <a:lnTo>
                      <a:pt x="352" y="19"/>
                    </a:lnTo>
                    <a:lnTo>
                      <a:pt x="334" y="37"/>
                    </a:lnTo>
                    <a:lnTo>
                      <a:pt x="315" y="74"/>
                    </a:lnTo>
                    <a:lnTo>
                      <a:pt x="0" y="3373"/>
                    </a:lnTo>
                    <a:lnTo>
                      <a:pt x="19" y="3429"/>
                    </a:lnTo>
                    <a:lnTo>
                      <a:pt x="37" y="3447"/>
                    </a:lnTo>
                    <a:lnTo>
                      <a:pt x="56" y="3485"/>
                    </a:lnTo>
                    <a:lnTo>
                      <a:pt x="148" y="3485"/>
                    </a:lnTo>
                    <a:lnTo>
                      <a:pt x="167" y="3466"/>
                    </a:lnTo>
                    <a:lnTo>
                      <a:pt x="185" y="3429"/>
                    </a:lnTo>
                    <a:lnTo>
                      <a:pt x="204" y="3392"/>
                    </a:lnTo>
                    <a:lnTo>
                      <a:pt x="519" y="93"/>
                    </a:lnTo>
                    <a:lnTo>
                      <a:pt x="519" y="56"/>
                    </a:lnTo>
                    <a:lnTo>
                      <a:pt x="500" y="37"/>
                    </a:lnTo>
                    <a:lnTo>
                      <a:pt x="46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37;p46">
                <a:extLst>
                  <a:ext uri="{FF2B5EF4-FFF2-40B4-BE49-F238E27FC236}">
                    <a16:creationId xmlns:a16="http://schemas.microsoft.com/office/drawing/2014/main" id="{607D8069-F270-D230-E447-C7DB30FDDD49}"/>
                  </a:ext>
                </a:extLst>
              </p:cNvPr>
              <p:cNvSpPr/>
              <p:nvPr/>
            </p:nvSpPr>
            <p:spPr>
              <a:xfrm>
                <a:off x="5815175" y="4023775"/>
                <a:ext cx="5125" cy="35225"/>
              </a:xfrm>
              <a:custGeom>
                <a:avLst/>
                <a:gdLst/>
                <a:ahLst/>
                <a:cxnLst/>
                <a:rect l="l" t="t" r="r" b="b"/>
                <a:pathLst>
                  <a:path w="205" h="1409" extrusionOk="0">
                    <a:moveTo>
                      <a:pt x="74" y="0"/>
                    </a:moveTo>
                    <a:lnTo>
                      <a:pt x="37" y="19"/>
                    </a:lnTo>
                    <a:lnTo>
                      <a:pt x="19" y="56"/>
                    </a:lnTo>
                    <a:lnTo>
                      <a:pt x="0" y="93"/>
                    </a:lnTo>
                    <a:lnTo>
                      <a:pt x="0" y="1316"/>
                    </a:lnTo>
                    <a:lnTo>
                      <a:pt x="19" y="1353"/>
                    </a:lnTo>
                    <a:lnTo>
                      <a:pt x="37" y="1390"/>
                    </a:lnTo>
                    <a:lnTo>
                      <a:pt x="74" y="1409"/>
                    </a:lnTo>
                    <a:lnTo>
                      <a:pt x="149" y="1409"/>
                    </a:lnTo>
                    <a:lnTo>
                      <a:pt x="186" y="1390"/>
                    </a:lnTo>
                    <a:lnTo>
                      <a:pt x="204" y="1353"/>
                    </a:lnTo>
                    <a:lnTo>
                      <a:pt x="204" y="1316"/>
                    </a:lnTo>
                    <a:lnTo>
                      <a:pt x="204" y="93"/>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1814074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 calcmode="lin" valueType="num">
                                      <p:cBhvr additive="base">
                                        <p:cTn id="24"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90743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c) Thu thập tư liệu</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2">
            <a:extLst>
              <a:ext uri="{FF2B5EF4-FFF2-40B4-BE49-F238E27FC236}">
                <a16:creationId xmlns:a16="http://schemas.microsoft.com/office/drawing/2014/main" id="{76071530-46F0-43FB-96AA-16C9EB8FF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1574"/>
            <a:ext cx="7164813" cy="5059783"/>
          </a:xfrm>
          <a:prstGeom prst="rect">
            <a:avLst/>
          </a:prstGeom>
        </p:spPr>
      </p:pic>
      <p:sp>
        <p:nvSpPr>
          <p:cNvPr id="6" name="文本框 5">
            <a:extLst>
              <a:ext uri="{FF2B5EF4-FFF2-40B4-BE49-F238E27FC236}">
                <a16:creationId xmlns:a16="http://schemas.microsoft.com/office/drawing/2014/main" id="{A1CAC104-3472-4157-B83F-A774B3BA766D}"/>
              </a:ext>
            </a:extLst>
          </p:cNvPr>
          <p:cNvSpPr txBox="1"/>
          <p:nvPr/>
        </p:nvSpPr>
        <p:spPr>
          <a:xfrm>
            <a:off x="1185134" y="1998992"/>
            <a:ext cx="3767327" cy="25545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a:solidFill>
                  <a:schemeClr val="bg1"/>
                </a:solidFill>
                <a:latin typeface="Times New Roman" panose="02020603050405020304" pitchFamily="18" charset="0"/>
                <a:cs typeface="Times New Roman" panose="02020603050405020304" pitchFamily="18" charset="0"/>
              </a:rPr>
              <a:t>Thu thập từ các nguồn khác nhau: Tài liệu từ thực tế, hiện vật bảo tang hoặc tài liệu trên Internet</a:t>
            </a:r>
          </a:p>
        </p:txBody>
      </p:sp>
      <p:pic>
        <p:nvPicPr>
          <p:cNvPr id="7" name="图片 9" descr="图片包含 玩具, 玩偶&#10;&#10;自动生成的说明">
            <a:extLst>
              <a:ext uri="{FF2B5EF4-FFF2-40B4-BE49-F238E27FC236}">
                <a16:creationId xmlns:a16="http://schemas.microsoft.com/office/drawing/2014/main" id="{132F8E3F-B767-4783-8625-5D16F75A3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595" y="1998992"/>
            <a:ext cx="5963528" cy="4467141"/>
          </a:xfrm>
          <a:prstGeom prst="rect">
            <a:avLst/>
          </a:prstGeom>
        </p:spPr>
      </p:pic>
    </p:spTree>
    <p:extLst>
      <p:ext uri="{BB962C8B-B14F-4D97-AF65-F5344CB8AC3E}">
        <p14:creationId xmlns:p14="http://schemas.microsoft.com/office/powerpoint/2010/main" val="13619880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23">
            <a:extLst>
              <a:ext uri="{FF2B5EF4-FFF2-40B4-BE49-F238E27FC236}">
                <a16:creationId xmlns:a16="http://schemas.microsoft.com/office/drawing/2014/main" id="{C1DBED94-6B24-B1CE-4FED-90D211BE23ED}"/>
              </a:ext>
            </a:extLst>
          </p:cNvPr>
          <p:cNvGrpSpPr/>
          <p:nvPr/>
        </p:nvGrpSpPr>
        <p:grpSpPr>
          <a:xfrm>
            <a:off x="8796089" y="2001682"/>
            <a:ext cx="3166533" cy="2629919"/>
            <a:chOff x="7460470" y="2161478"/>
            <a:chExt cx="3657600" cy="3562129"/>
          </a:xfrm>
        </p:grpSpPr>
        <p:grpSp>
          <p:nvGrpSpPr>
            <p:cNvPr id="66" name="组合 11">
              <a:extLst>
                <a:ext uri="{FF2B5EF4-FFF2-40B4-BE49-F238E27FC236}">
                  <a16:creationId xmlns:a16="http://schemas.microsoft.com/office/drawing/2014/main" id="{0158587A-3EC0-FFE7-C490-26C74BCB852B}"/>
                </a:ext>
              </a:extLst>
            </p:cNvPr>
            <p:cNvGrpSpPr/>
            <p:nvPr/>
          </p:nvGrpSpPr>
          <p:grpSpPr>
            <a:xfrm>
              <a:off x="7460470" y="2275557"/>
              <a:ext cx="3657600" cy="3448050"/>
              <a:chOff x="2052318" y="2533650"/>
              <a:chExt cx="3657600" cy="3448050"/>
            </a:xfrm>
          </p:grpSpPr>
          <p:sp>
            <p:nvSpPr>
              <p:cNvPr id="71" name="泪滴形 4">
                <a:extLst>
                  <a:ext uri="{FF2B5EF4-FFF2-40B4-BE49-F238E27FC236}">
                    <a16:creationId xmlns:a16="http://schemas.microsoft.com/office/drawing/2014/main" id="{69B3B5A4-8776-91EF-4697-7C205384850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 name="泪滴形 5">
                <a:extLst>
                  <a:ext uri="{FF2B5EF4-FFF2-40B4-BE49-F238E27FC236}">
                    <a16:creationId xmlns:a16="http://schemas.microsoft.com/office/drawing/2014/main" id="{5E3337B9-AB4F-B6EE-4C7D-9873410C06CC}"/>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67" name="组合 14">
              <a:extLst>
                <a:ext uri="{FF2B5EF4-FFF2-40B4-BE49-F238E27FC236}">
                  <a16:creationId xmlns:a16="http://schemas.microsoft.com/office/drawing/2014/main" id="{E318D4F2-95A6-8851-2C73-DC36DAB48E1B}"/>
                </a:ext>
              </a:extLst>
            </p:cNvPr>
            <p:cNvGrpSpPr/>
            <p:nvPr/>
          </p:nvGrpSpPr>
          <p:grpSpPr>
            <a:xfrm>
              <a:off x="8333697" y="2161478"/>
              <a:ext cx="2172017" cy="3370316"/>
              <a:chOff x="5859742" y="1832011"/>
              <a:chExt cx="2172017" cy="3370316"/>
            </a:xfrm>
          </p:grpSpPr>
          <p:sp>
            <p:nvSpPr>
              <p:cNvPr id="68" name="任意多边形: 形状 15">
                <a:extLst>
                  <a:ext uri="{FF2B5EF4-FFF2-40B4-BE49-F238E27FC236}">
                    <a16:creationId xmlns:a16="http://schemas.microsoft.com/office/drawing/2014/main" id="{59CB955B-6F35-D1C4-09E9-AF00B4E41222}"/>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任意多边形: 形状 16">
                <a:extLst>
                  <a:ext uri="{FF2B5EF4-FFF2-40B4-BE49-F238E27FC236}">
                    <a16:creationId xmlns:a16="http://schemas.microsoft.com/office/drawing/2014/main" id="{C70967DA-B237-C702-A4D5-056A5B6DEF82}"/>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任意多边形: 形状 17">
                <a:extLst>
                  <a:ext uri="{FF2B5EF4-FFF2-40B4-BE49-F238E27FC236}">
                    <a16:creationId xmlns:a16="http://schemas.microsoft.com/office/drawing/2014/main" id="{5CE5C4E5-844D-0711-4727-74679E90D7DF}"/>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57" name="组合 23">
            <a:extLst>
              <a:ext uri="{FF2B5EF4-FFF2-40B4-BE49-F238E27FC236}">
                <a16:creationId xmlns:a16="http://schemas.microsoft.com/office/drawing/2014/main" id="{D9AE65FB-BD4B-60F0-0DC3-E4F0E021E2E6}"/>
              </a:ext>
            </a:extLst>
          </p:cNvPr>
          <p:cNvGrpSpPr/>
          <p:nvPr/>
        </p:nvGrpSpPr>
        <p:grpSpPr>
          <a:xfrm>
            <a:off x="661907" y="2362929"/>
            <a:ext cx="3166533" cy="2629919"/>
            <a:chOff x="7460470" y="2161478"/>
            <a:chExt cx="3657600" cy="3562129"/>
          </a:xfrm>
        </p:grpSpPr>
        <p:grpSp>
          <p:nvGrpSpPr>
            <p:cNvPr id="58" name="组合 11">
              <a:extLst>
                <a:ext uri="{FF2B5EF4-FFF2-40B4-BE49-F238E27FC236}">
                  <a16:creationId xmlns:a16="http://schemas.microsoft.com/office/drawing/2014/main" id="{83B315C4-ACD0-21B0-A120-F11E64907BF6}"/>
                </a:ext>
              </a:extLst>
            </p:cNvPr>
            <p:cNvGrpSpPr/>
            <p:nvPr/>
          </p:nvGrpSpPr>
          <p:grpSpPr>
            <a:xfrm>
              <a:off x="7460470" y="2275557"/>
              <a:ext cx="3657600" cy="3448050"/>
              <a:chOff x="2052318" y="2533650"/>
              <a:chExt cx="3657600" cy="3448050"/>
            </a:xfrm>
          </p:grpSpPr>
          <p:sp>
            <p:nvSpPr>
              <p:cNvPr id="63" name="泪滴形 4">
                <a:extLst>
                  <a:ext uri="{FF2B5EF4-FFF2-40B4-BE49-F238E27FC236}">
                    <a16:creationId xmlns:a16="http://schemas.microsoft.com/office/drawing/2014/main" id="{F3162378-CD22-066E-6F37-5CA79641B860}"/>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4" name="泪滴形 5">
                <a:extLst>
                  <a:ext uri="{FF2B5EF4-FFF2-40B4-BE49-F238E27FC236}">
                    <a16:creationId xmlns:a16="http://schemas.microsoft.com/office/drawing/2014/main" id="{691B5AFF-B5AD-3C56-3E13-6A8A43A4CC6D}"/>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9" name="组合 14">
              <a:extLst>
                <a:ext uri="{FF2B5EF4-FFF2-40B4-BE49-F238E27FC236}">
                  <a16:creationId xmlns:a16="http://schemas.microsoft.com/office/drawing/2014/main" id="{A2DD669B-5BD3-6BE8-E17A-F58D0A7C4A1F}"/>
                </a:ext>
              </a:extLst>
            </p:cNvPr>
            <p:cNvGrpSpPr/>
            <p:nvPr/>
          </p:nvGrpSpPr>
          <p:grpSpPr>
            <a:xfrm>
              <a:off x="8333697" y="2161478"/>
              <a:ext cx="2172017" cy="3370316"/>
              <a:chOff x="5859742" y="1832011"/>
              <a:chExt cx="2172017" cy="3370316"/>
            </a:xfrm>
          </p:grpSpPr>
          <p:sp>
            <p:nvSpPr>
              <p:cNvPr id="60" name="任意多边形: 形状 15">
                <a:extLst>
                  <a:ext uri="{FF2B5EF4-FFF2-40B4-BE49-F238E27FC236}">
                    <a16:creationId xmlns:a16="http://schemas.microsoft.com/office/drawing/2014/main" id="{8FA0E885-5E13-BD47-5B5E-5E368692583D}"/>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任意多边形: 形状 16">
                <a:extLst>
                  <a:ext uri="{FF2B5EF4-FFF2-40B4-BE49-F238E27FC236}">
                    <a16:creationId xmlns:a16="http://schemas.microsoft.com/office/drawing/2014/main" id="{6D6380E4-8E3D-9838-F5C9-05E0201A251B}"/>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2" name="任意多边形: 形状 17">
                <a:extLst>
                  <a:ext uri="{FF2B5EF4-FFF2-40B4-BE49-F238E27FC236}">
                    <a16:creationId xmlns:a16="http://schemas.microsoft.com/office/drawing/2014/main" id="{1AFE3285-C5B6-EC34-70D5-05B580C53F2A}"/>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7" name="图片 18">
            <a:extLst>
              <a:ext uri="{FF2B5EF4-FFF2-40B4-BE49-F238E27FC236}">
                <a16:creationId xmlns:a16="http://schemas.microsoft.com/office/drawing/2014/main" id="{49EA166C-615D-4A0B-852D-906C9A10A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324" y="872219"/>
            <a:ext cx="1163448" cy="1645697"/>
          </a:xfrm>
          <a:prstGeom prst="rect">
            <a:avLst/>
          </a:prstGeom>
          <a:effectLst>
            <a:outerShdw blurRad="50800" dist="38100" dir="5400000" algn="t" rotWithShape="0">
              <a:prstClr val="black">
                <a:alpha val="40000"/>
              </a:prstClr>
            </a:outerShdw>
          </a:effectLst>
        </p:spPr>
      </p:pic>
      <p:cxnSp>
        <p:nvCxnSpPr>
          <p:cNvPr id="9" name="直接连接符 25">
            <a:extLst>
              <a:ext uri="{FF2B5EF4-FFF2-40B4-BE49-F238E27FC236}">
                <a16:creationId xmlns:a16="http://schemas.microsoft.com/office/drawing/2014/main" id="{AE061DF1-120E-4C8A-A23B-301211D2FB80}"/>
              </a:ext>
            </a:extLst>
          </p:cNvPr>
          <p:cNvCxnSpPr/>
          <p:nvPr/>
        </p:nvCxnSpPr>
        <p:spPr>
          <a:xfrm>
            <a:off x="4389119" y="2038520"/>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477714" y="1373984"/>
            <a:ext cx="3906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Bước 2: Tìm ý, lập dàn ý</a:t>
            </a:r>
            <a:endParaRPr kumimoji="0" lang="zh-CN" altLang="en-US" sz="4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pic>
        <p:nvPicPr>
          <p:cNvPr id="29" name="图片 23">
            <a:extLst>
              <a:ext uri="{FF2B5EF4-FFF2-40B4-BE49-F238E27FC236}">
                <a16:creationId xmlns:a16="http://schemas.microsoft.com/office/drawing/2014/main" id="{95E35043-6B3A-6F5F-3155-82D639702189}"/>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3531184" y="3429794"/>
            <a:ext cx="5635036" cy="3556696"/>
          </a:xfrm>
          <a:prstGeom prst="rect">
            <a:avLst/>
          </a:prstGeom>
        </p:spPr>
      </p:pic>
      <p:grpSp>
        <p:nvGrpSpPr>
          <p:cNvPr id="49" name="组合 16">
            <a:extLst>
              <a:ext uri="{FF2B5EF4-FFF2-40B4-BE49-F238E27FC236}">
                <a16:creationId xmlns:a16="http://schemas.microsoft.com/office/drawing/2014/main" id="{0D0F87CC-7546-2723-B989-F4A468990B59}"/>
              </a:ext>
            </a:extLst>
          </p:cNvPr>
          <p:cNvGrpSpPr/>
          <p:nvPr/>
        </p:nvGrpSpPr>
        <p:grpSpPr>
          <a:xfrm>
            <a:off x="1316024" y="3085809"/>
            <a:ext cx="1880218" cy="584775"/>
            <a:chOff x="695779" y="653312"/>
            <a:chExt cx="1880218" cy="584775"/>
          </a:xfrm>
        </p:grpSpPr>
        <p:sp>
          <p:nvSpPr>
            <p:cNvPr id="50" name="矩形 18">
              <a:extLst>
                <a:ext uri="{FF2B5EF4-FFF2-40B4-BE49-F238E27FC236}">
                  <a16:creationId xmlns:a16="http://schemas.microsoft.com/office/drawing/2014/main" id="{500A597E-A281-5A7D-79BB-DA9F8AD0145B}"/>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3200" b="1">
                <a:latin typeface="Times New Roman" panose="02020603050405020304" pitchFamily="18" charset="0"/>
                <a:cs typeface="Times New Roman" panose="02020603050405020304" pitchFamily="18" charset="0"/>
              </a:endParaRPr>
            </a:p>
          </p:txBody>
        </p:sp>
        <p:sp>
          <p:nvSpPr>
            <p:cNvPr id="51" name="矩形 19">
              <a:extLst>
                <a:ext uri="{FF2B5EF4-FFF2-40B4-BE49-F238E27FC236}">
                  <a16:creationId xmlns:a16="http://schemas.microsoft.com/office/drawing/2014/main" id="{C4C57C4A-EA75-60FF-F3CA-91352234D591}"/>
                </a:ext>
              </a:extLst>
            </p:cNvPr>
            <p:cNvSpPr/>
            <p:nvPr/>
          </p:nvSpPr>
          <p:spPr>
            <a:xfrm>
              <a:off x="1342012" y="653312"/>
              <a:ext cx="603050" cy="584775"/>
            </a:xfrm>
            <a:prstGeom prst="rect">
              <a:avLst/>
            </a:prstGeom>
          </p:spPr>
          <p:txBody>
            <a:bodyPr wrap="none">
              <a:spAutoFit/>
            </a:bodyPr>
            <a:lstStyle/>
            <a:p>
              <a:pPr algn="just"/>
              <a:r>
                <a:rPr lang="en-US" altLang="zh-CN" sz="32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a)</a:t>
              </a:r>
              <a:endParaRPr lang="zh-CN" altLang="en-US" sz="32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52" name="矩形 17">
            <a:extLst>
              <a:ext uri="{FF2B5EF4-FFF2-40B4-BE49-F238E27FC236}">
                <a16:creationId xmlns:a16="http://schemas.microsoft.com/office/drawing/2014/main" id="{641937F1-B9CA-DDE3-F218-E0C45D9E24B9}"/>
              </a:ext>
            </a:extLst>
          </p:cNvPr>
          <p:cNvSpPr/>
          <p:nvPr/>
        </p:nvSpPr>
        <p:spPr>
          <a:xfrm>
            <a:off x="0" y="3653948"/>
            <a:ext cx="4389119" cy="584775"/>
          </a:xfrm>
          <a:prstGeom prst="rect">
            <a:avLst/>
          </a:prstGeom>
        </p:spPr>
        <p:txBody>
          <a:bodyPr wrap="square">
            <a:spAutoFit/>
          </a:bodyPr>
          <a:lstStyle/>
          <a:p>
            <a:pPr algn="ctr"/>
            <a:r>
              <a:rPr lang="pt-BR" sz="3200" b="1">
                <a:latin typeface="Times New Roman" panose="02020603050405020304" pitchFamily="18" charset="0"/>
                <a:cs typeface="Times New Roman" panose="02020603050405020304" pitchFamily="18" charset="0"/>
              </a:rPr>
              <a:t>Tìm ý</a:t>
            </a:r>
            <a:endParaRPr lang="en-US" sz="4000">
              <a:latin typeface="Times New Roman" panose="02020603050405020304" pitchFamily="18" charset="0"/>
              <a:cs typeface="Times New Roman" panose="02020603050405020304" pitchFamily="18" charset="0"/>
            </a:endParaRPr>
          </a:p>
        </p:txBody>
      </p:sp>
      <p:grpSp>
        <p:nvGrpSpPr>
          <p:cNvPr id="53" name="组合 21">
            <a:extLst>
              <a:ext uri="{FF2B5EF4-FFF2-40B4-BE49-F238E27FC236}">
                <a16:creationId xmlns:a16="http://schemas.microsoft.com/office/drawing/2014/main" id="{C7D03A33-01D3-2406-AB52-45EB5A082A2A}"/>
              </a:ext>
            </a:extLst>
          </p:cNvPr>
          <p:cNvGrpSpPr/>
          <p:nvPr/>
        </p:nvGrpSpPr>
        <p:grpSpPr>
          <a:xfrm>
            <a:off x="9354387" y="2766194"/>
            <a:ext cx="1880218" cy="584775"/>
            <a:chOff x="695779" y="639721"/>
            <a:chExt cx="1880218" cy="584775"/>
          </a:xfrm>
        </p:grpSpPr>
        <p:sp>
          <p:nvSpPr>
            <p:cNvPr id="54" name="矩形 23">
              <a:extLst>
                <a:ext uri="{FF2B5EF4-FFF2-40B4-BE49-F238E27FC236}">
                  <a16:creationId xmlns:a16="http://schemas.microsoft.com/office/drawing/2014/main" id="{7066106C-A29A-6066-60EC-4DE7BF663A13}"/>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3200" b="1">
                <a:latin typeface="Times New Roman" panose="02020603050405020304" pitchFamily="18" charset="0"/>
                <a:cs typeface="Times New Roman" panose="02020603050405020304" pitchFamily="18" charset="0"/>
              </a:endParaRPr>
            </a:p>
          </p:txBody>
        </p:sp>
        <p:sp>
          <p:nvSpPr>
            <p:cNvPr id="55" name="矩形 24">
              <a:extLst>
                <a:ext uri="{FF2B5EF4-FFF2-40B4-BE49-F238E27FC236}">
                  <a16:creationId xmlns:a16="http://schemas.microsoft.com/office/drawing/2014/main" id="{3DEFE3A4-5F3B-0C3E-B2CD-80CD163CAAA1}"/>
                </a:ext>
              </a:extLst>
            </p:cNvPr>
            <p:cNvSpPr/>
            <p:nvPr/>
          </p:nvSpPr>
          <p:spPr>
            <a:xfrm>
              <a:off x="1252609" y="639721"/>
              <a:ext cx="766557" cy="584775"/>
            </a:xfrm>
            <a:prstGeom prst="rect">
              <a:avLst/>
            </a:prstGeom>
          </p:spPr>
          <p:txBody>
            <a:bodyPr wrap="none">
              <a:spAutoFit/>
            </a:bodyPr>
            <a:lstStyle/>
            <a:p>
              <a:pPr algn="just"/>
              <a:r>
                <a:rPr lang="en-US" altLang="zh-CN" sz="32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b) </a:t>
              </a:r>
              <a:endParaRPr lang="zh-CN" altLang="en-US" sz="32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56" name="矩形 22">
            <a:extLst>
              <a:ext uri="{FF2B5EF4-FFF2-40B4-BE49-F238E27FC236}">
                <a16:creationId xmlns:a16="http://schemas.microsoft.com/office/drawing/2014/main" id="{881884B2-076A-FA55-2EBB-2C3856ED313F}"/>
              </a:ext>
            </a:extLst>
          </p:cNvPr>
          <p:cNvSpPr/>
          <p:nvPr/>
        </p:nvSpPr>
        <p:spPr>
          <a:xfrm>
            <a:off x="8779639" y="3371917"/>
            <a:ext cx="3029712" cy="584775"/>
          </a:xfrm>
          <a:prstGeom prst="rect">
            <a:avLst/>
          </a:prstGeom>
        </p:spPr>
        <p:txBody>
          <a:bodyPr wrap="square">
            <a:spAutoFit/>
          </a:bodyPr>
          <a:lstStyle/>
          <a:p>
            <a:pPr algn="ctr"/>
            <a:r>
              <a:rPr lang="pt-BR" sz="3200" b="1" i="1">
                <a:latin typeface="Times New Roman" panose="02020603050405020304" pitchFamily="18" charset="0"/>
                <a:cs typeface="Times New Roman" panose="02020603050405020304" pitchFamily="18" charset="0"/>
              </a:rPr>
              <a:t>Lập dàn ý</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7023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750" fill="hold"/>
                                        <p:tgtEl>
                                          <p:spTgt spid="57"/>
                                        </p:tgtEl>
                                        <p:attrNameLst>
                                          <p:attrName>ppt_w</p:attrName>
                                        </p:attrNameLst>
                                      </p:cBhvr>
                                      <p:tavLst>
                                        <p:tav tm="0">
                                          <p:val>
                                            <p:fltVal val="0"/>
                                          </p:val>
                                        </p:tav>
                                        <p:tav tm="100000">
                                          <p:val>
                                            <p:strVal val="#ppt_w"/>
                                          </p:val>
                                        </p:tav>
                                      </p:tavLst>
                                    </p:anim>
                                    <p:anim calcmode="lin" valueType="num">
                                      <p:cBhvr>
                                        <p:cTn id="30" dur="75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p:cTn id="35" dur="750" fill="hold"/>
                                        <p:tgtEl>
                                          <p:spTgt spid="65"/>
                                        </p:tgtEl>
                                        <p:attrNameLst>
                                          <p:attrName>ppt_w</p:attrName>
                                        </p:attrNameLst>
                                      </p:cBhvr>
                                      <p:tavLst>
                                        <p:tav tm="0">
                                          <p:val>
                                            <p:fltVal val="0"/>
                                          </p:val>
                                        </p:tav>
                                        <p:tav tm="100000">
                                          <p:val>
                                            <p:strVal val="#ppt_w"/>
                                          </p:val>
                                        </p:tav>
                                      </p:tavLst>
                                    </p:anim>
                                    <p:anim calcmode="lin" valueType="num">
                                      <p:cBhvr>
                                        <p:cTn id="36" dur="750" fill="hold"/>
                                        <p:tgtEl>
                                          <p:spTgt spid="65"/>
                                        </p:tgtEl>
                                        <p:attrNameLst>
                                          <p:attrName>ppt_h</p:attrName>
                                        </p:attrNameLst>
                                      </p:cBhvr>
                                      <p:tavLst>
                                        <p:tav tm="0">
                                          <p:val>
                                            <p:strVal val="#ppt_h"/>
                                          </p:val>
                                        </p:tav>
                                        <p:tav tm="100000">
                                          <p:val>
                                            <p:strVal val="#ppt_h"/>
                                          </p:val>
                                        </p:tav>
                                      </p:tavLst>
                                    </p:anim>
                                  </p:childTnLst>
                                </p:cTn>
                              </p:par>
                              <p:par>
                                <p:cTn id="37" presetID="42"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1000" fill="hold"/>
                                        <p:tgtEl>
                                          <p:spTgt spid="4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1000"/>
                                        <p:tgtEl>
                                          <p:spTgt spid="53"/>
                                        </p:tgtEl>
                                      </p:cBhvr>
                                    </p:animEffect>
                                    <p:anim calcmode="lin" valueType="num">
                                      <p:cBhvr>
                                        <p:cTn id="45" dur="1000" fill="hold"/>
                                        <p:tgtEl>
                                          <p:spTgt spid="53"/>
                                        </p:tgtEl>
                                        <p:attrNameLst>
                                          <p:attrName>ppt_x</p:attrName>
                                        </p:attrNameLst>
                                      </p:cBhvr>
                                      <p:tavLst>
                                        <p:tav tm="0">
                                          <p:val>
                                            <p:strVal val="#ppt_x"/>
                                          </p:val>
                                        </p:tav>
                                        <p:tav tm="100000">
                                          <p:val>
                                            <p:strVal val="#ppt_x"/>
                                          </p:val>
                                        </p:tav>
                                      </p:tavLst>
                                    </p:anim>
                                    <p:anim calcmode="lin" valueType="num">
                                      <p:cBhvr>
                                        <p:cTn id="4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ppt_x"/>
                                          </p:val>
                                        </p:tav>
                                        <p:tav tm="100000">
                                          <p:val>
                                            <p:strVal val="#ppt_x"/>
                                          </p:val>
                                        </p:tav>
                                      </p:tavLst>
                                    </p:anim>
                                    <p:anim calcmode="lin" valueType="num">
                                      <p:cBhvr additive="base">
                                        <p:cTn id="5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2"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3551975" y="170542"/>
            <a:ext cx="53238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4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a) Tìm ý </a:t>
            </a:r>
            <a:endParaRPr kumimoji="0" lang="zh-CN" altLang="en-US" sz="6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sp>
        <p:nvSpPr>
          <p:cNvPr id="34" name="TextBox 33">
            <a:extLst>
              <a:ext uri="{FF2B5EF4-FFF2-40B4-BE49-F238E27FC236}">
                <a16:creationId xmlns:a16="http://schemas.microsoft.com/office/drawing/2014/main" id="{C68AE6BE-D276-0388-76E6-0AC5B0ADB5C3}"/>
              </a:ext>
            </a:extLst>
          </p:cNvPr>
          <p:cNvSpPr txBox="1"/>
          <p:nvPr/>
        </p:nvSpPr>
        <p:spPr>
          <a:xfrm>
            <a:off x="3949361" y="2009046"/>
            <a:ext cx="7082473" cy="3785652"/>
          </a:xfrm>
          <a:prstGeom prst="rect">
            <a:avLst/>
          </a:prstGeom>
          <a:noFill/>
        </p:spPr>
        <p:txBody>
          <a:bodyPr wrap="square">
            <a:spAutoFit/>
          </a:bodyPr>
          <a:lstStyle/>
          <a:p>
            <a:pPr indent="153035" algn="ctr">
              <a:lnSpc>
                <a:spcPct val="150000"/>
              </a:lnSpc>
            </a:pPr>
            <a:r>
              <a:rPr lang="en-US" sz="2400" b="1" i="1">
                <a:effectLst/>
                <a:latin typeface="Times New Roman" panose="02020603050405020304" pitchFamily="18" charset="0"/>
                <a:ea typeface="SimSun" panose="02010600030101010101" pitchFamily="2" charset="-122"/>
                <a:cs typeface="Times New Roman" panose="02020603050405020304" pitchFamily="18" charset="0"/>
              </a:rPr>
              <a:t>Ý tưởng của tôi về bài viết thuật lại sự việc có thật liên quan đến một nhân vật hoặc sự kiện lịch sử</a:t>
            </a:r>
            <a:endParaRPr lang="en-US" sz="2400">
              <a:effectLst/>
              <a:latin typeface=".VnTime"/>
              <a:ea typeface="Times New Roman" panose="02020603050405020304" pitchFamily="18" charset="0"/>
              <a:cs typeface="Times New Roman" panose="02020603050405020304" pitchFamily="18" charset="0"/>
            </a:endParaRPr>
          </a:p>
          <a:p>
            <a:pPr>
              <a:lnSpc>
                <a:spcPct val="150000"/>
              </a:lnSpc>
            </a:pPr>
            <a:r>
              <a:rPr lang="en-US" sz="2400" i="1">
                <a:effectLst/>
                <a:latin typeface="Times New Roman" panose="02020603050405020304" pitchFamily="18" charset="0"/>
                <a:ea typeface="SimSun" panose="02010600030101010101" pitchFamily="2" charset="-122"/>
                <a:cs typeface="Times New Roman" panose="02020603050405020304" pitchFamily="18" charset="0"/>
              </a:rPr>
              <a:t>- Không gian, thời gian diễn ra sự việc:</a:t>
            </a:r>
            <a:endParaRPr lang="en-US" sz="2400">
              <a:effectLst/>
              <a:latin typeface=".VnTime"/>
              <a:ea typeface="Times New Roman" panose="02020603050405020304" pitchFamily="18" charset="0"/>
              <a:cs typeface="Times New Roman" panose="02020603050405020304" pitchFamily="18" charset="0"/>
            </a:endParaRPr>
          </a:p>
          <a:p>
            <a:pPr>
              <a:lnSpc>
                <a:spcPct val="150000"/>
              </a:lnSpc>
            </a:pPr>
            <a:r>
              <a:rPr lang="en-US" sz="2400" i="1">
                <a:effectLst/>
                <a:latin typeface="Times New Roman" panose="02020603050405020304" pitchFamily="18" charset="0"/>
                <a:ea typeface="SimSun" panose="02010600030101010101" pitchFamily="2" charset="-122"/>
                <a:cs typeface="Times New Roman" panose="02020603050405020304" pitchFamily="18" charset="0"/>
              </a:rPr>
              <a:t>- Diễn biến của sự việc:</a:t>
            </a:r>
            <a:endParaRPr lang="en-US" sz="2400">
              <a:effectLst/>
              <a:latin typeface=".VnTime"/>
              <a:ea typeface="Times New Roman" panose="02020603050405020304" pitchFamily="18" charset="0"/>
              <a:cs typeface="Times New Roman" panose="02020603050405020304" pitchFamily="18" charset="0"/>
            </a:endParaRPr>
          </a:p>
          <a:p>
            <a:pPr>
              <a:lnSpc>
                <a:spcPct val="150000"/>
              </a:lnSpc>
            </a:pPr>
            <a:r>
              <a:rPr lang="en-US" sz="2400" i="1">
                <a:effectLst/>
                <a:latin typeface="Times New Roman" panose="02020603050405020304" pitchFamily="18" charset="0"/>
                <a:ea typeface="SimSun" panose="02010600030101010101" pitchFamily="2" charset="-122"/>
                <a:cs typeface="Times New Roman" panose="02020603050405020304" pitchFamily="18" charset="0"/>
              </a:rPr>
              <a:t>- Các dấu tích, hiện vật liên quan đến sự kiện, nhân vật:</a:t>
            </a:r>
            <a:endParaRPr lang="en-US" sz="2400">
              <a:effectLst/>
              <a:latin typeface=".VnTime"/>
              <a:ea typeface="Times New Roman" panose="02020603050405020304" pitchFamily="18" charset="0"/>
              <a:cs typeface="Times New Roman" panose="02020603050405020304" pitchFamily="18" charset="0"/>
            </a:endParaRPr>
          </a:p>
          <a:p>
            <a:pPr algn="just">
              <a:lnSpc>
                <a:spcPct val="150000"/>
              </a:lnSpc>
            </a:pPr>
            <a:r>
              <a:rPr lang="en-US" sz="2400" i="1">
                <a:effectLst/>
                <a:latin typeface="Times New Roman" panose="02020603050405020304" pitchFamily="18" charset="0"/>
                <a:ea typeface="SimSun" panose="02010600030101010101" pitchFamily="2" charset="-122"/>
                <a:cs typeface="Times New Roman" panose="02020603050405020304" pitchFamily="18" charset="0"/>
              </a:rPr>
              <a:t>- Các nhân chứng, dẫn liệu có thể trích dẫn:</a:t>
            </a:r>
            <a:endParaRPr lang="en-US" sz="2400">
              <a:effectLst/>
              <a:latin typeface=".VnTime"/>
              <a:ea typeface="Times New Roman" panose="02020603050405020304" pitchFamily="18" charset="0"/>
              <a:cs typeface="Times New Roman" panose="02020603050405020304" pitchFamily="18" charset="0"/>
            </a:endParaRPr>
          </a:p>
          <a:p>
            <a:r>
              <a:rPr lang="en-US" sz="2400" i="1">
                <a:effectLst/>
                <a:latin typeface="Times New Roman" panose="02020603050405020304" pitchFamily="18" charset="0"/>
                <a:ea typeface="SimSun" panose="02010600030101010101" pitchFamily="2" charset="-122"/>
              </a:rPr>
              <a:t>….</a:t>
            </a:r>
            <a:endParaRPr lang="en-US" sz="2400"/>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557489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68988"/>
            <a:ext cx="12190413" cy="834308"/>
            <a:chOff x="0" y="542005"/>
            <a:chExt cx="12190413" cy="834308"/>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55837" y="542005"/>
              <a:ext cx="890743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Lập dàn ý</a:t>
              </a:r>
              <a:endParaRPr lang="zh-CN" altLang="en-US" sz="44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9" name="图片 22">
            <a:extLst>
              <a:ext uri="{FF2B5EF4-FFF2-40B4-BE49-F238E27FC236}">
                <a16:creationId xmlns:a16="http://schemas.microsoft.com/office/drawing/2014/main" id="{0D5BB08B-7BA5-4C00-981D-25BCED436827}"/>
              </a:ext>
            </a:extLst>
          </p:cNvPr>
          <p:cNvPicPr>
            <a:picLocks noChangeAspect="1"/>
          </p:cNvPicPr>
          <p:nvPr/>
        </p:nvPicPr>
        <p:blipFill>
          <a:blip r:embed="rId3" cstate="print"/>
          <a:stretch>
            <a:fillRect/>
          </a:stretch>
        </p:blipFill>
        <p:spPr>
          <a:xfrm>
            <a:off x="10531035" y="1520079"/>
            <a:ext cx="1502823" cy="3819429"/>
          </a:xfrm>
          <a:prstGeom prst="rect">
            <a:avLst/>
          </a:prstGeom>
        </p:spPr>
      </p:pic>
      <p:pic>
        <p:nvPicPr>
          <p:cNvPr id="10" name="图片 4">
            <a:extLst>
              <a:ext uri="{FF2B5EF4-FFF2-40B4-BE49-F238E27FC236}">
                <a16:creationId xmlns:a16="http://schemas.microsoft.com/office/drawing/2014/main" id="{3011B7C0-244D-496D-8FEB-8B2630A77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8133" y="1897182"/>
            <a:ext cx="4986484" cy="2642018"/>
          </a:xfrm>
          <a:prstGeom prst="rect">
            <a:avLst/>
          </a:prstGeom>
        </p:spPr>
      </p:pic>
      <p:sp>
        <p:nvSpPr>
          <p:cNvPr id="13" name="文本框 9">
            <a:extLst>
              <a:ext uri="{FF2B5EF4-FFF2-40B4-BE49-F238E27FC236}">
                <a16:creationId xmlns:a16="http://schemas.microsoft.com/office/drawing/2014/main" id="{57089FCA-1061-4A97-A55E-9F0D96E27987}"/>
              </a:ext>
            </a:extLst>
          </p:cNvPr>
          <p:cNvSpPr txBox="1"/>
          <p:nvPr/>
        </p:nvSpPr>
        <p:spPr>
          <a:xfrm>
            <a:off x="5492501" y="2524045"/>
            <a:ext cx="4257747" cy="2062103"/>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Dựa vào phàn tìm ý và sơ đồ trang 48 để lập dàn ý chi tiết cho bài văn</a:t>
            </a:r>
          </a:p>
          <a:p>
            <a:r>
              <a:rPr lang="vi-VN" sz="4400" b="1" i="1">
                <a:solidFill>
                  <a:srgbClr val="002060"/>
                </a:solidFill>
                <a:latin typeface="Times New Roman" panose="02020603050405020304" pitchFamily="18" charset="0"/>
                <a:cs typeface="Times New Roman" panose="02020603050405020304" pitchFamily="18" charset="0"/>
              </a:rPr>
              <a:t> </a:t>
            </a:r>
            <a:endParaRPr lang="en-US" sz="4400" b="1" i="1">
              <a:solidFill>
                <a:srgbClr val="002060"/>
              </a:solidFill>
              <a:latin typeface="Times New Roman" panose="02020603050405020304" pitchFamily="18" charset="0"/>
              <a:cs typeface="Times New Roman" panose="02020603050405020304" pitchFamily="18" charset="0"/>
            </a:endParaRPr>
          </a:p>
        </p:txBody>
      </p:sp>
      <p:pic>
        <p:nvPicPr>
          <p:cNvPr id="14" name="图片 3">
            <a:extLst>
              <a:ext uri="{FF2B5EF4-FFF2-40B4-BE49-F238E27FC236}">
                <a16:creationId xmlns:a16="http://schemas.microsoft.com/office/drawing/2014/main" id="{2128D813-3CCA-43EB-B778-BD399A5075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6555" y="1900119"/>
            <a:ext cx="4373364" cy="3482788"/>
          </a:xfrm>
          <a:prstGeom prst="rect">
            <a:avLst/>
          </a:prstGeom>
        </p:spPr>
      </p:pic>
      <p:pic>
        <p:nvPicPr>
          <p:cNvPr id="15" name="图片 21">
            <a:extLst>
              <a:ext uri="{FF2B5EF4-FFF2-40B4-BE49-F238E27FC236}">
                <a16:creationId xmlns:a16="http://schemas.microsoft.com/office/drawing/2014/main" id="{FC7C3C3E-698F-43AA-A5B0-94E05564D2A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09555" y="4752323"/>
            <a:ext cx="4182451" cy="1261169"/>
          </a:xfrm>
          <a:prstGeom prst="rect">
            <a:avLst/>
          </a:prstGeom>
        </p:spPr>
      </p:pic>
    </p:spTree>
    <p:extLst>
      <p:ext uri="{BB962C8B-B14F-4D97-AF65-F5344CB8AC3E}">
        <p14:creationId xmlns:p14="http://schemas.microsoft.com/office/powerpoint/2010/main" val="211091570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2000"/>
                                        <p:tgtEl>
                                          <p:spTgt spid="10"/>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233613"/>
            <a:ext cx="12190413" cy="769683"/>
            <a:chOff x="0" y="606630"/>
            <a:chExt cx="12190413" cy="769683"/>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2358503" y="606630"/>
              <a:ext cx="82425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5">
            <a:extLst>
              <a:ext uri="{FF2B5EF4-FFF2-40B4-BE49-F238E27FC236}">
                <a16:creationId xmlns:a16="http://schemas.microsoft.com/office/drawing/2014/main" id="{AE28513C-FB90-4767-9D9D-C2B1AC65B1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27"/>
          <a:stretch/>
        </p:blipFill>
        <p:spPr>
          <a:xfrm>
            <a:off x="3430309" y="3772188"/>
            <a:ext cx="5329794" cy="3199090"/>
          </a:xfrm>
          <a:prstGeom prst="rect">
            <a:avLst/>
          </a:prstGeom>
        </p:spPr>
      </p:pic>
      <p:pic>
        <p:nvPicPr>
          <p:cNvPr id="6" name="图片 4">
            <a:extLst>
              <a:ext uri="{FF2B5EF4-FFF2-40B4-BE49-F238E27FC236}">
                <a16:creationId xmlns:a16="http://schemas.microsoft.com/office/drawing/2014/main" id="{56B6575A-D31E-4A1D-A44D-F602F8715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506" y="1487855"/>
            <a:ext cx="6714558" cy="2503801"/>
          </a:xfrm>
          <a:prstGeom prst="rect">
            <a:avLst/>
          </a:prstGeom>
        </p:spPr>
      </p:pic>
      <p:sp>
        <p:nvSpPr>
          <p:cNvPr id="7" name="TextBox 9">
            <a:extLst>
              <a:ext uri="{FF2B5EF4-FFF2-40B4-BE49-F238E27FC236}">
                <a16:creationId xmlns:a16="http://schemas.microsoft.com/office/drawing/2014/main" id="{B68CB9CF-94EE-4C97-A750-D812E6AD1906}"/>
              </a:ext>
            </a:extLst>
          </p:cNvPr>
          <p:cNvSpPr txBox="1">
            <a:spLocks/>
          </p:cNvSpPr>
          <p:nvPr/>
        </p:nvSpPr>
        <p:spPr>
          <a:xfrm>
            <a:off x="3122506" y="2693105"/>
            <a:ext cx="6440527" cy="299030"/>
          </a:xfrm>
          <a:prstGeom prst="rect">
            <a:avLst/>
          </a:prstGeom>
        </p:spPr>
        <p:txBody>
          <a:bodyPr vert="horz" wrap="square" lIns="480000" tIns="0" rIns="0" bIns="0" anchor="ctr" anchorCtr="0">
            <a:noAutofit/>
          </a:bodyPr>
          <a:lstStyle/>
          <a:p>
            <a:pPr algn="ctr"/>
            <a:r>
              <a:rPr lang="en-US" sz="2800">
                <a:latin typeface="Times New Roman" panose="02020603050405020304" pitchFamily="18" charset="0"/>
                <a:cs typeface="Times New Roman" panose="02020603050405020304" pitchFamily="18" charset="0"/>
              </a:rPr>
              <a:t>Nguyễn Trãi, Nguyễn Đình Chiểu, Trần Quốc Tuấn, Trần Quốc Toản, Dã Tượng, Yết Kiêu, Lê Lợi, Nguyễn Du, Võ Thị Sáu, Lê Duẩn, Bác Hồ, Giỗ Tổ, …</a:t>
            </a:r>
            <a:endParaRPr lang="zh-CN" altLang="en-US" sz="115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
            <a:extLst>
              <a:ext uri="{FF2B5EF4-FFF2-40B4-BE49-F238E27FC236}">
                <a16:creationId xmlns:a16="http://schemas.microsoft.com/office/drawing/2014/main" id="{E9E4ACB7-327B-496B-9B80-BB848E961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3926" y="4137031"/>
            <a:ext cx="572088" cy="422075"/>
          </a:xfrm>
          <a:prstGeom prst="rect">
            <a:avLst/>
          </a:prstGeom>
        </p:spPr>
      </p:pic>
      <p:pic>
        <p:nvPicPr>
          <p:cNvPr id="10" name="图片 6">
            <a:extLst>
              <a:ext uri="{FF2B5EF4-FFF2-40B4-BE49-F238E27FC236}">
                <a16:creationId xmlns:a16="http://schemas.microsoft.com/office/drawing/2014/main" id="{62463E10-89EB-49FC-B5F4-12A269BB906E}"/>
              </a:ext>
            </a:extLst>
          </p:cNvPr>
          <p:cNvPicPr>
            <a:picLocks noChangeAspect="1"/>
          </p:cNvPicPr>
          <p:nvPr/>
        </p:nvPicPr>
        <p:blipFill rotWithShape="1">
          <a:blip r:embed="rId6">
            <a:extLst>
              <a:ext uri="{28A0092B-C50C-407E-A947-70E740481C1C}">
                <a14:useLocalDpi xmlns:a14="http://schemas.microsoft.com/office/drawing/2010/main" val="0"/>
              </a:ext>
            </a:extLst>
          </a:blip>
          <a:srcRect r="80689" b="55653"/>
          <a:stretch/>
        </p:blipFill>
        <p:spPr>
          <a:xfrm>
            <a:off x="2583484" y="1325942"/>
            <a:ext cx="1171920" cy="756878"/>
          </a:xfrm>
          <a:prstGeom prst="rect">
            <a:avLst/>
          </a:prstGeom>
        </p:spPr>
      </p:pic>
      <p:pic>
        <p:nvPicPr>
          <p:cNvPr id="13" name="图片 9">
            <a:extLst>
              <a:ext uri="{FF2B5EF4-FFF2-40B4-BE49-F238E27FC236}">
                <a16:creationId xmlns:a16="http://schemas.microsoft.com/office/drawing/2014/main" id="{D13FAA4E-8A99-4A34-BCFE-CFEB129AD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0918" y="4859676"/>
            <a:ext cx="836146" cy="639016"/>
          </a:xfrm>
          <a:prstGeom prst="rect">
            <a:avLst/>
          </a:prstGeom>
        </p:spPr>
      </p:pic>
      <p:pic>
        <p:nvPicPr>
          <p:cNvPr id="14" name="图片 10">
            <a:extLst>
              <a:ext uri="{FF2B5EF4-FFF2-40B4-BE49-F238E27FC236}">
                <a16:creationId xmlns:a16="http://schemas.microsoft.com/office/drawing/2014/main" id="{1ECC0472-6DAF-4088-B08A-1EF20647F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3362" y="2405467"/>
            <a:ext cx="704146" cy="874305"/>
          </a:xfrm>
          <a:prstGeom prst="rect">
            <a:avLst/>
          </a:prstGeom>
        </p:spPr>
      </p:pic>
      <p:pic>
        <p:nvPicPr>
          <p:cNvPr id="15" name="图片 11">
            <a:extLst>
              <a:ext uri="{FF2B5EF4-FFF2-40B4-BE49-F238E27FC236}">
                <a16:creationId xmlns:a16="http://schemas.microsoft.com/office/drawing/2014/main" id="{757B4668-C239-47E6-B3B4-1241565AC5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8475" y="2941264"/>
            <a:ext cx="926219" cy="1014050"/>
          </a:xfrm>
          <a:prstGeom prst="rect">
            <a:avLst/>
          </a:prstGeom>
        </p:spPr>
      </p:pic>
      <p:pic>
        <p:nvPicPr>
          <p:cNvPr id="16" name="图片 7">
            <a:extLst>
              <a:ext uri="{FF2B5EF4-FFF2-40B4-BE49-F238E27FC236}">
                <a16:creationId xmlns:a16="http://schemas.microsoft.com/office/drawing/2014/main" id="{7E05B53C-3080-4442-BDD9-061F1BB00F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221252"/>
            <a:ext cx="2290833" cy="1875769"/>
          </a:xfrm>
          <a:prstGeom prst="rect">
            <a:avLst/>
          </a:prstGeom>
        </p:spPr>
      </p:pic>
    </p:spTree>
    <p:extLst>
      <p:ext uri="{BB962C8B-B14F-4D97-AF65-F5344CB8AC3E}">
        <p14:creationId xmlns:p14="http://schemas.microsoft.com/office/powerpoint/2010/main" val="7343386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2" presetClass="entr" presetSubtype="4"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6"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par>
                                <p:cTn id="36" presetID="14" presetClass="entr" presetSubtype="10" fill="hold" nodeType="with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nodeType="withEffect">
                                  <p:stCondLst>
                                    <p:cond delay="100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42" presetClass="entr" presetSubtype="0" fill="hold" nodeType="withEffect">
                                  <p:stCondLst>
                                    <p:cond delay="5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2" presetClass="entr" presetSubtype="12"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7" name="图片 18">
            <a:extLst>
              <a:ext uri="{FF2B5EF4-FFF2-40B4-BE49-F238E27FC236}">
                <a16:creationId xmlns:a16="http://schemas.microsoft.com/office/drawing/2014/main" id="{49EA166C-615D-4A0B-852D-906C9A10A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54" y="824698"/>
            <a:ext cx="1163448" cy="1645697"/>
          </a:xfrm>
          <a:prstGeom prst="rect">
            <a:avLst/>
          </a:prstGeom>
          <a:effectLst>
            <a:outerShdw blurRad="50800" dist="38100" dir="5400000" algn="t" rotWithShape="0">
              <a:prstClr val="black">
                <a:alpha val="40000"/>
              </a:prstClr>
            </a:outerShdw>
          </a:effectLst>
        </p:spPr>
      </p:pic>
      <p:cxnSp>
        <p:nvCxnSpPr>
          <p:cNvPr id="9" name="直接连接符 25">
            <a:extLst>
              <a:ext uri="{FF2B5EF4-FFF2-40B4-BE49-F238E27FC236}">
                <a16:creationId xmlns:a16="http://schemas.microsoft.com/office/drawing/2014/main" id="{AE061DF1-120E-4C8A-A23B-301211D2FB80}"/>
              </a:ext>
            </a:extLst>
          </p:cNvPr>
          <p:cNvCxnSpPr/>
          <p:nvPr/>
        </p:nvCxnSpPr>
        <p:spPr>
          <a:xfrm>
            <a:off x="1722993" y="2044436"/>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1811588" y="1318345"/>
            <a:ext cx="39066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Bước 3: Viết bài</a:t>
            </a:r>
            <a:endParaRPr kumimoji="0" lang="zh-CN" altLang="en-US" sz="48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sp>
        <p:nvSpPr>
          <p:cNvPr id="33" name="圆角矩形 18">
            <a:extLst>
              <a:ext uri="{FF2B5EF4-FFF2-40B4-BE49-F238E27FC236}">
                <a16:creationId xmlns:a16="http://schemas.microsoft.com/office/drawing/2014/main" id="{EF56ABB5-E22C-DB2F-0844-72A335CAC8F2}"/>
              </a:ext>
            </a:extLst>
          </p:cNvPr>
          <p:cNvSpPr/>
          <p:nvPr/>
        </p:nvSpPr>
        <p:spPr>
          <a:xfrm>
            <a:off x="6735205" y="3086989"/>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34" name="圆角矩形 8">
            <a:extLst>
              <a:ext uri="{FF2B5EF4-FFF2-40B4-BE49-F238E27FC236}">
                <a16:creationId xmlns:a16="http://schemas.microsoft.com/office/drawing/2014/main" id="{1469EEA9-CBC7-48B4-69D0-F51183B26E61}"/>
              </a:ext>
            </a:extLst>
          </p:cNvPr>
          <p:cNvSpPr/>
          <p:nvPr/>
        </p:nvSpPr>
        <p:spPr>
          <a:xfrm>
            <a:off x="6838400" y="1520080"/>
            <a:ext cx="3759517" cy="3819428"/>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35" name="矩形 23">
            <a:extLst>
              <a:ext uri="{FF2B5EF4-FFF2-40B4-BE49-F238E27FC236}">
                <a16:creationId xmlns:a16="http://schemas.microsoft.com/office/drawing/2014/main" id="{17904D2F-5D3E-1DC4-73B7-294001CAB116}"/>
              </a:ext>
            </a:extLst>
          </p:cNvPr>
          <p:cNvSpPr/>
          <p:nvPr/>
        </p:nvSpPr>
        <p:spPr>
          <a:xfrm>
            <a:off x="7029607" y="2354551"/>
            <a:ext cx="3465113" cy="2062103"/>
          </a:xfrm>
          <a:prstGeom prst="rect">
            <a:avLst/>
          </a:prstGeom>
        </p:spPr>
        <p:txBody>
          <a:bodyPr wrap="square">
            <a:spAutoFit/>
          </a:bodyPr>
          <a:lstStyle/>
          <a:p>
            <a:r>
              <a:rPr lang="en-US" sz="3200" i="1">
                <a:solidFill>
                  <a:schemeClr val="bg1"/>
                </a:solidFill>
                <a:latin typeface="Times New Roman" panose="02020603050405020304" pitchFamily="18" charset="0"/>
                <a:cs typeface="Times New Roman" panose="02020603050405020304" pitchFamily="18" charset="0"/>
              </a:rPr>
              <a:t>+ Gv chiếu và phát bảng kiểm</a:t>
            </a:r>
            <a:endParaRPr lang="en-US" sz="3200">
              <a:solidFill>
                <a:schemeClr val="bg1"/>
              </a:solidFill>
              <a:latin typeface="Times New Roman" panose="02020603050405020304" pitchFamily="18" charset="0"/>
              <a:cs typeface="Times New Roman" panose="02020603050405020304" pitchFamily="18" charset="0"/>
            </a:endParaRPr>
          </a:p>
          <a:p>
            <a:r>
              <a:rPr lang="en-US" sz="3200" i="1">
                <a:solidFill>
                  <a:schemeClr val="bg1"/>
                </a:solidFill>
                <a:latin typeface="Times New Roman" panose="02020603050405020304" pitchFamily="18" charset="0"/>
                <a:cs typeface="Times New Roman" panose="02020603050405020304" pitchFamily="18" charset="0"/>
              </a:rPr>
              <a:t>+ Hs tiến hành viết bài văn hoàn chỉnh</a:t>
            </a:r>
            <a:endParaRPr lang="en-US" sz="3200">
              <a:solidFill>
                <a:schemeClr val="bg1"/>
              </a:solidFill>
              <a:latin typeface="Times New Roman" panose="02020603050405020304" pitchFamily="18" charset="0"/>
              <a:cs typeface="Times New Roman" panose="02020603050405020304" pitchFamily="18" charset="0"/>
            </a:endParaRPr>
          </a:p>
        </p:txBody>
      </p:sp>
      <p:pic>
        <p:nvPicPr>
          <p:cNvPr id="36" name="图片 38">
            <a:extLst>
              <a:ext uri="{FF2B5EF4-FFF2-40B4-BE49-F238E27FC236}">
                <a16:creationId xmlns:a16="http://schemas.microsoft.com/office/drawing/2014/main" id="{5A7403B8-E4ED-4934-D55D-11D4A5DFD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5692" y="3045853"/>
            <a:ext cx="3759517" cy="3813735"/>
          </a:xfrm>
          <a:prstGeom prst="rect">
            <a:avLst/>
          </a:prstGeom>
        </p:spPr>
      </p:pic>
    </p:spTree>
    <p:extLst>
      <p:ext uri="{BB962C8B-B14F-4D97-AF65-F5344CB8AC3E}">
        <p14:creationId xmlns:p14="http://schemas.microsoft.com/office/powerpoint/2010/main" val="17499054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bldLvl="0" animBg="1"/>
      <p:bldP spid="34" grpId="0" bldLvl="0" animBg="1"/>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Viết theo quy trình</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7" name="图片 18">
            <a:extLst>
              <a:ext uri="{FF2B5EF4-FFF2-40B4-BE49-F238E27FC236}">
                <a16:creationId xmlns:a16="http://schemas.microsoft.com/office/drawing/2014/main" id="{49EA166C-615D-4A0B-852D-906C9A10A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54" y="824698"/>
            <a:ext cx="1163448" cy="1645697"/>
          </a:xfrm>
          <a:prstGeom prst="rect">
            <a:avLst/>
          </a:prstGeom>
          <a:effectLst>
            <a:outerShdw blurRad="50800" dist="38100" dir="5400000" algn="t" rotWithShape="0">
              <a:prstClr val="black">
                <a:alpha val="40000"/>
              </a:prstClr>
            </a:outerShdw>
          </a:effectLst>
        </p:spPr>
      </p:pic>
      <p:cxnSp>
        <p:nvCxnSpPr>
          <p:cNvPr id="9" name="直接连接符 25">
            <a:extLst>
              <a:ext uri="{FF2B5EF4-FFF2-40B4-BE49-F238E27FC236}">
                <a16:creationId xmlns:a16="http://schemas.microsoft.com/office/drawing/2014/main" id="{AE061DF1-120E-4C8A-A23B-301211D2FB80}"/>
              </a:ext>
            </a:extLst>
          </p:cNvPr>
          <p:cNvCxnSpPr/>
          <p:nvPr/>
        </p:nvCxnSpPr>
        <p:spPr>
          <a:xfrm>
            <a:off x="1722993" y="2044436"/>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1811587" y="1318345"/>
            <a:ext cx="58422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Bước 4: Chỉnh sửa và chia sẻ</a:t>
            </a:r>
            <a:endParaRPr kumimoji="0" lang="zh-CN" altLang="en-US" sz="48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pic>
        <p:nvPicPr>
          <p:cNvPr id="13" name="图片 4">
            <a:extLst>
              <a:ext uri="{FF2B5EF4-FFF2-40B4-BE49-F238E27FC236}">
                <a16:creationId xmlns:a16="http://schemas.microsoft.com/office/drawing/2014/main" id="{34F4D766-BF8A-3835-D5AE-631287002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905" y="2481483"/>
            <a:ext cx="5863089" cy="2371511"/>
          </a:xfrm>
          <a:prstGeom prst="rect">
            <a:avLst/>
          </a:prstGeom>
        </p:spPr>
      </p:pic>
      <p:pic>
        <p:nvPicPr>
          <p:cNvPr id="14" name="图片 6">
            <a:extLst>
              <a:ext uri="{FF2B5EF4-FFF2-40B4-BE49-F238E27FC236}">
                <a16:creationId xmlns:a16="http://schemas.microsoft.com/office/drawing/2014/main" id="{28B9F12A-EFEF-284C-1459-19A42B270985}"/>
              </a:ext>
            </a:extLst>
          </p:cNvPr>
          <p:cNvPicPr>
            <a:picLocks noChangeAspect="1"/>
          </p:cNvPicPr>
          <p:nvPr/>
        </p:nvPicPr>
        <p:blipFill rotWithShape="1">
          <a:blip r:embed="rId5">
            <a:extLst>
              <a:ext uri="{28A0092B-C50C-407E-A947-70E740481C1C}">
                <a14:useLocalDpi xmlns:a14="http://schemas.microsoft.com/office/drawing/2010/main" val="0"/>
              </a:ext>
            </a:extLst>
          </a:blip>
          <a:srcRect r="80689" b="55653"/>
          <a:stretch/>
        </p:blipFill>
        <p:spPr>
          <a:xfrm>
            <a:off x="4857684" y="2044436"/>
            <a:ext cx="1333374" cy="1207939"/>
          </a:xfrm>
          <a:prstGeom prst="rect">
            <a:avLst/>
          </a:prstGeom>
        </p:spPr>
      </p:pic>
      <p:pic>
        <p:nvPicPr>
          <p:cNvPr id="15" name="图片 10">
            <a:extLst>
              <a:ext uri="{FF2B5EF4-FFF2-40B4-BE49-F238E27FC236}">
                <a16:creationId xmlns:a16="http://schemas.microsoft.com/office/drawing/2014/main" id="{3DF5F847-4F50-3E04-F887-9BE2A9261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1270" y="3801902"/>
            <a:ext cx="801156" cy="1395346"/>
          </a:xfrm>
          <a:prstGeom prst="rect">
            <a:avLst/>
          </a:prstGeom>
        </p:spPr>
      </p:pic>
      <p:pic>
        <p:nvPicPr>
          <p:cNvPr id="16" name="图片 2">
            <a:extLst>
              <a:ext uri="{FF2B5EF4-FFF2-40B4-BE49-F238E27FC236}">
                <a16:creationId xmlns:a16="http://schemas.microsoft.com/office/drawing/2014/main" id="{77C8E7B3-C0A4-75F7-BCBA-A57E2B3EB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9090" y="2716267"/>
            <a:ext cx="4891968" cy="4065711"/>
          </a:xfrm>
          <a:prstGeom prst="rect">
            <a:avLst/>
          </a:prstGeom>
        </p:spPr>
      </p:pic>
      <p:sp>
        <p:nvSpPr>
          <p:cNvPr id="17" name="TextBox 9">
            <a:extLst>
              <a:ext uri="{FF2B5EF4-FFF2-40B4-BE49-F238E27FC236}">
                <a16:creationId xmlns:a16="http://schemas.microsoft.com/office/drawing/2014/main" id="{6E9C16D9-4FE8-77C7-6280-443321F671BE}"/>
              </a:ext>
            </a:extLst>
          </p:cNvPr>
          <p:cNvSpPr txBox="1">
            <a:spLocks/>
          </p:cNvSpPr>
          <p:nvPr/>
        </p:nvSpPr>
        <p:spPr>
          <a:xfrm>
            <a:off x="5465310" y="2263281"/>
            <a:ext cx="5525960" cy="2589713"/>
          </a:xfrm>
          <a:prstGeom prst="rect">
            <a:avLst/>
          </a:prstGeom>
        </p:spPr>
        <p:txBody>
          <a:bodyPr vert="horz" wrap="square" lIns="479938" tIns="0" rIns="0" bIns="0" anchor="ctr" anchorCtr="0">
            <a:noAutofit/>
          </a:bodyPr>
          <a:lstStyle/>
          <a:p>
            <a:pPr algn="ctr"/>
            <a:r>
              <a:rPr lang="en-US" sz="3200">
                <a:latin typeface="Times New Roman" panose="02020603050405020304" pitchFamily="18" charset="0"/>
                <a:cs typeface="Times New Roman" panose="02020603050405020304" pitchFamily="18" charset="0"/>
              </a:rPr>
              <a:t>Dựa vào bảng kiểm, Hs xem xét và điều chỉnh bài viết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3221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25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26" presetClass="entr" presetSubtype="0" fill="hold" nodeType="withEffect">
                                  <p:stCondLst>
                                    <p:cond delay="50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80">
                                          <p:stCondLst>
                                            <p:cond delay="0"/>
                                          </p:stCondLst>
                                        </p:cTn>
                                        <p:tgtEl>
                                          <p:spTgt spid="14"/>
                                        </p:tgtEl>
                                      </p:cBhvr>
                                    </p:animEffect>
                                    <p:anim calcmode="lin" valueType="num">
                                      <p:cBhvr>
                                        <p:cTn id="3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6" dur="26">
                                          <p:stCondLst>
                                            <p:cond delay="650"/>
                                          </p:stCondLst>
                                        </p:cTn>
                                        <p:tgtEl>
                                          <p:spTgt spid="14"/>
                                        </p:tgtEl>
                                      </p:cBhvr>
                                      <p:to x="100000" y="60000"/>
                                    </p:animScale>
                                    <p:animScale>
                                      <p:cBhvr>
                                        <p:cTn id="37" dur="166" decel="50000">
                                          <p:stCondLst>
                                            <p:cond delay="676"/>
                                          </p:stCondLst>
                                        </p:cTn>
                                        <p:tgtEl>
                                          <p:spTgt spid="14"/>
                                        </p:tgtEl>
                                      </p:cBhvr>
                                      <p:to x="100000" y="100000"/>
                                    </p:animScale>
                                    <p:animScale>
                                      <p:cBhvr>
                                        <p:cTn id="38" dur="26">
                                          <p:stCondLst>
                                            <p:cond delay="1312"/>
                                          </p:stCondLst>
                                        </p:cTn>
                                        <p:tgtEl>
                                          <p:spTgt spid="14"/>
                                        </p:tgtEl>
                                      </p:cBhvr>
                                      <p:to x="100000" y="80000"/>
                                    </p:animScale>
                                    <p:animScale>
                                      <p:cBhvr>
                                        <p:cTn id="39" dur="166" decel="50000">
                                          <p:stCondLst>
                                            <p:cond delay="1338"/>
                                          </p:stCondLst>
                                        </p:cTn>
                                        <p:tgtEl>
                                          <p:spTgt spid="14"/>
                                        </p:tgtEl>
                                      </p:cBhvr>
                                      <p:to x="100000" y="100000"/>
                                    </p:animScale>
                                    <p:animScale>
                                      <p:cBhvr>
                                        <p:cTn id="40" dur="26">
                                          <p:stCondLst>
                                            <p:cond delay="1642"/>
                                          </p:stCondLst>
                                        </p:cTn>
                                        <p:tgtEl>
                                          <p:spTgt spid="14"/>
                                        </p:tgtEl>
                                      </p:cBhvr>
                                      <p:to x="100000" y="90000"/>
                                    </p:animScale>
                                    <p:animScale>
                                      <p:cBhvr>
                                        <p:cTn id="41" dur="166" decel="50000">
                                          <p:stCondLst>
                                            <p:cond delay="1668"/>
                                          </p:stCondLst>
                                        </p:cTn>
                                        <p:tgtEl>
                                          <p:spTgt spid="14"/>
                                        </p:tgtEl>
                                      </p:cBhvr>
                                      <p:to x="100000" y="100000"/>
                                    </p:animScale>
                                    <p:animScale>
                                      <p:cBhvr>
                                        <p:cTn id="42" dur="26">
                                          <p:stCondLst>
                                            <p:cond delay="1808"/>
                                          </p:stCondLst>
                                        </p:cTn>
                                        <p:tgtEl>
                                          <p:spTgt spid="14"/>
                                        </p:tgtEl>
                                      </p:cBhvr>
                                      <p:to x="100000" y="95000"/>
                                    </p:animScale>
                                    <p:animScale>
                                      <p:cBhvr>
                                        <p:cTn id="43" dur="166" decel="50000">
                                          <p:stCondLst>
                                            <p:cond delay="1834"/>
                                          </p:stCondLst>
                                        </p:cTn>
                                        <p:tgtEl>
                                          <p:spTgt spid="14"/>
                                        </p:tgtEl>
                                      </p:cBhvr>
                                      <p:to x="100000" y="100000"/>
                                    </p:animScale>
                                  </p:childTnLst>
                                </p:cTn>
                              </p:par>
                              <p:par>
                                <p:cTn id="44" presetID="14" presetClass="entr" presetSubtype="10" fill="hold" nodeType="withEffect">
                                  <p:stCondLst>
                                    <p:cond delay="100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par>
                          <p:cTn id="47" fill="hold">
                            <p:stCondLst>
                              <p:cond delay="2500"/>
                            </p:stCondLst>
                            <p:childTnLst>
                              <p:par>
                                <p:cTn id="48" presetID="53" presetClass="entr" presetSubtype="16"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750" fill="hold"/>
                                        <p:tgtEl>
                                          <p:spTgt spid="16"/>
                                        </p:tgtEl>
                                        <p:attrNameLst>
                                          <p:attrName>ppt_w</p:attrName>
                                        </p:attrNameLst>
                                      </p:cBhvr>
                                      <p:tavLst>
                                        <p:tav tm="0">
                                          <p:val>
                                            <p:fltVal val="0"/>
                                          </p:val>
                                        </p:tav>
                                        <p:tav tm="100000">
                                          <p:val>
                                            <p:strVal val="#ppt_w"/>
                                          </p:val>
                                        </p:tav>
                                      </p:tavLst>
                                    </p:anim>
                                    <p:anim calcmode="lin" valueType="num">
                                      <p:cBhvr>
                                        <p:cTn id="51" dur="750" fill="hold"/>
                                        <p:tgtEl>
                                          <p:spTgt spid="16"/>
                                        </p:tgtEl>
                                        <p:attrNameLst>
                                          <p:attrName>ppt_h</p:attrName>
                                        </p:attrNameLst>
                                      </p:cBhvr>
                                      <p:tavLst>
                                        <p:tav tm="0">
                                          <p:val>
                                            <p:fltVal val="0"/>
                                          </p:val>
                                        </p:tav>
                                        <p:tav tm="100000">
                                          <p:val>
                                            <p:strVal val="#ppt_h"/>
                                          </p:val>
                                        </p:tav>
                                      </p:tavLst>
                                    </p:anim>
                                    <p:animEffect transition="in" filter="fade">
                                      <p:cBhvr>
                                        <p:cTn id="52" dur="75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7590"/>
            <a:ext cx="12190413" cy="855706"/>
            <a:chOff x="0" y="520607"/>
            <a:chExt cx="12190413" cy="855706"/>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316024" y="520607"/>
              <a:ext cx="98243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Bảng kiểm</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aphicFrame>
        <p:nvGraphicFramePr>
          <p:cNvPr id="2" name="Table 1">
            <a:extLst>
              <a:ext uri="{FF2B5EF4-FFF2-40B4-BE49-F238E27FC236}">
                <a16:creationId xmlns:a16="http://schemas.microsoft.com/office/drawing/2014/main" id="{D5A00F11-C075-0481-2660-6FB395C11210}"/>
              </a:ext>
            </a:extLst>
          </p:cNvPr>
          <p:cNvGraphicFramePr>
            <a:graphicFrameLocks noGrp="1"/>
          </p:cNvGraphicFramePr>
          <p:nvPr>
            <p:extLst>
              <p:ext uri="{D42A27DB-BD31-4B8C-83A1-F6EECF244321}">
                <p14:modId xmlns:p14="http://schemas.microsoft.com/office/powerpoint/2010/main" val="4102751794"/>
              </p:ext>
            </p:extLst>
          </p:nvPr>
        </p:nvGraphicFramePr>
        <p:xfrm>
          <a:off x="549539" y="1136175"/>
          <a:ext cx="11091334" cy="5543825"/>
        </p:xfrm>
        <a:graphic>
          <a:graphicData uri="http://schemas.openxmlformats.org/drawingml/2006/table">
            <a:tbl>
              <a:tblPr firstRow="1" firstCol="1" bandRow="1"/>
              <a:tblGrid>
                <a:gridCol w="1271724">
                  <a:extLst>
                    <a:ext uri="{9D8B030D-6E8A-4147-A177-3AD203B41FA5}">
                      <a16:colId xmlns:a16="http://schemas.microsoft.com/office/drawing/2014/main" val="1062141630"/>
                    </a:ext>
                  </a:extLst>
                </a:gridCol>
                <a:gridCol w="6797840">
                  <a:extLst>
                    <a:ext uri="{9D8B030D-6E8A-4147-A177-3AD203B41FA5}">
                      <a16:colId xmlns:a16="http://schemas.microsoft.com/office/drawing/2014/main" val="377160091"/>
                    </a:ext>
                  </a:extLst>
                </a:gridCol>
                <a:gridCol w="1263711">
                  <a:extLst>
                    <a:ext uri="{9D8B030D-6E8A-4147-A177-3AD203B41FA5}">
                      <a16:colId xmlns:a16="http://schemas.microsoft.com/office/drawing/2014/main" val="214717962"/>
                    </a:ext>
                  </a:extLst>
                </a:gridCol>
                <a:gridCol w="1758059">
                  <a:extLst>
                    <a:ext uri="{9D8B030D-6E8A-4147-A177-3AD203B41FA5}">
                      <a16:colId xmlns:a16="http://schemas.microsoft.com/office/drawing/2014/main" val="2781309387"/>
                    </a:ext>
                  </a:extLst>
                </a:gridCol>
              </a:tblGrid>
              <a:tr h="359459">
                <a:tc>
                  <a:txBody>
                    <a:bodyPr/>
                    <a:lstStyle/>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 phần</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 dung kiểm tra</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Đạt</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Chưa đạt</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915642025"/>
                  </a:ext>
                </a:extLst>
              </a:tr>
              <a:tr h="359459">
                <a:tc rowSpan="2">
                  <a:txBody>
                    <a:bodyPr/>
                    <a:lstStyle/>
                    <a:p>
                      <a:pPr algn="ctr">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Mở bài</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 thiệu sự việc có liên quan đến nhân vật/sự kiện lịch sử.</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2019249772"/>
                  </a:ext>
                </a:extLst>
              </a:tr>
              <a:tr h="0">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Nêu được không gian,thời gian diễn ra sự việc.</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1400632722"/>
                  </a:ext>
                </a:extLst>
              </a:tr>
              <a:tr h="550625">
                <a:tc rowSpan="6">
                  <a:txBody>
                    <a:bodyPr/>
                    <a:lstStyle/>
                    <a:p>
                      <a:pPr algn="ctr">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Thân bài</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Sự việc có thật, liên quan đến nhân vật/ sự kiện, dấu tích lịch sử.</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1634020614"/>
                  </a:ext>
                </a:extLst>
              </a:tr>
              <a:tr h="359459">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 dụng ngôi kể phù hợp (ngôi thứ nhất số ít hoặc số nhiều).</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3069807349"/>
                  </a:ext>
                </a:extLst>
              </a:tr>
              <a:tr h="359459">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Thuật lại diễn biến của sự việc theo trình tự hợp lí.</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297839247"/>
                  </a:ext>
                </a:extLst>
              </a:tr>
              <a:tr h="550625">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thấy mối liên hệ giữa sự việc có thật với nhân vật / sự kiện lịch sử.</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1221528112"/>
                  </a:ext>
                </a:extLst>
              </a:tr>
              <a:tr h="550625">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 dụng các câu, đoạn miêu tả phù hợp (tả cảnh quan, nhân vật, vật chứng,...)</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1531748186"/>
                  </a:ext>
                </a:extLst>
              </a:tr>
              <a:tr h="359459">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 dụng tư liệu đáng tin cậy (hiện vật, lời nói)</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990127221"/>
                  </a:ext>
                </a:extLst>
              </a:tr>
              <a:tr h="359459">
                <a:tc rowSpan="2">
                  <a:txBody>
                    <a:bodyPr/>
                    <a:lstStyle/>
                    <a:p>
                      <a:pPr algn="ctr">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 bài</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Khẳng định ý nghĩa của sự việc.</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187889046"/>
                  </a:ext>
                </a:extLst>
              </a:tr>
              <a:tr h="359459">
                <a:tc vMerge="1">
                  <a:txBody>
                    <a:bodyPr/>
                    <a:lstStyle/>
                    <a:p>
                      <a:endParaRPr lang="en-US"/>
                    </a:p>
                  </a:txBody>
                  <a:tcPr/>
                </a:tc>
                <a:tc>
                  <a:txBody>
                    <a:bodyPr/>
                    <a:lstStyle/>
                    <a:p>
                      <a:pPr algn="just">
                        <a:lnSpc>
                          <a:spcPct val="150000"/>
                        </a:lnSpc>
                      </a:pPr>
                      <a:r>
                        <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Nêu cảm nhận của người viết về sự việc.</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tc>
                  <a:txBody>
                    <a:bodyPr/>
                    <a:lstStyle/>
                    <a:p>
                      <a:pPr algn="just">
                        <a:lnSpc>
                          <a:spcPct val="150000"/>
                        </a:lnSpc>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964" marR="4096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4BCB4"/>
                    </a:solidFill>
                  </a:tcPr>
                </a:tc>
                <a:extLst>
                  <a:ext uri="{0D108BD9-81ED-4DB2-BD59-A6C34878D82A}">
                    <a16:rowId xmlns:a16="http://schemas.microsoft.com/office/drawing/2014/main" val="3539461025"/>
                  </a:ext>
                </a:extLst>
              </a:tr>
            </a:tbl>
          </a:graphicData>
        </a:graphic>
      </p:graphicFrame>
      <p:sp>
        <p:nvSpPr>
          <p:cNvPr id="3" name="Rectangle 1">
            <a:extLst>
              <a:ext uri="{FF2B5EF4-FFF2-40B4-BE49-F238E27FC236}">
                <a16:creationId xmlns:a16="http://schemas.microsoft.com/office/drawing/2014/main" id="{C8D269C3-6885-2469-41EB-69D968E2D06B}"/>
              </a:ext>
            </a:extLst>
          </p:cNvPr>
          <p:cNvSpPr>
            <a:spLocks noChangeArrowheads="1"/>
          </p:cNvSpPr>
          <p:nvPr/>
        </p:nvSpPr>
        <p:spPr bwMode="auto">
          <a:xfrm>
            <a:off x="4025900" y="16002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3968465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680" y="931628"/>
            <a:ext cx="7999958" cy="4769786"/>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2933" y="2744083"/>
            <a:ext cx="741097" cy="114487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5996" y="4916259"/>
            <a:ext cx="2068071" cy="1327880"/>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8419" y="4625373"/>
            <a:ext cx="443774" cy="631146"/>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6509" y="1753211"/>
            <a:ext cx="5575712" cy="2427269"/>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sz="2800">
                <a:solidFill>
                  <a:prstClr val="white"/>
                </a:solidFill>
                <a:latin typeface="字魂36号-正文宋楷" panose="02000000000000000000" pitchFamily="2" charset="-122"/>
                <a:ea typeface="字魂36号-正文宋楷" panose="02000000000000000000" pitchFamily="2" charset="-122"/>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1991" tIns="0" rIns="71991" bIns="0" anchor="ctr" anchorCtr="0">
              <a:noAutofit/>
            </a:bodyPr>
            <a:lstStyle/>
            <a:p>
              <a:pPr algn="ctr" defTabSz="914287">
                <a:lnSpc>
                  <a:spcPct val="120000"/>
                </a:lnSpc>
                <a:defRPr/>
              </a:pPr>
              <a:br>
                <a:rPr lang="zh-CN" altLang="en-US" sz="5999"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5999"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135902" y="1834894"/>
            <a:ext cx="5575712" cy="1787564"/>
          </a:xfrm>
          <a:prstGeom prst="rect">
            <a:avLst/>
          </a:prstGeom>
          <a:noFill/>
        </p:spPr>
        <p:txBody>
          <a:bodyPr wrap="square" rtlCol="0">
            <a:spAutoFit/>
          </a:bodyPr>
          <a:lstStyle/>
          <a:p>
            <a:pPr algn="ctr" defTabSz="457154">
              <a:lnSpc>
                <a:spcPct val="120000"/>
              </a:lnSpc>
              <a:defRPr/>
            </a:pPr>
            <a:r>
              <a:rPr lang="en-US" sz="4800" b="1" i="1" kern="100">
                <a:solidFill>
                  <a:prstClr val="black"/>
                </a:solidFill>
                <a:latin typeface="Times New Roman" panose="02020603050405020304" pitchFamily="18" charset="0"/>
                <a:ea typeface="SimSun" panose="02010600030101010101" pitchFamily="2" charset="-122"/>
              </a:rPr>
              <a:t>Chúc các em học bài thật tốt!</a:t>
            </a:r>
            <a:endParaRPr lang="zh-CN" altLang="en-US" sz="8799" b="1" dirty="0">
              <a:solidFill>
                <a:prstClr val="black">
                  <a:lumMod val="85000"/>
                  <a:lumOff val="1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80" y="2726981"/>
            <a:ext cx="5309388" cy="4013910"/>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0676" y="3373699"/>
            <a:ext cx="1257136" cy="1733324"/>
          </a:xfrm>
          <a:prstGeom prst="rect">
            <a:avLst/>
          </a:prstGeom>
        </p:spPr>
      </p:pic>
    </p:spTree>
    <p:extLst>
      <p:ext uri="{BB962C8B-B14F-4D97-AF65-F5344CB8AC3E}">
        <p14:creationId xmlns:p14="http://schemas.microsoft.com/office/powerpoint/2010/main" val="528169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3715029" y="313817"/>
            <a:ext cx="69610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3600" b="1" i="1" kern="100" noProof="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Bác Hồ đọc bản tuyên ngôn độc lập</a:t>
            </a:r>
            <a:endParaRPr kumimoji="0" lang="zh-CN" altLang="en-US" sz="48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descr="Người Mỹ được Bác Hồ mời tới đọc bản thảo Tuyên ngôn độc lập và tận">
            <a:extLst>
              <a:ext uri="{FF2B5EF4-FFF2-40B4-BE49-F238E27FC236}">
                <a16:creationId xmlns:a16="http://schemas.microsoft.com/office/drawing/2014/main" id="{89687A9F-A824-63EC-A618-FD86ED9C2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432" y="2162507"/>
            <a:ext cx="6158659" cy="338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715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612957" y="209972"/>
            <a:ext cx="53238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4400" b="1" i="1" kern="100" noProof="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Trần Quốc Toản</a:t>
            </a:r>
            <a:endParaRPr kumimoji="0" lang="zh-CN" altLang="en-US" sz="6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6" name="Picture 2" descr="Vua nói với Trần Quốc Toản điều gì? Xem Bài Đọc BÓP NÁT Q">
            <a:extLst>
              <a:ext uri="{FF2B5EF4-FFF2-40B4-BE49-F238E27FC236}">
                <a16:creationId xmlns:a16="http://schemas.microsoft.com/office/drawing/2014/main" id="{DCEF9C19-C923-95DB-45E2-9BCB45AEE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467" y="2126276"/>
            <a:ext cx="5946458" cy="3596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330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612957" y="239294"/>
            <a:ext cx="53238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4400" b="1" i="1" kern="100" noProof="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Giỗ tổ Hùng Vương</a:t>
            </a:r>
            <a:endParaRPr kumimoji="0" lang="zh-CN" altLang="en-US" sz="6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22" name="Picture 2" descr="Lịch sử, ý nghĩa và món ăn nên dâng cúng vào ngày Giỗ Tổ Hùng Vương mà  không phải ai cũng biết - Báo Kinh tế đô thị">
            <a:extLst>
              <a:ext uri="{FF2B5EF4-FFF2-40B4-BE49-F238E27FC236}">
                <a16:creationId xmlns:a16="http://schemas.microsoft.com/office/drawing/2014/main" id="{1FFFC2B3-2409-8333-C874-46F58098C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034" y="2055188"/>
            <a:ext cx="6255545" cy="373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0669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787341" y="272914"/>
            <a:ext cx="53238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4400" b="1" i="1" kern="100" noProof="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Võ Thị Sáu</a:t>
            </a:r>
            <a:endParaRPr kumimoji="0" lang="zh-CN" altLang="en-US" sz="6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70" name="Picture 2" descr="Võ Thị Sáu – Biểu tượng của chủ nghĩa anh hùng cách mạng – Tàu cao tốc Côn  Đảo Express">
            <a:extLst>
              <a:ext uri="{FF2B5EF4-FFF2-40B4-BE49-F238E27FC236}">
                <a16:creationId xmlns:a16="http://schemas.microsoft.com/office/drawing/2014/main" id="{4323F705-6EA8-4265-8C53-285BBCB3B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828" y="2126276"/>
            <a:ext cx="5708895" cy="359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844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oogle Shape;2758;p41">
            <a:extLst>
              <a:ext uri="{FF2B5EF4-FFF2-40B4-BE49-F238E27FC236}">
                <a16:creationId xmlns:a16="http://schemas.microsoft.com/office/drawing/2014/main" id="{7A7A90B4-7AAC-BBF3-D930-E4844E0B90DF}"/>
              </a:ext>
            </a:extLst>
          </p:cNvPr>
          <p:cNvGrpSpPr/>
          <p:nvPr/>
        </p:nvGrpSpPr>
        <p:grpSpPr>
          <a:xfrm>
            <a:off x="3400629" y="1394805"/>
            <a:ext cx="7897800" cy="4773364"/>
            <a:chOff x="1551000" y="452264"/>
            <a:chExt cx="6042000" cy="4363911"/>
          </a:xfrm>
        </p:grpSpPr>
        <p:sp>
          <p:nvSpPr>
            <p:cNvPr id="36" name="Google Shape;2759;p41">
              <a:extLst>
                <a:ext uri="{FF2B5EF4-FFF2-40B4-BE49-F238E27FC236}">
                  <a16:creationId xmlns:a16="http://schemas.microsoft.com/office/drawing/2014/main" id="{55622E9B-39E4-1CFD-DB29-385790BA29EE}"/>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760;p41">
              <a:extLst>
                <a:ext uri="{FF2B5EF4-FFF2-40B4-BE49-F238E27FC236}">
                  <a16:creationId xmlns:a16="http://schemas.microsoft.com/office/drawing/2014/main" id="{45E75817-01E2-9C02-27FD-6D6C986F228B}"/>
                </a:ext>
              </a:extLst>
            </p:cNvPr>
            <p:cNvGrpSpPr/>
            <p:nvPr/>
          </p:nvGrpSpPr>
          <p:grpSpPr>
            <a:xfrm>
              <a:off x="1705800" y="452264"/>
              <a:ext cx="5732400" cy="4147136"/>
              <a:chOff x="628875" y="452264"/>
              <a:chExt cx="5732400" cy="4147136"/>
            </a:xfrm>
          </p:grpSpPr>
          <p:sp>
            <p:nvSpPr>
              <p:cNvPr id="38" name="Google Shape;2761;p41">
                <a:extLst>
                  <a:ext uri="{FF2B5EF4-FFF2-40B4-BE49-F238E27FC236}">
                    <a16:creationId xmlns:a16="http://schemas.microsoft.com/office/drawing/2014/main" id="{8199249D-B16D-A454-1E6A-76C7B8119264}"/>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2;p41">
                <a:extLst>
                  <a:ext uri="{FF2B5EF4-FFF2-40B4-BE49-F238E27FC236}">
                    <a16:creationId xmlns:a16="http://schemas.microsoft.com/office/drawing/2014/main" id="{E2B58533-F49F-94A3-FB2B-CDD5EB37B158}"/>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2763;p41">
                <a:extLst>
                  <a:ext uri="{FF2B5EF4-FFF2-40B4-BE49-F238E27FC236}">
                    <a16:creationId xmlns:a16="http://schemas.microsoft.com/office/drawing/2014/main" id="{03E89AD1-0879-0F9A-ECAD-FAB12667818B}"/>
                  </a:ext>
                </a:extLst>
              </p:cNvPr>
              <p:cNvGrpSpPr/>
              <p:nvPr/>
            </p:nvGrpSpPr>
            <p:grpSpPr>
              <a:xfrm>
                <a:off x="816950" y="452264"/>
                <a:ext cx="196200" cy="375250"/>
                <a:chOff x="816950" y="467150"/>
                <a:chExt cx="196200" cy="375250"/>
              </a:xfrm>
            </p:grpSpPr>
            <p:sp>
              <p:nvSpPr>
                <p:cNvPr id="101" name="Google Shape;2764;p41">
                  <a:extLst>
                    <a:ext uri="{FF2B5EF4-FFF2-40B4-BE49-F238E27FC236}">
                      <a16:creationId xmlns:a16="http://schemas.microsoft.com/office/drawing/2014/main" id="{D8205A35-11B6-5A21-8DC5-87D3C6D908B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65;p41">
                  <a:extLst>
                    <a:ext uri="{FF2B5EF4-FFF2-40B4-BE49-F238E27FC236}">
                      <a16:creationId xmlns:a16="http://schemas.microsoft.com/office/drawing/2014/main" id="{086B3CEF-1B01-1FEE-9F26-FD7D9B35AE3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766;p41">
                <a:extLst>
                  <a:ext uri="{FF2B5EF4-FFF2-40B4-BE49-F238E27FC236}">
                    <a16:creationId xmlns:a16="http://schemas.microsoft.com/office/drawing/2014/main" id="{93942421-A0BC-8C61-5A3F-6690EBA0E440}"/>
                  </a:ext>
                </a:extLst>
              </p:cNvPr>
              <p:cNvGrpSpPr/>
              <p:nvPr/>
            </p:nvGrpSpPr>
            <p:grpSpPr>
              <a:xfrm>
                <a:off x="1244763" y="452264"/>
                <a:ext cx="196200" cy="375250"/>
                <a:chOff x="816950" y="467150"/>
                <a:chExt cx="196200" cy="375250"/>
              </a:xfrm>
            </p:grpSpPr>
            <p:sp>
              <p:nvSpPr>
                <p:cNvPr id="99" name="Google Shape;2767;p41">
                  <a:extLst>
                    <a:ext uri="{FF2B5EF4-FFF2-40B4-BE49-F238E27FC236}">
                      <a16:creationId xmlns:a16="http://schemas.microsoft.com/office/drawing/2014/main" id="{50B01CFF-7605-33CA-6032-DAA94118DC4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68;p41">
                  <a:extLst>
                    <a:ext uri="{FF2B5EF4-FFF2-40B4-BE49-F238E27FC236}">
                      <a16:creationId xmlns:a16="http://schemas.microsoft.com/office/drawing/2014/main" id="{BAA346E0-2548-5E02-9EA3-C078604B8A8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769;p41">
                <a:extLst>
                  <a:ext uri="{FF2B5EF4-FFF2-40B4-BE49-F238E27FC236}">
                    <a16:creationId xmlns:a16="http://schemas.microsoft.com/office/drawing/2014/main" id="{ADB4CF2E-67D2-F893-9EBA-D257CA0487AA}"/>
                  </a:ext>
                </a:extLst>
              </p:cNvPr>
              <p:cNvGrpSpPr/>
              <p:nvPr/>
            </p:nvGrpSpPr>
            <p:grpSpPr>
              <a:xfrm>
                <a:off x="1672575" y="452264"/>
                <a:ext cx="196200" cy="375250"/>
                <a:chOff x="816950" y="467150"/>
                <a:chExt cx="196200" cy="375250"/>
              </a:xfrm>
            </p:grpSpPr>
            <p:sp>
              <p:nvSpPr>
                <p:cNvPr id="97" name="Google Shape;2770;p41">
                  <a:extLst>
                    <a:ext uri="{FF2B5EF4-FFF2-40B4-BE49-F238E27FC236}">
                      <a16:creationId xmlns:a16="http://schemas.microsoft.com/office/drawing/2014/main" id="{BD12412E-B21F-71E2-75CB-775528DFA55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71;p41">
                  <a:extLst>
                    <a:ext uri="{FF2B5EF4-FFF2-40B4-BE49-F238E27FC236}">
                      <a16:creationId xmlns:a16="http://schemas.microsoft.com/office/drawing/2014/main" id="{43BCFFED-849B-D2E3-3BDC-015C4BCECD0E}"/>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772;p41">
                <a:extLst>
                  <a:ext uri="{FF2B5EF4-FFF2-40B4-BE49-F238E27FC236}">
                    <a16:creationId xmlns:a16="http://schemas.microsoft.com/office/drawing/2014/main" id="{7B9BDD94-2154-620C-A717-83080AF41007}"/>
                  </a:ext>
                </a:extLst>
              </p:cNvPr>
              <p:cNvGrpSpPr/>
              <p:nvPr/>
            </p:nvGrpSpPr>
            <p:grpSpPr>
              <a:xfrm>
                <a:off x="2100388" y="452264"/>
                <a:ext cx="196200" cy="375250"/>
                <a:chOff x="816950" y="467150"/>
                <a:chExt cx="196200" cy="375250"/>
              </a:xfrm>
            </p:grpSpPr>
            <p:sp>
              <p:nvSpPr>
                <p:cNvPr id="95" name="Google Shape;2773;p41">
                  <a:extLst>
                    <a:ext uri="{FF2B5EF4-FFF2-40B4-BE49-F238E27FC236}">
                      <a16:creationId xmlns:a16="http://schemas.microsoft.com/office/drawing/2014/main" id="{7EBC2EFB-1E7D-7BD2-EDB2-010C9B7DA9E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74;p41">
                  <a:extLst>
                    <a:ext uri="{FF2B5EF4-FFF2-40B4-BE49-F238E27FC236}">
                      <a16:creationId xmlns:a16="http://schemas.microsoft.com/office/drawing/2014/main" id="{A30A6F21-1E73-BA24-B2F0-5618BA51ED55}"/>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775;p41">
                <a:extLst>
                  <a:ext uri="{FF2B5EF4-FFF2-40B4-BE49-F238E27FC236}">
                    <a16:creationId xmlns:a16="http://schemas.microsoft.com/office/drawing/2014/main" id="{B0AED4C2-4FCF-EC96-5139-CCF04D865C67}"/>
                  </a:ext>
                </a:extLst>
              </p:cNvPr>
              <p:cNvGrpSpPr/>
              <p:nvPr/>
            </p:nvGrpSpPr>
            <p:grpSpPr>
              <a:xfrm>
                <a:off x="2528200" y="452264"/>
                <a:ext cx="196200" cy="375250"/>
                <a:chOff x="816950" y="467150"/>
                <a:chExt cx="196200" cy="375250"/>
              </a:xfrm>
            </p:grpSpPr>
            <p:sp>
              <p:nvSpPr>
                <p:cNvPr id="93" name="Google Shape;2776;p41">
                  <a:extLst>
                    <a:ext uri="{FF2B5EF4-FFF2-40B4-BE49-F238E27FC236}">
                      <a16:creationId xmlns:a16="http://schemas.microsoft.com/office/drawing/2014/main" id="{5B11628B-0F1F-0559-6051-1406596397F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77;p41">
                  <a:extLst>
                    <a:ext uri="{FF2B5EF4-FFF2-40B4-BE49-F238E27FC236}">
                      <a16:creationId xmlns:a16="http://schemas.microsoft.com/office/drawing/2014/main" id="{75EC3F7F-3442-3DC1-9C65-2AE4E153D62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2778;p41">
                <a:extLst>
                  <a:ext uri="{FF2B5EF4-FFF2-40B4-BE49-F238E27FC236}">
                    <a16:creationId xmlns:a16="http://schemas.microsoft.com/office/drawing/2014/main" id="{CC117004-E623-41EA-AD87-8925646EFBF4}"/>
                  </a:ext>
                </a:extLst>
              </p:cNvPr>
              <p:cNvGrpSpPr/>
              <p:nvPr/>
            </p:nvGrpSpPr>
            <p:grpSpPr>
              <a:xfrm>
                <a:off x="2956013" y="452264"/>
                <a:ext cx="196200" cy="375250"/>
                <a:chOff x="816950" y="467150"/>
                <a:chExt cx="196200" cy="375250"/>
              </a:xfrm>
            </p:grpSpPr>
            <p:sp>
              <p:nvSpPr>
                <p:cNvPr id="91" name="Google Shape;2779;p41">
                  <a:extLst>
                    <a:ext uri="{FF2B5EF4-FFF2-40B4-BE49-F238E27FC236}">
                      <a16:creationId xmlns:a16="http://schemas.microsoft.com/office/drawing/2014/main" id="{DB96F2B9-D507-C178-9847-EAE68ED3383C}"/>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80;p41">
                  <a:extLst>
                    <a:ext uri="{FF2B5EF4-FFF2-40B4-BE49-F238E27FC236}">
                      <a16:creationId xmlns:a16="http://schemas.microsoft.com/office/drawing/2014/main" id="{7FE1584D-0C20-E329-FE55-D853952DED2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781;p41">
                <a:extLst>
                  <a:ext uri="{FF2B5EF4-FFF2-40B4-BE49-F238E27FC236}">
                    <a16:creationId xmlns:a16="http://schemas.microsoft.com/office/drawing/2014/main" id="{19CAC98D-8C36-5587-8897-7FF99B510C6C}"/>
                  </a:ext>
                </a:extLst>
              </p:cNvPr>
              <p:cNvGrpSpPr/>
              <p:nvPr/>
            </p:nvGrpSpPr>
            <p:grpSpPr>
              <a:xfrm>
                <a:off x="3383825" y="452264"/>
                <a:ext cx="196200" cy="375250"/>
                <a:chOff x="816950" y="467150"/>
                <a:chExt cx="196200" cy="375250"/>
              </a:xfrm>
            </p:grpSpPr>
            <p:sp>
              <p:nvSpPr>
                <p:cNvPr id="89" name="Google Shape;2782;p41">
                  <a:extLst>
                    <a:ext uri="{FF2B5EF4-FFF2-40B4-BE49-F238E27FC236}">
                      <a16:creationId xmlns:a16="http://schemas.microsoft.com/office/drawing/2014/main" id="{823E7712-4C8F-C49D-619A-1382AB5B80F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83;p41">
                  <a:extLst>
                    <a:ext uri="{FF2B5EF4-FFF2-40B4-BE49-F238E27FC236}">
                      <a16:creationId xmlns:a16="http://schemas.microsoft.com/office/drawing/2014/main" id="{72AF2E95-FF5C-3F1D-8128-DA674E8836F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2784;p41">
                <a:extLst>
                  <a:ext uri="{FF2B5EF4-FFF2-40B4-BE49-F238E27FC236}">
                    <a16:creationId xmlns:a16="http://schemas.microsoft.com/office/drawing/2014/main" id="{BDA6B212-A340-AD2E-FA4D-770253BD1570}"/>
                  </a:ext>
                </a:extLst>
              </p:cNvPr>
              <p:cNvGrpSpPr/>
              <p:nvPr/>
            </p:nvGrpSpPr>
            <p:grpSpPr>
              <a:xfrm>
                <a:off x="3811638" y="452264"/>
                <a:ext cx="196200" cy="375250"/>
                <a:chOff x="816950" y="467150"/>
                <a:chExt cx="196200" cy="375250"/>
              </a:xfrm>
            </p:grpSpPr>
            <p:sp>
              <p:nvSpPr>
                <p:cNvPr id="87" name="Google Shape;2785;p41">
                  <a:extLst>
                    <a:ext uri="{FF2B5EF4-FFF2-40B4-BE49-F238E27FC236}">
                      <a16:creationId xmlns:a16="http://schemas.microsoft.com/office/drawing/2014/main" id="{DC6993E2-3508-4F4A-3B07-30F36121F85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86;p41">
                  <a:extLst>
                    <a:ext uri="{FF2B5EF4-FFF2-40B4-BE49-F238E27FC236}">
                      <a16:creationId xmlns:a16="http://schemas.microsoft.com/office/drawing/2014/main" id="{14BFF8AA-3961-00D9-3236-5CE6193A938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787;p41">
                <a:extLst>
                  <a:ext uri="{FF2B5EF4-FFF2-40B4-BE49-F238E27FC236}">
                    <a16:creationId xmlns:a16="http://schemas.microsoft.com/office/drawing/2014/main" id="{21D2BDDB-FE29-8750-BB58-9D445A2655B2}"/>
                  </a:ext>
                </a:extLst>
              </p:cNvPr>
              <p:cNvGrpSpPr/>
              <p:nvPr/>
            </p:nvGrpSpPr>
            <p:grpSpPr>
              <a:xfrm>
                <a:off x="4239450" y="452264"/>
                <a:ext cx="196200" cy="375250"/>
                <a:chOff x="816950" y="467150"/>
                <a:chExt cx="196200" cy="375250"/>
              </a:xfrm>
            </p:grpSpPr>
            <p:sp>
              <p:nvSpPr>
                <p:cNvPr id="85" name="Google Shape;2788;p41">
                  <a:extLst>
                    <a:ext uri="{FF2B5EF4-FFF2-40B4-BE49-F238E27FC236}">
                      <a16:creationId xmlns:a16="http://schemas.microsoft.com/office/drawing/2014/main" id="{9020FE2C-FCBD-B8EA-B0A8-6B66C6773F1A}"/>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89;p41">
                  <a:extLst>
                    <a:ext uri="{FF2B5EF4-FFF2-40B4-BE49-F238E27FC236}">
                      <a16:creationId xmlns:a16="http://schemas.microsoft.com/office/drawing/2014/main" id="{A1A640F6-EE9F-AB90-7424-A7255EDAF3E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2790;p41">
                <a:extLst>
                  <a:ext uri="{FF2B5EF4-FFF2-40B4-BE49-F238E27FC236}">
                    <a16:creationId xmlns:a16="http://schemas.microsoft.com/office/drawing/2014/main" id="{D630BC8A-F7D5-B81D-14D0-2B604656E6DD}"/>
                  </a:ext>
                </a:extLst>
              </p:cNvPr>
              <p:cNvGrpSpPr/>
              <p:nvPr/>
            </p:nvGrpSpPr>
            <p:grpSpPr>
              <a:xfrm>
                <a:off x="4667263" y="452264"/>
                <a:ext cx="196200" cy="375250"/>
                <a:chOff x="816950" y="467150"/>
                <a:chExt cx="196200" cy="375250"/>
              </a:xfrm>
            </p:grpSpPr>
            <p:sp>
              <p:nvSpPr>
                <p:cNvPr id="83" name="Google Shape;2791;p41">
                  <a:extLst>
                    <a:ext uri="{FF2B5EF4-FFF2-40B4-BE49-F238E27FC236}">
                      <a16:creationId xmlns:a16="http://schemas.microsoft.com/office/drawing/2014/main" id="{AEF26F68-15E1-16CC-417F-41F2AE7B1BA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92;p41">
                  <a:extLst>
                    <a:ext uri="{FF2B5EF4-FFF2-40B4-BE49-F238E27FC236}">
                      <a16:creationId xmlns:a16="http://schemas.microsoft.com/office/drawing/2014/main" id="{44DFAC99-3502-A6D9-066C-7819E202D748}"/>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793;p41">
                <a:extLst>
                  <a:ext uri="{FF2B5EF4-FFF2-40B4-BE49-F238E27FC236}">
                    <a16:creationId xmlns:a16="http://schemas.microsoft.com/office/drawing/2014/main" id="{6F14323B-1D86-AC90-07EB-B5830466CD33}"/>
                  </a:ext>
                </a:extLst>
              </p:cNvPr>
              <p:cNvGrpSpPr/>
              <p:nvPr/>
            </p:nvGrpSpPr>
            <p:grpSpPr>
              <a:xfrm>
                <a:off x="5095075" y="452264"/>
                <a:ext cx="196200" cy="375250"/>
                <a:chOff x="816950" y="467150"/>
                <a:chExt cx="196200" cy="375250"/>
              </a:xfrm>
            </p:grpSpPr>
            <p:sp>
              <p:nvSpPr>
                <p:cNvPr id="81" name="Google Shape;2794;p41">
                  <a:extLst>
                    <a:ext uri="{FF2B5EF4-FFF2-40B4-BE49-F238E27FC236}">
                      <a16:creationId xmlns:a16="http://schemas.microsoft.com/office/drawing/2014/main" id="{ABDCD078-CCB6-A117-1DA1-048D4801B686}"/>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95;p41">
                  <a:extLst>
                    <a:ext uri="{FF2B5EF4-FFF2-40B4-BE49-F238E27FC236}">
                      <a16:creationId xmlns:a16="http://schemas.microsoft.com/office/drawing/2014/main" id="{243D3EBF-AF15-824D-24A4-63390D4D08C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2796;p41">
                <a:extLst>
                  <a:ext uri="{FF2B5EF4-FFF2-40B4-BE49-F238E27FC236}">
                    <a16:creationId xmlns:a16="http://schemas.microsoft.com/office/drawing/2014/main" id="{7D19C00B-5DDF-4AD2-A698-D32ADF1296E4}"/>
                  </a:ext>
                </a:extLst>
              </p:cNvPr>
              <p:cNvGrpSpPr/>
              <p:nvPr/>
            </p:nvGrpSpPr>
            <p:grpSpPr>
              <a:xfrm>
                <a:off x="5522888" y="452264"/>
                <a:ext cx="196200" cy="375250"/>
                <a:chOff x="816950" y="467150"/>
                <a:chExt cx="196200" cy="375250"/>
              </a:xfrm>
            </p:grpSpPr>
            <p:sp>
              <p:nvSpPr>
                <p:cNvPr id="79" name="Google Shape;2797;p41">
                  <a:extLst>
                    <a:ext uri="{FF2B5EF4-FFF2-40B4-BE49-F238E27FC236}">
                      <a16:creationId xmlns:a16="http://schemas.microsoft.com/office/drawing/2014/main" id="{551EDAB3-F10A-08DC-7390-4B6AED2A83F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98;p41">
                  <a:extLst>
                    <a:ext uri="{FF2B5EF4-FFF2-40B4-BE49-F238E27FC236}">
                      <a16:creationId xmlns:a16="http://schemas.microsoft.com/office/drawing/2014/main" id="{64D93852-6528-EFC1-543D-A03148DBE0B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2799;p41">
                <a:extLst>
                  <a:ext uri="{FF2B5EF4-FFF2-40B4-BE49-F238E27FC236}">
                    <a16:creationId xmlns:a16="http://schemas.microsoft.com/office/drawing/2014/main" id="{9BFA2010-10A5-05DE-6824-75FDE32B401F}"/>
                  </a:ext>
                </a:extLst>
              </p:cNvPr>
              <p:cNvGrpSpPr/>
              <p:nvPr/>
            </p:nvGrpSpPr>
            <p:grpSpPr>
              <a:xfrm>
                <a:off x="5950700" y="452264"/>
                <a:ext cx="196200" cy="375250"/>
                <a:chOff x="816950" y="467150"/>
                <a:chExt cx="196200" cy="375250"/>
              </a:xfrm>
            </p:grpSpPr>
            <p:sp>
              <p:nvSpPr>
                <p:cNvPr id="77" name="Google Shape;2800;p41">
                  <a:extLst>
                    <a:ext uri="{FF2B5EF4-FFF2-40B4-BE49-F238E27FC236}">
                      <a16:creationId xmlns:a16="http://schemas.microsoft.com/office/drawing/2014/main" id="{9E5BB77B-59C6-0E7A-B79B-CCC0CD81297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01;p41">
                  <a:extLst>
                    <a:ext uri="{FF2B5EF4-FFF2-40B4-BE49-F238E27FC236}">
                      <a16:creationId xmlns:a16="http://schemas.microsoft.com/office/drawing/2014/main" id="{9440158A-8672-5D37-96D4-FA5F7BF6EB1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 name="矩形 10">
            <a:extLst>
              <a:ext uri="{FF2B5EF4-FFF2-40B4-BE49-F238E27FC236}">
                <a16:creationId xmlns:a16="http://schemas.microsoft.com/office/drawing/2014/main" id="{84C0791A-6676-4043-BBF1-DD2993D19C98}"/>
              </a:ext>
            </a:extLst>
          </p:cNvPr>
          <p:cNvSpPr/>
          <p:nvPr/>
        </p:nvSpPr>
        <p:spPr>
          <a:xfrm flipV="1">
            <a:off x="0" y="957577"/>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4130297" y="183389"/>
            <a:ext cx="644821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zh-CN" sz="4400" b="1" i="1" kern="100" noProof="0">
                <a:solidFill>
                  <a:srgbClr val="C00000"/>
                </a:solidFill>
                <a:latin typeface="Times New Roman" panose="02020603050405020304" pitchFamily="18" charset="0"/>
                <a:ea typeface="SimSun" panose="02010600030101010101" pitchFamily="2" charset="-122"/>
                <a:cs typeface="Times New Roman" panose="02020603050405020304" pitchFamily="18" charset="0"/>
                <a:sym typeface="+mn-lt"/>
              </a:rPr>
              <a:t>Chiến thắng Bạch Đằng</a:t>
            </a:r>
            <a:endParaRPr kumimoji="0" lang="zh-CN" altLang="en-US" sz="6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103" name="Google Shape;2656;p41">
            <a:extLst>
              <a:ext uri="{FF2B5EF4-FFF2-40B4-BE49-F238E27FC236}">
                <a16:creationId xmlns:a16="http://schemas.microsoft.com/office/drawing/2014/main" id="{A4ABE720-2A09-BB2D-8AE1-6D19BF3B7F5A}"/>
              </a:ext>
            </a:extLst>
          </p:cNvPr>
          <p:cNvGrpSpPr/>
          <p:nvPr/>
        </p:nvGrpSpPr>
        <p:grpSpPr>
          <a:xfrm>
            <a:off x="491067" y="1575545"/>
            <a:ext cx="3222167" cy="5284043"/>
            <a:chOff x="75213" y="32163"/>
            <a:chExt cx="2911238" cy="4543306"/>
          </a:xfrm>
        </p:grpSpPr>
        <p:grpSp>
          <p:nvGrpSpPr>
            <p:cNvPr id="104" name="Google Shape;2657;p41">
              <a:extLst>
                <a:ext uri="{FF2B5EF4-FFF2-40B4-BE49-F238E27FC236}">
                  <a16:creationId xmlns:a16="http://schemas.microsoft.com/office/drawing/2014/main" id="{5F4BD2A1-4752-F5C9-8EE1-FD43D1E16AEB}"/>
                </a:ext>
              </a:extLst>
            </p:cNvPr>
            <p:cNvGrpSpPr/>
            <p:nvPr/>
          </p:nvGrpSpPr>
          <p:grpSpPr>
            <a:xfrm>
              <a:off x="938525" y="646602"/>
              <a:ext cx="2047925" cy="3928867"/>
              <a:chOff x="1987825" y="3106375"/>
              <a:chExt cx="1235625" cy="2370500"/>
            </a:xfrm>
          </p:grpSpPr>
          <p:sp>
            <p:nvSpPr>
              <p:cNvPr id="106" name="Google Shape;2658;p41">
                <a:extLst>
                  <a:ext uri="{FF2B5EF4-FFF2-40B4-BE49-F238E27FC236}">
                    <a16:creationId xmlns:a16="http://schemas.microsoft.com/office/drawing/2014/main" id="{3223AF4F-D107-9207-BC25-CBD19C12F50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59;p41">
                <a:extLst>
                  <a:ext uri="{FF2B5EF4-FFF2-40B4-BE49-F238E27FC236}">
                    <a16:creationId xmlns:a16="http://schemas.microsoft.com/office/drawing/2014/main" id="{CBCF2049-EB8B-28B0-DAE8-D5EAF907E212}"/>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60;p41">
                <a:extLst>
                  <a:ext uri="{FF2B5EF4-FFF2-40B4-BE49-F238E27FC236}">
                    <a16:creationId xmlns:a16="http://schemas.microsoft.com/office/drawing/2014/main" id="{0BC91808-379A-D643-413C-08A4350C72CB}"/>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61;p41">
                <a:extLst>
                  <a:ext uri="{FF2B5EF4-FFF2-40B4-BE49-F238E27FC236}">
                    <a16:creationId xmlns:a16="http://schemas.microsoft.com/office/drawing/2014/main" id="{1EBD70F2-3291-6684-6EA0-A15B24BA22C2}"/>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62;p41">
                <a:extLst>
                  <a:ext uri="{FF2B5EF4-FFF2-40B4-BE49-F238E27FC236}">
                    <a16:creationId xmlns:a16="http://schemas.microsoft.com/office/drawing/2014/main" id="{E5E8DC88-51DA-8784-7CD6-44EBE695FDCE}"/>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63;p41">
                <a:extLst>
                  <a:ext uri="{FF2B5EF4-FFF2-40B4-BE49-F238E27FC236}">
                    <a16:creationId xmlns:a16="http://schemas.microsoft.com/office/drawing/2014/main" id="{B7808742-D8F5-FB34-2C51-2A17513A8460}"/>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64;p41">
                <a:extLst>
                  <a:ext uri="{FF2B5EF4-FFF2-40B4-BE49-F238E27FC236}">
                    <a16:creationId xmlns:a16="http://schemas.microsoft.com/office/drawing/2014/main" id="{CDB0DCE3-AE1A-A27A-0F86-EE832B9546A6}"/>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65;p41">
                <a:extLst>
                  <a:ext uri="{FF2B5EF4-FFF2-40B4-BE49-F238E27FC236}">
                    <a16:creationId xmlns:a16="http://schemas.microsoft.com/office/drawing/2014/main" id="{2F475D63-2382-F401-B981-9630A82CFF2B}"/>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66;p41">
                <a:extLst>
                  <a:ext uri="{FF2B5EF4-FFF2-40B4-BE49-F238E27FC236}">
                    <a16:creationId xmlns:a16="http://schemas.microsoft.com/office/drawing/2014/main" id="{EBFD6A86-22CC-FAC7-E7F9-4E0E7F0A46FC}"/>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67;p41">
                <a:extLst>
                  <a:ext uri="{FF2B5EF4-FFF2-40B4-BE49-F238E27FC236}">
                    <a16:creationId xmlns:a16="http://schemas.microsoft.com/office/drawing/2014/main" id="{40224309-A046-6336-DD9F-C6ABABF25E8A}"/>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68;p41">
                <a:extLst>
                  <a:ext uri="{FF2B5EF4-FFF2-40B4-BE49-F238E27FC236}">
                    <a16:creationId xmlns:a16="http://schemas.microsoft.com/office/drawing/2014/main" id="{523AD81A-D6CC-EAA6-7DD6-1F230E0517F7}"/>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69;p41">
                <a:extLst>
                  <a:ext uri="{FF2B5EF4-FFF2-40B4-BE49-F238E27FC236}">
                    <a16:creationId xmlns:a16="http://schemas.microsoft.com/office/drawing/2014/main" id="{B5EE61AF-4C41-FC85-FAC4-690E4993E3D1}"/>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70;p41">
                <a:extLst>
                  <a:ext uri="{FF2B5EF4-FFF2-40B4-BE49-F238E27FC236}">
                    <a16:creationId xmlns:a16="http://schemas.microsoft.com/office/drawing/2014/main" id="{32EE0BF7-42B9-5CA8-0F8C-9224C6D25D15}"/>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71;p41">
                <a:extLst>
                  <a:ext uri="{FF2B5EF4-FFF2-40B4-BE49-F238E27FC236}">
                    <a16:creationId xmlns:a16="http://schemas.microsoft.com/office/drawing/2014/main" id="{F299FA19-4033-F238-AAC2-A6F8D5FB4D3C}"/>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72;p41">
                <a:extLst>
                  <a:ext uri="{FF2B5EF4-FFF2-40B4-BE49-F238E27FC236}">
                    <a16:creationId xmlns:a16="http://schemas.microsoft.com/office/drawing/2014/main" id="{67ED17D8-B6B1-3AB6-D58F-7EC4EAFAA445}"/>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73;p41">
                <a:extLst>
                  <a:ext uri="{FF2B5EF4-FFF2-40B4-BE49-F238E27FC236}">
                    <a16:creationId xmlns:a16="http://schemas.microsoft.com/office/drawing/2014/main" id="{20A86B3B-3F2F-7F3D-49D9-66B9EC1811F2}"/>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4;p41">
                <a:extLst>
                  <a:ext uri="{FF2B5EF4-FFF2-40B4-BE49-F238E27FC236}">
                    <a16:creationId xmlns:a16="http://schemas.microsoft.com/office/drawing/2014/main" id="{1BBD61C6-FF39-5CFA-D196-CBC79A1E5B52}"/>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5;p41">
                <a:extLst>
                  <a:ext uri="{FF2B5EF4-FFF2-40B4-BE49-F238E27FC236}">
                    <a16:creationId xmlns:a16="http://schemas.microsoft.com/office/drawing/2014/main" id="{A0D526C1-BBB1-A5A1-98D6-A147B050499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76;p41">
                <a:extLst>
                  <a:ext uri="{FF2B5EF4-FFF2-40B4-BE49-F238E27FC236}">
                    <a16:creationId xmlns:a16="http://schemas.microsoft.com/office/drawing/2014/main" id="{5E6F882E-8FBC-C320-FA8B-296CD5F510CB}"/>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77;p41">
                <a:extLst>
                  <a:ext uri="{FF2B5EF4-FFF2-40B4-BE49-F238E27FC236}">
                    <a16:creationId xmlns:a16="http://schemas.microsoft.com/office/drawing/2014/main" id="{E8214E8D-4034-A14D-E427-F6467F8E114B}"/>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78;p41">
                <a:extLst>
                  <a:ext uri="{FF2B5EF4-FFF2-40B4-BE49-F238E27FC236}">
                    <a16:creationId xmlns:a16="http://schemas.microsoft.com/office/drawing/2014/main" id="{2B94E764-044B-6889-F651-6372F56E992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79;p41">
                <a:extLst>
                  <a:ext uri="{FF2B5EF4-FFF2-40B4-BE49-F238E27FC236}">
                    <a16:creationId xmlns:a16="http://schemas.microsoft.com/office/drawing/2014/main" id="{B3AABFE8-B52B-E42F-1F8F-D778A4E5B438}"/>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80;p41">
                <a:extLst>
                  <a:ext uri="{FF2B5EF4-FFF2-40B4-BE49-F238E27FC236}">
                    <a16:creationId xmlns:a16="http://schemas.microsoft.com/office/drawing/2014/main" id="{E343384E-1A0D-18F2-9FE5-9A98C919230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1;p41">
                <a:extLst>
                  <a:ext uri="{FF2B5EF4-FFF2-40B4-BE49-F238E27FC236}">
                    <a16:creationId xmlns:a16="http://schemas.microsoft.com/office/drawing/2014/main" id="{5A42A110-09AE-6F57-1387-A742C09587B4}"/>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82;p41">
                <a:extLst>
                  <a:ext uri="{FF2B5EF4-FFF2-40B4-BE49-F238E27FC236}">
                    <a16:creationId xmlns:a16="http://schemas.microsoft.com/office/drawing/2014/main" id="{88B644A0-D1DD-464F-6431-49E075607C66}"/>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83;p41">
                <a:extLst>
                  <a:ext uri="{FF2B5EF4-FFF2-40B4-BE49-F238E27FC236}">
                    <a16:creationId xmlns:a16="http://schemas.microsoft.com/office/drawing/2014/main" id="{6BB55B78-B6B9-05BF-F9DD-89D2917C2C94}"/>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84;p41">
                <a:extLst>
                  <a:ext uri="{FF2B5EF4-FFF2-40B4-BE49-F238E27FC236}">
                    <a16:creationId xmlns:a16="http://schemas.microsoft.com/office/drawing/2014/main" id="{FE6303B4-6BBE-C9DA-80F4-D8DFEDB81B22}"/>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85;p41">
                <a:extLst>
                  <a:ext uri="{FF2B5EF4-FFF2-40B4-BE49-F238E27FC236}">
                    <a16:creationId xmlns:a16="http://schemas.microsoft.com/office/drawing/2014/main" id="{821BAE54-326E-A1B5-C2FE-18DFE093B85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86;p41">
                <a:extLst>
                  <a:ext uri="{FF2B5EF4-FFF2-40B4-BE49-F238E27FC236}">
                    <a16:creationId xmlns:a16="http://schemas.microsoft.com/office/drawing/2014/main" id="{E8F6EB78-1E3D-B707-705F-856A50295A9F}"/>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87;p41">
                <a:extLst>
                  <a:ext uri="{FF2B5EF4-FFF2-40B4-BE49-F238E27FC236}">
                    <a16:creationId xmlns:a16="http://schemas.microsoft.com/office/drawing/2014/main" id="{F5D8DE56-712D-0704-91CE-B6284E13FE01}"/>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88;p41">
                <a:extLst>
                  <a:ext uri="{FF2B5EF4-FFF2-40B4-BE49-F238E27FC236}">
                    <a16:creationId xmlns:a16="http://schemas.microsoft.com/office/drawing/2014/main" id="{0D7FCD51-21C6-3044-37C1-314691C51CE3}"/>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89;p41">
                <a:extLst>
                  <a:ext uri="{FF2B5EF4-FFF2-40B4-BE49-F238E27FC236}">
                    <a16:creationId xmlns:a16="http://schemas.microsoft.com/office/drawing/2014/main" id="{72256BA1-1601-4279-BB7C-4B6687193D81}"/>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90;p41">
                <a:extLst>
                  <a:ext uri="{FF2B5EF4-FFF2-40B4-BE49-F238E27FC236}">
                    <a16:creationId xmlns:a16="http://schemas.microsoft.com/office/drawing/2014/main" id="{DA32A65E-044B-8611-E8F0-3A363E42A34C}"/>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91;p41">
                <a:extLst>
                  <a:ext uri="{FF2B5EF4-FFF2-40B4-BE49-F238E27FC236}">
                    <a16:creationId xmlns:a16="http://schemas.microsoft.com/office/drawing/2014/main" id="{34A7FC84-4F78-2A9C-3593-7A623309DE22}"/>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2;p41">
                <a:extLst>
                  <a:ext uri="{FF2B5EF4-FFF2-40B4-BE49-F238E27FC236}">
                    <a16:creationId xmlns:a16="http://schemas.microsoft.com/office/drawing/2014/main" id="{609DF64A-CF16-DDEB-440A-CD2312B709CA}"/>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93;p41">
                <a:extLst>
                  <a:ext uri="{FF2B5EF4-FFF2-40B4-BE49-F238E27FC236}">
                    <a16:creationId xmlns:a16="http://schemas.microsoft.com/office/drawing/2014/main" id="{9C2A120C-8391-A195-9C37-62CA4DC887DC}"/>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94;p41">
                <a:extLst>
                  <a:ext uri="{FF2B5EF4-FFF2-40B4-BE49-F238E27FC236}">
                    <a16:creationId xmlns:a16="http://schemas.microsoft.com/office/drawing/2014/main" id="{55267C78-45E4-CEC4-4A4E-4440E69A532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95;p41">
                <a:extLst>
                  <a:ext uri="{FF2B5EF4-FFF2-40B4-BE49-F238E27FC236}">
                    <a16:creationId xmlns:a16="http://schemas.microsoft.com/office/drawing/2014/main" id="{77B601E8-7BE6-CAAC-0445-726F8BE3202D}"/>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96;p41">
                <a:extLst>
                  <a:ext uri="{FF2B5EF4-FFF2-40B4-BE49-F238E27FC236}">
                    <a16:creationId xmlns:a16="http://schemas.microsoft.com/office/drawing/2014/main" id="{A7EB7AC6-AD14-28B4-D14B-57D8805B5834}"/>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97;p41">
                <a:extLst>
                  <a:ext uri="{FF2B5EF4-FFF2-40B4-BE49-F238E27FC236}">
                    <a16:creationId xmlns:a16="http://schemas.microsoft.com/office/drawing/2014/main" id="{6B174C85-0035-E839-F977-D40986596A41}"/>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98;p41">
                <a:extLst>
                  <a:ext uri="{FF2B5EF4-FFF2-40B4-BE49-F238E27FC236}">
                    <a16:creationId xmlns:a16="http://schemas.microsoft.com/office/drawing/2014/main" id="{5A4DDECE-9A9A-7D67-8F2A-EA66A0393B76}"/>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99;p41">
                <a:extLst>
                  <a:ext uri="{FF2B5EF4-FFF2-40B4-BE49-F238E27FC236}">
                    <a16:creationId xmlns:a16="http://schemas.microsoft.com/office/drawing/2014/main" id="{07F9BF6D-AA17-4085-C62C-5DAFBAB65890}"/>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00;p41">
                <a:extLst>
                  <a:ext uri="{FF2B5EF4-FFF2-40B4-BE49-F238E27FC236}">
                    <a16:creationId xmlns:a16="http://schemas.microsoft.com/office/drawing/2014/main" id="{63E577C5-F793-F9D6-92C1-9109EB318879}"/>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01;p41">
                <a:extLst>
                  <a:ext uri="{FF2B5EF4-FFF2-40B4-BE49-F238E27FC236}">
                    <a16:creationId xmlns:a16="http://schemas.microsoft.com/office/drawing/2014/main" id="{8B5E960C-1F64-F3E6-460B-1DFD1A22BBF7}"/>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02;p41">
                <a:extLst>
                  <a:ext uri="{FF2B5EF4-FFF2-40B4-BE49-F238E27FC236}">
                    <a16:creationId xmlns:a16="http://schemas.microsoft.com/office/drawing/2014/main" id="{E52CF7AD-431D-AB9E-B2CE-4113AA1C7C84}"/>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703;p41">
                <a:extLst>
                  <a:ext uri="{FF2B5EF4-FFF2-40B4-BE49-F238E27FC236}">
                    <a16:creationId xmlns:a16="http://schemas.microsoft.com/office/drawing/2014/main" id="{C90AA5DF-E77B-83CF-EE22-9C6014272BE4}"/>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704;p41">
                <a:extLst>
                  <a:ext uri="{FF2B5EF4-FFF2-40B4-BE49-F238E27FC236}">
                    <a16:creationId xmlns:a16="http://schemas.microsoft.com/office/drawing/2014/main" id="{14BC4DB8-4B99-1167-E4E5-E2C4B734C51A}"/>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705;p41">
                <a:extLst>
                  <a:ext uri="{FF2B5EF4-FFF2-40B4-BE49-F238E27FC236}">
                    <a16:creationId xmlns:a16="http://schemas.microsoft.com/office/drawing/2014/main" id="{3BA4F415-8FD0-D539-BD00-C9D49C022DBE}"/>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706;p41">
                <a:extLst>
                  <a:ext uri="{FF2B5EF4-FFF2-40B4-BE49-F238E27FC236}">
                    <a16:creationId xmlns:a16="http://schemas.microsoft.com/office/drawing/2014/main" id="{DE11C0A5-CFDB-C328-A9D2-614D3BD7EDB3}"/>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707;p41">
                <a:extLst>
                  <a:ext uri="{FF2B5EF4-FFF2-40B4-BE49-F238E27FC236}">
                    <a16:creationId xmlns:a16="http://schemas.microsoft.com/office/drawing/2014/main" id="{FC4F4E6F-7C7C-3ED0-DCE4-F726ED9EA863}"/>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708;p41">
                <a:extLst>
                  <a:ext uri="{FF2B5EF4-FFF2-40B4-BE49-F238E27FC236}">
                    <a16:creationId xmlns:a16="http://schemas.microsoft.com/office/drawing/2014/main" id="{563343C2-D06B-4199-2287-EC1F1FB81393}"/>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709;p41">
                <a:extLst>
                  <a:ext uri="{FF2B5EF4-FFF2-40B4-BE49-F238E27FC236}">
                    <a16:creationId xmlns:a16="http://schemas.microsoft.com/office/drawing/2014/main" id="{987E6F4E-60EF-2770-DDE0-721BF1402B8C}"/>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710;p41">
                <a:extLst>
                  <a:ext uri="{FF2B5EF4-FFF2-40B4-BE49-F238E27FC236}">
                    <a16:creationId xmlns:a16="http://schemas.microsoft.com/office/drawing/2014/main" id="{EEE54875-99BE-623A-BF11-506CD5AE5B93}"/>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711;p41">
                <a:extLst>
                  <a:ext uri="{FF2B5EF4-FFF2-40B4-BE49-F238E27FC236}">
                    <a16:creationId xmlns:a16="http://schemas.microsoft.com/office/drawing/2014/main" id="{60905230-0D88-FB08-CE5E-CB87C4110193}"/>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712;p41">
                <a:extLst>
                  <a:ext uri="{FF2B5EF4-FFF2-40B4-BE49-F238E27FC236}">
                    <a16:creationId xmlns:a16="http://schemas.microsoft.com/office/drawing/2014/main" id="{031C7F8F-B3A4-9372-FD1E-D4DEA08E2C2B}"/>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713;p41">
                <a:extLst>
                  <a:ext uri="{FF2B5EF4-FFF2-40B4-BE49-F238E27FC236}">
                    <a16:creationId xmlns:a16="http://schemas.microsoft.com/office/drawing/2014/main" id="{29C5CB8F-A789-DEB1-B61E-AFC2BCFB528E}"/>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714;p41">
                <a:extLst>
                  <a:ext uri="{FF2B5EF4-FFF2-40B4-BE49-F238E27FC236}">
                    <a16:creationId xmlns:a16="http://schemas.microsoft.com/office/drawing/2014/main" id="{9BB96352-7FBD-EBF8-DACB-26B5AAB32391}"/>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715;p41">
                <a:extLst>
                  <a:ext uri="{FF2B5EF4-FFF2-40B4-BE49-F238E27FC236}">
                    <a16:creationId xmlns:a16="http://schemas.microsoft.com/office/drawing/2014/main" id="{FF8ADFF9-DF59-EE8F-FA93-EA59400448C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716;p41">
                <a:extLst>
                  <a:ext uri="{FF2B5EF4-FFF2-40B4-BE49-F238E27FC236}">
                    <a16:creationId xmlns:a16="http://schemas.microsoft.com/office/drawing/2014/main" id="{16DB13D9-C63F-7F39-052B-D0889F3CE08C}"/>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717;p41">
                <a:extLst>
                  <a:ext uri="{FF2B5EF4-FFF2-40B4-BE49-F238E27FC236}">
                    <a16:creationId xmlns:a16="http://schemas.microsoft.com/office/drawing/2014/main" id="{4E9001BB-27EE-3837-9E00-8E21A5F78634}"/>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718;p41">
                <a:extLst>
                  <a:ext uri="{FF2B5EF4-FFF2-40B4-BE49-F238E27FC236}">
                    <a16:creationId xmlns:a16="http://schemas.microsoft.com/office/drawing/2014/main" id="{DB1B40DF-36A7-DE50-4103-DD112F8B9610}"/>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719;p41">
                <a:extLst>
                  <a:ext uri="{FF2B5EF4-FFF2-40B4-BE49-F238E27FC236}">
                    <a16:creationId xmlns:a16="http://schemas.microsoft.com/office/drawing/2014/main" id="{3AA40014-9A29-2B99-18BE-7D7EDA33F821}"/>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720;p41">
                <a:extLst>
                  <a:ext uri="{FF2B5EF4-FFF2-40B4-BE49-F238E27FC236}">
                    <a16:creationId xmlns:a16="http://schemas.microsoft.com/office/drawing/2014/main" id="{531BDFBE-C28D-BC47-ACEC-465075167BCD}"/>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721;p41">
                <a:extLst>
                  <a:ext uri="{FF2B5EF4-FFF2-40B4-BE49-F238E27FC236}">
                    <a16:creationId xmlns:a16="http://schemas.microsoft.com/office/drawing/2014/main" id="{77C98242-D15B-9BC8-C661-9C9A18FEF578}"/>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22;p41">
                <a:extLst>
                  <a:ext uri="{FF2B5EF4-FFF2-40B4-BE49-F238E27FC236}">
                    <a16:creationId xmlns:a16="http://schemas.microsoft.com/office/drawing/2014/main" id="{B595BEEF-EA67-C073-9700-85451F0BFAD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23;p41">
                <a:extLst>
                  <a:ext uri="{FF2B5EF4-FFF2-40B4-BE49-F238E27FC236}">
                    <a16:creationId xmlns:a16="http://schemas.microsoft.com/office/drawing/2014/main" id="{F5B7E7F8-A2D8-0AF2-1BBE-08F52760E73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4;p41">
                <a:extLst>
                  <a:ext uri="{FF2B5EF4-FFF2-40B4-BE49-F238E27FC236}">
                    <a16:creationId xmlns:a16="http://schemas.microsoft.com/office/drawing/2014/main" id="{DEF9B0D7-705C-59DA-6BB3-D2C5DCA95F07}"/>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25;p41">
                <a:extLst>
                  <a:ext uri="{FF2B5EF4-FFF2-40B4-BE49-F238E27FC236}">
                    <a16:creationId xmlns:a16="http://schemas.microsoft.com/office/drawing/2014/main" id="{686FFE8E-0DAA-C630-C45B-C3E7C7FE31CA}"/>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26;p41">
                <a:extLst>
                  <a:ext uri="{FF2B5EF4-FFF2-40B4-BE49-F238E27FC236}">
                    <a16:creationId xmlns:a16="http://schemas.microsoft.com/office/drawing/2014/main" id="{6134D2B9-F50D-D841-4136-4AF480499C09}"/>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27;p41">
                <a:extLst>
                  <a:ext uri="{FF2B5EF4-FFF2-40B4-BE49-F238E27FC236}">
                    <a16:creationId xmlns:a16="http://schemas.microsoft.com/office/drawing/2014/main" id="{1B12D54D-84FE-8D48-3A43-24FC8D86F1AE}"/>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28;p41">
                <a:extLst>
                  <a:ext uri="{FF2B5EF4-FFF2-40B4-BE49-F238E27FC236}">
                    <a16:creationId xmlns:a16="http://schemas.microsoft.com/office/drawing/2014/main" id="{191F7F23-B0DE-BFF2-A212-CC3BAA78D7D8}"/>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29;p41">
                <a:extLst>
                  <a:ext uri="{FF2B5EF4-FFF2-40B4-BE49-F238E27FC236}">
                    <a16:creationId xmlns:a16="http://schemas.microsoft.com/office/drawing/2014/main" id="{DF8D8463-51E1-D28F-ADD3-D385DCEDB6F8}"/>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30;p41">
                <a:extLst>
                  <a:ext uri="{FF2B5EF4-FFF2-40B4-BE49-F238E27FC236}">
                    <a16:creationId xmlns:a16="http://schemas.microsoft.com/office/drawing/2014/main" id="{EEDE3015-3763-E414-60AF-3080F53ACD86}"/>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31;p41">
                <a:extLst>
                  <a:ext uri="{FF2B5EF4-FFF2-40B4-BE49-F238E27FC236}">
                    <a16:creationId xmlns:a16="http://schemas.microsoft.com/office/drawing/2014/main" id="{A649DF42-A84B-1B69-FC13-5F6ABA64ED11}"/>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732;p41">
              <a:extLst>
                <a:ext uri="{FF2B5EF4-FFF2-40B4-BE49-F238E27FC236}">
                  <a16:creationId xmlns:a16="http://schemas.microsoft.com/office/drawing/2014/main" id="{CC70E77C-2F57-CB53-2981-AF61BFA30BD0}"/>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194" name="Picture 2" descr="Người hiến kế bày trận trên sông Bạch Đằng đánh giặc là ai? | Bụi phấn -  Diễn đàn dạy và học">
            <a:extLst>
              <a:ext uri="{FF2B5EF4-FFF2-40B4-BE49-F238E27FC236}">
                <a16:creationId xmlns:a16="http://schemas.microsoft.com/office/drawing/2014/main" id="{D13F0AE6-9DC7-7170-042F-22F1CA62DA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9567" y="2033679"/>
            <a:ext cx="6509868" cy="377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0628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8A3FDF-0425-43EB-A07F-4D3CA56D4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1"/>
            <a:ext cx="12190413" cy="6857107"/>
          </a:xfrm>
          <a:prstGeom prst="rect">
            <a:avLst/>
          </a:prstGeom>
        </p:spPr>
      </p:pic>
      <p:sp>
        <p:nvSpPr>
          <p:cNvPr id="4" name="文本框 7">
            <a:extLst>
              <a:ext uri="{FF2B5EF4-FFF2-40B4-BE49-F238E27FC236}">
                <a16:creationId xmlns:a16="http://schemas.microsoft.com/office/drawing/2014/main" id="{35A38F1E-50C7-4578-A31F-D456FBD91A2B}"/>
              </a:ext>
            </a:extLst>
          </p:cNvPr>
          <p:cNvSpPr txBox="1">
            <a:spLocks noChangeArrowheads="1"/>
          </p:cNvSpPr>
          <p:nvPr/>
        </p:nvSpPr>
        <p:spPr bwMode="auto">
          <a:xfrm>
            <a:off x="2417336" y="1893967"/>
            <a:ext cx="710879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731"/>
            <a:r>
              <a:rPr lang="en-US" altLang="zh-CN" sz="4400" b="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Viết</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bài</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văn</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lại</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thật</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có</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liên</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quan</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đến</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nhân</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vật</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lịch</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sử</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hoặc</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sự</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kiện</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lịch</a:t>
            </a:r>
            <a:r>
              <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400" b="1" dirty="0" err="1">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sử</a:t>
            </a:r>
            <a:endParaRPr lang="en-US" altLang="zh-CN" sz="4400" b="1" dirty="0">
              <a:solidFill>
                <a:srgbClr val="007A8C"/>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6" name="矩形: 圆角 5">
            <a:extLst>
              <a:ext uri="{FF2B5EF4-FFF2-40B4-BE49-F238E27FC236}">
                <a16:creationId xmlns:a16="http://schemas.microsoft.com/office/drawing/2014/main" id="{7D53DBF8-DF8D-43B0-BC2B-E751E03AAEC3}"/>
              </a:ext>
            </a:extLst>
          </p:cNvPr>
          <p:cNvSpPr/>
          <p:nvPr/>
        </p:nvSpPr>
        <p:spPr>
          <a:xfrm>
            <a:off x="3910818" y="4589848"/>
            <a:ext cx="4121834" cy="449782"/>
          </a:xfrm>
          <a:prstGeom prst="roundRect">
            <a:avLst>
              <a:gd name="adj" fmla="val 0"/>
            </a:avLst>
          </a:prstGeom>
          <a:solidFill>
            <a:srgbClr val="007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altLang="zh-CN" sz="2400" b="1" spc="30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Giáo viên: .................</a:t>
            </a:r>
            <a:endParaRPr lang="zh-CN" altLang="en-US" sz="2400" b="1" spc="300" dirty="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39917804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5.0.2"/>
</p:tagLst>
</file>

<file path=ppt/tags/tag3.xml><?xml version="1.0" encoding="utf-8"?>
<p:tagLst xmlns:a="http://schemas.openxmlformats.org/drawingml/2006/main" xmlns:r="http://schemas.openxmlformats.org/officeDocument/2006/relationships" xmlns:p="http://schemas.openxmlformats.org/presentationml/2006/main">
  <p:tag name="PA" val="v5.0.2"/>
</p:tagLst>
</file>

<file path=ppt/tags/tag4.xml><?xml version="1.0" encoding="utf-8"?>
<p:tagLst xmlns:a="http://schemas.openxmlformats.org/drawingml/2006/main" xmlns:r="http://schemas.openxmlformats.org/officeDocument/2006/relationships" xmlns:p="http://schemas.openxmlformats.org/presentationml/2006/main">
  <p:tag name="PA" val="v5.0.2"/>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5.0.2"/>
</p:tagLst>
</file>

<file path=ppt/tags/tag7.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5479</TotalTime>
  <Words>1359</Words>
  <Application>Microsoft Office PowerPoint</Application>
  <PresentationFormat>Custom</PresentationFormat>
  <Paragraphs>203</Paragraphs>
  <Slides>33</Slides>
  <Notes>32</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33</vt:i4>
      </vt:variant>
    </vt:vector>
  </HeadingPairs>
  <TitlesOfParts>
    <vt:vector size="60" baseType="lpstr">
      <vt:lpstr>等线</vt:lpstr>
      <vt:lpstr>等线 Light</vt:lpstr>
      <vt:lpstr>华文新魏</vt:lpstr>
      <vt:lpstr>.VnTime</vt:lpstr>
      <vt:lpstr>Arial</vt:lpstr>
      <vt:lpstr>Calibri</vt:lpstr>
      <vt:lpstr>Didact Gothic</vt:lpstr>
      <vt:lpstr>Impact</vt:lpstr>
      <vt:lpstr>ITC Avant Garde Std Bk</vt:lpstr>
      <vt:lpstr>LiHei Pro</vt:lpstr>
      <vt:lpstr>Signika</vt:lpstr>
      <vt:lpstr>Times New Roman</vt:lpstr>
      <vt:lpstr>字魂36号-正文宋楷</vt:lpstr>
      <vt:lpstr>字魂70号-灵悦黑体</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千图网拥有20W+精美PPT模板 更多PPT模板下载至：www.58pic.com/office/ppt​​</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Administrator</cp:lastModifiedBy>
  <cp:revision>3194</cp:revision>
  <dcterms:created xsi:type="dcterms:W3CDTF">2015-12-01T09:06:39Z</dcterms:created>
  <dcterms:modified xsi:type="dcterms:W3CDTF">2025-11-11T00:31:22Z</dcterms:modified>
</cp:coreProperties>
</file>