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78" r:id="rId3"/>
    <p:sldId id="286" r:id="rId4"/>
    <p:sldId id="283" r:id="rId5"/>
    <p:sldId id="334" r:id="rId6"/>
    <p:sldId id="285" r:id="rId7"/>
    <p:sldId id="284" r:id="rId8"/>
    <p:sldId id="314" r:id="rId9"/>
    <p:sldId id="308" r:id="rId10"/>
    <p:sldId id="309" r:id="rId11"/>
    <p:sldId id="331" r:id="rId12"/>
    <p:sldId id="335" r:id="rId13"/>
    <p:sldId id="336" r:id="rId14"/>
    <p:sldId id="332" r:id="rId15"/>
    <p:sldId id="337" r:id="rId16"/>
    <p:sldId id="338" r:id="rId17"/>
    <p:sldId id="339" r:id="rId18"/>
    <p:sldId id="273" r:id="rId19"/>
    <p:sldId id="340" r:id="rId20"/>
    <p:sldId id="317" r:id="rId21"/>
    <p:sldId id="322" r:id="rId22"/>
    <p:sldId id="319" r:id="rId23"/>
    <p:sldId id="321" r:id="rId24"/>
    <p:sldId id="323" r:id="rId25"/>
    <p:sldId id="32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2721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6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BF3D-1724-4967-92CE-8D91A02EC4F4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60D6-7B1D-4918-8394-735888822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677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BF3D-1724-4967-92CE-8D91A02EC4F4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60D6-7B1D-4918-8394-735888822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0708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BF3D-1724-4967-92CE-8D91A02EC4F4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60D6-7B1D-4918-8394-735888822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379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BF3D-1724-4967-92CE-8D91A02EC4F4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60D6-7B1D-4918-8394-735888822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41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BF3D-1724-4967-92CE-8D91A02EC4F4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60D6-7B1D-4918-8394-735888822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8956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BF3D-1724-4967-92CE-8D91A02EC4F4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60D6-7B1D-4918-8394-735888822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6400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BF3D-1724-4967-92CE-8D91A02EC4F4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60D6-7B1D-4918-8394-735888822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3330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BF3D-1724-4967-92CE-8D91A02EC4F4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60D6-7B1D-4918-8394-735888822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4756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BF3D-1724-4967-92CE-8D91A02EC4F4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60D6-7B1D-4918-8394-735888822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167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BF3D-1724-4967-92CE-8D91A02EC4F4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60D6-7B1D-4918-8394-735888822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467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BF3D-1724-4967-92CE-8D91A02EC4F4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60D6-7B1D-4918-8394-735888822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969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8BF3D-1724-4967-92CE-8D91A02EC4F4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860D6-7B1D-4918-8394-735888822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766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xfordlearnersdictionaries.com/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microsoft.com/office/2007/relationships/hdphoto" Target="../media/hdphoto4.wdp"/><Relationship Id="rId18" Type="http://schemas.microsoft.com/office/2007/relationships/hdphoto" Target="../media/hdphoto6.wdp"/><Relationship Id="rId26" Type="http://schemas.openxmlformats.org/officeDocument/2006/relationships/image" Target="../media/image13.png"/><Relationship Id="rId3" Type="http://schemas.openxmlformats.org/officeDocument/2006/relationships/image" Target="../media/image3.png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7" Type="http://schemas.openxmlformats.org/officeDocument/2006/relationships/image" Target="../media/image9.png"/><Relationship Id="rId25" Type="http://schemas.microsoft.com/office/2007/relationships/hdphoto" Target="../media/hdphoto9.wdp"/><Relationship Id="rId33" Type="http://schemas.openxmlformats.org/officeDocument/2006/relationships/image" Target="../media/image16.png"/><Relationship Id="rId2" Type="http://schemas.openxmlformats.org/officeDocument/2006/relationships/image" Target="../media/image2.jpeg"/><Relationship Id="rId16" Type="http://schemas.microsoft.com/office/2007/relationships/hdphoto" Target="../media/hdphoto5.wdp"/><Relationship Id="rId20" Type="http://schemas.microsoft.com/office/2007/relationships/hdphoto" Target="../media/hdphoto7.wdp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24" Type="http://schemas.openxmlformats.org/officeDocument/2006/relationships/image" Target="../media/image12.png"/><Relationship Id="rId32" Type="http://schemas.microsoft.com/office/2007/relationships/hdphoto" Target="../media/hdphoto12.wdp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23" Type="http://schemas.openxmlformats.org/officeDocument/2006/relationships/slide" Target="slide22.xml"/><Relationship Id="rId28" Type="http://schemas.openxmlformats.org/officeDocument/2006/relationships/slide" Target="slide21.xml"/><Relationship Id="rId10" Type="http://schemas.microsoft.com/office/2007/relationships/hdphoto" Target="../media/hdphoto3.wdp"/><Relationship Id="rId19" Type="http://schemas.openxmlformats.org/officeDocument/2006/relationships/image" Target="../media/image10.png"/><Relationship Id="rId31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slide" Target="slide12.xml"/><Relationship Id="rId22" Type="http://schemas.microsoft.com/office/2007/relationships/hdphoto" Target="../media/hdphoto8.wdp"/><Relationship Id="rId27" Type="http://schemas.microsoft.com/office/2007/relationships/hdphoto" Target="../media/hdphoto10.wdp"/><Relationship Id="rId30" Type="http://schemas.microsoft.com/office/2007/relationships/hdphoto" Target="../media/hdphoto11.wdp"/><Relationship Id="rId35" Type="http://schemas.microsoft.com/office/2007/relationships/hdphoto" Target="../media/hdphoto13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wmf"/><Relationship Id="rId4" Type="http://schemas.openxmlformats.org/officeDocument/2006/relationships/image" Target="../media/image2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wmf"/><Relationship Id="rId4" Type="http://schemas.openxmlformats.org/officeDocument/2006/relationships/image" Target="../media/image2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wmf"/><Relationship Id="rId4" Type="http://schemas.openxmlformats.org/officeDocument/2006/relationships/image" Target="../media/image2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wmf"/><Relationship Id="rId4" Type="http://schemas.openxmlformats.org/officeDocument/2006/relationships/image" Target="../media/image2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wmf"/><Relationship Id="rId4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microsoft.com/office/2007/relationships/hdphoto" Target="../media/hdphoto4.wdp"/><Relationship Id="rId18" Type="http://schemas.microsoft.com/office/2007/relationships/hdphoto" Target="../media/hdphoto6.wdp"/><Relationship Id="rId26" Type="http://schemas.openxmlformats.org/officeDocument/2006/relationships/image" Target="../media/image13.png"/><Relationship Id="rId3" Type="http://schemas.openxmlformats.org/officeDocument/2006/relationships/image" Target="../media/image3.png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7" Type="http://schemas.openxmlformats.org/officeDocument/2006/relationships/image" Target="../media/image9.png"/><Relationship Id="rId25" Type="http://schemas.microsoft.com/office/2007/relationships/hdphoto" Target="../media/hdphoto9.wdp"/><Relationship Id="rId33" Type="http://schemas.openxmlformats.org/officeDocument/2006/relationships/image" Target="../media/image16.png"/><Relationship Id="rId2" Type="http://schemas.openxmlformats.org/officeDocument/2006/relationships/image" Target="../media/image2.jpeg"/><Relationship Id="rId16" Type="http://schemas.microsoft.com/office/2007/relationships/hdphoto" Target="../media/hdphoto5.wdp"/><Relationship Id="rId20" Type="http://schemas.microsoft.com/office/2007/relationships/hdphoto" Target="../media/hdphoto7.wdp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24" Type="http://schemas.openxmlformats.org/officeDocument/2006/relationships/image" Target="../media/image12.png"/><Relationship Id="rId32" Type="http://schemas.microsoft.com/office/2007/relationships/hdphoto" Target="../media/hdphoto12.wdp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23" Type="http://schemas.openxmlformats.org/officeDocument/2006/relationships/slide" Target="slide22.xml"/><Relationship Id="rId28" Type="http://schemas.openxmlformats.org/officeDocument/2006/relationships/slide" Target="slide21.xml"/><Relationship Id="rId10" Type="http://schemas.microsoft.com/office/2007/relationships/hdphoto" Target="../media/hdphoto3.wdp"/><Relationship Id="rId19" Type="http://schemas.openxmlformats.org/officeDocument/2006/relationships/image" Target="../media/image10.png"/><Relationship Id="rId31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slide" Target="slide12.xml"/><Relationship Id="rId22" Type="http://schemas.microsoft.com/office/2007/relationships/hdphoto" Target="../media/hdphoto8.wdp"/><Relationship Id="rId27" Type="http://schemas.microsoft.com/office/2007/relationships/hdphoto" Target="../media/hdphoto10.wdp"/><Relationship Id="rId30" Type="http://schemas.microsoft.com/office/2007/relationships/hdphoto" Target="../media/hdphoto11.wdp"/><Relationship Id="rId35" Type="http://schemas.microsoft.com/office/2007/relationships/hdphoto" Target="../media/hdphoto1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microsoft.com/office/2007/relationships/hdphoto" Target="../media/hdphoto4.wdp"/><Relationship Id="rId18" Type="http://schemas.microsoft.com/office/2007/relationships/hdphoto" Target="../media/hdphoto6.wdp"/><Relationship Id="rId26" Type="http://schemas.openxmlformats.org/officeDocument/2006/relationships/image" Target="../media/image13.png"/><Relationship Id="rId3" Type="http://schemas.openxmlformats.org/officeDocument/2006/relationships/image" Target="../media/image3.png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7" Type="http://schemas.openxmlformats.org/officeDocument/2006/relationships/image" Target="../media/image9.png"/><Relationship Id="rId25" Type="http://schemas.microsoft.com/office/2007/relationships/hdphoto" Target="../media/hdphoto9.wdp"/><Relationship Id="rId33" Type="http://schemas.openxmlformats.org/officeDocument/2006/relationships/image" Target="../media/image16.png"/><Relationship Id="rId2" Type="http://schemas.openxmlformats.org/officeDocument/2006/relationships/image" Target="../media/image2.jpeg"/><Relationship Id="rId16" Type="http://schemas.microsoft.com/office/2007/relationships/hdphoto" Target="../media/hdphoto5.wdp"/><Relationship Id="rId20" Type="http://schemas.microsoft.com/office/2007/relationships/hdphoto" Target="../media/hdphoto7.wdp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24" Type="http://schemas.openxmlformats.org/officeDocument/2006/relationships/image" Target="../media/image12.png"/><Relationship Id="rId32" Type="http://schemas.microsoft.com/office/2007/relationships/hdphoto" Target="../media/hdphoto12.wdp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23" Type="http://schemas.openxmlformats.org/officeDocument/2006/relationships/slide" Target="slide22.xml"/><Relationship Id="rId28" Type="http://schemas.openxmlformats.org/officeDocument/2006/relationships/slide" Target="slide21.xml"/><Relationship Id="rId10" Type="http://schemas.microsoft.com/office/2007/relationships/hdphoto" Target="../media/hdphoto3.wdp"/><Relationship Id="rId19" Type="http://schemas.openxmlformats.org/officeDocument/2006/relationships/image" Target="../media/image10.png"/><Relationship Id="rId31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slide" Target="slide12.xml"/><Relationship Id="rId22" Type="http://schemas.microsoft.com/office/2007/relationships/hdphoto" Target="../media/hdphoto8.wdp"/><Relationship Id="rId27" Type="http://schemas.microsoft.com/office/2007/relationships/hdphoto" Target="../media/hdphoto10.wdp"/><Relationship Id="rId30" Type="http://schemas.microsoft.com/office/2007/relationships/hdphoto" Target="../media/hdphoto11.wdp"/><Relationship Id="rId35" Type="http://schemas.microsoft.com/office/2007/relationships/hdphoto" Target="../media/hdphoto1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40279" y="915530"/>
            <a:ext cx="7772400" cy="1747121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VÒNG QUAY MAY MẮN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4758" y="1493447"/>
            <a:ext cx="103234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oạt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 của vòng quay may mắn như sau: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nhấp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chuột vào nút tròn ở giữa vòng quay may mắn, vòng quay sẽ bắt đầu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nhấp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chuột 1 lần nữa vào nút tròn đó, vòng quay sẽ dừng lại tại 1 điểm bất kì trong vòng quay. Mũi kim chỉ vào đâu thì đó là điểm số nhận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760" y="1789091"/>
            <a:ext cx="11521440" cy="44958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86" descr="1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157" y="121847"/>
            <a:ext cx="121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6" descr="1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7999" y="121847"/>
            <a:ext cx="121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460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60620" y="141668"/>
            <a:ext cx="8165205" cy="10772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5308" y="141668"/>
            <a:ext cx="11114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Latin.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5977622"/>
              </p:ext>
            </p:extLst>
          </p:nvPr>
        </p:nvGraphicFramePr>
        <p:xfrm>
          <a:off x="399240" y="1584100"/>
          <a:ext cx="11217504" cy="4716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3656"/>
                <a:gridCol w="1575512"/>
                <a:gridCol w="1869584"/>
                <a:gridCol w="1869584"/>
                <a:gridCol w="1869584"/>
                <a:gridCol w="1869584"/>
              </a:tblGrid>
              <a:tr h="10411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Latin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Latin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4921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Natri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sodium)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trium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Antimony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ium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492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Kali ( potassium)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alium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Tungsten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olfram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4921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iron)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rrun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gold)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rum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4921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copper)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prum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ngân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mercury)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ydrar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yrum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4921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(silver)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entum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lead)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lum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um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4921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tin) 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um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0922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20199" y="0"/>
            <a:ext cx="11719774" cy="663262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31403" y="3223391"/>
            <a:ext cx="587771" cy="56302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43350" y="396238"/>
            <a:ext cx="2279561" cy="7856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66055" y="473963"/>
            <a:ext cx="18280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16F1F5DC-F410-62F4-8FEB-4A0464733EBB}"/>
              </a:ext>
            </a:extLst>
          </p:cNvPr>
          <p:cNvSpPr txBox="1">
            <a:spLocks/>
          </p:cNvSpPr>
          <p:nvPr/>
        </p:nvSpPr>
        <p:spPr>
          <a:xfrm>
            <a:off x="1817033" y="1369045"/>
            <a:ext cx="8326107" cy="12192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u="sng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44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NGUYÊN TỐ HÓA HỌC (</a:t>
            </a:r>
            <a:r>
              <a:rPr lang="en-US" sz="44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44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174" y="3195050"/>
            <a:ext cx="6928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31403" y="2462723"/>
            <a:ext cx="587771" cy="56302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61931" y="2379418"/>
            <a:ext cx="6928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27839" y="3223391"/>
            <a:ext cx="587771" cy="5630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15610" y="3205496"/>
            <a:ext cx="6928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454306" y="3880168"/>
            <a:ext cx="98662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sz="2800" dirty="0"/>
              <a:t>- </a:t>
            </a:r>
            <a:r>
              <a:rPr lang="en-US" sz="2800" dirty="0" err="1" smtClean="0"/>
              <a:t>Kí</a:t>
            </a:r>
            <a:r>
              <a:rPr lang="en-US" sz="2800" dirty="0" smtClean="0"/>
              <a:t> </a:t>
            </a:r>
            <a:r>
              <a:rPr lang="en-US" sz="2800" dirty="0" err="1" smtClean="0"/>
              <a:t>hiệu</a:t>
            </a:r>
            <a:r>
              <a:rPr lang="en-US" sz="2800" dirty="0" smtClean="0"/>
              <a:t> </a:t>
            </a:r>
            <a:r>
              <a:rPr lang="en-US" sz="2800" dirty="0" err="1" smtClean="0"/>
              <a:t>hóa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biểu</a:t>
            </a:r>
            <a:r>
              <a:rPr lang="en-US" sz="2800" dirty="0" smtClean="0"/>
              <a:t> </a:t>
            </a:r>
            <a:r>
              <a:rPr lang="en-US" sz="2800" dirty="0" err="1" smtClean="0"/>
              <a:t>diễn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tố</a:t>
            </a:r>
            <a:r>
              <a:rPr lang="en-US" sz="2800" dirty="0" smtClean="0"/>
              <a:t> </a:t>
            </a:r>
            <a:r>
              <a:rPr lang="en-US" sz="2800" dirty="0" err="1" smtClean="0"/>
              <a:t>hóa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chỉ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tử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tố</a:t>
            </a:r>
            <a:r>
              <a:rPr lang="en-US" sz="2800" dirty="0" smtClean="0"/>
              <a:t> </a:t>
            </a:r>
            <a:r>
              <a:rPr lang="en-US" sz="2800" dirty="0" err="1" smtClean="0"/>
              <a:t>đó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454306" y="4946107"/>
            <a:ext cx="98662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sz="2800" dirty="0"/>
              <a:t>- </a:t>
            </a:r>
            <a:r>
              <a:rPr lang="en-US" sz="2800" dirty="0" err="1" smtClean="0"/>
              <a:t>Kí</a:t>
            </a:r>
            <a:r>
              <a:rPr lang="en-US" sz="2800" dirty="0" smtClean="0"/>
              <a:t> </a:t>
            </a:r>
            <a:r>
              <a:rPr lang="en-US" sz="2800" dirty="0" err="1" smtClean="0"/>
              <a:t>hiệu</a:t>
            </a:r>
            <a:r>
              <a:rPr lang="en-US" sz="2800" dirty="0" smtClean="0"/>
              <a:t> </a:t>
            </a:r>
            <a:r>
              <a:rPr lang="en-US" sz="2800" dirty="0" err="1" smtClean="0"/>
              <a:t>hóa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biểu</a:t>
            </a:r>
            <a:r>
              <a:rPr lang="en-US" sz="2800" dirty="0" smtClean="0"/>
              <a:t>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bằng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hay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(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đầu</a:t>
            </a:r>
            <a:r>
              <a:rPr lang="en-US" sz="2800" dirty="0"/>
              <a:t> </a:t>
            </a:r>
            <a:r>
              <a:rPr lang="en-US" sz="2800" dirty="0" err="1"/>
              <a:t>viết</a:t>
            </a:r>
            <a:r>
              <a:rPr lang="en-US" sz="2800" dirty="0"/>
              <a:t> in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 smtClean="0"/>
              <a:t>chữ</a:t>
            </a:r>
            <a:r>
              <a:rPr lang="en-US" sz="2800" dirty="0" smtClean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 smtClean="0"/>
              <a:t>hai</a:t>
            </a:r>
            <a:r>
              <a:rPr lang="en-US" sz="2800" dirty="0"/>
              <a:t> </a:t>
            </a:r>
            <a:r>
              <a:rPr lang="en-US" sz="2800" dirty="0" err="1" smtClean="0"/>
              <a:t>nếu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thì</a:t>
            </a:r>
            <a:r>
              <a:rPr lang="en-US" sz="2800" dirty="0" smtClean="0"/>
              <a:t>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</a:t>
            </a:r>
            <a:r>
              <a:rPr lang="en-US" sz="2800" dirty="0" err="1"/>
              <a:t>thường</a:t>
            </a:r>
            <a:r>
              <a:rPr lang="en-US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338027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76120" y="-75515"/>
            <a:ext cx="622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45557" y="865554"/>
            <a:ext cx="1183998" cy="100188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45557" y="2174489"/>
            <a:ext cx="1099856" cy="9718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54546" y="3348508"/>
            <a:ext cx="1190867" cy="96753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54546" y="4518180"/>
            <a:ext cx="1190867" cy="9810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606210" y="1188719"/>
            <a:ext cx="990600" cy="252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73465" y="955626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606210" y="2570379"/>
            <a:ext cx="990600" cy="252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73465" y="2371577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Helium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606210" y="3705862"/>
            <a:ext cx="990600" cy="252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773465" y="3464362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Lithium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606210" y="4979120"/>
            <a:ext cx="990600" cy="252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57607" y="4782368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Beryllium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54545" y="5876901"/>
            <a:ext cx="1190867" cy="9810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1606210" y="6367450"/>
            <a:ext cx="990600" cy="252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73465" y="6134396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386633" y="814191"/>
            <a:ext cx="1183998" cy="100188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386633" y="3416408"/>
            <a:ext cx="1099856" cy="9718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347136" y="5859936"/>
            <a:ext cx="1190867" cy="96753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347136" y="2112840"/>
            <a:ext cx="1190867" cy="9810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379764" y="4637937"/>
            <a:ext cx="1190867" cy="9810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7811681" y="1218367"/>
            <a:ext cx="990600" cy="252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7801056" y="2603389"/>
            <a:ext cx="990600" cy="252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7801056" y="3861996"/>
            <a:ext cx="990600" cy="252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7811681" y="5013706"/>
            <a:ext cx="990600" cy="252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7811681" y="6272313"/>
            <a:ext cx="990600" cy="252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9416817" y="955625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49469" y="2371577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544855" y="357918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544855" y="4782367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Fluorine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544855" y="6012737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407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76120" y="-75515"/>
            <a:ext cx="622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45557" y="865554"/>
            <a:ext cx="1183998" cy="100188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45557" y="2174489"/>
            <a:ext cx="1099856" cy="9718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54546" y="3348508"/>
            <a:ext cx="1190867" cy="96753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54546" y="4518180"/>
            <a:ext cx="1190867" cy="9810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606210" y="1188719"/>
            <a:ext cx="990600" cy="252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73465" y="955626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606210" y="2570379"/>
            <a:ext cx="990600" cy="252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73465" y="2371577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Magnesium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606210" y="3705862"/>
            <a:ext cx="990600" cy="252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773465" y="3464362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606210" y="4979120"/>
            <a:ext cx="990600" cy="252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57607" y="4782368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Silicon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54545" y="5876901"/>
            <a:ext cx="1190867" cy="9810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1606210" y="6367450"/>
            <a:ext cx="990600" cy="252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73465" y="6134396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Phosphorus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386633" y="814191"/>
            <a:ext cx="1183998" cy="100188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386633" y="3416408"/>
            <a:ext cx="1099856" cy="9718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347136" y="5859936"/>
            <a:ext cx="1190867" cy="96753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347136" y="2112840"/>
            <a:ext cx="1190867" cy="9810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379764" y="4637937"/>
            <a:ext cx="1190867" cy="9810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7811681" y="1218367"/>
            <a:ext cx="990600" cy="252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7801056" y="2603389"/>
            <a:ext cx="990600" cy="252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7801056" y="3861996"/>
            <a:ext cx="990600" cy="252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7811681" y="5013706"/>
            <a:ext cx="990600" cy="252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7811681" y="6272313"/>
            <a:ext cx="990600" cy="252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9416817" y="955625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49469" y="2371577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544855" y="357918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544855" y="4782367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Potassium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544855" y="6012737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46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761773034"/>
              </p:ext>
            </p:extLst>
          </p:nvPr>
        </p:nvGraphicFramePr>
        <p:xfrm>
          <a:off x="2" y="689020"/>
          <a:ext cx="12191997" cy="616897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14806"/>
                <a:gridCol w="1514806"/>
                <a:gridCol w="1514806"/>
                <a:gridCol w="1528179"/>
                <a:gridCol w="1528179"/>
                <a:gridCol w="1521494"/>
                <a:gridCol w="1528179"/>
                <a:gridCol w="1541548"/>
              </a:tblGrid>
              <a:tr h="1498391">
                <a:tc>
                  <a:txBody>
                    <a:bodyPr/>
                    <a:lstStyle/>
                    <a:p>
                      <a:pPr marR="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R="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nguyên tố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165" marR="1555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0650" marR="97790" indent="-76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0650" marR="97790" indent="-76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amu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R="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165" marR="1555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0650" marR="97790" indent="-76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0650" marR="97790" indent="-76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amu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978">
                <a:tc>
                  <a:txBody>
                    <a:bodyPr/>
                    <a:lstStyle/>
                    <a:p>
                      <a:pPr marL="184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b="1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b="1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Sodium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6860" marR="260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b="1" spc="-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0830" marR="2736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29961">
                <a:tc>
                  <a:txBody>
                    <a:bodyPr/>
                    <a:lstStyle/>
                    <a:p>
                      <a:pPr marL="1835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b="1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Helium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1940" marR="2578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b="1" spc="-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b="1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Magnesium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1940" marR="260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b="1" spc="-2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0830" marR="283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29961">
                <a:tc>
                  <a:txBody>
                    <a:bodyPr/>
                    <a:lstStyle/>
                    <a:p>
                      <a:pPr marL="1835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b="1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Lithium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1940" marR="2508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b="1" spc="-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b="1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Aluminium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1940" marR="2590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b="1" spc="-2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000" b="1" spc="-2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0830" marR="2806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29961">
                <a:tc>
                  <a:txBody>
                    <a:bodyPr/>
                    <a:lstStyle/>
                    <a:p>
                      <a:pPr marL="1835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b="1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Beryllium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1940" marR="2425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b="1" spc="-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Silicon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5590" marR="260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spc="-2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0830" marR="2806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29961">
                <a:tc>
                  <a:txBody>
                    <a:bodyPr/>
                    <a:lstStyle/>
                    <a:p>
                      <a:pPr marL="1835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b="1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Boron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6860" marR="260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6860" marR="260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b="1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Phosphorus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400" marR="283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29961">
                <a:tc>
                  <a:txBody>
                    <a:bodyPr/>
                    <a:lstStyle/>
                    <a:p>
                      <a:pPr marL="184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b="1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400" marR="260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0" marR="260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b="1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Sulfur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0830" marR="2832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29961">
                <a:tc>
                  <a:txBody>
                    <a:bodyPr/>
                    <a:lstStyle/>
                    <a:p>
                      <a:pPr marL="184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b="1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1940" marR="258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1940" marR="258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b="1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Chlorine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1305" marR="260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b="1" spc="-2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000" b="1" spc="-2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vi-VN" sz="2400" spc="-25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spc="-25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29961">
                <a:tc>
                  <a:txBody>
                    <a:bodyPr/>
                    <a:lstStyle/>
                    <a:p>
                      <a:pPr marL="184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b="1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1940" marR="258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1940" marR="258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b="1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Argon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1940" marR="2514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b="1" spc="-2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0830" marR="275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29961">
                <a:tc>
                  <a:txBody>
                    <a:bodyPr/>
                    <a:lstStyle/>
                    <a:p>
                      <a:pPr marL="1828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b="1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Fluori</a:t>
                      </a:r>
                      <a:r>
                        <a:rPr lang="en-US" sz="2000" b="1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vi-VN" sz="2000" b="1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8130" marR="260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8130" marR="260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b="1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0830" marR="2819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29961">
                <a:tc>
                  <a:txBody>
                    <a:bodyPr/>
                    <a:lstStyle/>
                    <a:p>
                      <a:pPr marL="1854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b="1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Neon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1940" marR="255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b="1" spc="-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1940" marR="2533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1940" marR="2533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b="1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0670" marR="260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b="1" spc="-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0830" marR="275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29961">
                <a:tc gridSpan="8">
                  <a:txBody>
                    <a:bodyPr/>
                    <a:lstStyle/>
                    <a:p>
                      <a:pPr marL="290830" marR="27559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pc="-25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2400" spc="-25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3.1: </a:t>
                      </a:r>
                      <a:r>
                        <a:rPr lang="en-US" sz="2400" spc="-25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400" spc="-25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25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spc="-25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25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spc="-25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25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spc="-25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25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spc="-25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25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spc="-25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25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spc="-25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25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spc="-25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25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spc="-25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25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spc="-25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 </a:t>
                      </a:r>
                      <a:r>
                        <a:rPr lang="en-US" sz="2400" spc="-25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spc="-25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25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400" spc="-25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25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spc="-25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25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Countdown 2 minutes-Nho">
            <a:hlinkClick r:id="" action="ppaction://media"/>
            <a:extLst>
              <a:ext uri="{FF2B5EF4-FFF2-40B4-BE49-F238E27FC236}">
                <a16:creationId xmlns:a16="http://schemas.microsoft.com/office/drawing/2014/main" xmlns="" id="{5E67E12D-8903-45FC-B50D-8C7E785A9E6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146425" cy="689020"/>
          </a:xfrm>
          <a:prstGeom prst="rect">
            <a:avLst/>
          </a:prstGeom>
          <a:solidFill>
            <a:srgbClr val="4472C4"/>
          </a:solidFill>
        </p:spPr>
      </p:pic>
    </p:spTree>
    <p:extLst>
      <p:ext uri="{BB962C8B-B14F-4D97-AF65-F5344CB8AC3E}">
        <p14:creationId xmlns:p14="http://schemas.microsoft.com/office/powerpoint/2010/main" xmlns="" val="278881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9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60606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76120" y="-75515"/>
            <a:ext cx="622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45557" y="865554"/>
            <a:ext cx="1183998" cy="100188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45557" y="2174489"/>
            <a:ext cx="1099856" cy="9718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54546" y="3348508"/>
            <a:ext cx="1190867" cy="96753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54546" y="4518180"/>
            <a:ext cx="1190867" cy="9810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606210" y="1188719"/>
            <a:ext cx="990600" cy="252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73465" y="955626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606210" y="2570379"/>
            <a:ext cx="990600" cy="252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73465" y="2371577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Helium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606210" y="3705862"/>
            <a:ext cx="990600" cy="252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773465" y="3464362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Lithium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606210" y="4979120"/>
            <a:ext cx="990600" cy="252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57607" y="4782368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Beryllium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54545" y="5876901"/>
            <a:ext cx="1190867" cy="9810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1606210" y="6367450"/>
            <a:ext cx="990600" cy="252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73465" y="6134396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386633" y="814191"/>
            <a:ext cx="1183998" cy="100188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386633" y="3416408"/>
            <a:ext cx="1099856" cy="9718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347136" y="5859936"/>
            <a:ext cx="1190867" cy="96753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347136" y="2112840"/>
            <a:ext cx="1190867" cy="9810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379764" y="4637937"/>
            <a:ext cx="1190867" cy="9810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7811681" y="1218367"/>
            <a:ext cx="990600" cy="252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7801056" y="2603389"/>
            <a:ext cx="990600" cy="252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7801056" y="3861996"/>
            <a:ext cx="990600" cy="252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7811681" y="5013706"/>
            <a:ext cx="990600" cy="252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7811681" y="6272313"/>
            <a:ext cx="990600" cy="252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9416817" y="955625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49469" y="2371577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544855" y="357918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544855" y="4782367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Fluorine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544855" y="6012737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810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76120" y="-75515"/>
            <a:ext cx="622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45557" y="865554"/>
            <a:ext cx="1183998" cy="100188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45557" y="2174489"/>
            <a:ext cx="1099856" cy="9718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54546" y="3348508"/>
            <a:ext cx="1190867" cy="96753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54546" y="4518180"/>
            <a:ext cx="1190867" cy="9810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606210" y="1188719"/>
            <a:ext cx="990600" cy="252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73465" y="955626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606210" y="2570379"/>
            <a:ext cx="990600" cy="252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73465" y="2371577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Magnesium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606210" y="3705862"/>
            <a:ext cx="990600" cy="252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773465" y="3464362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606210" y="4979120"/>
            <a:ext cx="990600" cy="252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57607" y="4782368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Silicon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54545" y="5876901"/>
            <a:ext cx="1190867" cy="9810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1606210" y="6367450"/>
            <a:ext cx="990600" cy="252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73465" y="6134396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Phosphorus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386633" y="814191"/>
            <a:ext cx="1183998" cy="100188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386633" y="3416408"/>
            <a:ext cx="1099856" cy="9718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347136" y="5859936"/>
            <a:ext cx="1190867" cy="96753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347136" y="2112840"/>
            <a:ext cx="1190867" cy="9810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379764" y="4637937"/>
            <a:ext cx="1190867" cy="9810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7811681" y="1218367"/>
            <a:ext cx="990600" cy="252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7801056" y="2603389"/>
            <a:ext cx="990600" cy="252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7801056" y="3861996"/>
            <a:ext cx="990600" cy="252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7811681" y="5013706"/>
            <a:ext cx="990600" cy="252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7811681" y="6272313"/>
            <a:ext cx="990600" cy="252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9416817" y="955625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49469" y="2371577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544855" y="357918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544855" y="4782367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Potassium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544855" y="6012737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05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81825" y="2485623"/>
            <a:ext cx="9890975" cy="23954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link: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https://www.oxfordlearnersdictionaries.com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1251" y="1325382"/>
            <a:ext cx="80121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36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3886D1D7-0251-AC2D-00A3-CFFAB36E8942}"/>
              </a:ext>
            </a:extLst>
          </p:cNvPr>
          <p:cNvSpPr txBox="1">
            <a:spLocks/>
          </p:cNvSpPr>
          <p:nvPr/>
        </p:nvSpPr>
        <p:spPr>
          <a:xfrm>
            <a:off x="8179925" y="2431576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="" xmlns:a16="http://schemas.microsoft.com/office/drawing/2014/main" id="{3D74FA2F-C2AE-7FF1-0AD7-4B8E3024C8E8}"/>
              </a:ext>
            </a:extLst>
          </p:cNvPr>
          <p:cNvSpPr txBox="1">
            <a:spLocks/>
          </p:cNvSpPr>
          <p:nvPr/>
        </p:nvSpPr>
        <p:spPr>
          <a:xfrm>
            <a:off x="4410954" y="3593910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="" xmlns:a16="http://schemas.microsoft.com/office/drawing/2014/main" id="{3CFB589E-F6FD-F685-3CDF-8AD926A4DE82}"/>
              </a:ext>
            </a:extLst>
          </p:cNvPr>
          <p:cNvSpPr txBox="1">
            <a:spLocks/>
          </p:cNvSpPr>
          <p:nvPr/>
        </p:nvSpPr>
        <p:spPr>
          <a:xfrm>
            <a:off x="7968446" y="1164893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6014434" y="1"/>
            <a:ext cx="5934460" cy="4256180"/>
          </a:xfrm>
          <a:prstGeom prst="wedgeEllipseCallou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1819" y="4930558"/>
            <a:ext cx="117170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Nitrogen ; Phosphorus ; Potassium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51069" y="6050185"/>
            <a:ext cx="457554" cy="2870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8623" y="5884665"/>
            <a:ext cx="10563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N; P; K)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NPK.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811" y="0"/>
            <a:ext cx="5482377" cy="2496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812" y="2689780"/>
            <a:ext cx="5482376" cy="208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538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38538" y="1458730"/>
            <a:ext cx="3404551" cy="405684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8">
            <a:extLst>
              <a:ext uri="{FF2B5EF4-FFF2-40B4-BE49-F238E27FC236}">
                <a16:creationId xmlns="" xmlns:a16="http://schemas.microsoft.com/office/drawing/2014/main" id="{1E0E6DA5-0673-310B-38CC-853835B08E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39581" y="426057"/>
            <a:ext cx="7544357" cy="57816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537" y="1608743"/>
            <a:ext cx="34045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001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9173" y="27740"/>
            <a:ext cx="9224155" cy="6858000"/>
          </a:xfrm>
          <a:prstGeom prst="rect">
            <a:avLst/>
          </a:prstGeom>
        </p:spPr>
      </p:pic>
      <p:pic>
        <p:nvPicPr>
          <p:cNvPr id="1030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25104" y="1301150"/>
            <a:ext cx="2574234" cy="8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949" y="-579645"/>
            <a:ext cx="5244417" cy="168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30730" y="51594"/>
            <a:ext cx="3336013" cy="137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Group 67"/>
          <p:cNvGrpSpPr/>
          <p:nvPr/>
        </p:nvGrpSpPr>
        <p:grpSpPr>
          <a:xfrm>
            <a:off x="3385294" y="534700"/>
            <a:ext cx="5341257" cy="5275943"/>
            <a:chOff x="1276826" y="152116"/>
            <a:chExt cx="6590347" cy="655376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76826" y="152116"/>
              <a:ext cx="6590347" cy="655376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 rot="19458216">
              <a:off x="3655610" y="1898400"/>
              <a:ext cx="603647" cy="955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8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 rot="199386">
              <a:off x="4299974" y="1772448"/>
              <a:ext cx="603647" cy="955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9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 rot="1680958">
              <a:off x="4606080" y="1877937"/>
              <a:ext cx="979444" cy="955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10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 rot="3928537">
              <a:off x="5215387" y="2327977"/>
              <a:ext cx="607728" cy="9493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Bahnschrift SemiBold Condensed" panose="020B0502040204020203" pitchFamily="34" charset="0"/>
                </a:rPr>
                <a:t>8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 rot="5124228">
              <a:off x="5377003" y="2897026"/>
              <a:ext cx="607728" cy="9493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Bahnschrift SemiBold Condensed" panose="020B0502040204020203" pitchFamily="34" charset="0"/>
                </a:rPr>
                <a:t>9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 rot="6984146">
              <a:off x="5180080" y="3467640"/>
              <a:ext cx="986066" cy="9493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Bahnschrift SemiBold Condensed" panose="020B0502040204020203" pitchFamily="34" charset="0"/>
                </a:rPr>
                <a:t>10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 rot="9494412">
              <a:off x="4846480" y="3983092"/>
              <a:ext cx="603647" cy="955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8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 rot="10549765">
              <a:off x="4261705" y="4112394"/>
              <a:ext cx="603647" cy="955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9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 rot="12575343">
              <a:off x="3540860" y="4063666"/>
              <a:ext cx="979444" cy="955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10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 rot="14557895">
              <a:off x="3252498" y="3537251"/>
              <a:ext cx="607728" cy="9493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Bahnschrift SemiBold Condensed" panose="020B0502040204020203" pitchFamily="34" charset="0"/>
                </a:rPr>
                <a:t>8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 rot="15921208">
              <a:off x="3076905" y="2973943"/>
              <a:ext cx="607728" cy="9493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Bahnschrift SemiBold Condensed" panose="020B0502040204020203" pitchFamily="34" charset="0"/>
                </a:rPr>
                <a:t>9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 rot="18149403">
              <a:off x="2977876" y="2413970"/>
              <a:ext cx="986066" cy="9493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Bahnschrift SemiBold Condensed" panose="020B0502040204020203" pitchFamily="34" charset="0"/>
                </a:rPr>
                <a:t>10</a:t>
              </a:r>
            </a:p>
          </p:txBody>
        </p:sp>
      </p:grpSp>
      <p:sp>
        <p:nvSpPr>
          <p:cNvPr id="82" name="AutoShape 5"/>
          <p:cNvSpPr>
            <a:spLocks noChangeArrowheads="1"/>
          </p:cNvSpPr>
          <p:nvPr/>
        </p:nvSpPr>
        <p:spPr bwMode="auto">
          <a:xfrm rot="10977800">
            <a:off x="6238942" y="43002"/>
            <a:ext cx="457200" cy="965200"/>
          </a:xfrm>
          <a:prstGeom prst="flowChartExtract">
            <a:avLst/>
          </a:prstGeom>
          <a:gradFill rotWithShape="1">
            <a:gsLst>
              <a:gs pos="0">
                <a:srgbClr val="6A570A"/>
              </a:gs>
              <a:gs pos="50000">
                <a:srgbClr val="E4BD16"/>
              </a:gs>
              <a:gs pos="100000">
                <a:srgbClr val="6A570A"/>
              </a:gs>
            </a:gsLst>
            <a:lin ang="0" scaled="1"/>
          </a:gra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3" name="Picture 2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>
                        <a14:foregroundMark x1="77500" y1="24897" x2="70300" y2="53601"/>
                        <a14:foregroundMark x1="58900" y1="27160" x2="84700" y2="33745"/>
                        <a14:foregroundMark x1="86100" y1="20473" x2="78200" y2="48457"/>
                        <a14:foregroundMark x1="53800" y1="48457" x2="84700" y2="47737"/>
                        <a14:foregroundMark x1="86800" y1="35905" x2="72500" y2="55144"/>
                        <a14:foregroundMark x1="87500" y1="38169" x2="83900" y2="49177"/>
                        <a14:foregroundMark x1="66700" y1="89815" x2="73200" y2="92695"/>
                        <a14:foregroundMark x1="81100" y1="72840" x2="94000" y2="84568"/>
                        <a14:foregroundMark x1="69600" y1="96399" x2="77500" y2="93416"/>
                        <a14:foregroundMark x1="86800" y1="75000" x2="95400" y2="83128"/>
                        <a14:foregroundMark x1="96100" y1="75720" x2="91100" y2="91975"/>
                        <a14:foregroundMark x1="86800" y1="23457" x2="84700" y2="37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777" y="5714806"/>
            <a:ext cx="974011" cy="946739"/>
          </a:xfrm>
          <a:prstGeom prst="rect">
            <a:avLst/>
          </a:prstGeom>
        </p:spPr>
      </p:pic>
      <p:pic>
        <p:nvPicPr>
          <p:cNvPr id="4" name="Picture 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75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6046" y="5715951"/>
            <a:ext cx="841719" cy="974622"/>
          </a:xfrm>
          <a:prstGeom prst="rect">
            <a:avLst/>
          </a:prstGeom>
        </p:spPr>
      </p:pic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7488" y="5625273"/>
            <a:ext cx="749278" cy="1114143"/>
          </a:xfrm>
          <a:prstGeom prst="rect">
            <a:avLst/>
          </a:prstGeom>
        </p:spPr>
      </p:pic>
      <p:pic>
        <p:nvPicPr>
          <p:cNvPr id="6" name="Picture 5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3795" y="4035834"/>
            <a:ext cx="769298" cy="1064076"/>
          </a:xfrm>
          <a:prstGeom prst="rect">
            <a:avLst/>
          </a:prstGeom>
        </p:spPr>
      </p:pic>
      <p:pic>
        <p:nvPicPr>
          <p:cNvPr id="7" name="Picture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ackgroundRemoval t="0" b="100000" l="0" r="97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2212" y="2798612"/>
            <a:ext cx="1057275" cy="1285875"/>
          </a:xfrm>
          <a:prstGeom prst="rect">
            <a:avLst/>
          </a:prstGeom>
        </p:spPr>
      </p:pic>
      <p:pic>
        <p:nvPicPr>
          <p:cNvPr id="8" name="Picture 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4202" y="2817545"/>
            <a:ext cx="888951" cy="1099067"/>
          </a:xfrm>
          <a:prstGeom prst="rect">
            <a:avLst/>
          </a:prstGeom>
        </p:spPr>
      </p:pic>
      <p:pic>
        <p:nvPicPr>
          <p:cNvPr id="9" name="Picture 8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ackgroundRemoval t="0" b="100000" l="0" r="100000">
                        <a14:foregroundMark x1="64463" y1="48428" x2="62810" y2="67296"/>
                        <a14:foregroundMark x1="78512" y1="67925" x2="64463" y2="69811"/>
                        <a14:foregroundMark x1="21488" y1="61635" x2="29752" y2="61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2193" y="5625273"/>
            <a:ext cx="836784" cy="1099575"/>
          </a:xfrm>
          <a:prstGeom prst="rect">
            <a:avLst/>
          </a:prstGeom>
        </p:spPr>
      </p:pic>
      <p:pic>
        <p:nvPicPr>
          <p:cNvPr id="10" name="Picture 9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 xmlns="">
                  <a14:imgLayer r:embed="rId25">
                    <a14:imgEffect>
                      <a14:backgroundRemoval t="0" b="99355" l="0" r="983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1614" y="5733088"/>
            <a:ext cx="728165" cy="956488"/>
          </a:xfrm>
          <a:prstGeom prst="rect">
            <a:avLst/>
          </a:prstGeom>
        </p:spPr>
      </p:pic>
      <p:pic>
        <p:nvPicPr>
          <p:cNvPr id="11" name="Picture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 xmlns="">
                  <a14:imgLayer r:embed="rId2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2664" y="5625272"/>
            <a:ext cx="959298" cy="1184524"/>
          </a:xfrm>
          <a:prstGeom prst="rect">
            <a:avLst/>
          </a:prstGeom>
        </p:spPr>
      </p:pic>
      <p:pic>
        <p:nvPicPr>
          <p:cNvPr id="12" name="Picture 11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 xmlns="">
                  <a14:imgLayer r:embed="rId30">
                    <a14:imgEffect>
                      <a14:backgroundRemoval t="0" b="100000" l="0" r="100000">
                        <a14:foregroundMark x1="71429" y1="46584" x2="44643" y2="83230"/>
                        <a14:foregroundMark x1="67857" y1="86335" x2="74107" y2="86335"/>
                        <a14:foregroundMark x1="47321" y1="87578" x2="40179" y2="87578"/>
                        <a14:foregroundMark x1="61607" y1="43478" x2="51786" y2="60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8713" y="5421175"/>
            <a:ext cx="923517" cy="1327556"/>
          </a:xfrm>
          <a:prstGeom prst="rect">
            <a:avLst/>
          </a:prstGeom>
        </p:spPr>
      </p:pic>
      <p:pic>
        <p:nvPicPr>
          <p:cNvPr id="13" name="Picture 12">
            <a:hlinkClick r:id="" action="ppaction://noaction"/>
          </p:cNvPr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 xmlns="">
                  <a14:imgLayer r:embed="rId3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4140" y="4129492"/>
            <a:ext cx="1057832" cy="1221174"/>
          </a:xfrm>
          <a:prstGeom prst="rect">
            <a:avLst/>
          </a:prstGeom>
        </p:spPr>
      </p:pic>
      <p:pic>
        <p:nvPicPr>
          <p:cNvPr id="14" name="Picture 13">
            <a:hlinkClick r:id="" action="ppaction://noaction"/>
          </p:cNvPr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 xmlns="">
                  <a14:imgLayer r:embed="rId35">
                    <a14:imgEffect>
                      <a14:backgroundRemoval t="0" b="100000" l="0" r="100000">
                        <a14:foregroundMark x1="50000" y1="17391" x2="48246" y2="52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5661" y="5625272"/>
            <a:ext cx="971138" cy="117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842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76400" y="76200"/>
            <a:ext cx="883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FF3300"/>
                </a:solidFill>
              </a:rPr>
              <a:t>LUYỆN TẬP</a:t>
            </a:r>
            <a:r>
              <a:rPr lang="en-US" b="1" dirty="0" smtClean="0">
                <a:solidFill>
                  <a:srgbClr val="FF3300"/>
                </a:solidFill>
              </a:rPr>
              <a:t>: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64842" y="1228507"/>
            <a:ext cx="102623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dirty="0" err="1" smtClean="0">
                <a:solidFill>
                  <a:srgbClr val="0070C0"/>
                </a:solidFill>
              </a:rPr>
              <a:t>Em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hãy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biết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k</a:t>
            </a:r>
            <a:r>
              <a:rPr lang="en-US" sz="2800" dirty="0" err="1" smtClean="0">
                <a:solidFill>
                  <a:srgbClr val="0070C0"/>
                </a:solidFill>
              </a:rPr>
              <a:t>í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hiệu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hóa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học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nào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sau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đây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viết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sai</a:t>
            </a:r>
            <a:r>
              <a:rPr lang="en-US" sz="2800" dirty="0" smtClean="0">
                <a:solidFill>
                  <a:srgbClr val="0070C0"/>
                </a:solidFill>
              </a:rPr>
              <a:t>? </a:t>
            </a:r>
            <a:r>
              <a:rPr lang="en-US" sz="2800" dirty="0" err="1" smtClean="0">
                <a:solidFill>
                  <a:srgbClr val="0070C0"/>
                </a:solidFill>
              </a:rPr>
              <a:t>Nếu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sai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hãy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sửa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lại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đúng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7881" y="965914"/>
            <a:ext cx="11191742" cy="57053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8854" y="2462922"/>
            <a:ext cx="206676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8854" y="3613288"/>
            <a:ext cx="206676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8854" y="5643016"/>
            <a:ext cx="209657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5331" y="4604629"/>
            <a:ext cx="205525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79238" y="2458326"/>
            <a:ext cx="206676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Ne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79237" y="3545497"/>
            <a:ext cx="206676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75964" y="5621739"/>
            <a:ext cx="206676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k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7476" y="4609743"/>
            <a:ext cx="206676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87476" y="3555137"/>
            <a:ext cx="206676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87475" y="5643016"/>
            <a:ext cx="206676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56842" y="4604628"/>
            <a:ext cx="205525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19707" y="3613288"/>
            <a:ext cx="206676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37905" y="3780085"/>
            <a:ext cx="244698" cy="311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294581" y="3608112"/>
            <a:ext cx="109871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3834424" y="4741171"/>
            <a:ext cx="244698" cy="311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301449" y="4604628"/>
            <a:ext cx="109871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9005294" y="3691680"/>
            <a:ext cx="244698" cy="311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9601043" y="3555136"/>
            <a:ext cx="109871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9005294" y="5758282"/>
            <a:ext cx="244698" cy="311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9601043" y="5643016"/>
            <a:ext cx="109871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256" y="2519881"/>
            <a:ext cx="554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6794" y="3623012"/>
            <a:ext cx="554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4468" y="4635405"/>
            <a:ext cx="554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3725" y="5747497"/>
            <a:ext cx="554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21099" y="2513609"/>
            <a:ext cx="554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23407" y="3568553"/>
            <a:ext cx="554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33752" y="4596684"/>
            <a:ext cx="554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95916" y="5693495"/>
            <a:ext cx="554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1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30" grpId="0" animBg="1"/>
      <p:bldP spid="31" grpId="0" animBg="1"/>
      <p:bldP spid="4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1203416" y="95249"/>
            <a:ext cx="10226040" cy="6616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pic>
        <p:nvPicPr>
          <p:cNvPr id="4100" name="Picture 4" descr="3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0700" y="1447800"/>
            <a:ext cx="8458200" cy="76200"/>
          </a:xfrm>
          <a:prstGeom prst="rect">
            <a:avLst/>
          </a:prstGeom>
          <a:noFill/>
        </p:spPr>
      </p:pic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3974123" y="1524000"/>
            <a:ext cx="38862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4038600" y="1524000"/>
            <a:ext cx="37338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191000" y="1600201"/>
            <a:ext cx="350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47" descr="ALRMCL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36113" y="95249"/>
            <a:ext cx="1054100" cy="1276350"/>
          </a:xfrm>
          <a:prstGeom prst="rect">
            <a:avLst/>
          </a:prstGeom>
          <a:solidFill>
            <a:srgbClr val="F66A0A"/>
          </a:solidFill>
          <a:ln w="9525">
            <a:noFill/>
            <a:miter lim="800000"/>
            <a:headEnd/>
            <a:tailEnd/>
          </a:ln>
        </p:spPr>
      </p:pic>
      <p:sp>
        <p:nvSpPr>
          <p:cNvPr id="39" name="Oval 48"/>
          <p:cNvSpPr>
            <a:spLocks noChangeArrowheads="1"/>
          </p:cNvSpPr>
          <p:nvPr/>
        </p:nvSpPr>
        <p:spPr bwMode="auto">
          <a:xfrm>
            <a:off x="9717088" y="428625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20</a:t>
            </a:r>
          </a:p>
        </p:txBody>
      </p:sp>
      <p:sp>
        <p:nvSpPr>
          <p:cNvPr id="40" name="Oval 49"/>
          <p:cNvSpPr>
            <a:spLocks noChangeArrowheads="1"/>
          </p:cNvSpPr>
          <p:nvPr/>
        </p:nvSpPr>
        <p:spPr bwMode="auto">
          <a:xfrm>
            <a:off x="9717088" y="428625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19</a:t>
            </a:r>
          </a:p>
        </p:txBody>
      </p:sp>
      <p:sp>
        <p:nvSpPr>
          <p:cNvPr id="41" name="Oval 50"/>
          <p:cNvSpPr>
            <a:spLocks noChangeArrowheads="1"/>
          </p:cNvSpPr>
          <p:nvPr/>
        </p:nvSpPr>
        <p:spPr bwMode="auto">
          <a:xfrm>
            <a:off x="9717088" y="428625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18</a:t>
            </a:r>
          </a:p>
        </p:txBody>
      </p:sp>
      <p:sp>
        <p:nvSpPr>
          <p:cNvPr id="42" name="Oval 51"/>
          <p:cNvSpPr>
            <a:spLocks noChangeArrowheads="1"/>
          </p:cNvSpPr>
          <p:nvPr/>
        </p:nvSpPr>
        <p:spPr bwMode="auto">
          <a:xfrm>
            <a:off x="9717088" y="428625"/>
            <a:ext cx="692150" cy="685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17</a:t>
            </a:r>
          </a:p>
        </p:txBody>
      </p:sp>
      <p:sp>
        <p:nvSpPr>
          <p:cNvPr id="43" name="Oval 52"/>
          <p:cNvSpPr>
            <a:spLocks noChangeArrowheads="1"/>
          </p:cNvSpPr>
          <p:nvPr/>
        </p:nvSpPr>
        <p:spPr bwMode="auto">
          <a:xfrm>
            <a:off x="9717088" y="428625"/>
            <a:ext cx="692150" cy="685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16</a:t>
            </a:r>
          </a:p>
        </p:txBody>
      </p:sp>
      <p:sp>
        <p:nvSpPr>
          <p:cNvPr id="44" name="Oval 53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15</a:t>
            </a:r>
          </a:p>
        </p:txBody>
      </p:sp>
      <p:sp>
        <p:nvSpPr>
          <p:cNvPr id="45" name="Oval 54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14</a:t>
            </a:r>
          </a:p>
        </p:txBody>
      </p:sp>
      <p:sp>
        <p:nvSpPr>
          <p:cNvPr id="46" name="Oval 55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13</a:t>
            </a:r>
          </a:p>
        </p:txBody>
      </p:sp>
      <p:sp>
        <p:nvSpPr>
          <p:cNvPr id="47" name="Oval 56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12</a:t>
            </a:r>
          </a:p>
        </p:txBody>
      </p:sp>
      <p:sp>
        <p:nvSpPr>
          <p:cNvPr id="48" name="Oval 57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11</a:t>
            </a:r>
          </a:p>
        </p:txBody>
      </p:sp>
      <p:sp>
        <p:nvSpPr>
          <p:cNvPr id="49" name="Oval 58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50" name="Oval 59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09</a:t>
            </a:r>
          </a:p>
        </p:txBody>
      </p:sp>
      <p:sp>
        <p:nvSpPr>
          <p:cNvPr id="51" name="Oval 60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08</a:t>
            </a:r>
          </a:p>
        </p:txBody>
      </p:sp>
      <p:sp>
        <p:nvSpPr>
          <p:cNvPr id="52" name="Oval 61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07</a:t>
            </a:r>
          </a:p>
        </p:txBody>
      </p:sp>
      <p:sp>
        <p:nvSpPr>
          <p:cNvPr id="53" name="Oval 62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06</a:t>
            </a:r>
          </a:p>
        </p:txBody>
      </p:sp>
      <p:sp>
        <p:nvSpPr>
          <p:cNvPr id="54" name="Oval 63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05</a:t>
            </a:r>
          </a:p>
        </p:txBody>
      </p:sp>
      <p:sp>
        <p:nvSpPr>
          <p:cNvPr id="55" name="Oval 64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04</a:t>
            </a:r>
          </a:p>
        </p:txBody>
      </p:sp>
      <p:sp>
        <p:nvSpPr>
          <p:cNvPr id="56" name="Oval 65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03</a:t>
            </a:r>
          </a:p>
        </p:txBody>
      </p:sp>
      <p:sp>
        <p:nvSpPr>
          <p:cNvPr id="57" name="Oval 66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02</a:t>
            </a:r>
          </a:p>
        </p:txBody>
      </p:sp>
      <p:sp>
        <p:nvSpPr>
          <p:cNvPr id="58" name="Oval 67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01</a:t>
            </a:r>
          </a:p>
        </p:txBody>
      </p:sp>
      <p:sp>
        <p:nvSpPr>
          <p:cNvPr id="59" name="Oval 68"/>
          <p:cNvSpPr>
            <a:spLocks noChangeArrowheads="1"/>
          </p:cNvSpPr>
          <p:nvPr/>
        </p:nvSpPr>
        <p:spPr bwMode="auto">
          <a:xfrm>
            <a:off x="9710738" y="414338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00</a:t>
            </a:r>
          </a:p>
        </p:txBody>
      </p:sp>
      <p:sp>
        <p:nvSpPr>
          <p:cNvPr id="3" name="Rectangle 2"/>
          <p:cNvSpPr/>
          <p:nvPr/>
        </p:nvSpPr>
        <p:spPr>
          <a:xfrm>
            <a:off x="3974123" y="305098"/>
            <a:ext cx="4607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E463CED-25D6-BE20-BDD8-2C333B3BB7E3}"/>
              </a:ext>
            </a:extLst>
          </p:cNvPr>
          <p:cNvSpPr txBox="1"/>
          <p:nvPr/>
        </p:nvSpPr>
        <p:spPr>
          <a:xfrm>
            <a:off x="1596662" y="2598372"/>
            <a:ext cx="9832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xmlns="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Silicon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Flowchart: Alternate Process 59">
            <a:extLst>
              <a:ext uri="{FF2B5EF4-FFF2-40B4-BE49-F238E27FC236}">
                <a16:creationId xmlns:a16="http://schemas.microsoft.com/office/drawing/2014/main" xmlns="" id="{33005C72-D829-6AC0-E7F9-ED9049827F91}"/>
              </a:ext>
            </a:extLst>
          </p:cNvPr>
          <p:cNvSpPr/>
          <p:nvPr/>
        </p:nvSpPr>
        <p:spPr>
          <a:xfrm>
            <a:off x="7639225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Arrow: Right 12">
            <a:extLst>
              <a:ext uri="{FF2B5EF4-FFF2-40B4-BE49-F238E27FC236}">
                <a16:creationId xmlns:a16="http://schemas.microsoft.com/office/drawing/2014/main" xmlns="" id="{4FF0D1ED-46AE-14E2-302A-64CD6D5B83DF}"/>
              </a:ext>
            </a:extLst>
          </p:cNvPr>
          <p:cNvSpPr/>
          <p:nvPr/>
        </p:nvSpPr>
        <p:spPr>
          <a:xfrm>
            <a:off x="5216577" y="4782619"/>
            <a:ext cx="1454046" cy="391414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118700" y="2068805"/>
            <a:ext cx="2318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(1,5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5917717"/>
      </p:ext>
    </p:extLst>
  </p:cSld>
  <p:clrMapOvr>
    <a:masterClrMapping/>
  </p:clrMapOvr>
  <p:transition spd="slow" advClick="0">
    <p:zoom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60" grpId="0" animBg="1"/>
      <p:bldP spid="6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1164779" y="144541"/>
            <a:ext cx="10226040" cy="6616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pic>
        <p:nvPicPr>
          <p:cNvPr id="4100" name="Picture 4" descr="3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0700" y="1447800"/>
            <a:ext cx="8458200" cy="76200"/>
          </a:xfrm>
          <a:prstGeom prst="rect">
            <a:avLst/>
          </a:prstGeom>
          <a:noFill/>
        </p:spPr>
      </p:pic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3974123" y="1524000"/>
            <a:ext cx="38862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4038600" y="1524000"/>
            <a:ext cx="37338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191000" y="1600201"/>
            <a:ext cx="350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47" descr="ALRMCL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36113" y="95249"/>
            <a:ext cx="1054100" cy="1276350"/>
          </a:xfrm>
          <a:prstGeom prst="rect">
            <a:avLst/>
          </a:prstGeom>
          <a:solidFill>
            <a:srgbClr val="F66A0A"/>
          </a:solidFill>
          <a:ln w="9525">
            <a:noFill/>
            <a:miter lim="800000"/>
            <a:headEnd/>
            <a:tailEnd/>
          </a:ln>
        </p:spPr>
      </p:pic>
      <p:sp>
        <p:nvSpPr>
          <p:cNvPr id="39" name="Oval 48"/>
          <p:cNvSpPr>
            <a:spLocks noChangeArrowheads="1"/>
          </p:cNvSpPr>
          <p:nvPr/>
        </p:nvSpPr>
        <p:spPr bwMode="auto">
          <a:xfrm>
            <a:off x="9717088" y="428625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20</a:t>
            </a:r>
          </a:p>
        </p:txBody>
      </p:sp>
      <p:sp>
        <p:nvSpPr>
          <p:cNvPr id="40" name="Oval 49"/>
          <p:cNvSpPr>
            <a:spLocks noChangeArrowheads="1"/>
          </p:cNvSpPr>
          <p:nvPr/>
        </p:nvSpPr>
        <p:spPr bwMode="auto">
          <a:xfrm>
            <a:off x="9717088" y="428625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19</a:t>
            </a:r>
          </a:p>
        </p:txBody>
      </p:sp>
      <p:sp>
        <p:nvSpPr>
          <p:cNvPr id="41" name="Oval 50"/>
          <p:cNvSpPr>
            <a:spLocks noChangeArrowheads="1"/>
          </p:cNvSpPr>
          <p:nvPr/>
        </p:nvSpPr>
        <p:spPr bwMode="auto">
          <a:xfrm>
            <a:off x="9717088" y="428625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18</a:t>
            </a:r>
          </a:p>
        </p:txBody>
      </p:sp>
      <p:sp>
        <p:nvSpPr>
          <p:cNvPr id="42" name="Oval 51"/>
          <p:cNvSpPr>
            <a:spLocks noChangeArrowheads="1"/>
          </p:cNvSpPr>
          <p:nvPr/>
        </p:nvSpPr>
        <p:spPr bwMode="auto">
          <a:xfrm>
            <a:off x="9717088" y="428625"/>
            <a:ext cx="692150" cy="685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17</a:t>
            </a:r>
          </a:p>
        </p:txBody>
      </p:sp>
      <p:sp>
        <p:nvSpPr>
          <p:cNvPr id="43" name="Oval 52"/>
          <p:cNvSpPr>
            <a:spLocks noChangeArrowheads="1"/>
          </p:cNvSpPr>
          <p:nvPr/>
        </p:nvSpPr>
        <p:spPr bwMode="auto">
          <a:xfrm>
            <a:off x="9717088" y="428625"/>
            <a:ext cx="692150" cy="685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16</a:t>
            </a:r>
          </a:p>
        </p:txBody>
      </p:sp>
      <p:sp>
        <p:nvSpPr>
          <p:cNvPr id="44" name="Oval 53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15</a:t>
            </a:r>
          </a:p>
        </p:txBody>
      </p:sp>
      <p:sp>
        <p:nvSpPr>
          <p:cNvPr id="45" name="Oval 54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14</a:t>
            </a:r>
          </a:p>
        </p:txBody>
      </p:sp>
      <p:sp>
        <p:nvSpPr>
          <p:cNvPr id="46" name="Oval 55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13</a:t>
            </a:r>
          </a:p>
        </p:txBody>
      </p:sp>
      <p:sp>
        <p:nvSpPr>
          <p:cNvPr id="47" name="Oval 56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12</a:t>
            </a:r>
          </a:p>
        </p:txBody>
      </p:sp>
      <p:sp>
        <p:nvSpPr>
          <p:cNvPr id="48" name="Oval 57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11</a:t>
            </a:r>
          </a:p>
        </p:txBody>
      </p:sp>
      <p:sp>
        <p:nvSpPr>
          <p:cNvPr id="49" name="Oval 58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50" name="Oval 59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09</a:t>
            </a:r>
          </a:p>
        </p:txBody>
      </p:sp>
      <p:sp>
        <p:nvSpPr>
          <p:cNvPr id="51" name="Oval 60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08</a:t>
            </a:r>
          </a:p>
        </p:txBody>
      </p:sp>
      <p:sp>
        <p:nvSpPr>
          <p:cNvPr id="52" name="Oval 61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07</a:t>
            </a:r>
          </a:p>
        </p:txBody>
      </p:sp>
      <p:sp>
        <p:nvSpPr>
          <p:cNvPr id="53" name="Oval 62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06</a:t>
            </a:r>
          </a:p>
        </p:txBody>
      </p:sp>
      <p:sp>
        <p:nvSpPr>
          <p:cNvPr id="54" name="Oval 63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05</a:t>
            </a:r>
          </a:p>
        </p:txBody>
      </p:sp>
      <p:sp>
        <p:nvSpPr>
          <p:cNvPr id="55" name="Oval 64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04</a:t>
            </a:r>
          </a:p>
        </p:txBody>
      </p:sp>
      <p:sp>
        <p:nvSpPr>
          <p:cNvPr id="56" name="Oval 65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03</a:t>
            </a:r>
          </a:p>
        </p:txBody>
      </p:sp>
      <p:sp>
        <p:nvSpPr>
          <p:cNvPr id="57" name="Oval 66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02</a:t>
            </a:r>
          </a:p>
        </p:txBody>
      </p:sp>
      <p:sp>
        <p:nvSpPr>
          <p:cNvPr id="58" name="Oval 67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01</a:t>
            </a:r>
          </a:p>
        </p:txBody>
      </p:sp>
      <p:sp>
        <p:nvSpPr>
          <p:cNvPr id="59" name="Oval 68"/>
          <p:cNvSpPr>
            <a:spLocks noChangeArrowheads="1"/>
          </p:cNvSpPr>
          <p:nvPr/>
        </p:nvSpPr>
        <p:spPr bwMode="auto">
          <a:xfrm>
            <a:off x="9710738" y="414338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00</a:t>
            </a:r>
          </a:p>
        </p:txBody>
      </p:sp>
      <p:sp>
        <p:nvSpPr>
          <p:cNvPr id="3" name="Rectangle 2"/>
          <p:cNvSpPr/>
          <p:nvPr/>
        </p:nvSpPr>
        <p:spPr>
          <a:xfrm>
            <a:off x="3974123" y="305098"/>
            <a:ext cx="4607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E463CED-25D6-BE20-BDD8-2C333B3BB7E3}"/>
              </a:ext>
            </a:extLst>
          </p:cNvPr>
          <p:cNvSpPr txBox="1"/>
          <p:nvPr/>
        </p:nvSpPr>
        <p:spPr>
          <a:xfrm>
            <a:off x="2556682" y="2465420"/>
            <a:ext cx="7839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xmlns="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Flowchart: Alternate Process 59">
            <a:extLst>
              <a:ext uri="{FF2B5EF4-FFF2-40B4-BE49-F238E27FC236}">
                <a16:creationId xmlns:a16="http://schemas.microsoft.com/office/drawing/2014/main" xmlns="" id="{33005C72-D829-6AC0-E7F9-ED9049827F91}"/>
              </a:ext>
            </a:extLst>
          </p:cNvPr>
          <p:cNvSpPr/>
          <p:nvPr/>
        </p:nvSpPr>
        <p:spPr>
          <a:xfrm>
            <a:off x="7639224" y="3934970"/>
            <a:ext cx="2770013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Magnesium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Arrow: Right 12">
            <a:extLst>
              <a:ext uri="{FF2B5EF4-FFF2-40B4-BE49-F238E27FC236}">
                <a16:creationId xmlns:a16="http://schemas.microsoft.com/office/drawing/2014/main" xmlns="" id="{4FF0D1ED-46AE-14E2-302A-64CD6D5B83DF}"/>
              </a:ext>
            </a:extLst>
          </p:cNvPr>
          <p:cNvSpPr/>
          <p:nvPr/>
        </p:nvSpPr>
        <p:spPr>
          <a:xfrm>
            <a:off x="5292777" y="4782697"/>
            <a:ext cx="1454046" cy="391414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118700" y="2133600"/>
            <a:ext cx="2318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(1,5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940935"/>
      </p:ext>
    </p:extLst>
  </p:cSld>
  <p:clrMapOvr>
    <a:masterClrMapping/>
  </p:clrMapOvr>
  <p:transition spd="slow" advClick="0">
    <p:zoom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60" grpId="0" animBg="1"/>
      <p:bldP spid="6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1164779" y="144541"/>
            <a:ext cx="10226040" cy="6616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pic>
        <p:nvPicPr>
          <p:cNvPr id="4100" name="Picture 4" descr="3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0700" y="1447800"/>
            <a:ext cx="8458200" cy="76200"/>
          </a:xfrm>
          <a:prstGeom prst="rect">
            <a:avLst/>
          </a:prstGeom>
          <a:noFill/>
        </p:spPr>
      </p:pic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3974123" y="1524000"/>
            <a:ext cx="38862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4038600" y="1524000"/>
            <a:ext cx="37338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191000" y="1600201"/>
            <a:ext cx="350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47" descr="ALRMCL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36113" y="95249"/>
            <a:ext cx="1054100" cy="1276350"/>
          </a:xfrm>
          <a:prstGeom prst="rect">
            <a:avLst/>
          </a:prstGeom>
          <a:solidFill>
            <a:srgbClr val="F66A0A"/>
          </a:solidFill>
          <a:ln w="9525">
            <a:noFill/>
            <a:miter lim="800000"/>
            <a:headEnd/>
            <a:tailEnd/>
          </a:ln>
        </p:spPr>
      </p:pic>
      <p:sp>
        <p:nvSpPr>
          <p:cNvPr id="39" name="Oval 48"/>
          <p:cNvSpPr>
            <a:spLocks noChangeArrowheads="1"/>
          </p:cNvSpPr>
          <p:nvPr/>
        </p:nvSpPr>
        <p:spPr bwMode="auto">
          <a:xfrm>
            <a:off x="9717088" y="428625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20</a:t>
            </a:r>
          </a:p>
        </p:txBody>
      </p:sp>
      <p:sp>
        <p:nvSpPr>
          <p:cNvPr id="40" name="Oval 49"/>
          <p:cNvSpPr>
            <a:spLocks noChangeArrowheads="1"/>
          </p:cNvSpPr>
          <p:nvPr/>
        </p:nvSpPr>
        <p:spPr bwMode="auto">
          <a:xfrm>
            <a:off x="9717088" y="428625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19</a:t>
            </a:r>
          </a:p>
        </p:txBody>
      </p:sp>
      <p:sp>
        <p:nvSpPr>
          <p:cNvPr id="41" name="Oval 50"/>
          <p:cNvSpPr>
            <a:spLocks noChangeArrowheads="1"/>
          </p:cNvSpPr>
          <p:nvPr/>
        </p:nvSpPr>
        <p:spPr bwMode="auto">
          <a:xfrm>
            <a:off x="9717088" y="428625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18</a:t>
            </a:r>
          </a:p>
        </p:txBody>
      </p:sp>
      <p:sp>
        <p:nvSpPr>
          <p:cNvPr id="42" name="Oval 51"/>
          <p:cNvSpPr>
            <a:spLocks noChangeArrowheads="1"/>
          </p:cNvSpPr>
          <p:nvPr/>
        </p:nvSpPr>
        <p:spPr bwMode="auto">
          <a:xfrm>
            <a:off x="9717088" y="428625"/>
            <a:ext cx="692150" cy="685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17</a:t>
            </a:r>
          </a:p>
        </p:txBody>
      </p:sp>
      <p:sp>
        <p:nvSpPr>
          <p:cNvPr id="43" name="Oval 52"/>
          <p:cNvSpPr>
            <a:spLocks noChangeArrowheads="1"/>
          </p:cNvSpPr>
          <p:nvPr/>
        </p:nvSpPr>
        <p:spPr bwMode="auto">
          <a:xfrm>
            <a:off x="9717088" y="428625"/>
            <a:ext cx="692150" cy="685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16</a:t>
            </a:r>
          </a:p>
        </p:txBody>
      </p:sp>
      <p:sp>
        <p:nvSpPr>
          <p:cNvPr id="44" name="Oval 53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15</a:t>
            </a:r>
          </a:p>
        </p:txBody>
      </p:sp>
      <p:sp>
        <p:nvSpPr>
          <p:cNvPr id="45" name="Oval 54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14</a:t>
            </a:r>
          </a:p>
        </p:txBody>
      </p:sp>
      <p:sp>
        <p:nvSpPr>
          <p:cNvPr id="46" name="Oval 55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13</a:t>
            </a:r>
          </a:p>
        </p:txBody>
      </p:sp>
      <p:sp>
        <p:nvSpPr>
          <p:cNvPr id="47" name="Oval 56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12</a:t>
            </a:r>
          </a:p>
        </p:txBody>
      </p:sp>
      <p:sp>
        <p:nvSpPr>
          <p:cNvPr id="48" name="Oval 57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11</a:t>
            </a:r>
          </a:p>
        </p:txBody>
      </p:sp>
      <p:sp>
        <p:nvSpPr>
          <p:cNvPr id="49" name="Oval 58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50" name="Oval 59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09</a:t>
            </a:r>
          </a:p>
        </p:txBody>
      </p:sp>
      <p:sp>
        <p:nvSpPr>
          <p:cNvPr id="51" name="Oval 60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08</a:t>
            </a:r>
          </a:p>
        </p:txBody>
      </p:sp>
      <p:sp>
        <p:nvSpPr>
          <p:cNvPr id="52" name="Oval 61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07</a:t>
            </a:r>
          </a:p>
        </p:txBody>
      </p:sp>
      <p:sp>
        <p:nvSpPr>
          <p:cNvPr id="53" name="Oval 62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06</a:t>
            </a:r>
          </a:p>
        </p:txBody>
      </p:sp>
      <p:sp>
        <p:nvSpPr>
          <p:cNvPr id="54" name="Oval 63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05</a:t>
            </a:r>
          </a:p>
        </p:txBody>
      </p:sp>
      <p:sp>
        <p:nvSpPr>
          <p:cNvPr id="55" name="Oval 64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04</a:t>
            </a:r>
          </a:p>
        </p:txBody>
      </p:sp>
      <p:sp>
        <p:nvSpPr>
          <p:cNvPr id="56" name="Oval 65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03</a:t>
            </a:r>
          </a:p>
        </p:txBody>
      </p:sp>
      <p:sp>
        <p:nvSpPr>
          <p:cNvPr id="57" name="Oval 66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02</a:t>
            </a:r>
          </a:p>
        </p:txBody>
      </p:sp>
      <p:sp>
        <p:nvSpPr>
          <p:cNvPr id="58" name="Oval 67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01</a:t>
            </a:r>
          </a:p>
        </p:txBody>
      </p:sp>
      <p:sp>
        <p:nvSpPr>
          <p:cNvPr id="59" name="Oval 68"/>
          <p:cNvSpPr>
            <a:spLocks noChangeArrowheads="1"/>
          </p:cNvSpPr>
          <p:nvPr/>
        </p:nvSpPr>
        <p:spPr bwMode="auto">
          <a:xfrm>
            <a:off x="9710738" y="414338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00</a:t>
            </a:r>
          </a:p>
        </p:txBody>
      </p:sp>
      <p:sp>
        <p:nvSpPr>
          <p:cNvPr id="3" name="Rectangle 2"/>
          <p:cNvSpPr/>
          <p:nvPr/>
        </p:nvSpPr>
        <p:spPr>
          <a:xfrm>
            <a:off x="3974123" y="305098"/>
            <a:ext cx="4607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E463CED-25D6-BE20-BDD8-2C333B3BB7E3}"/>
              </a:ext>
            </a:extLst>
          </p:cNvPr>
          <p:cNvSpPr txBox="1"/>
          <p:nvPr/>
        </p:nvSpPr>
        <p:spPr>
          <a:xfrm>
            <a:off x="2556682" y="2465420"/>
            <a:ext cx="7839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xmlns="" id="{91133F8D-C531-BB1F-56E3-7E534E3A654B}"/>
              </a:ext>
            </a:extLst>
          </p:cNvPr>
          <p:cNvSpPr/>
          <p:nvPr/>
        </p:nvSpPr>
        <p:spPr>
          <a:xfrm>
            <a:off x="1779761" y="3832716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Flowchart: Alternate Process 59">
            <a:extLst>
              <a:ext uri="{FF2B5EF4-FFF2-40B4-BE49-F238E27FC236}">
                <a16:creationId xmlns:a16="http://schemas.microsoft.com/office/drawing/2014/main" xmlns="" id="{33005C72-D829-6AC0-E7F9-ED9049827F91}"/>
              </a:ext>
            </a:extLst>
          </p:cNvPr>
          <p:cNvSpPr/>
          <p:nvPr/>
        </p:nvSpPr>
        <p:spPr>
          <a:xfrm>
            <a:off x="7639225" y="3934970"/>
            <a:ext cx="2950988" cy="198461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Arrow: Right 12">
            <a:extLst>
              <a:ext uri="{FF2B5EF4-FFF2-40B4-BE49-F238E27FC236}">
                <a16:creationId xmlns:a16="http://schemas.microsoft.com/office/drawing/2014/main" xmlns="" id="{4FF0D1ED-46AE-14E2-302A-64CD6D5B83DF}"/>
              </a:ext>
            </a:extLst>
          </p:cNvPr>
          <p:cNvSpPr/>
          <p:nvPr/>
        </p:nvSpPr>
        <p:spPr>
          <a:xfrm>
            <a:off x="5292777" y="4782697"/>
            <a:ext cx="1454046" cy="391414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4133755"/>
      </p:ext>
    </p:extLst>
  </p:cSld>
  <p:clrMapOvr>
    <a:masterClrMapping/>
  </p:clrMapOvr>
  <p:transition spd="slow" advClick="0">
    <p:zoom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60" grpId="0" animBg="1"/>
      <p:bldP spid="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906780" y="95249"/>
            <a:ext cx="10226040" cy="6616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pic>
        <p:nvPicPr>
          <p:cNvPr id="4100" name="Picture 4" descr="3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0700" y="1447800"/>
            <a:ext cx="8458200" cy="76200"/>
          </a:xfrm>
          <a:prstGeom prst="rect">
            <a:avLst/>
          </a:prstGeom>
          <a:noFill/>
        </p:spPr>
      </p:pic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3974123" y="1524000"/>
            <a:ext cx="38862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4038600" y="1524000"/>
            <a:ext cx="37338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191000" y="1600201"/>
            <a:ext cx="350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47" descr="ALRMCL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36113" y="95249"/>
            <a:ext cx="1054100" cy="1276350"/>
          </a:xfrm>
          <a:prstGeom prst="rect">
            <a:avLst/>
          </a:prstGeom>
          <a:solidFill>
            <a:srgbClr val="F66A0A"/>
          </a:solidFill>
          <a:ln w="9525">
            <a:noFill/>
            <a:miter lim="800000"/>
            <a:headEnd/>
            <a:tailEnd/>
          </a:ln>
        </p:spPr>
      </p:pic>
      <p:sp>
        <p:nvSpPr>
          <p:cNvPr id="39" name="Oval 48"/>
          <p:cNvSpPr>
            <a:spLocks noChangeArrowheads="1"/>
          </p:cNvSpPr>
          <p:nvPr/>
        </p:nvSpPr>
        <p:spPr bwMode="auto">
          <a:xfrm>
            <a:off x="9717088" y="428625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20</a:t>
            </a:r>
          </a:p>
        </p:txBody>
      </p:sp>
      <p:sp>
        <p:nvSpPr>
          <p:cNvPr id="40" name="Oval 49"/>
          <p:cNvSpPr>
            <a:spLocks noChangeArrowheads="1"/>
          </p:cNvSpPr>
          <p:nvPr/>
        </p:nvSpPr>
        <p:spPr bwMode="auto">
          <a:xfrm>
            <a:off x="9717088" y="428625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19</a:t>
            </a:r>
          </a:p>
        </p:txBody>
      </p:sp>
      <p:sp>
        <p:nvSpPr>
          <p:cNvPr id="41" name="Oval 50"/>
          <p:cNvSpPr>
            <a:spLocks noChangeArrowheads="1"/>
          </p:cNvSpPr>
          <p:nvPr/>
        </p:nvSpPr>
        <p:spPr bwMode="auto">
          <a:xfrm>
            <a:off x="9717088" y="428625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18</a:t>
            </a:r>
          </a:p>
        </p:txBody>
      </p:sp>
      <p:sp>
        <p:nvSpPr>
          <p:cNvPr id="42" name="Oval 51"/>
          <p:cNvSpPr>
            <a:spLocks noChangeArrowheads="1"/>
          </p:cNvSpPr>
          <p:nvPr/>
        </p:nvSpPr>
        <p:spPr bwMode="auto">
          <a:xfrm>
            <a:off x="9717088" y="428625"/>
            <a:ext cx="692150" cy="685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17</a:t>
            </a:r>
          </a:p>
        </p:txBody>
      </p:sp>
      <p:sp>
        <p:nvSpPr>
          <p:cNvPr id="43" name="Oval 52"/>
          <p:cNvSpPr>
            <a:spLocks noChangeArrowheads="1"/>
          </p:cNvSpPr>
          <p:nvPr/>
        </p:nvSpPr>
        <p:spPr bwMode="auto">
          <a:xfrm>
            <a:off x="9717088" y="428625"/>
            <a:ext cx="692150" cy="685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16</a:t>
            </a:r>
          </a:p>
        </p:txBody>
      </p:sp>
      <p:sp>
        <p:nvSpPr>
          <p:cNvPr id="44" name="Oval 53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15</a:t>
            </a:r>
          </a:p>
        </p:txBody>
      </p:sp>
      <p:sp>
        <p:nvSpPr>
          <p:cNvPr id="45" name="Oval 54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14</a:t>
            </a:r>
          </a:p>
        </p:txBody>
      </p:sp>
      <p:sp>
        <p:nvSpPr>
          <p:cNvPr id="46" name="Oval 55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13</a:t>
            </a:r>
          </a:p>
        </p:txBody>
      </p:sp>
      <p:sp>
        <p:nvSpPr>
          <p:cNvPr id="47" name="Oval 56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12</a:t>
            </a:r>
          </a:p>
        </p:txBody>
      </p:sp>
      <p:sp>
        <p:nvSpPr>
          <p:cNvPr id="48" name="Oval 57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11</a:t>
            </a:r>
          </a:p>
        </p:txBody>
      </p:sp>
      <p:sp>
        <p:nvSpPr>
          <p:cNvPr id="49" name="Oval 58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50" name="Oval 59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09</a:t>
            </a:r>
          </a:p>
        </p:txBody>
      </p:sp>
      <p:sp>
        <p:nvSpPr>
          <p:cNvPr id="51" name="Oval 60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08</a:t>
            </a:r>
          </a:p>
        </p:txBody>
      </p:sp>
      <p:sp>
        <p:nvSpPr>
          <p:cNvPr id="52" name="Oval 61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07</a:t>
            </a:r>
          </a:p>
        </p:txBody>
      </p:sp>
      <p:sp>
        <p:nvSpPr>
          <p:cNvPr id="53" name="Oval 62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06</a:t>
            </a:r>
          </a:p>
        </p:txBody>
      </p:sp>
      <p:sp>
        <p:nvSpPr>
          <p:cNvPr id="54" name="Oval 63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05</a:t>
            </a:r>
          </a:p>
        </p:txBody>
      </p:sp>
      <p:sp>
        <p:nvSpPr>
          <p:cNvPr id="55" name="Oval 64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04</a:t>
            </a:r>
          </a:p>
        </p:txBody>
      </p:sp>
      <p:sp>
        <p:nvSpPr>
          <p:cNvPr id="56" name="Oval 65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03</a:t>
            </a:r>
          </a:p>
        </p:txBody>
      </p:sp>
      <p:sp>
        <p:nvSpPr>
          <p:cNvPr id="57" name="Oval 66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02</a:t>
            </a:r>
          </a:p>
        </p:txBody>
      </p:sp>
      <p:sp>
        <p:nvSpPr>
          <p:cNvPr id="58" name="Oval 67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01</a:t>
            </a:r>
          </a:p>
        </p:txBody>
      </p:sp>
      <p:sp>
        <p:nvSpPr>
          <p:cNvPr id="59" name="Oval 68"/>
          <p:cNvSpPr>
            <a:spLocks noChangeArrowheads="1"/>
          </p:cNvSpPr>
          <p:nvPr/>
        </p:nvSpPr>
        <p:spPr bwMode="auto">
          <a:xfrm>
            <a:off x="9710738" y="414338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00</a:t>
            </a:r>
          </a:p>
        </p:txBody>
      </p:sp>
      <p:sp>
        <p:nvSpPr>
          <p:cNvPr id="3" name="Rectangle 2"/>
          <p:cNvSpPr/>
          <p:nvPr/>
        </p:nvSpPr>
        <p:spPr>
          <a:xfrm>
            <a:off x="3974123" y="305098"/>
            <a:ext cx="4607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E463CED-25D6-BE20-BDD8-2C333B3BB7E3}"/>
              </a:ext>
            </a:extLst>
          </p:cNvPr>
          <p:cNvSpPr txBox="1"/>
          <p:nvPr/>
        </p:nvSpPr>
        <p:spPr>
          <a:xfrm>
            <a:off x="1509720" y="2686019"/>
            <a:ext cx="9832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xmlns="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Flowchart: Alternate Process 59">
            <a:extLst>
              <a:ext uri="{FF2B5EF4-FFF2-40B4-BE49-F238E27FC236}">
                <a16:creationId xmlns:a16="http://schemas.microsoft.com/office/drawing/2014/main" xmlns="" id="{33005C72-D829-6AC0-E7F9-ED9049827F91}"/>
              </a:ext>
            </a:extLst>
          </p:cNvPr>
          <p:cNvSpPr/>
          <p:nvPr/>
        </p:nvSpPr>
        <p:spPr>
          <a:xfrm>
            <a:off x="7639225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Arrow: Right 12">
            <a:extLst>
              <a:ext uri="{FF2B5EF4-FFF2-40B4-BE49-F238E27FC236}">
                <a16:creationId xmlns:a16="http://schemas.microsoft.com/office/drawing/2014/main" xmlns="" id="{4FF0D1ED-46AE-14E2-302A-64CD6D5B83DF}"/>
              </a:ext>
            </a:extLst>
          </p:cNvPr>
          <p:cNvSpPr/>
          <p:nvPr/>
        </p:nvSpPr>
        <p:spPr>
          <a:xfrm>
            <a:off x="5292777" y="4803657"/>
            <a:ext cx="1454046" cy="391414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118700" y="2081555"/>
            <a:ext cx="2318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(1,5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7117776"/>
      </p:ext>
    </p:extLst>
  </p:cSld>
  <p:clrMapOvr>
    <a:masterClrMapping/>
  </p:clrMapOvr>
  <p:transition spd="slow" advClick="0">
    <p:zoom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60" grpId="0" animBg="1"/>
      <p:bldP spid="6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1203416" y="95249"/>
            <a:ext cx="10226040" cy="6616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pic>
        <p:nvPicPr>
          <p:cNvPr id="4100" name="Picture 4" descr="3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0700" y="1447800"/>
            <a:ext cx="8458200" cy="76200"/>
          </a:xfrm>
          <a:prstGeom prst="rect">
            <a:avLst/>
          </a:prstGeom>
          <a:noFill/>
        </p:spPr>
      </p:pic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3974123" y="1524000"/>
            <a:ext cx="38862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4038600" y="1524000"/>
            <a:ext cx="37338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191000" y="1600201"/>
            <a:ext cx="350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47" descr="ALRMCL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36113" y="95249"/>
            <a:ext cx="1054100" cy="1276350"/>
          </a:xfrm>
          <a:prstGeom prst="rect">
            <a:avLst/>
          </a:prstGeom>
          <a:solidFill>
            <a:srgbClr val="F66A0A"/>
          </a:solidFill>
          <a:ln w="9525">
            <a:noFill/>
            <a:miter lim="800000"/>
            <a:headEnd/>
            <a:tailEnd/>
          </a:ln>
        </p:spPr>
      </p:pic>
      <p:sp>
        <p:nvSpPr>
          <p:cNvPr id="39" name="Oval 48"/>
          <p:cNvSpPr>
            <a:spLocks noChangeArrowheads="1"/>
          </p:cNvSpPr>
          <p:nvPr/>
        </p:nvSpPr>
        <p:spPr bwMode="auto">
          <a:xfrm>
            <a:off x="9717088" y="428625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20</a:t>
            </a:r>
          </a:p>
        </p:txBody>
      </p:sp>
      <p:sp>
        <p:nvSpPr>
          <p:cNvPr id="40" name="Oval 49"/>
          <p:cNvSpPr>
            <a:spLocks noChangeArrowheads="1"/>
          </p:cNvSpPr>
          <p:nvPr/>
        </p:nvSpPr>
        <p:spPr bwMode="auto">
          <a:xfrm>
            <a:off x="9717088" y="428625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19</a:t>
            </a:r>
          </a:p>
        </p:txBody>
      </p:sp>
      <p:sp>
        <p:nvSpPr>
          <p:cNvPr id="41" name="Oval 50"/>
          <p:cNvSpPr>
            <a:spLocks noChangeArrowheads="1"/>
          </p:cNvSpPr>
          <p:nvPr/>
        </p:nvSpPr>
        <p:spPr bwMode="auto">
          <a:xfrm>
            <a:off x="9717088" y="428625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18</a:t>
            </a:r>
          </a:p>
        </p:txBody>
      </p:sp>
      <p:sp>
        <p:nvSpPr>
          <p:cNvPr id="42" name="Oval 51"/>
          <p:cNvSpPr>
            <a:spLocks noChangeArrowheads="1"/>
          </p:cNvSpPr>
          <p:nvPr/>
        </p:nvSpPr>
        <p:spPr bwMode="auto">
          <a:xfrm>
            <a:off x="9717088" y="428625"/>
            <a:ext cx="692150" cy="685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17</a:t>
            </a:r>
          </a:p>
        </p:txBody>
      </p:sp>
      <p:sp>
        <p:nvSpPr>
          <p:cNvPr id="43" name="Oval 52"/>
          <p:cNvSpPr>
            <a:spLocks noChangeArrowheads="1"/>
          </p:cNvSpPr>
          <p:nvPr/>
        </p:nvSpPr>
        <p:spPr bwMode="auto">
          <a:xfrm>
            <a:off x="9717088" y="428625"/>
            <a:ext cx="692150" cy="685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16</a:t>
            </a:r>
          </a:p>
        </p:txBody>
      </p:sp>
      <p:sp>
        <p:nvSpPr>
          <p:cNvPr id="44" name="Oval 53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15</a:t>
            </a:r>
          </a:p>
        </p:txBody>
      </p:sp>
      <p:sp>
        <p:nvSpPr>
          <p:cNvPr id="45" name="Oval 54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14</a:t>
            </a:r>
          </a:p>
        </p:txBody>
      </p:sp>
      <p:sp>
        <p:nvSpPr>
          <p:cNvPr id="46" name="Oval 55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13</a:t>
            </a:r>
          </a:p>
        </p:txBody>
      </p:sp>
      <p:sp>
        <p:nvSpPr>
          <p:cNvPr id="47" name="Oval 56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12</a:t>
            </a:r>
          </a:p>
        </p:txBody>
      </p:sp>
      <p:sp>
        <p:nvSpPr>
          <p:cNvPr id="48" name="Oval 57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11</a:t>
            </a:r>
          </a:p>
        </p:txBody>
      </p:sp>
      <p:sp>
        <p:nvSpPr>
          <p:cNvPr id="49" name="Oval 58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50" name="Oval 59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09</a:t>
            </a:r>
          </a:p>
        </p:txBody>
      </p:sp>
      <p:sp>
        <p:nvSpPr>
          <p:cNvPr id="51" name="Oval 60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08</a:t>
            </a:r>
          </a:p>
        </p:txBody>
      </p:sp>
      <p:sp>
        <p:nvSpPr>
          <p:cNvPr id="52" name="Oval 61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07</a:t>
            </a:r>
          </a:p>
        </p:txBody>
      </p:sp>
      <p:sp>
        <p:nvSpPr>
          <p:cNvPr id="53" name="Oval 62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06</a:t>
            </a:r>
          </a:p>
        </p:txBody>
      </p:sp>
      <p:sp>
        <p:nvSpPr>
          <p:cNvPr id="54" name="Oval 63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05</a:t>
            </a:r>
          </a:p>
        </p:txBody>
      </p:sp>
      <p:sp>
        <p:nvSpPr>
          <p:cNvPr id="55" name="Oval 64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04</a:t>
            </a:r>
          </a:p>
        </p:txBody>
      </p:sp>
      <p:sp>
        <p:nvSpPr>
          <p:cNvPr id="56" name="Oval 65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03</a:t>
            </a:r>
          </a:p>
        </p:txBody>
      </p:sp>
      <p:sp>
        <p:nvSpPr>
          <p:cNvPr id="57" name="Oval 66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02</a:t>
            </a:r>
          </a:p>
        </p:txBody>
      </p:sp>
      <p:sp>
        <p:nvSpPr>
          <p:cNvPr id="58" name="Oval 67"/>
          <p:cNvSpPr>
            <a:spLocks noChangeArrowheads="1"/>
          </p:cNvSpPr>
          <p:nvPr/>
        </p:nvSpPr>
        <p:spPr bwMode="auto">
          <a:xfrm>
            <a:off x="9704388" y="423863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01</a:t>
            </a:r>
          </a:p>
        </p:txBody>
      </p:sp>
      <p:sp>
        <p:nvSpPr>
          <p:cNvPr id="59" name="Oval 68"/>
          <p:cNvSpPr>
            <a:spLocks noChangeArrowheads="1"/>
          </p:cNvSpPr>
          <p:nvPr/>
        </p:nvSpPr>
        <p:spPr bwMode="auto">
          <a:xfrm>
            <a:off x="9710738" y="414338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solidFill>
                  <a:srgbClr val="F66A0A"/>
                </a:solidFill>
                <a:latin typeface=".VnBlack" pitchFamily="34" charset="0"/>
              </a:rPr>
              <a:t>00</a:t>
            </a:r>
          </a:p>
        </p:txBody>
      </p:sp>
      <p:sp>
        <p:nvSpPr>
          <p:cNvPr id="3" name="Rectangle 2"/>
          <p:cNvSpPr/>
          <p:nvPr/>
        </p:nvSpPr>
        <p:spPr>
          <a:xfrm>
            <a:off x="3974123" y="305098"/>
            <a:ext cx="4607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E463CED-25D6-BE20-BDD8-2C333B3BB7E3}"/>
              </a:ext>
            </a:extLst>
          </p:cNvPr>
          <p:cNvSpPr txBox="1"/>
          <p:nvPr/>
        </p:nvSpPr>
        <p:spPr>
          <a:xfrm>
            <a:off x="1596662" y="2598372"/>
            <a:ext cx="9832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xmlns="" id="{91133F8D-C531-BB1F-56E3-7E534E3A654B}"/>
              </a:ext>
            </a:extLst>
          </p:cNvPr>
          <p:cNvSpPr/>
          <p:nvPr/>
        </p:nvSpPr>
        <p:spPr>
          <a:xfrm>
            <a:off x="1790700" y="3934970"/>
            <a:ext cx="281249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Flowchart: Alternate Process 59">
            <a:extLst>
              <a:ext uri="{FF2B5EF4-FFF2-40B4-BE49-F238E27FC236}">
                <a16:creationId xmlns:a16="http://schemas.microsoft.com/office/drawing/2014/main" xmlns="" id="{33005C72-D829-6AC0-E7F9-ED9049827F91}"/>
              </a:ext>
            </a:extLst>
          </p:cNvPr>
          <p:cNvSpPr/>
          <p:nvPr/>
        </p:nvSpPr>
        <p:spPr>
          <a:xfrm>
            <a:off x="8178975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Arrow: Right 12">
            <a:extLst>
              <a:ext uri="{FF2B5EF4-FFF2-40B4-BE49-F238E27FC236}">
                <a16:creationId xmlns:a16="http://schemas.microsoft.com/office/drawing/2014/main" xmlns="" id="{4FF0D1ED-46AE-14E2-302A-64CD6D5B83DF}"/>
              </a:ext>
            </a:extLst>
          </p:cNvPr>
          <p:cNvSpPr/>
          <p:nvPr/>
        </p:nvSpPr>
        <p:spPr>
          <a:xfrm>
            <a:off x="5664064" y="4829767"/>
            <a:ext cx="1454046" cy="391414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231988" y="2100276"/>
            <a:ext cx="2318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146863"/>
      </p:ext>
    </p:extLst>
  </p:cSld>
  <p:clrMapOvr>
    <a:masterClrMapping/>
  </p:clrMapOvr>
  <p:transition spd="slow" advClick="0">
    <p:zoom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579547" y="-177226"/>
            <a:ext cx="9143999" cy="3281033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9856" y="438601"/>
            <a:ext cx="7083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5304" y="4963152"/>
            <a:ext cx="8046613" cy="584775"/>
          </a:xfrm>
          <a:prstGeom prst="rect">
            <a:avLst/>
          </a:prstGeom>
          <a:solidFill>
            <a:srgbClr val="FF7C8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ùng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proton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5304" y="4186782"/>
            <a:ext cx="8046613" cy="584775"/>
          </a:xfrm>
          <a:prstGeom prst="rect">
            <a:avLst/>
          </a:prstGeom>
          <a:solidFill>
            <a:srgbClr val="FF7C8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electron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304" y="5790061"/>
            <a:ext cx="8046612" cy="584775"/>
          </a:xfrm>
          <a:prstGeom prst="rect">
            <a:avLst/>
          </a:prstGeom>
          <a:solidFill>
            <a:srgbClr val="FF7C8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proton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neutron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303" y="3352907"/>
            <a:ext cx="8046613" cy="584775"/>
          </a:xfrm>
          <a:prstGeom prst="rect">
            <a:avLst/>
          </a:prstGeom>
          <a:solidFill>
            <a:srgbClr val="FF7C8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neutron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77500" y1="24897" x2="70300" y2="53601"/>
                        <a14:foregroundMark x1="58900" y1="27160" x2="84700" y2="33745"/>
                        <a14:foregroundMark x1="86100" y1="20473" x2="78200" y2="48457"/>
                        <a14:foregroundMark x1="53800" y1="48457" x2="84700" y2="47737"/>
                        <a14:foregroundMark x1="86800" y1="35905" x2="72500" y2="55144"/>
                        <a14:foregroundMark x1="87500" y1="38169" x2="83900" y2="49177"/>
                        <a14:foregroundMark x1="66700" y1="89815" x2="73200" y2="92695"/>
                        <a14:foregroundMark x1="81100" y1="72840" x2="94000" y2="84568"/>
                        <a14:foregroundMark x1="69600" y1="96399" x2="77500" y2="93416"/>
                        <a14:foregroundMark x1="86800" y1="75000" x2="95400" y2="83128"/>
                        <a14:foregroundMark x1="96100" y1="75720" x2="91100" y2="91975"/>
                        <a14:foregroundMark x1="86800" y1="23457" x2="84700" y2="37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33512" y="5205980"/>
            <a:ext cx="1803435" cy="17529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6622" y="4963151"/>
            <a:ext cx="8046613" cy="58477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ùng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proton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26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3846" y="0"/>
            <a:ext cx="9224155" cy="6858000"/>
          </a:xfrm>
          <a:prstGeom prst="rect">
            <a:avLst/>
          </a:prstGeom>
        </p:spPr>
      </p:pic>
      <p:pic>
        <p:nvPicPr>
          <p:cNvPr id="1030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25104" y="1301150"/>
            <a:ext cx="2574234" cy="8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949" y="-579645"/>
            <a:ext cx="5244417" cy="168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30730" y="51594"/>
            <a:ext cx="3336013" cy="137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Group 67"/>
          <p:cNvGrpSpPr/>
          <p:nvPr/>
        </p:nvGrpSpPr>
        <p:grpSpPr>
          <a:xfrm>
            <a:off x="3385294" y="534700"/>
            <a:ext cx="5341257" cy="5275943"/>
            <a:chOff x="1276826" y="152116"/>
            <a:chExt cx="6590347" cy="655376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76826" y="152116"/>
              <a:ext cx="6590347" cy="655376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 rot="19458216">
              <a:off x="3655610" y="1898400"/>
              <a:ext cx="603647" cy="955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8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 rot="199386">
              <a:off x="4299974" y="1772448"/>
              <a:ext cx="603647" cy="955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9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 rot="1680958">
              <a:off x="4606080" y="1877937"/>
              <a:ext cx="979444" cy="955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10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 rot="3928537">
              <a:off x="5215387" y="2327977"/>
              <a:ext cx="607728" cy="9493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Bahnschrift SemiBold Condensed" panose="020B0502040204020203" pitchFamily="34" charset="0"/>
                </a:rPr>
                <a:t>8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 rot="5124228">
              <a:off x="5377003" y="2897026"/>
              <a:ext cx="607728" cy="9493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Bahnschrift SemiBold Condensed" panose="020B0502040204020203" pitchFamily="34" charset="0"/>
                </a:rPr>
                <a:t>9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 rot="6984146">
              <a:off x="5180080" y="3467640"/>
              <a:ext cx="986066" cy="9493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Bahnschrift SemiBold Condensed" panose="020B0502040204020203" pitchFamily="34" charset="0"/>
                </a:rPr>
                <a:t>10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 rot="9494412">
              <a:off x="4846480" y="3983092"/>
              <a:ext cx="603647" cy="955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8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 rot="10549765">
              <a:off x="4261705" y="4112394"/>
              <a:ext cx="603647" cy="955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9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 rot="12575343">
              <a:off x="3540860" y="4063666"/>
              <a:ext cx="979444" cy="955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10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 rot="14557895">
              <a:off x="3252498" y="3537251"/>
              <a:ext cx="607728" cy="9493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Bahnschrift SemiBold Condensed" panose="020B0502040204020203" pitchFamily="34" charset="0"/>
                </a:rPr>
                <a:t>8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 rot="15921208">
              <a:off x="3076905" y="2973943"/>
              <a:ext cx="607728" cy="9493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Bahnschrift SemiBold Condensed" panose="020B0502040204020203" pitchFamily="34" charset="0"/>
                </a:rPr>
                <a:t>9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 rot="18149403">
              <a:off x="2977876" y="2413970"/>
              <a:ext cx="986066" cy="9493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Bahnschrift SemiBold Condensed" panose="020B0502040204020203" pitchFamily="34" charset="0"/>
                </a:rPr>
                <a:t>10</a:t>
              </a:r>
            </a:p>
          </p:txBody>
        </p:sp>
      </p:grpSp>
      <p:sp>
        <p:nvSpPr>
          <p:cNvPr id="82" name="AutoShape 5"/>
          <p:cNvSpPr>
            <a:spLocks noChangeArrowheads="1"/>
          </p:cNvSpPr>
          <p:nvPr/>
        </p:nvSpPr>
        <p:spPr bwMode="auto">
          <a:xfrm rot="10977800">
            <a:off x="6238942" y="43002"/>
            <a:ext cx="457200" cy="965200"/>
          </a:xfrm>
          <a:prstGeom prst="flowChartExtract">
            <a:avLst/>
          </a:prstGeom>
          <a:gradFill rotWithShape="1">
            <a:gsLst>
              <a:gs pos="0">
                <a:srgbClr val="6A570A"/>
              </a:gs>
              <a:gs pos="50000">
                <a:srgbClr val="E4BD16"/>
              </a:gs>
              <a:gs pos="100000">
                <a:srgbClr val="6A570A"/>
              </a:gs>
            </a:gsLst>
            <a:lin ang="0" scaled="1"/>
          </a:gra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3" name="Picture 2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>
                        <a14:foregroundMark x1="77500" y1="24897" x2="70300" y2="53601"/>
                        <a14:foregroundMark x1="58900" y1="27160" x2="84700" y2="33745"/>
                        <a14:foregroundMark x1="86100" y1="20473" x2="78200" y2="48457"/>
                        <a14:foregroundMark x1="53800" y1="48457" x2="84700" y2="47737"/>
                        <a14:foregroundMark x1="86800" y1="35905" x2="72500" y2="55144"/>
                        <a14:foregroundMark x1="87500" y1="38169" x2="83900" y2="49177"/>
                        <a14:foregroundMark x1="66700" y1="89815" x2="73200" y2="92695"/>
                        <a14:foregroundMark x1="81100" y1="72840" x2="94000" y2="84568"/>
                        <a14:foregroundMark x1="69600" y1="96399" x2="77500" y2="93416"/>
                        <a14:foregroundMark x1="86800" y1="75000" x2="95400" y2="83128"/>
                        <a14:foregroundMark x1="96100" y1="75720" x2="91100" y2="91975"/>
                        <a14:foregroundMark x1="86800" y1="23457" x2="84700" y2="37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777" y="5714806"/>
            <a:ext cx="974011" cy="946739"/>
          </a:xfrm>
          <a:prstGeom prst="rect">
            <a:avLst/>
          </a:prstGeom>
        </p:spPr>
      </p:pic>
      <p:pic>
        <p:nvPicPr>
          <p:cNvPr id="4" name="Picture 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75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6046" y="5715951"/>
            <a:ext cx="841719" cy="974622"/>
          </a:xfrm>
          <a:prstGeom prst="rect">
            <a:avLst/>
          </a:prstGeom>
        </p:spPr>
      </p:pic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7488" y="5625273"/>
            <a:ext cx="749278" cy="1114143"/>
          </a:xfrm>
          <a:prstGeom prst="rect">
            <a:avLst/>
          </a:prstGeom>
        </p:spPr>
      </p:pic>
      <p:pic>
        <p:nvPicPr>
          <p:cNvPr id="6" name="Picture 5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3795" y="4035834"/>
            <a:ext cx="769298" cy="1064076"/>
          </a:xfrm>
          <a:prstGeom prst="rect">
            <a:avLst/>
          </a:prstGeom>
        </p:spPr>
      </p:pic>
      <p:pic>
        <p:nvPicPr>
          <p:cNvPr id="7" name="Picture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ackgroundRemoval t="0" b="100000" l="0" r="97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2212" y="2798612"/>
            <a:ext cx="1057275" cy="1285875"/>
          </a:xfrm>
          <a:prstGeom prst="rect">
            <a:avLst/>
          </a:prstGeom>
        </p:spPr>
      </p:pic>
      <p:pic>
        <p:nvPicPr>
          <p:cNvPr id="8" name="Picture 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4202" y="2817545"/>
            <a:ext cx="888951" cy="1099067"/>
          </a:xfrm>
          <a:prstGeom prst="rect">
            <a:avLst/>
          </a:prstGeom>
        </p:spPr>
      </p:pic>
      <p:pic>
        <p:nvPicPr>
          <p:cNvPr id="9" name="Picture 8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ackgroundRemoval t="0" b="100000" l="0" r="100000">
                        <a14:foregroundMark x1="64463" y1="48428" x2="62810" y2="67296"/>
                        <a14:foregroundMark x1="78512" y1="67925" x2="64463" y2="69811"/>
                        <a14:foregroundMark x1="21488" y1="61635" x2="29752" y2="61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2193" y="5625273"/>
            <a:ext cx="836784" cy="1099575"/>
          </a:xfrm>
          <a:prstGeom prst="rect">
            <a:avLst/>
          </a:prstGeom>
        </p:spPr>
      </p:pic>
      <p:pic>
        <p:nvPicPr>
          <p:cNvPr id="10" name="Picture 9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 xmlns="">
                  <a14:imgLayer r:embed="rId25">
                    <a14:imgEffect>
                      <a14:backgroundRemoval t="0" b="99355" l="0" r="983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1614" y="5733088"/>
            <a:ext cx="728165" cy="956488"/>
          </a:xfrm>
          <a:prstGeom prst="rect">
            <a:avLst/>
          </a:prstGeom>
        </p:spPr>
      </p:pic>
      <p:pic>
        <p:nvPicPr>
          <p:cNvPr id="11" name="Picture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 xmlns="">
                  <a14:imgLayer r:embed="rId2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2664" y="5625272"/>
            <a:ext cx="959298" cy="1184524"/>
          </a:xfrm>
          <a:prstGeom prst="rect">
            <a:avLst/>
          </a:prstGeom>
        </p:spPr>
      </p:pic>
      <p:pic>
        <p:nvPicPr>
          <p:cNvPr id="12" name="Picture 11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 xmlns="">
                  <a14:imgLayer r:embed="rId30">
                    <a14:imgEffect>
                      <a14:backgroundRemoval t="0" b="100000" l="0" r="100000">
                        <a14:foregroundMark x1="71429" y1="46584" x2="44643" y2="83230"/>
                        <a14:foregroundMark x1="67857" y1="86335" x2="74107" y2="86335"/>
                        <a14:foregroundMark x1="47321" y1="87578" x2="40179" y2="87578"/>
                        <a14:foregroundMark x1="61607" y1="43478" x2="51786" y2="60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8713" y="5421175"/>
            <a:ext cx="923517" cy="1327556"/>
          </a:xfrm>
          <a:prstGeom prst="rect">
            <a:avLst/>
          </a:prstGeom>
        </p:spPr>
      </p:pic>
      <p:pic>
        <p:nvPicPr>
          <p:cNvPr id="13" name="Picture 12">
            <a:hlinkClick r:id="" action="ppaction://noaction"/>
          </p:cNvPr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 xmlns="">
                  <a14:imgLayer r:embed="rId3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4140" y="4129492"/>
            <a:ext cx="1057832" cy="1221174"/>
          </a:xfrm>
          <a:prstGeom prst="rect">
            <a:avLst/>
          </a:prstGeom>
        </p:spPr>
      </p:pic>
      <p:pic>
        <p:nvPicPr>
          <p:cNvPr id="14" name="Picture 13">
            <a:hlinkClick r:id="" action="ppaction://noaction"/>
          </p:cNvPr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 xmlns="">
                  <a14:imgLayer r:embed="rId35">
                    <a14:imgEffect>
                      <a14:backgroundRemoval t="0" b="100000" l="0" r="100000">
                        <a14:foregroundMark x1="50000" y1="17391" x2="48246" y2="52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5661" y="5625272"/>
            <a:ext cx="971138" cy="117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59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493949" y="152400"/>
            <a:ext cx="8229599" cy="2895600"/>
          </a:xfrm>
          <a:prstGeom prst="cloud">
            <a:avLst/>
          </a:prstGeom>
          <a:solidFill>
            <a:srgbClr val="FFCC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2135" y="914400"/>
            <a:ext cx="7083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5835" y="3276601"/>
            <a:ext cx="2066767" cy="584775"/>
          </a:xfrm>
          <a:prstGeom prst="rect">
            <a:avLst/>
          </a:prstGeom>
          <a:solidFill>
            <a:srgbClr val="FF7C8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proton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5836" y="4470975"/>
            <a:ext cx="2066766" cy="584775"/>
          </a:xfrm>
          <a:prstGeom prst="rect">
            <a:avLst/>
          </a:prstGeom>
          <a:solidFill>
            <a:srgbClr val="FF7C8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electron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9344" y="4470974"/>
            <a:ext cx="4193146" cy="584775"/>
          </a:xfrm>
          <a:prstGeom prst="rect">
            <a:avLst/>
          </a:prstGeom>
          <a:solidFill>
            <a:srgbClr val="FF7C8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neutron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electron.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49344" y="3276600"/>
            <a:ext cx="2055255" cy="584775"/>
          </a:xfrm>
          <a:prstGeom prst="rect">
            <a:avLst/>
          </a:prstGeom>
          <a:solidFill>
            <a:srgbClr val="FF7C8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neutron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77500" y1="24897" x2="70300" y2="53601"/>
                        <a14:foregroundMark x1="58900" y1="27160" x2="84700" y2="33745"/>
                        <a14:foregroundMark x1="86100" y1="20473" x2="78200" y2="48457"/>
                        <a14:foregroundMark x1="53800" y1="48457" x2="84700" y2="47737"/>
                        <a14:foregroundMark x1="86800" y1="35905" x2="72500" y2="55144"/>
                        <a14:foregroundMark x1="87500" y1="38169" x2="83900" y2="49177"/>
                        <a14:foregroundMark x1="66700" y1="89815" x2="73200" y2="92695"/>
                        <a14:foregroundMark x1="81100" y1="72840" x2="94000" y2="84568"/>
                        <a14:foregroundMark x1="69600" y1="96399" x2="77500" y2="93416"/>
                        <a14:foregroundMark x1="86800" y1="75000" x2="95400" y2="83128"/>
                        <a14:foregroundMark x1="96100" y1="75720" x2="91100" y2="91975"/>
                        <a14:foregroundMark x1="86800" y1="23457" x2="84700" y2="37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4566" y="5077191"/>
            <a:ext cx="1803435" cy="17529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15835" y="3276600"/>
            <a:ext cx="2066767" cy="58477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proton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13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3846" y="0"/>
            <a:ext cx="9224155" cy="6858000"/>
          </a:xfrm>
          <a:prstGeom prst="rect">
            <a:avLst/>
          </a:prstGeom>
        </p:spPr>
      </p:pic>
      <p:pic>
        <p:nvPicPr>
          <p:cNvPr id="1030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25104" y="1301150"/>
            <a:ext cx="2574234" cy="8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949" y="-579645"/>
            <a:ext cx="5244417" cy="168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30730" y="51594"/>
            <a:ext cx="3336013" cy="137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Group 67"/>
          <p:cNvGrpSpPr/>
          <p:nvPr/>
        </p:nvGrpSpPr>
        <p:grpSpPr>
          <a:xfrm>
            <a:off x="3385294" y="534700"/>
            <a:ext cx="5341257" cy="5275943"/>
            <a:chOff x="1276826" y="152116"/>
            <a:chExt cx="6590347" cy="655376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76826" y="152116"/>
              <a:ext cx="6590347" cy="655376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 rot="19458216">
              <a:off x="3655610" y="1898400"/>
              <a:ext cx="603647" cy="955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8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 rot="199386">
              <a:off x="4299974" y="1772448"/>
              <a:ext cx="603647" cy="955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9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 rot="1680958">
              <a:off x="4606080" y="1877937"/>
              <a:ext cx="979444" cy="955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10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 rot="3928537">
              <a:off x="5215387" y="2327977"/>
              <a:ext cx="607728" cy="9493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Bahnschrift SemiBold Condensed" panose="020B0502040204020203" pitchFamily="34" charset="0"/>
                </a:rPr>
                <a:t>8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 rot="5124228">
              <a:off x="5377003" y="2897026"/>
              <a:ext cx="607728" cy="9493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Bahnschrift SemiBold Condensed" panose="020B0502040204020203" pitchFamily="34" charset="0"/>
                </a:rPr>
                <a:t>9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 rot="6984146">
              <a:off x="5180080" y="3467640"/>
              <a:ext cx="986066" cy="9493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Bahnschrift SemiBold Condensed" panose="020B0502040204020203" pitchFamily="34" charset="0"/>
                </a:rPr>
                <a:t>10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 rot="9494412">
              <a:off x="4846480" y="3983092"/>
              <a:ext cx="603647" cy="955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8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 rot="10549765">
              <a:off x="4261705" y="4112394"/>
              <a:ext cx="603647" cy="955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9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 rot="12575343">
              <a:off x="3540860" y="4063666"/>
              <a:ext cx="979444" cy="955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10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 rot="14557895">
              <a:off x="3252498" y="3537251"/>
              <a:ext cx="607728" cy="9493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Bahnschrift SemiBold Condensed" panose="020B0502040204020203" pitchFamily="34" charset="0"/>
                </a:rPr>
                <a:t>8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 rot="15921208">
              <a:off x="3076905" y="2973943"/>
              <a:ext cx="607728" cy="9493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Bahnschrift SemiBold Condensed" panose="020B0502040204020203" pitchFamily="34" charset="0"/>
                </a:rPr>
                <a:t>9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 rot="18149403">
              <a:off x="2977876" y="2413970"/>
              <a:ext cx="986066" cy="9493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Bahnschrift SemiBold Condensed" panose="020B0502040204020203" pitchFamily="34" charset="0"/>
                </a:rPr>
                <a:t>10</a:t>
              </a:r>
            </a:p>
          </p:txBody>
        </p:sp>
      </p:grpSp>
      <p:sp>
        <p:nvSpPr>
          <p:cNvPr id="82" name="AutoShape 5"/>
          <p:cNvSpPr>
            <a:spLocks noChangeArrowheads="1"/>
          </p:cNvSpPr>
          <p:nvPr/>
        </p:nvSpPr>
        <p:spPr bwMode="auto">
          <a:xfrm rot="10977800">
            <a:off x="6238942" y="43002"/>
            <a:ext cx="457200" cy="965200"/>
          </a:xfrm>
          <a:prstGeom prst="flowChartExtract">
            <a:avLst/>
          </a:prstGeom>
          <a:gradFill rotWithShape="1">
            <a:gsLst>
              <a:gs pos="0">
                <a:srgbClr val="6A570A"/>
              </a:gs>
              <a:gs pos="50000">
                <a:srgbClr val="E4BD16"/>
              </a:gs>
              <a:gs pos="100000">
                <a:srgbClr val="6A570A"/>
              </a:gs>
            </a:gsLst>
            <a:lin ang="0" scaled="1"/>
          </a:gra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3" name="Picture 2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>
                        <a14:foregroundMark x1="77500" y1="24897" x2="70300" y2="53601"/>
                        <a14:foregroundMark x1="58900" y1="27160" x2="84700" y2="33745"/>
                        <a14:foregroundMark x1="86100" y1="20473" x2="78200" y2="48457"/>
                        <a14:foregroundMark x1="53800" y1="48457" x2="84700" y2="47737"/>
                        <a14:foregroundMark x1="86800" y1="35905" x2="72500" y2="55144"/>
                        <a14:foregroundMark x1="87500" y1="38169" x2="83900" y2="49177"/>
                        <a14:foregroundMark x1="66700" y1="89815" x2="73200" y2="92695"/>
                        <a14:foregroundMark x1="81100" y1="72840" x2="94000" y2="84568"/>
                        <a14:foregroundMark x1="69600" y1="96399" x2="77500" y2="93416"/>
                        <a14:foregroundMark x1="86800" y1="75000" x2="95400" y2="83128"/>
                        <a14:foregroundMark x1="96100" y1="75720" x2="91100" y2="91975"/>
                        <a14:foregroundMark x1="86800" y1="23457" x2="84700" y2="37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777" y="5714806"/>
            <a:ext cx="974011" cy="946739"/>
          </a:xfrm>
          <a:prstGeom prst="rect">
            <a:avLst/>
          </a:prstGeom>
        </p:spPr>
      </p:pic>
      <p:pic>
        <p:nvPicPr>
          <p:cNvPr id="4" name="Picture 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75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6046" y="5715951"/>
            <a:ext cx="841719" cy="974622"/>
          </a:xfrm>
          <a:prstGeom prst="rect">
            <a:avLst/>
          </a:prstGeom>
        </p:spPr>
      </p:pic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7488" y="5625273"/>
            <a:ext cx="749278" cy="1114143"/>
          </a:xfrm>
          <a:prstGeom prst="rect">
            <a:avLst/>
          </a:prstGeom>
        </p:spPr>
      </p:pic>
      <p:pic>
        <p:nvPicPr>
          <p:cNvPr id="6" name="Picture 5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3795" y="4035834"/>
            <a:ext cx="769298" cy="1064076"/>
          </a:xfrm>
          <a:prstGeom prst="rect">
            <a:avLst/>
          </a:prstGeom>
        </p:spPr>
      </p:pic>
      <p:pic>
        <p:nvPicPr>
          <p:cNvPr id="7" name="Picture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ackgroundRemoval t="0" b="100000" l="0" r="97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2212" y="2798612"/>
            <a:ext cx="1057275" cy="1285875"/>
          </a:xfrm>
          <a:prstGeom prst="rect">
            <a:avLst/>
          </a:prstGeom>
        </p:spPr>
      </p:pic>
      <p:pic>
        <p:nvPicPr>
          <p:cNvPr id="8" name="Picture 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4202" y="2817545"/>
            <a:ext cx="888951" cy="1099067"/>
          </a:xfrm>
          <a:prstGeom prst="rect">
            <a:avLst/>
          </a:prstGeom>
        </p:spPr>
      </p:pic>
      <p:pic>
        <p:nvPicPr>
          <p:cNvPr id="9" name="Picture 8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ackgroundRemoval t="0" b="100000" l="0" r="100000">
                        <a14:foregroundMark x1="64463" y1="48428" x2="62810" y2="67296"/>
                        <a14:foregroundMark x1="78512" y1="67925" x2="64463" y2="69811"/>
                        <a14:foregroundMark x1="21488" y1="61635" x2="29752" y2="61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2193" y="5625273"/>
            <a:ext cx="836784" cy="1099575"/>
          </a:xfrm>
          <a:prstGeom prst="rect">
            <a:avLst/>
          </a:prstGeom>
        </p:spPr>
      </p:pic>
      <p:pic>
        <p:nvPicPr>
          <p:cNvPr id="10" name="Picture 9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 xmlns="">
                  <a14:imgLayer r:embed="rId25">
                    <a14:imgEffect>
                      <a14:backgroundRemoval t="0" b="99355" l="0" r="983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1614" y="5733088"/>
            <a:ext cx="728165" cy="956488"/>
          </a:xfrm>
          <a:prstGeom prst="rect">
            <a:avLst/>
          </a:prstGeom>
        </p:spPr>
      </p:pic>
      <p:pic>
        <p:nvPicPr>
          <p:cNvPr id="11" name="Picture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 xmlns="">
                  <a14:imgLayer r:embed="rId2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2664" y="5625272"/>
            <a:ext cx="959298" cy="1184524"/>
          </a:xfrm>
          <a:prstGeom prst="rect">
            <a:avLst/>
          </a:prstGeom>
        </p:spPr>
      </p:pic>
      <p:pic>
        <p:nvPicPr>
          <p:cNvPr id="12" name="Picture 11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 xmlns="">
                  <a14:imgLayer r:embed="rId30">
                    <a14:imgEffect>
                      <a14:backgroundRemoval t="0" b="100000" l="0" r="100000">
                        <a14:foregroundMark x1="71429" y1="46584" x2="44643" y2="83230"/>
                        <a14:foregroundMark x1="67857" y1="86335" x2="74107" y2="86335"/>
                        <a14:foregroundMark x1="47321" y1="87578" x2="40179" y2="87578"/>
                        <a14:foregroundMark x1="61607" y1="43478" x2="51786" y2="60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8713" y="5421175"/>
            <a:ext cx="923517" cy="1327556"/>
          </a:xfrm>
          <a:prstGeom prst="rect">
            <a:avLst/>
          </a:prstGeom>
        </p:spPr>
      </p:pic>
      <p:pic>
        <p:nvPicPr>
          <p:cNvPr id="13" name="Picture 12">
            <a:hlinkClick r:id="" action="ppaction://noaction"/>
          </p:cNvPr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 xmlns="">
                  <a14:imgLayer r:embed="rId3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4140" y="4129492"/>
            <a:ext cx="1057832" cy="1221174"/>
          </a:xfrm>
          <a:prstGeom prst="rect">
            <a:avLst/>
          </a:prstGeom>
        </p:spPr>
      </p:pic>
      <p:pic>
        <p:nvPicPr>
          <p:cNvPr id="14" name="Picture 13">
            <a:hlinkClick r:id="" action="ppaction://noaction"/>
          </p:cNvPr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 xmlns="">
                  <a14:imgLayer r:embed="rId35">
                    <a14:imgEffect>
                      <a14:backgroundRemoval t="0" b="100000" l="0" r="100000">
                        <a14:foregroundMark x1="50000" y1="17391" x2="48246" y2="52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5661" y="5625272"/>
            <a:ext cx="971138" cy="117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93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493949" y="152400"/>
            <a:ext cx="8229599" cy="2895600"/>
          </a:xfrm>
          <a:prstGeom prst="cloud">
            <a:avLst/>
          </a:prstGeom>
          <a:solidFill>
            <a:srgbClr val="FFCC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2135" y="914400"/>
            <a:ext cx="7083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9344" y="3234635"/>
            <a:ext cx="2066767" cy="584775"/>
          </a:xfrm>
          <a:prstGeom prst="rect">
            <a:avLst/>
          </a:prstGeom>
          <a:solidFill>
            <a:srgbClr val="FF7C8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98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4325" y="4470974"/>
            <a:ext cx="2066766" cy="584775"/>
          </a:xfrm>
          <a:prstGeom prst="rect">
            <a:avLst/>
          </a:prstGeom>
          <a:solidFill>
            <a:srgbClr val="FF7C8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102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9344" y="4470974"/>
            <a:ext cx="2066767" cy="584775"/>
          </a:xfrm>
          <a:prstGeom prst="rect">
            <a:avLst/>
          </a:prstGeom>
          <a:solidFill>
            <a:srgbClr val="FF7C8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82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5836" y="3234635"/>
            <a:ext cx="2055255" cy="584775"/>
          </a:xfrm>
          <a:prstGeom prst="rect">
            <a:avLst/>
          </a:prstGeom>
          <a:solidFill>
            <a:srgbClr val="FF7C8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110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77500" y1="24897" x2="70300" y2="53601"/>
                        <a14:foregroundMark x1="58900" y1="27160" x2="84700" y2="33745"/>
                        <a14:foregroundMark x1="86100" y1="20473" x2="78200" y2="48457"/>
                        <a14:foregroundMark x1="53800" y1="48457" x2="84700" y2="47737"/>
                        <a14:foregroundMark x1="86800" y1="35905" x2="72500" y2="55144"/>
                        <a14:foregroundMark x1="87500" y1="38169" x2="83900" y2="49177"/>
                        <a14:foregroundMark x1="66700" y1="89815" x2="73200" y2="92695"/>
                        <a14:foregroundMark x1="81100" y1="72840" x2="94000" y2="84568"/>
                        <a14:foregroundMark x1="69600" y1="96399" x2="77500" y2="93416"/>
                        <a14:foregroundMark x1="86800" y1="75000" x2="95400" y2="83128"/>
                        <a14:foregroundMark x1="96100" y1="75720" x2="91100" y2="91975"/>
                        <a14:foregroundMark x1="86800" y1="23457" x2="84700" y2="37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4566" y="5077191"/>
            <a:ext cx="1803435" cy="17529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49344" y="3268029"/>
            <a:ext cx="2066767" cy="58477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98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10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18941" y="115910"/>
            <a:ext cx="11719774" cy="663262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31403" y="3223391"/>
            <a:ext cx="587771" cy="56302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43350" y="396238"/>
            <a:ext cx="2279561" cy="7856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66055" y="473963"/>
            <a:ext cx="18280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16F1F5DC-F410-62F4-8FEB-4A0464733EBB}"/>
              </a:ext>
            </a:extLst>
          </p:cNvPr>
          <p:cNvSpPr txBox="1">
            <a:spLocks/>
          </p:cNvSpPr>
          <p:nvPr/>
        </p:nvSpPr>
        <p:spPr>
          <a:xfrm>
            <a:off x="1817033" y="1369045"/>
            <a:ext cx="8326107" cy="12192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u="sng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44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NGUYÊN TỐ HÓA HỌC (</a:t>
            </a:r>
            <a:r>
              <a:rPr lang="en-US" sz="44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44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174" y="3195050"/>
            <a:ext cx="6928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31403" y="2462723"/>
            <a:ext cx="587771" cy="56302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61931" y="2379418"/>
            <a:ext cx="6928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27839" y="3223391"/>
            <a:ext cx="587771" cy="5630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15610" y="3205496"/>
            <a:ext cx="6928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73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626481035"/>
              </p:ext>
            </p:extLst>
          </p:nvPr>
        </p:nvGraphicFramePr>
        <p:xfrm>
          <a:off x="176012" y="835201"/>
          <a:ext cx="11891491" cy="598216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77470"/>
                <a:gridCol w="1477470"/>
                <a:gridCol w="1477470"/>
                <a:gridCol w="1490512"/>
                <a:gridCol w="1490512"/>
                <a:gridCol w="1483993"/>
                <a:gridCol w="1490512"/>
                <a:gridCol w="1503552"/>
              </a:tblGrid>
              <a:tr h="1423494">
                <a:tc>
                  <a:txBody>
                    <a:bodyPr/>
                    <a:lstStyle/>
                    <a:p>
                      <a:pPr marR="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R="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nguyên tố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165" marR="1555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0650" marR="97790" indent="-76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R="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165" marR="1555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0650" marR="97790" indent="-76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52435">
                <a:tc>
                  <a:txBody>
                    <a:bodyPr/>
                    <a:lstStyle/>
                    <a:p>
                      <a:pPr marL="184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spc="-1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vi-VN" sz="2000" spc="-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ydrogen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Sodium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6860" marR="260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spc="-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0830" marR="2736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09876">
                <a:tc>
                  <a:txBody>
                    <a:bodyPr/>
                    <a:lstStyle/>
                    <a:p>
                      <a:pPr marL="1835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spc="-1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</a:t>
                      </a:r>
                      <a:r>
                        <a:rPr lang="vi-VN" sz="20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lium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1940" marR="2578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spc="-2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spc="-1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vi-VN" sz="20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vi-VN" sz="2000" spc="-1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vi-VN" sz="20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nesium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1940" marR="260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spc="-25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0830" marR="283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09876">
                <a:tc>
                  <a:txBody>
                    <a:bodyPr/>
                    <a:lstStyle/>
                    <a:p>
                      <a:pPr marL="1835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spc="-1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  <a:r>
                        <a:rPr lang="vi-VN" sz="20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thium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1940" marR="2508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spc="-2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spc="-1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vi-VN" sz="20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uminium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1940" marR="2590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spc="-25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000" spc="-25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0830" marR="2806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09876">
                <a:tc>
                  <a:txBody>
                    <a:bodyPr/>
                    <a:lstStyle/>
                    <a:p>
                      <a:pPr marL="1835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spc="-1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  <a:r>
                        <a:rPr lang="vi-VN" sz="20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ryllium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1940" marR="2425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spc="-2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pc="-1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en-US" sz="20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licon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5590" marR="260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pc="-25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0830" marR="2806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09876">
                <a:tc>
                  <a:txBody>
                    <a:bodyPr/>
                    <a:lstStyle/>
                    <a:p>
                      <a:pPr marL="1835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spc="-1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vi-VN" sz="20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oron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6860" marR="260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6860" marR="260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spc="-1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vi-VN" sz="20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hosphorus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400" marR="283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09876">
                <a:tc>
                  <a:txBody>
                    <a:bodyPr/>
                    <a:lstStyle/>
                    <a:p>
                      <a:pPr marL="184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spc="-1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vi-VN" sz="20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arbon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400" marR="260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0" marR="260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spc="-1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vi-VN" sz="20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ulfur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0830" marR="2832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09876">
                <a:tc>
                  <a:txBody>
                    <a:bodyPr/>
                    <a:lstStyle/>
                    <a:p>
                      <a:pPr marL="184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spc="-1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vi-VN" sz="20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itrogen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1940" marR="258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1940" marR="258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spc="-1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vi-VN" sz="20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vi-VN" sz="2000" spc="-1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vi-VN" sz="20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orine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1305" marR="260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spc="-25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000" spc="-25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vi-VN" sz="2400" spc="-25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spc="-25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09876">
                <a:tc>
                  <a:txBody>
                    <a:bodyPr/>
                    <a:lstStyle/>
                    <a:p>
                      <a:pPr marL="184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spc="-1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vi-VN" sz="20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xygen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1940" marR="258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1940" marR="258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spc="-1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r>
                        <a:rPr lang="vi-VN" sz="20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1940" marR="2514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spc="-25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0830" marR="275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09876">
                <a:tc>
                  <a:txBody>
                    <a:bodyPr/>
                    <a:lstStyle/>
                    <a:p>
                      <a:pPr marL="1828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spc="-1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vi-VN" sz="2000" spc="-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luori</a:t>
                      </a:r>
                      <a:r>
                        <a:rPr lang="en-US" sz="2000" spc="-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vi-VN" sz="2000" spc="-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8130" marR="260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8130" marR="260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0830" marR="2819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09876">
                <a:tc>
                  <a:txBody>
                    <a:bodyPr/>
                    <a:lstStyle/>
                    <a:p>
                      <a:pPr marL="1854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spc="-2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</a:t>
                      </a:r>
                      <a:r>
                        <a:rPr lang="vi-VN" sz="20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1940" marR="255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spc="-2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1940" marR="2533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1940" marR="2533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spc="-1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vi-VN" sz="20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lcium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0670" marR="260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spc="-2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0830" marR="275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09876">
                <a:tc gridSpan="8">
                  <a:txBody>
                    <a:bodyPr/>
                    <a:lstStyle/>
                    <a:p>
                      <a:pPr marL="290830" marR="27559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pc="-25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2400" spc="-25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3.1: </a:t>
                      </a:r>
                      <a:r>
                        <a:rPr lang="en-US" sz="2400" spc="-25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400" spc="-25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25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spc="-25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25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spc="-25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25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spc="-25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25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spc="-25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25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spc="-25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25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spc="-25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25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spc="-25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25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spc="-25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25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spc="-25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 </a:t>
                      </a:r>
                      <a:r>
                        <a:rPr lang="en-US" sz="2400" spc="-25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spc="-25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25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400" spc="-25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25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spc="-25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25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76012" y="127648"/>
            <a:ext cx="12015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3.1,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940417" y="3322749"/>
            <a:ext cx="8487177" cy="2717442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22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1967</TotalTime>
  <Words>1221</Words>
  <Application>Microsoft Office PowerPoint</Application>
  <PresentationFormat>Custom</PresentationFormat>
  <Paragraphs>563</Paragraphs>
  <Slides>25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NCC</cp:lastModifiedBy>
  <cp:revision>112</cp:revision>
  <dcterms:created xsi:type="dcterms:W3CDTF">2022-09-30T12:19:09Z</dcterms:created>
  <dcterms:modified xsi:type="dcterms:W3CDTF">2023-11-13T17:19:47Z</dcterms:modified>
</cp:coreProperties>
</file>