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370" r:id="rId2"/>
    <p:sldId id="356" r:id="rId3"/>
    <p:sldId id="365" r:id="rId4"/>
    <p:sldId id="306" r:id="rId5"/>
    <p:sldId id="367" r:id="rId6"/>
    <p:sldId id="371" r:id="rId7"/>
    <p:sldId id="372" r:id="rId8"/>
    <p:sldId id="373" r:id="rId9"/>
    <p:sldId id="358" r:id="rId10"/>
    <p:sldId id="310" r:id="rId11"/>
    <p:sldId id="303" r:id="rId12"/>
  </p:sldIdLst>
  <p:sldSz cx="9144000" cy="6858000" type="screen4x3"/>
  <p:notesSz cx="9388475" cy="7102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523"/>
    <a:srgbClr val="48423A"/>
    <a:srgbClr val="DADADA"/>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4" autoAdjust="0"/>
    <p:restoredTop sz="94404" autoAdjust="0"/>
  </p:normalViewPr>
  <p:slideViewPr>
    <p:cSldViewPr>
      <p:cViewPr varScale="1">
        <p:scale>
          <a:sx n="69" d="100"/>
          <a:sy n="69" d="100"/>
        </p:scale>
        <p:origin x="-12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4" y="0"/>
            <a:ext cx="4068339" cy="355124"/>
          </a:xfrm>
          <a:prstGeom prst="rect">
            <a:avLst/>
          </a:prstGeom>
        </p:spPr>
        <p:txBody>
          <a:bodyPr vert="horz" lIns="94229" tIns="47114" rIns="94229" bIns="47114" rtlCol="0"/>
          <a:lstStyle>
            <a:lvl1pPr algn="r">
              <a:defRPr sz="1200"/>
            </a:lvl1pPr>
          </a:lstStyle>
          <a:p>
            <a:fld id="{C7E946AA-2E19-4004-B56C-A5B553FB05AA}" type="datetimeFigureOut">
              <a:rPr lang="en-US" smtClean="0"/>
              <a:t>5/5/2025</a:t>
            </a:fld>
            <a:endParaRPr lang="en-US"/>
          </a:p>
        </p:txBody>
      </p:sp>
      <p:sp>
        <p:nvSpPr>
          <p:cNvPr id="4" name="Footer Placeholder 3"/>
          <p:cNvSpPr>
            <a:spLocks noGrp="1"/>
          </p:cNvSpPr>
          <p:nvPr>
            <p:ph type="ftr" sz="quarter" idx="2"/>
          </p:nvPr>
        </p:nvSpPr>
        <p:spPr>
          <a:xfrm>
            <a:off x="1" y="6746119"/>
            <a:ext cx="4068339" cy="3551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4" y="6746119"/>
            <a:ext cx="4068339" cy="355124"/>
          </a:xfrm>
          <a:prstGeom prst="rect">
            <a:avLst/>
          </a:prstGeom>
        </p:spPr>
        <p:txBody>
          <a:bodyPr vert="horz" lIns="94229" tIns="47114" rIns="94229" bIns="47114" rtlCol="0" anchor="b"/>
          <a:lstStyle>
            <a:lvl1pPr algn="r">
              <a:defRPr sz="1200"/>
            </a:lvl1pPr>
          </a:lstStyle>
          <a:p>
            <a:fld id="{31E66ADF-DAE2-49F1-ADD2-1EF70D189FBB}" type="slidenum">
              <a:rPr lang="en-US" smtClean="0"/>
              <a:t>‹#›</a:t>
            </a:fld>
            <a:endParaRPr lang="en-US"/>
          </a:p>
        </p:txBody>
      </p:sp>
    </p:spTree>
    <p:extLst>
      <p:ext uri="{BB962C8B-B14F-4D97-AF65-F5344CB8AC3E}">
        <p14:creationId xmlns:p14="http://schemas.microsoft.com/office/powerpoint/2010/main" val="258088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317964" y="0"/>
            <a:ext cx="4068339" cy="355124"/>
          </a:xfrm>
          <a:prstGeom prst="rect">
            <a:avLst/>
          </a:prstGeom>
        </p:spPr>
        <p:txBody>
          <a:bodyPr vert="horz" lIns="94229" tIns="47114" rIns="94229" bIns="47114" rtlCol="0"/>
          <a:lstStyle>
            <a:lvl1pPr algn="r" eaLnBrk="1" fontAlgn="auto" hangingPunct="1">
              <a:spcBef>
                <a:spcPts val="0"/>
              </a:spcBef>
              <a:spcAft>
                <a:spcPts val="0"/>
              </a:spcAft>
              <a:defRPr sz="1200">
                <a:latin typeface="+mn-lt"/>
                <a:cs typeface="+mn-cs"/>
              </a:defRPr>
            </a:lvl1pPr>
          </a:lstStyle>
          <a:p>
            <a:pPr>
              <a:defRPr/>
            </a:pPr>
            <a:fld id="{755C8E08-8DBE-4C49-8A38-ECB2F72A51C0}" type="datetimeFigureOut">
              <a:rPr lang="en-US"/>
              <a:pPr>
                <a:defRPr/>
              </a:pPr>
              <a:t>5/5/2025</a:t>
            </a:fld>
            <a:endParaRPr lang="en-US"/>
          </a:p>
        </p:txBody>
      </p:sp>
      <p:sp>
        <p:nvSpPr>
          <p:cNvPr id="4" name="Slide Image Placeholder 3"/>
          <p:cNvSpPr>
            <a:spLocks noGrp="1" noRot="1" noChangeAspect="1"/>
          </p:cNvSpPr>
          <p:nvPr>
            <p:ph type="sldImg" idx="2"/>
          </p:nvPr>
        </p:nvSpPr>
        <p:spPr>
          <a:xfrm>
            <a:off x="2919413" y="533400"/>
            <a:ext cx="3549650" cy="2662238"/>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p:cNvSpPr>
            <a:spLocks noGrp="1"/>
          </p:cNvSpPr>
          <p:nvPr>
            <p:ph type="body" sz="quarter" idx="3"/>
          </p:nvPr>
        </p:nvSpPr>
        <p:spPr>
          <a:xfrm>
            <a:off x="938848" y="3373676"/>
            <a:ext cx="7510780" cy="3196114"/>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746119"/>
            <a:ext cx="4068339" cy="355124"/>
          </a:xfrm>
          <a:prstGeom prst="rect">
            <a:avLst/>
          </a:prstGeom>
        </p:spPr>
        <p:txBody>
          <a:bodyPr vert="horz" lIns="94229" tIns="47114" rIns="94229" bIns="47114"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317964" y="6746119"/>
            <a:ext cx="4068339" cy="355124"/>
          </a:xfrm>
          <a:prstGeom prst="rect">
            <a:avLst/>
          </a:prstGeom>
        </p:spPr>
        <p:txBody>
          <a:bodyPr vert="horz" wrap="square" lIns="94229" tIns="47114" rIns="94229" bIns="47114" numCol="1" anchor="b" anchorCtr="0" compatLnSpc="1">
            <a:prstTxWarp prst="textNoShape">
              <a:avLst/>
            </a:prstTxWarp>
          </a:bodyPr>
          <a:lstStyle>
            <a:lvl1pPr algn="r" eaLnBrk="1" hangingPunct="1">
              <a:defRPr sz="1200"/>
            </a:lvl1pPr>
          </a:lstStyle>
          <a:p>
            <a:pPr>
              <a:defRPr/>
            </a:pPr>
            <a:fld id="{43F4FAA9-F622-402E-85A4-6A2E39DF502D}" type="slidenum">
              <a:rPr lang="en-US"/>
              <a:pPr>
                <a:defRPr/>
              </a:pPr>
              <a:t>‹#›</a:t>
            </a:fld>
            <a:endParaRPr lang="en-US"/>
          </a:p>
        </p:txBody>
      </p:sp>
    </p:spTree>
    <p:extLst>
      <p:ext uri="{BB962C8B-B14F-4D97-AF65-F5344CB8AC3E}">
        <p14:creationId xmlns:p14="http://schemas.microsoft.com/office/powerpoint/2010/main" val="3521729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Coi có thứ ngày chưa? Viết bảng</a:t>
            </a:r>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2</a:t>
            </a:fld>
            <a:endParaRPr lang="en-US"/>
          </a:p>
        </p:txBody>
      </p:sp>
    </p:spTree>
    <p:extLst>
      <p:ext uri="{BB962C8B-B14F-4D97-AF65-F5344CB8AC3E}">
        <p14:creationId xmlns:p14="http://schemas.microsoft.com/office/powerpoint/2010/main" val="347645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5318507" y="6745708"/>
            <a:ext cx="4068339" cy="3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9" tIns="47114" rIns="94229" bIns="471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fld id="{A2CA991C-31AE-49C9-90F9-AEFF7ACAA210}" type="slidenum">
              <a:rPr lang="en-US" sz="1200"/>
              <a:pPr algn="r"/>
              <a:t>11</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5003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Bài này có 2 tiết</a:t>
            </a:r>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3</a:t>
            </a:fld>
            <a:endParaRPr lang="en-US"/>
          </a:p>
        </p:txBody>
      </p:sp>
    </p:spTree>
    <p:extLst>
      <p:ext uri="{BB962C8B-B14F-4D97-AF65-F5344CB8AC3E}">
        <p14:creationId xmlns:p14="http://schemas.microsoft.com/office/powerpoint/2010/main" val="51701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4</a:t>
            </a:fld>
            <a:endParaRPr lang="en-US"/>
          </a:p>
        </p:txBody>
      </p:sp>
    </p:spTree>
    <p:extLst>
      <p:ext uri="{BB962C8B-B14F-4D97-AF65-F5344CB8AC3E}">
        <p14:creationId xmlns:p14="http://schemas.microsoft.com/office/powerpoint/2010/main" val="93362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r>
              <a:rPr lang="en-US">
                <a:solidFill>
                  <a:srgbClr val="FF0000"/>
                </a:solidFill>
                <a:sym typeface="Wingdings" panose="05000000000000000000" pitchFamily="2" charset="2"/>
              </a:rPr>
              <a:t>Để có sự công bằng cô mời 1 nhóm lên trình bày thông qua trò chơi đua vịt, bạn vịt của nhóm nào đến đích trc thì nhóm đó trình bày..</a:t>
            </a:r>
          </a:p>
          <a:p>
            <a:pPr marL="171450" indent="-171450">
              <a:buFontTx/>
              <a:buChar char="-"/>
            </a:pPr>
            <a:r>
              <a:rPr lang="en-US">
                <a:solidFill>
                  <a:srgbClr val="FF0000"/>
                </a:solidFill>
                <a:sym typeface="Wingdings" panose="05000000000000000000" pitchFamily="2" charset="2"/>
              </a:rPr>
              <a:t>--Nhìn giấy</a:t>
            </a:r>
            <a:endParaRPr lang="en-US">
              <a:solidFill>
                <a:srgbClr val="FF0000"/>
              </a:solidFill>
            </a:endParaRPr>
          </a:p>
          <a:p>
            <a:pPr marL="171450" indent="-171450">
              <a:buFontTx/>
              <a:buChar char="-"/>
            </a:pPr>
            <a:endParaRPr lang="vi-VN">
              <a:solidFill>
                <a:srgbClr val="FF0000"/>
              </a:solidFill>
            </a:endParaRPr>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5</a:t>
            </a:fld>
            <a:endParaRPr lang="en-US"/>
          </a:p>
        </p:txBody>
      </p:sp>
    </p:spTree>
    <p:extLst>
      <p:ext uri="{BB962C8B-B14F-4D97-AF65-F5344CB8AC3E}">
        <p14:creationId xmlns:p14="http://schemas.microsoft.com/office/powerpoint/2010/main" val="297986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65EAD9-1D02-73A0-35A1-F32580695341}"/>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29BDD0F8-A6F2-B0EC-1E42-B38C42FCAC92}"/>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0C7C2376-3EC1-1D08-8D1A-3D1BECAFE86F}"/>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xmlns="" id="{BCB397B6-3AC8-5E50-6D3B-30C80AF07D64}"/>
              </a:ext>
            </a:extLst>
          </p:cNvPr>
          <p:cNvSpPr>
            <a:spLocks noGrp="1"/>
          </p:cNvSpPr>
          <p:nvPr>
            <p:ph type="sldNum" sz="quarter" idx="5"/>
          </p:nvPr>
        </p:nvSpPr>
        <p:spPr/>
        <p:txBody>
          <a:bodyPr/>
          <a:lstStyle/>
          <a:p>
            <a:pPr>
              <a:defRPr/>
            </a:pPr>
            <a:fld id="{43F4FAA9-F622-402E-85A4-6A2E39DF502D}" type="slidenum">
              <a:rPr lang="en-US" smtClean="0"/>
              <a:pPr>
                <a:defRPr/>
              </a:pPr>
              <a:t>6</a:t>
            </a:fld>
            <a:endParaRPr lang="en-US"/>
          </a:p>
        </p:txBody>
      </p:sp>
    </p:spTree>
    <p:extLst>
      <p:ext uri="{BB962C8B-B14F-4D97-AF65-F5344CB8AC3E}">
        <p14:creationId xmlns:p14="http://schemas.microsoft.com/office/powerpoint/2010/main" val="381571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15CD1A-7FA2-959A-1C85-2F6387A6B7A1}"/>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22378EFD-2099-5481-D873-CBD4AC4F3BE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A9B0267D-C34A-1481-A3F3-51B294A20475}"/>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xmlns="" id="{20DF0341-4BC1-BBED-73B1-5164D97E17D7}"/>
              </a:ext>
            </a:extLst>
          </p:cNvPr>
          <p:cNvSpPr>
            <a:spLocks noGrp="1"/>
          </p:cNvSpPr>
          <p:nvPr>
            <p:ph type="sldNum" sz="quarter" idx="5"/>
          </p:nvPr>
        </p:nvSpPr>
        <p:spPr/>
        <p:txBody>
          <a:bodyPr/>
          <a:lstStyle/>
          <a:p>
            <a:pPr>
              <a:defRPr/>
            </a:pPr>
            <a:fld id="{43F4FAA9-F622-402E-85A4-6A2E39DF502D}" type="slidenum">
              <a:rPr lang="en-US" smtClean="0"/>
              <a:pPr>
                <a:defRPr/>
              </a:pPr>
              <a:t>7</a:t>
            </a:fld>
            <a:endParaRPr lang="en-US"/>
          </a:p>
        </p:txBody>
      </p:sp>
    </p:spTree>
    <p:extLst>
      <p:ext uri="{BB962C8B-B14F-4D97-AF65-F5344CB8AC3E}">
        <p14:creationId xmlns:p14="http://schemas.microsoft.com/office/powerpoint/2010/main" val="375507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B5EA98-9E05-4672-73E9-E62979E83180}"/>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DAFCFC5A-E8F1-C39A-D308-3E532AF064F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990F66D6-41EE-8362-6DC8-1B5E779B9199}"/>
              </a:ext>
            </a:extLst>
          </p:cNvPr>
          <p:cNvSpPr>
            <a:spLocks noGrp="1"/>
          </p:cNvSpPr>
          <p:nvPr>
            <p:ph type="body" idx="1"/>
          </p:nvPr>
        </p:nvSpPr>
        <p:spPr/>
        <p:txBody>
          <a:bodyPr/>
          <a:lstStyle/>
          <a:p>
            <a:pPr marL="171450" indent="-171450">
              <a:buFontTx/>
              <a:buChar char="-"/>
            </a:pPr>
            <a:r>
              <a:rPr lang="en-US">
                <a:solidFill>
                  <a:srgbClr val="FF0000"/>
                </a:solidFill>
              </a:rPr>
              <a:t>Em đã bao giờ tìm kiếm thông tin trên Internet chưa? Rồi.  Em tìm kiếm bằng website nào?</a:t>
            </a:r>
          </a:p>
          <a:p>
            <a:pPr marL="171450" indent="-171450">
              <a:buFontTx/>
              <a:buChar char="-"/>
            </a:pPr>
            <a:r>
              <a:rPr lang="en-US">
                <a:solidFill>
                  <a:srgbClr val="FF0000"/>
                </a:solidFill>
              </a:rPr>
              <a:t>Chốt câu tl của hs. Cô còn có thể gọi website www.google.com là máy tìm kiếm vậy máy tìm kiếm là gì? Và tìm kiếm thông tin internet như thế nào chúng ta sẽ cùng tìm hiểu phần 1 nhé.--</a:t>
            </a:r>
            <a:r>
              <a:rPr lang="en-US">
                <a:solidFill>
                  <a:srgbClr val="FF0000"/>
                </a:solidFill>
                <a:sym typeface="Wingdings" panose="05000000000000000000" pitchFamily="2" charset="2"/>
              </a:rPr>
              <a:t> nhấn xuất hiện hiệu ứng 2 cái --viết bảng</a:t>
            </a:r>
          </a:p>
          <a:p>
            <a:pPr marL="171450" indent="-171450">
              <a:buFontTx/>
              <a:buChar char="-"/>
            </a:pPr>
            <a:r>
              <a:rPr lang="en-US">
                <a:solidFill>
                  <a:srgbClr val="FF0000"/>
                </a:solidFill>
                <a:sym typeface="Wingdings" panose="05000000000000000000" pitchFamily="2" charset="2"/>
              </a:rPr>
              <a:t>Để tìm hiểu rõ hơn máy tìm kiếm là gì cô có phần thảo luận nhóm - nhấn số 1 - nhìn giấy</a:t>
            </a:r>
          </a:p>
          <a:p>
            <a:pPr marL="171450" indent="-171450">
              <a:buFontTx/>
              <a:buChar char="-"/>
            </a:pPr>
            <a:endParaRPr lang="vi-VN">
              <a:solidFill>
                <a:srgbClr val="FF0000"/>
              </a:solidFill>
            </a:endParaRPr>
          </a:p>
        </p:txBody>
      </p:sp>
      <p:sp>
        <p:nvSpPr>
          <p:cNvPr id="4" name="Chỗ dành sẵn cho Số hiệu Bản chiếu 3">
            <a:extLst>
              <a:ext uri="{FF2B5EF4-FFF2-40B4-BE49-F238E27FC236}">
                <a16:creationId xmlns:a16="http://schemas.microsoft.com/office/drawing/2014/main" xmlns="" id="{7479D5B4-3A04-005B-DB96-C36D1F42C9ED}"/>
              </a:ext>
            </a:extLst>
          </p:cNvPr>
          <p:cNvSpPr>
            <a:spLocks noGrp="1"/>
          </p:cNvSpPr>
          <p:nvPr>
            <p:ph type="sldNum" sz="quarter" idx="5"/>
          </p:nvPr>
        </p:nvSpPr>
        <p:spPr/>
        <p:txBody>
          <a:bodyPr/>
          <a:lstStyle/>
          <a:p>
            <a:pPr>
              <a:defRPr/>
            </a:pPr>
            <a:fld id="{43F4FAA9-F622-402E-85A4-6A2E39DF502D}" type="slidenum">
              <a:rPr lang="en-US" smtClean="0"/>
              <a:pPr>
                <a:defRPr/>
              </a:pPr>
              <a:t>8</a:t>
            </a:fld>
            <a:endParaRPr lang="en-US"/>
          </a:p>
        </p:txBody>
      </p:sp>
    </p:spTree>
    <p:extLst>
      <p:ext uri="{BB962C8B-B14F-4D97-AF65-F5344CB8AC3E}">
        <p14:creationId xmlns:p14="http://schemas.microsoft.com/office/powerpoint/2010/main" val="401176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Cô chốt lại sơ đồ tư duy hoàn chỉnh phần bài học hôm nay, phần sơ đồ này cô sẽ gởi cho cô Thu để gởi vào nhóm lớp các bạn kiểm tra và hoàn thiện trong vở của mình đầy đủ nhé.</a:t>
            </a:r>
          </a:p>
          <a:p>
            <a:r>
              <a:rPr lang="en-US"/>
              <a:t>Để ôn lại kiến thức đã học cô có phần trò chơi cho lớp mình.</a:t>
            </a:r>
          </a:p>
          <a:p>
            <a:r>
              <a:rPr lang="en-US"/>
              <a:t>Để đánh giá hoạt động của các nhóm trong tiết học hôm nay các em hãy làm bảng đánh giá sau.</a:t>
            </a:r>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9</a:t>
            </a:fld>
            <a:endParaRPr lang="en-US"/>
          </a:p>
        </p:txBody>
      </p:sp>
    </p:spTree>
    <p:extLst>
      <p:ext uri="{BB962C8B-B14F-4D97-AF65-F5344CB8AC3E}">
        <p14:creationId xmlns:p14="http://schemas.microsoft.com/office/powerpoint/2010/main" val="151322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a:defRPr/>
            </a:pPr>
            <a:fld id="{43F4FAA9-F622-402E-85A4-6A2E39DF502D}" type="slidenum">
              <a:rPr lang="en-US" smtClean="0"/>
              <a:pPr>
                <a:defRPr/>
              </a:pPr>
              <a:t>10</a:t>
            </a:fld>
            <a:endParaRPr lang="en-US"/>
          </a:p>
        </p:txBody>
      </p:sp>
    </p:spTree>
    <p:extLst>
      <p:ext uri="{BB962C8B-B14F-4D97-AF65-F5344CB8AC3E}">
        <p14:creationId xmlns:p14="http://schemas.microsoft.com/office/powerpoint/2010/main" val="10439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A514F8-E7F2-460E-A29A-1080F3803A13}" type="datetimeFigureOut">
              <a:rPr lang="en-US"/>
              <a:pPr>
                <a:defRPr/>
              </a:pPr>
              <a:t>5/5/2025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BAE0FA-2F88-4BBD-9311-D4015FFF5955}" type="slidenum">
              <a:rPr lang="en-US"/>
              <a:pPr>
                <a:defRPr/>
              </a:pPr>
              <a:t>‹#›</a:t>
            </a:fld>
            <a:endParaRPr lang="en-US"/>
          </a:p>
        </p:txBody>
      </p:sp>
    </p:spTree>
    <p:extLst>
      <p:ext uri="{BB962C8B-B14F-4D97-AF65-F5344CB8AC3E}">
        <p14:creationId xmlns:p14="http://schemas.microsoft.com/office/powerpoint/2010/main" val="1563587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157308-21A9-419B-8B05-04C94D5D0423}" type="datetimeFigureOut">
              <a:rPr lang="en-US"/>
              <a:pPr>
                <a:defRPr/>
              </a:pPr>
              <a:t>5/5/2025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81C1B9-07DD-4AFE-A929-33783A1DD71F}" type="slidenum">
              <a:rPr lang="en-US"/>
              <a:pPr>
                <a:defRPr/>
              </a:pPr>
              <a:t>‹#›</a:t>
            </a:fld>
            <a:endParaRPr lang="en-US"/>
          </a:p>
        </p:txBody>
      </p:sp>
    </p:spTree>
    <p:extLst>
      <p:ext uri="{BB962C8B-B14F-4D97-AF65-F5344CB8AC3E}">
        <p14:creationId xmlns:p14="http://schemas.microsoft.com/office/powerpoint/2010/main" val="908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9B0818-6628-4DC4-BF22-5F46DAB94D8E}" type="datetimeFigureOut">
              <a:rPr lang="en-US"/>
              <a:pPr>
                <a:defRPr/>
              </a:pPr>
              <a:t>5/5/2025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E90874-4E4C-43B7-B983-A6B079C3279E}" type="slidenum">
              <a:rPr lang="en-US"/>
              <a:pPr>
                <a:defRPr/>
              </a:pPr>
              <a:t>‹#›</a:t>
            </a:fld>
            <a:endParaRPr lang="en-US"/>
          </a:p>
        </p:txBody>
      </p:sp>
    </p:spTree>
    <p:extLst>
      <p:ext uri="{BB962C8B-B14F-4D97-AF65-F5344CB8AC3E}">
        <p14:creationId xmlns:p14="http://schemas.microsoft.com/office/powerpoint/2010/main" val="164443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4BB86-907D-4787-AB27-7D4C4A64CE87}" type="datetimeFigureOut">
              <a:rPr lang="en-US"/>
              <a:pPr>
                <a:defRPr/>
              </a:pPr>
              <a:t>5/5/2025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D3AAE9-218B-42F8-9117-194E232D223A}" type="slidenum">
              <a:rPr lang="en-US"/>
              <a:pPr>
                <a:defRPr/>
              </a:pPr>
              <a:t>‹#›</a:t>
            </a:fld>
            <a:endParaRPr lang="en-US"/>
          </a:p>
        </p:txBody>
      </p:sp>
    </p:spTree>
    <p:extLst>
      <p:ext uri="{BB962C8B-B14F-4D97-AF65-F5344CB8AC3E}">
        <p14:creationId xmlns:p14="http://schemas.microsoft.com/office/powerpoint/2010/main" val="19841019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6C685DE-BD9F-43D2-97F6-492EE6146E09}" type="datetimeFigureOut">
              <a:rPr lang="en-US"/>
              <a:pPr>
                <a:defRPr/>
              </a:pPr>
              <a:t>5/5/2025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0D8EED-DF5E-48DA-8994-D4754374380B}" type="slidenum">
              <a:rPr lang="en-US"/>
              <a:pPr>
                <a:defRPr/>
              </a:pPr>
              <a:t>‹#›</a:t>
            </a:fld>
            <a:endParaRPr lang="en-US"/>
          </a:p>
        </p:txBody>
      </p:sp>
    </p:spTree>
    <p:extLst>
      <p:ext uri="{BB962C8B-B14F-4D97-AF65-F5344CB8AC3E}">
        <p14:creationId xmlns:p14="http://schemas.microsoft.com/office/powerpoint/2010/main" val="384365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AA57C0-6DAB-4A2A-9FC6-C1C05FF91F76}" type="datetimeFigureOut">
              <a:rPr lang="en-US"/>
              <a:pPr>
                <a:defRPr/>
              </a:pPr>
              <a:t>5/5/2025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3999CF-8254-4C74-A310-9CDA6F7DCDA9}" type="slidenum">
              <a:rPr lang="en-US"/>
              <a:pPr>
                <a:defRPr/>
              </a:pPr>
              <a:t>‹#›</a:t>
            </a:fld>
            <a:endParaRPr lang="en-US"/>
          </a:p>
        </p:txBody>
      </p:sp>
    </p:spTree>
    <p:extLst>
      <p:ext uri="{BB962C8B-B14F-4D97-AF65-F5344CB8AC3E}">
        <p14:creationId xmlns:p14="http://schemas.microsoft.com/office/powerpoint/2010/main" val="219115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EC63079-8227-41B7-B2A2-D9015AC16449}" type="datetimeFigureOut">
              <a:rPr lang="en-US"/>
              <a:pPr>
                <a:defRPr/>
              </a:pPr>
              <a:t>5/5/2025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B5CCC0-EEA4-479C-AFD0-E42E702B0859}" type="slidenum">
              <a:rPr lang="en-US"/>
              <a:pPr>
                <a:defRPr/>
              </a:pPr>
              <a:t>‹#›</a:t>
            </a:fld>
            <a:endParaRPr lang="en-US"/>
          </a:p>
        </p:txBody>
      </p:sp>
    </p:spTree>
    <p:extLst>
      <p:ext uri="{BB962C8B-B14F-4D97-AF65-F5344CB8AC3E}">
        <p14:creationId xmlns:p14="http://schemas.microsoft.com/office/powerpoint/2010/main" val="290424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A50EA87-84FC-4DEA-A9FA-D4FF195CD71F}" type="datetimeFigureOut">
              <a:rPr lang="en-US"/>
              <a:pPr>
                <a:defRPr/>
              </a:pPr>
              <a:t>5/5/2025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52AA22-4503-413B-9CD5-DAE8126500EA}" type="slidenum">
              <a:rPr lang="en-US"/>
              <a:pPr>
                <a:defRPr/>
              </a:pPr>
              <a:t>‹#›</a:t>
            </a:fld>
            <a:endParaRPr lang="en-US"/>
          </a:p>
        </p:txBody>
      </p:sp>
    </p:spTree>
    <p:extLst>
      <p:ext uri="{BB962C8B-B14F-4D97-AF65-F5344CB8AC3E}">
        <p14:creationId xmlns:p14="http://schemas.microsoft.com/office/powerpoint/2010/main" val="856207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BE7F80-088F-46C9-B052-D99E7EEE8872}" type="datetimeFigureOut">
              <a:rPr lang="en-US"/>
              <a:pPr>
                <a:defRPr/>
              </a:pPr>
              <a:t>5/5/2025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AD02CB-489F-4E3A-9DE6-83E3BF666F3D}" type="slidenum">
              <a:rPr lang="en-US"/>
              <a:pPr>
                <a:defRPr/>
              </a:pPr>
              <a:t>‹#›</a:t>
            </a:fld>
            <a:endParaRPr lang="en-US"/>
          </a:p>
        </p:txBody>
      </p:sp>
    </p:spTree>
    <p:extLst>
      <p:ext uri="{BB962C8B-B14F-4D97-AF65-F5344CB8AC3E}">
        <p14:creationId xmlns:p14="http://schemas.microsoft.com/office/powerpoint/2010/main" val="126946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674DAF-82D5-4AAA-843E-58989F2C4BC4}" type="datetimeFigureOut">
              <a:rPr lang="en-US"/>
              <a:pPr>
                <a:defRPr/>
              </a:pPr>
              <a:t>5/5/2025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46BC4C-F956-440D-9372-F3F8F47AC079}" type="slidenum">
              <a:rPr lang="en-US"/>
              <a:pPr>
                <a:defRPr/>
              </a:pPr>
              <a:t>‹#›</a:t>
            </a:fld>
            <a:endParaRPr lang="en-US"/>
          </a:p>
        </p:txBody>
      </p:sp>
    </p:spTree>
    <p:extLst>
      <p:ext uri="{BB962C8B-B14F-4D97-AF65-F5344CB8AC3E}">
        <p14:creationId xmlns:p14="http://schemas.microsoft.com/office/powerpoint/2010/main" val="138347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7CCB7E-8641-4957-8BC0-0CEFFA7EDA7B}" type="datetimeFigureOut">
              <a:rPr lang="en-US"/>
              <a:pPr>
                <a:defRPr/>
              </a:pPr>
              <a:t>5/5/2025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90775-1FE0-4EA1-8C46-C7FA5659653D}" type="slidenum">
              <a:rPr lang="en-US"/>
              <a:pPr>
                <a:defRPr/>
              </a:pPr>
              <a:t>‹#›</a:t>
            </a:fld>
            <a:endParaRPr lang="en-US"/>
          </a:p>
        </p:txBody>
      </p:sp>
    </p:spTree>
    <p:extLst>
      <p:ext uri="{BB962C8B-B14F-4D97-AF65-F5344CB8AC3E}">
        <p14:creationId xmlns:p14="http://schemas.microsoft.com/office/powerpoint/2010/main" val="289045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900F3EB-169E-4602-8CF8-D426A294BB27}" type="datetimeFigureOut">
              <a:rPr lang="en-US"/>
              <a:pPr>
                <a:defRPr/>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550882E-81BB-40F1-8F90-CF9D6B93FC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file:///G:\tin%208\TTDD2.ppt" TargetMode="External"/><Relationship Id="rId5" Type="http://schemas.openxmlformats.org/officeDocument/2006/relationships/hyperlink" Target="file:///G:\tin%208\TTDD1.ppt"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s://padlet.com/mynhan510/b-i-13-th-c-h-nh-t-m-ki-m-v-thay-th-3mvlbh85g5430ju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adlet.com/mynhan510/b-i-7-tr-nh-b-y-s-li-u-b-ng-bi-u-3mvlbh85g5430jux"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gBm5CDF3pPc?feature=oembed" TargetMode="External"/><Relationship Id="rId5" Type="http://schemas.openxmlformats.org/officeDocument/2006/relationships/image" Target="../media/image7.jpeg"/><Relationship Id="rId4" Type="http://schemas.openxmlformats.org/officeDocument/2006/relationships/hyperlink" Target="https://www.online-stopwatch.com/duck-race/?characters=6&amp;countdown=00:00:1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mynhan510/b-i-13-th-c-h-nh-t-m-ki-m-v-thay-th-3mvlbh85g5430jux"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padlet.com/mynhan510/b-i-7-tr-nh-b-y-s-li-u-b-ng-bi-u-3mvlbh85g5430ju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adlet.com/mynhan510/b-i-13-th-c-h-nh-t-m-ki-m-v-thay-th-3mvlbh85g5430jux"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online-stopwatch.com/duck-race/?characters=6&amp;countdown=00:00:10" TargetMode="External"/><Relationship Id="rId4" Type="http://schemas.openxmlformats.org/officeDocument/2006/relationships/hyperlink" Target="https://padlet.com/mynhan510/b-i-7-tr-nh-b-y-s-li-u-b-ng-bi-u-3mvlbh85g5430ju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adlet.com/mynhan510/b-i-13-th-c-h-nh-t-m-ki-m-v-thay-th-3mvlbh85g5430jux"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online-stopwatch.com/duck-race/?characters=6&amp;countdown=00:00:10" TargetMode="External"/><Relationship Id="rId4" Type="http://schemas.openxmlformats.org/officeDocument/2006/relationships/hyperlink" Target="https://padlet.com/mynhan510/b-i-7-tr-nh-b-y-s-li-u-b-ng-bi-u-3mvlbh85g5430jux"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quizizz.com/admin/quiz/start_new/67c024c007bca6612d17e173?searchLocale=" TargetMode="External"/><Relationship Id="rId3" Type="http://schemas.openxmlformats.org/officeDocument/2006/relationships/hyperlink" Target="https://docs.google.com/spreadsheets/d/1mm_GKmz3JATD7m8zH7SxyVjHVBPXJ7Kw59oU7mNRjgc/edit?gid=0#gid=0" TargetMode="Externa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C49D6-399C-F6DE-DEF7-02C9DC19800C}"/>
              </a:ext>
            </a:extLst>
          </p:cNvPr>
          <p:cNvSpPr>
            <a:spLocks noGrp="1"/>
          </p:cNvSpPr>
          <p:nvPr>
            <p:ph type="title"/>
          </p:nvPr>
        </p:nvSpPr>
        <p:spPr/>
        <p:txBody>
          <a:bodyPr/>
          <a:lstStyle/>
          <a:p>
            <a:endParaRPr lang="en-US"/>
          </a:p>
        </p:txBody>
      </p:sp>
      <p:pic>
        <p:nvPicPr>
          <p:cNvPr id="16" name="6357311362713">
            <a:hlinkClick r:id="" action="ppaction://media"/>
            <a:extLst>
              <a:ext uri="{FF2B5EF4-FFF2-40B4-BE49-F238E27FC236}">
                <a16:creationId xmlns:a16="http://schemas.microsoft.com/office/drawing/2014/main" xmlns="" id="{8F3AEBB1-12E2-4D10-FE58-903A00334A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74639"/>
            <a:ext cx="8229600" cy="5668962"/>
          </a:xfrm>
        </p:spPr>
      </p:pic>
    </p:spTree>
    <p:extLst>
      <p:ext uri="{BB962C8B-B14F-4D97-AF65-F5344CB8AC3E}">
        <p14:creationId xmlns:p14="http://schemas.microsoft.com/office/powerpoint/2010/main" val="2911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0" y="0"/>
            <a:ext cx="9144000" cy="6858000"/>
          </a:xfrm>
          <a:prstGeom prst="rect">
            <a:avLst/>
          </a:prstGeom>
          <a:gradFill rotWithShape="0">
            <a:gsLst>
              <a:gs pos="0">
                <a:srgbClr val="00FF00">
                  <a:alpha val="30000"/>
                </a:srgbClr>
              </a:gs>
              <a:gs pos="50000">
                <a:schemeClr val="bg1"/>
              </a:gs>
              <a:gs pos="100000">
                <a:srgbClr val="00FF00">
                  <a:alpha val="30000"/>
                </a:srgbClr>
              </a:gs>
            </a:gsLst>
            <a:lin ang="2700000" scaled="1"/>
          </a:gradFill>
          <a:ln w="9525" algn="ctr">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defRPr/>
            </a:pPr>
            <a:endParaRPr lang="en-US"/>
          </a:p>
        </p:txBody>
      </p:sp>
      <p:pic>
        <p:nvPicPr>
          <p:cNvPr id="18437" name="Picture 3" descr="BACK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014037"/>
            <a:ext cx="82296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book_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486400"/>
            <a:ext cx="1524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descr="book_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3505200"/>
            <a:ext cx="13716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2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52400"/>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7"/>
          <p:cNvSpPr txBox="1">
            <a:spLocks noChangeArrowheads="1"/>
          </p:cNvSpPr>
          <p:nvPr/>
        </p:nvSpPr>
        <p:spPr bwMode="auto">
          <a:xfrm>
            <a:off x="1371600" y="17526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a:solidFill>
                  <a:schemeClr val="bg1"/>
                </a:solidFill>
                <a:latin typeface=".VnTime" pitchFamily="34" charset="0"/>
              </a:rPr>
              <a:t>1. Häc bµi </a:t>
            </a:r>
          </a:p>
        </p:txBody>
      </p:sp>
      <p:sp>
        <p:nvSpPr>
          <p:cNvPr id="189448" name="WordArt 8"/>
          <p:cNvSpPr>
            <a:spLocks noChangeArrowheads="1" noChangeShapeType="1" noTextEdit="1"/>
          </p:cNvSpPr>
          <p:nvPr/>
        </p:nvSpPr>
        <p:spPr bwMode="auto">
          <a:xfrm>
            <a:off x="1524000" y="1295400"/>
            <a:ext cx="6705600" cy="762000"/>
          </a:xfrm>
          <a:prstGeom prst="rect">
            <a:avLst/>
          </a:prstGeom>
        </p:spPr>
        <p:txBody>
          <a:bodyPr wrap="none" fromWordArt="1">
            <a:prstTxWarp prst="textPlain">
              <a:avLst>
                <a:gd name="adj" fmla="val 50000"/>
              </a:avLst>
            </a:prstTxWarp>
          </a:bodyPr>
          <a:lstStyle/>
          <a:p>
            <a:pPr algn="ctr"/>
            <a:r>
              <a:rPr lang="vi-VN" sz="36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Hướng dẫn về nhà</a:t>
            </a:r>
            <a:endParaRPr lang="en-US" sz="3600" b="1" kern="1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
        <p:nvSpPr>
          <p:cNvPr id="189449" name="Homepage"/>
          <p:cNvSpPr>
            <a:spLocks noEditPoints="1" noChangeArrowheads="1"/>
          </p:cNvSpPr>
          <p:nvPr/>
        </p:nvSpPr>
        <p:spPr bwMode="auto">
          <a:xfrm>
            <a:off x="914400" y="1371600"/>
            <a:ext cx="439738" cy="565150"/>
          </a:xfrm>
          <a:custGeom>
            <a:avLst/>
            <a:gdLst>
              <a:gd name="T0" fmla="*/ 0 w 21600"/>
              <a:gd name="T1" fmla="*/ 0 h 21600"/>
              <a:gd name="T2" fmla="*/ 219869 w 21600"/>
              <a:gd name="T3" fmla="*/ 0 h 21600"/>
              <a:gd name="T4" fmla="*/ 439738 w 21600"/>
              <a:gd name="T5" fmla="*/ 0 h 21600"/>
              <a:gd name="T6" fmla="*/ 439738 w 21600"/>
              <a:gd name="T7" fmla="*/ 282575 h 21600"/>
              <a:gd name="T8" fmla="*/ 439738 w 21600"/>
              <a:gd name="T9" fmla="*/ 565150 h 21600"/>
              <a:gd name="T10" fmla="*/ 219869 w 21600"/>
              <a:gd name="T11" fmla="*/ 565150 h 21600"/>
              <a:gd name="T12" fmla="*/ 0 w 21600"/>
              <a:gd name="T13" fmla="*/ 282575 h 21600"/>
              <a:gd name="T14" fmla="*/ 0 60000 65536"/>
              <a:gd name="T15" fmla="*/ 0 60000 65536"/>
              <a:gd name="T16" fmla="*/ 0 60000 65536"/>
              <a:gd name="T17" fmla="*/ 0 60000 65536"/>
              <a:gd name="T18" fmla="*/ 0 60000 65536"/>
              <a:gd name="T19" fmla="*/ 0 60000 65536"/>
              <a:gd name="T20" fmla="*/ 0 60000 65536"/>
              <a:gd name="T21" fmla="*/ 999 w 21600"/>
              <a:gd name="T22" fmla="*/ 12174 h 21600"/>
              <a:gd name="T23" fmla="*/ 20813 w 21600"/>
              <a:gd name="T24" fmla="*/ 1714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5251" y="7101"/>
                </a:moveTo>
                <a:lnTo>
                  <a:pt x="5251" y="11160"/>
                </a:lnTo>
                <a:lnTo>
                  <a:pt x="16306" y="11160"/>
                </a:lnTo>
                <a:lnTo>
                  <a:pt x="16306" y="7052"/>
                </a:lnTo>
                <a:lnTo>
                  <a:pt x="16901" y="6561"/>
                </a:lnTo>
                <a:lnTo>
                  <a:pt x="15264" y="5236"/>
                </a:lnTo>
                <a:lnTo>
                  <a:pt x="15264" y="1636"/>
                </a:lnTo>
                <a:lnTo>
                  <a:pt x="13478" y="1636"/>
                </a:lnTo>
                <a:lnTo>
                  <a:pt x="13478" y="3698"/>
                </a:lnTo>
                <a:lnTo>
                  <a:pt x="11182" y="1669"/>
                </a:lnTo>
                <a:lnTo>
                  <a:pt x="4847" y="6561"/>
                </a:lnTo>
                <a:lnTo>
                  <a:pt x="5251" y="7101"/>
                </a:lnTo>
                <a:close/>
              </a:path>
              <a:path w="21600" h="21600" extrusionOk="0">
                <a:moveTo>
                  <a:pt x="9396" y="11160"/>
                </a:moveTo>
                <a:lnTo>
                  <a:pt x="9396" y="7772"/>
                </a:lnTo>
                <a:lnTo>
                  <a:pt x="11820" y="7772"/>
                </a:lnTo>
                <a:lnTo>
                  <a:pt x="11820" y="11160"/>
                </a:lnTo>
                <a:lnTo>
                  <a:pt x="9396" y="11160"/>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89450" name="Rectangle 10"/>
          <p:cNvSpPr>
            <a:spLocks noChangeArrowheads="1"/>
          </p:cNvSpPr>
          <p:nvPr/>
        </p:nvSpPr>
        <p:spPr bwMode="auto">
          <a:xfrm>
            <a:off x="914400" y="2096390"/>
            <a:ext cx="762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60000"/>
              </a:spcBef>
            </a:pPr>
            <a:r>
              <a:rPr lang="en-US" sz="4000" b="1"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p>
        </p:txBody>
      </p:sp>
      <p:pic>
        <p:nvPicPr>
          <p:cNvPr id="18445" name="Picture 11" descr="divi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6397625"/>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2" name="Rectangle 12"/>
          <p:cNvSpPr>
            <a:spLocks noChangeArrowheads="1"/>
          </p:cNvSpPr>
          <p:nvPr/>
        </p:nvSpPr>
        <p:spPr bwMode="auto">
          <a:xfrm>
            <a:off x="914400" y="2766808"/>
            <a:ext cx="7086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60000"/>
              </a:spcBef>
            </a:pPr>
            <a:r>
              <a:rPr lang="en-US" sz="4000" b="1" dirty="0">
                <a:latin typeface="Times New Roman" panose="02020603050405020304" pitchFamily="18" charset="0"/>
                <a:cs typeface="Times New Roman" panose="02020603050405020304" pitchFamily="18" charset="0"/>
                <a:sym typeface="Wingdings" pitchFamily="2" charset="2"/>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Thay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tắt</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0346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Pict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WordArt 6"/>
          <p:cNvSpPr>
            <a:spLocks noChangeArrowheads="1" noChangeShapeType="1" noTextEdit="1"/>
          </p:cNvSpPr>
          <p:nvPr/>
        </p:nvSpPr>
        <p:spPr bwMode="auto">
          <a:xfrm>
            <a:off x="1447800" y="2438400"/>
            <a:ext cx="6324600" cy="147002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Times New Roman"/>
                <a:cs typeface="Times New Roman"/>
              </a:rPr>
              <a:t>XIN CHÂN THÀNH CÁM ƠN</a:t>
            </a:r>
            <a:endParaRPr lang="en-US" sz="3600" kern="10" dirty="0">
              <a:ln w="9525">
                <a:solidFill>
                  <a:srgbClr val="000000"/>
                </a:solidFill>
                <a:round/>
                <a:headEnd/>
                <a:tailEnd/>
              </a:ln>
              <a:solidFill>
                <a:srgbClr val="FF0000"/>
              </a:solidFill>
              <a:latin typeface="Times New Roman"/>
              <a:cs typeface="Times New Roman"/>
            </a:endParaRPr>
          </a:p>
        </p:txBody>
      </p:sp>
    </p:spTree>
    <p:extLst>
      <p:ext uri="{BB962C8B-B14F-4D97-AF65-F5344CB8AC3E}">
        <p14:creationId xmlns:p14="http://schemas.microsoft.com/office/powerpoint/2010/main" val="803630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blinds(horizontal)">
                                      <p:cBhvr>
                                        <p:cTn id="7"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1295153645158334966_574_574">
            <a:extLst>
              <a:ext uri="{FF2B5EF4-FFF2-40B4-BE49-F238E27FC236}">
                <a16:creationId xmlns:a16="http://schemas.microsoft.com/office/drawing/2014/main" xmlns="" id="{F3B62B0A-D65B-5B68-721D-360EE1318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 y="-2807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ình chữ nhật 4">
            <a:extLst>
              <a:ext uri="{FF2B5EF4-FFF2-40B4-BE49-F238E27FC236}">
                <a16:creationId xmlns:a16="http://schemas.microsoft.com/office/drawing/2014/main" xmlns="" id="{186116FA-03DC-2DE5-1177-A55D75CACD80}"/>
              </a:ext>
            </a:extLst>
          </p:cNvPr>
          <p:cNvSpPr/>
          <p:nvPr/>
        </p:nvSpPr>
        <p:spPr>
          <a:xfrm>
            <a:off x="-52682" y="2496533"/>
            <a:ext cx="9218876" cy="2308324"/>
          </a:xfrm>
          <a:prstGeom prst="rect">
            <a:avLst/>
          </a:prstGeom>
          <a:noFill/>
        </p:spPr>
        <p:txBody>
          <a:bodyPr wrap="square" lIns="91440" tIns="45720" rIns="91440" bIns="45720">
            <a:spAutoFit/>
          </a:bodyPr>
          <a:lstStyle/>
          <a:p>
            <a:pPr algn="ctr"/>
            <a:r>
              <a:rPr lang="en-US" sz="7200" b="1" spc="50" dirty="0">
                <a:ln w="9525" cmpd="sng">
                  <a:noFill/>
                  <a:prstDash val="solid"/>
                </a:ln>
                <a:solidFill>
                  <a:schemeClr val="accent1">
                    <a:lumMod val="50000"/>
                  </a:schemeClr>
                </a:solidFill>
                <a:effectLst>
                  <a:glow rad="38100">
                    <a:schemeClr val="accent1">
                      <a:alpha val="40000"/>
                    </a:schemeClr>
                  </a:glow>
                </a:effectLst>
              </a:rPr>
              <a:t>THỰC HÀNH: </a:t>
            </a:r>
          </a:p>
          <a:p>
            <a:pPr algn="ctr"/>
            <a:r>
              <a:rPr lang="en-US" sz="7200" b="1" spc="50" dirty="0">
                <a:ln w="9525" cmpd="sng">
                  <a:noFill/>
                  <a:prstDash val="solid"/>
                </a:ln>
                <a:solidFill>
                  <a:schemeClr val="accent1">
                    <a:lumMod val="50000"/>
                  </a:schemeClr>
                </a:solidFill>
                <a:effectLst>
                  <a:glow rad="38100">
                    <a:schemeClr val="accent1">
                      <a:alpha val="40000"/>
                    </a:schemeClr>
                  </a:glow>
                </a:effectLst>
              </a:rPr>
              <a:t>TÌM KIẾM VÀ THAY THẾ</a:t>
            </a:r>
            <a:endParaRPr lang="vi-VN" sz="7200" b="1" spc="50" dirty="0">
              <a:ln w="9525" cmpd="sng">
                <a:noFill/>
                <a:prstDash val="solid"/>
              </a:ln>
              <a:solidFill>
                <a:schemeClr val="accent1">
                  <a:lumMod val="50000"/>
                </a:schemeClr>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xmlns="" id="{E78C968A-16E5-EC60-6F2D-B4EF66C5FBAA}"/>
              </a:ext>
            </a:extLst>
          </p:cNvPr>
          <p:cNvSpPr/>
          <p:nvPr/>
        </p:nvSpPr>
        <p:spPr>
          <a:xfrm>
            <a:off x="-46803" y="1063374"/>
            <a:ext cx="6096000" cy="1015663"/>
          </a:xfrm>
          <a:prstGeom prst="rect">
            <a:avLst/>
          </a:prstGeom>
          <a:noFill/>
        </p:spPr>
        <p:txBody>
          <a:bodyPr wrap="square" lIns="91440" tIns="45720" rIns="91440" bIns="45720">
            <a:spAutoFit/>
          </a:bodyPr>
          <a:lstStyle/>
          <a:p>
            <a:pPr algn="ctr"/>
            <a:r>
              <a:rPr lang="en-US" sz="6000" b="1" kern="10">
                <a:ln w="22225">
                  <a:solidFill>
                    <a:schemeClr val="tx1">
                      <a:lumMod val="85000"/>
                      <a:lumOff val="15000"/>
                    </a:schemeClr>
                  </a:solidFill>
                  <a:prstDash val="solid"/>
                </a:ln>
                <a:solidFill>
                  <a:srgbClr val="FF0000"/>
                </a:solidFill>
                <a:latin typeface="Times New Roman"/>
                <a:cs typeface="Times New Roman"/>
              </a:rPr>
              <a:t>TIẾT 27 </a:t>
            </a:r>
            <a:r>
              <a:rPr lang="en-US" sz="6000" b="1" kern="10" dirty="0">
                <a:ln w="22225">
                  <a:solidFill>
                    <a:schemeClr val="tx1">
                      <a:lumMod val="85000"/>
                      <a:lumOff val="15000"/>
                    </a:schemeClr>
                  </a:solidFill>
                  <a:prstDash val="solid"/>
                </a:ln>
                <a:solidFill>
                  <a:srgbClr val="FF0000"/>
                </a:solidFill>
                <a:latin typeface="Times New Roman"/>
                <a:cs typeface="Times New Roman"/>
              </a:rPr>
              <a:t>– BÀI 13 </a:t>
            </a:r>
            <a:endParaRPr lang="en-US" sz="6000" b="1" dirty="0">
              <a:ln w="22225">
                <a:solidFill>
                  <a:schemeClr val="tx1">
                    <a:lumMod val="85000"/>
                    <a:lumOff val="15000"/>
                  </a:schemeClr>
                </a:solidFill>
                <a:prstDash val="solid"/>
              </a:ln>
              <a:solidFill>
                <a:srgbClr val="FF0000"/>
              </a:solidFill>
            </a:endParaRPr>
          </a:p>
        </p:txBody>
      </p:sp>
    </p:spTree>
    <p:extLst>
      <p:ext uri="{BB962C8B-B14F-4D97-AF65-F5344CB8AC3E}">
        <p14:creationId xmlns:p14="http://schemas.microsoft.com/office/powerpoint/2010/main" val="2091922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70BA24E-829B-3EF0-E8D0-0AEC671DACBE}"/>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xmlns="" id="{1D832AA1-7A96-F891-503A-631529FB2A1E}"/>
              </a:ext>
            </a:extLst>
          </p:cNvPr>
          <p:cNvSpPr>
            <a:spLocks noGrp="1"/>
          </p:cNvSpPr>
          <p:nvPr>
            <p:ph idx="1"/>
          </p:nvPr>
        </p:nvSpPr>
        <p:spPr>
          <a:xfrm>
            <a:off x="457200" y="1600200"/>
            <a:ext cx="8686800" cy="4525963"/>
          </a:xfrm>
        </p:spPr>
        <p:txBody>
          <a:bodyPr/>
          <a:lstStyle/>
          <a:p>
            <a:endParaRPr lang="vi-VN" dirty="0"/>
          </a:p>
        </p:txBody>
      </p:sp>
      <p:sp>
        <p:nvSpPr>
          <p:cNvPr id="4" name="AutoShape 27">
            <a:extLst>
              <a:ext uri="{FF2B5EF4-FFF2-40B4-BE49-F238E27FC236}">
                <a16:creationId xmlns:a16="http://schemas.microsoft.com/office/drawing/2014/main" xmlns="" id="{12823F5C-FA00-C298-FDE8-46BB24D3FBE1}"/>
              </a:ext>
            </a:extLst>
          </p:cNvPr>
          <p:cNvSpPr>
            <a:spLocks noChangeArrowheads="1"/>
          </p:cNvSpPr>
          <p:nvPr/>
        </p:nvSpPr>
        <p:spPr bwMode="gray">
          <a:xfrm>
            <a:off x="2919484" y="1756726"/>
            <a:ext cx="5948363" cy="1018891"/>
          </a:xfrm>
          <a:prstGeom prst="roundRect">
            <a:avLst>
              <a:gd name="adj" fmla="val 50000"/>
            </a:avLst>
          </a:prstGeom>
          <a:gradFill rotWithShape="1">
            <a:gsLst>
              <a:gs pos="0">
                <a:srgbClr val="CCECFF"/>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000" b="1" dirty="0" err="1">
                <a:solidFill>
                  <a:srgbClr val="000099"/>
                </a:solidFill>
                <a:latin typeface="Times New Roman" panose="02020603050405020304" pitchFamily="18" charset="0"/>
                <a:cs typeface="Times New Roman" panose="02020603050405020304" pitchFamily="18" charset="0"/>
              </a:rPr>
              <a:t>Tại</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sao</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phải</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tìm</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kiếm</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và</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thay</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thế</a:t>
            </a:r>
            <a:r>
              <a:rPr lang="en-US" altLang="vi-VN" sz="3000" b="1" dirty="0">
                <a:solidFill>
                  <a:srgbClr val="000099"/>
                </a:solidFill>
                <a:latin typeface="Times New Roman" panose="02020603050405020304" pitchFamily="18" charset="0"/>
                <a:cs typeface="Times New Roman" panose="02020603050405020304" pitchFamily="18" charset="0"/>
              </a:rPr>
              <a:t> </a:t>
            </a:r>
          </a:p>
          <a:p>
            <a:pPr algn="ctr"/>
            <a:r>
              <a:rPr lang="en-US" altLang="vi-VN" sz="3000" b="1" dirty="0" err="1">
                <a:solidFill>
                  <a:srgbClr val="000099"/>
                </a:solidFill>
                <a:latin typeface="Times New Roman" panose="02020603050405020304" pitchFamily="18" charset="0"/>
                <a:cs typeface="Times New Roman" panose="02020603050405020304" pitchFamily="18" charset="0"/>
              </a:rPr>
              <a:t>văn</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bản</a:t>
            </a:r>
            <a:r>
              <a:rPr lang="en-US" altLang="vi-VN" sz="3000" b="1" dirty="0">
                <a:solidFill>
                  <a:srgbClr val="000099"/>
                </a:solidFill>
                <a:latin typeface="Times New Roman" panose="02020603050405020304" pitchFamily="18" charset="0"/>
                <a:cs typeface="Times New Roman" panose="02020603050405020304" pitchFamily="18" charset="0"/>
              </a:rPr>
              <a:t>?</a:t>
            </a:r>
          </a:p>
        </p:txBody>
      </p:sp>
      <p:sp>
        <p:nvSpPr>
          <p:cNvPr id="5" name="AutoShape 43">
            <a:extLst>
              <a:ext uri="{FF2B5EF4-FFF2-40B4-BE49-F238E27FC236}">
                <a16:creationId xmlns:a16="http://schemas.microsoft.com/office/drawing/2014/main" xmlns="" id="{13805640-186C-60A6-EA05-73575AA98A3E}"/>
              </a:ext>
            </a:extLst>
          </p:cNvPr>
          <p:cNvSpPr>
            <a:spLocks noChangeArrowheads="1"/>
          </p:cNvSpPr>
          <p:nvPr/>
        </p:nvSpPr>
        <p:spPr bwMode="gray">
          <a:xfrm>
            <a:off x="2855837" y="3133554"/>
            <a:ext cx="5993212" cy="1073127"/>
          </a:xfrm>
          <a:prstGeom prst="roundRect">
            <a:avLst>
              <a:gd name="adj" fmla="val 50000"/>
            </a:avLst>
          </a:prstGeom>
          <a:gradFill rotWithShape="1">
            <a:gsLst>
              <a:gs pos="0">
                <a:schemeClr val="bg2"/>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000" b="1" dirty="0" err="1">
                <a:solidFill>
                  <a:srgbClr val="000099"/>
                </a:solidFill>
                <a:latin typeface="Times New Roman" panose="02020603050405020304" pitchFamily="18" charset="0"/>
                <a:cs typeface="Times New Roman" panose="02020603050405020304" pitchFamily="18" charset="0"/>
              </a:rPr>
              <a:t>Sử</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dụng</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công</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cụ</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tìm</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kiếm</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và</a:t>
            </a:r>
            <a:r>
              <a:rPr lang="en-US" altLang="vi-VN" sz="3000" b="1" dirty="0">
                <a:solidFill>
                  <a:srgbClr val="000099"/>
                </a:solidFill>
                <a:latin typeface="Times New Roman" panose="02020603050405020304" pitchFamily="18" charset="0"/>
                <a:cs typeface="Times New Roman" panose="02020603050405020304" pitchFamily="18" charset="0"/>
              </a:rPr>
              <a:t> </a:t>
            </a:r>
          </a:p>
          <a:p>
            <a:pPr algn="ctr"/>
            <a:r>
              <a:rPr lang="en-US" altLang="vi-VN" sz="3000" b="1" dirty="0" err="1">
                <a:solidFill>
                  <a:srgbClr val="000099"/>
                </a:solidFill>
                <a:latin typeface="Times New Roman" panose="02020603050405020304" pitchFamily="18" charset="0"/>
                <a:cs typeface="Times New Roman" panose="02020603050405020304" pitchFamily="18" charset="0"/>
              </a:rPr>
              <a:t>thay</a:t>
            </a:r>
            <a:r>
              <a:rPr lang="en-US" altLang="vi-VN" sz="3000" b="1" dirty="0">
                <a:solidFill>
                  <a:srgbClr val="000099"/>
                </a:solidFill>
                <a:latin typeface="Times New Roman" panose="02020603050405020304" pitchFamily="18" charset="0"/>
                <a:cs typeface="Times New Roman" panose="02020603050405020304" pitchFamily="18" charset="0"/>
              </a:rPr>
              <a:t> </a:t>
            </a:r>
            <a:r>
              <a:rPr lang="en-US" altLang="vi-VN" sz="3000" b="1" dirty="0" err="1">
                <a:solidFill>
                  <a:srgbClr val="000099"/>
                </a:solidFill>
                <a:latin typeface="Times New Roman" panose="02020603050405020304" pitchFamily="18" charset="0"/>
                <a:cs typeface="Times New Roman" panose="02020603050405020304" pitchFamily="18" charset="0"/>
              </a:rPr>
              <a:t>thế</a:t>
            </a:r>
            <a:endParaRPr lang="en-US" altLang="vi-VN" sz="3000" b="1" dirty="0">
              <a:solidFill>
                <a:srgbClr val="000099"/>
              </a:solidFill>
              <a:latin typeface="Times New Roman" panose="02020603050405020304" pitchFamily="18" charset="0"/>
              <a:cs typeface="Times New Roman" panose="02020603050405020304" pitchFamily="18" charset="0"/>
            </a:endParaRPr>
          </a:p>
        </p:txBody>
      </p:sp>
      <p:grpSp>
        <p:nvGrpSpPr>
          <p:cNvPr id="6" name="Group 7">
            <a:extLst>
              <a:ext uri="{FF2B5EF4-FFF2-40B4-BE49-F238E27FC236}">
                <a16:creationId xmlns:a16="http://schemas.microsoft.com/office/drawing/2014/main" xmlns="" id="{35C95A77-A461-47AC-83BD-4321914E1736}"/>
              </a:ext>
            </a:extLst>
          </p:cNvPr>
          <p:cNvGrpSpPr>
            <a:grpSpLocks/>
          </p:cNvGrpSpPr>
          <p:nvPr/>
        </p:nvGrpSpPr>
        <p:grpSpPr bwMode="auto">
          <a:xfrm>
            <a:off x="1060450" y="2003425"/>
            <a:ext cx="1563688" cy="203200"/>
            <a:chOff x="0" y="1896"/>
            <a:chExt cx="5760" cy="120"/>
          </a:xfrm>
        </p:grpSpPr>
        <p:sp>
          <p:nvSpPr>
            <p:cNvPr id="7" name="Rectangle 8">
              <a:extLst>
                <a:ext uri="{FF2B5EF4-FFF2-40B4-BE49-F238E27FC236}">
                  <a16:creationId xmlns:a16="http://schemas.microsoft.com/office/drawing/2014/main" xmlns="" id="{7297930F-031C-EFBF-35A6-13053E547CE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8" name="Rectangle 9">
              <a:extLst>
                <a:ext uri="{FF2B5EF4-FFF2-40B4-BE49-F238E27FC236}">
                  <a16:creationId xmlns:a16="http://schemas.microsoft.com/office/drawing/2014/main" xmlns="" id="{652FB271-AA67-C1FF-3610-9655716408E3}"/>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9" name="Group 10">
            <a:extLst>
              <a:ext uri="{FF2B5EF4-FFF2-40B4-BE49-F238E27FC236}">
                <a16:creationId xmlns:a16="http://schemas.microsoft.com/office/drawing/2014/main" xmlns="" id="{89F3F703-9C4C-C78B-34AB-59102C10EA30}"/>
              </a:ext>
            </a:extLst>
          </p:cNvPr>
          <p:cNvGrpSpPr>
            <a:grpSpLocks/>
          </p:cNvGrpSpPr>
          <p:nvPr/>
        </p:nvGrpSpPr>
        <p:grpSpPr bwMode="auto">
          <a:xfrm>
            <a:off x="346075" y="1284288"/>
            <a:ext cx="720725" cy="1219200"/>
            <a:chOff x="1474" y="2341"/>
            <a:chExt cx="454" cy="679"/>
          </a:xfrm>
        </p:grpSpPr>
        <p:grpSp>
          <p:nvGrpSpPr>
            <p:cNvPr id="10" name="Group 11">
              <a:extLst>
                <a:ext uri="{FF2B5EF4-FFF2-40B4-BE49-F238E27FC236}">
                  <a16:creationId xmlns:a16="http://schemas.microsoft.com/office/drawing/2014/main" xmlns="" id="{44BB5E63-57F4-DF8F-8168-17879FD1F87C}"/>
                </a:ext>
              </a:extLst>
            </p:cNvPr>
            <p:cNvGrpSpPr>
              <a:grpSpLocks/>
            </p:cNvGrpSpPr>
            <p:nvPr/>
          </p:nvGrpSpPr>
          <p:grpSpPr bwMode="auto">
            <a:xfrm rot="5400000">
              <a:off x="1456" y="2517"/>
              <a:ext cx="537" cy="185"/>
              <a:chOff x="0" y="1896"/>
              <a:chExt cx="5760" cy="120"/>
            </a:xfrm>
          </p:grpSpPr>
          <p:sp>
            <p:nvSpPr>
              <p:cNvPr id="21" name="Rectangle 12">
                <a:extLst>
                  <a:ext uri="{FF2B5EF4-FFF2-40B4-BE49-F238E27FC236}">
                    <a16:creationId xmlns:a16="http://schemas.microsoft.com/office/drawing/2014/main" xmlns="" id="{296F28F8-A5EA-6632-0640-4A50FDD0C81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22" name="Rectangle 13">
                <a:extLst>
                  <a:ext uri="{FF2B5EF4-FFF2-40B4-BE49-F238E27FC236}">
                    <a16:creationId xmlns:a16="http://schemas.microsoft.com/office/drawing/2014/main" xmlns="" id="{8234EBB5-B77C-3EF6-419B-F1943CEA44C5}"/>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11" name="Group 14">
              <a:extLst>
                <a:ext uri="{FF2B5EF4-FFF2-40B4-BE49-F238E27FC236}">
                  <a16:creationId xmlns:a16="http://schemas.microsoft.com/office/drawing/2014/main" xmlns="" id="{78798EAB-A5AB-6FEC-B961-2B1E065F8358}"/>
                </a:ext>
              </a:extLst>
            </p:cNvPr>
            <p:cNvGrpSpPr>
              <a:grpSpLocks/>
            </p:cNvGrpSpPr>
            <p:nvPr/>
          </p:nvGrpSpPr>
          <p:grpSpPr bwMode="auto">
            <a:xfrm rot="5400000">
              <a:off x="1474" y="2567"/>
              <a:ext cx="453" cy="454"/>
              <a:chOff x="1845" y="1824"/>
              <a:chExt cx="2016" cy="1823"/>
            </a:xfrm>
          </p:grpSpPr>
          <p:sp>
            <p:nvSpPr>
              <p:cNvPr id="12" name="AutoShape 15">
                <a:extLst>
                  <a:ext uri="{FF2B5EF4-FFF2-40B4-BE49-F238E27FC236}">
                    <a16:creationId xmlns:a16="http://schemas.microsoft.com/office/drawing/2014/main" xmlns="" id="{597CA221-6EAC-D367-D14E-2B486E5AF50D}"/>
                  </a:ext>
                </a:extLst>
              </p:cNvPr>
              <p:cNvSpPr>
                <a:spLocks noChangeArrowheads="1"/>
              </p:cNvSpPr>
              <p:nvPr/>
            </p:nvSpPr>
            <p:spPr bwMode="gray">
              <a:xfrm rot="16200000" flipH="1">
                <a:off x="1792" y="2545"/>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lgn="l" eaLnBrk="0" hangingPunct="0">
                  <a:defRPr/>
                </a:pPr>
                <a:endParaRPr lang="en-US">
                  <a:latin typeface="Arial" charset="0"/>
                  <a:cs typeface="Arial" charset="0"/>
                </a:endParaRPr>
              </a:p>
            </p:txBody>
          </p:sp>
          <p:sp>
            <p:nvSpPr>
              <p:cNvPr id="13" name="AutoShape 16">
                <a:extLst>
                  <a:ext uri="{FF2B5EF4-FFF2-40B4-BE49-F238E27FC236}">
                    <a16:creationId xmlns:a16="http://schemas.microsoft.com/office/drawing/2014/main" xmlns="" id="{467ED273-F4E5-0825-A3B6-1DAC37FE98AA}"/>
                  </a:ext>
                </a:extLst>
              </p:cNvPr>
              <p:cNvSpPr>
                <a:spLocks noChangeArrowheads="1"/>
              </p:cNvSpPr>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4" name="AutoShape 17">
                <a:extLst>
                  <a:ext uri="{FF2B5EF4-FFF2-40B4-BE49-F238E27FC236}">
                    <a16:creationId xmlns:a16="http://schemas.microsoft.com/office/drawing/2014/main" xmlns="" id="{622E6520-6D74-1B03-4062-273E44C2529D}"/>
                  </a:ext>
                </a:extLst>
              </p:cNvPr>
              <p:cNvSpPr>
                <a:spLocks noChangeArrowheads="1"/>
              </p:cNvSpPr>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5" name="Oval 18">
                <a:extLst>
                  <a:ext uri="{FF2B5EF4-FFF2-40B4-BE49-F238E27FC236}">
                    <a16:creationId xmlns:a16="http://schemas.microsoft.com/office/drawing/2014/main" xmlns="" id="{64CBD1FB-9C36-E1F0-1B0F-D49E91F965B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6" name="Oval 19">
                <a:extLst>
                  <a:ext uri="{FF2B5EF4-FFF2-40B4-BE49-F238E27FC236}">
                    <a16:creationId xmlns:a16="http://schemas.microsoft.com/office/drawing/2014/main" xmlns="" id="{0F444AB1-F5EF-3A98-200B-6E5D4358365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7" name="Oval 20">
                <a:extLst>
                  <a:ext uri="{FF2B5EF4-FFF2-40B4-BE49-F238E27FC236}">
                    <a16:creationId xmlns:a16="http://schemas.microsoft.com/office/drawing/2014/main" xmlns="" id="{C7A73025-C8A6-F26B-8187-6FB7E2162799}"/>
                  </a:ext>
                </a:extLst>
              </p:cNvPr>
              <p:cNvSpPr>
                <a:spLocks noChangeArrowheads="1"/>
              </p:cNvSpPr>
              <p:nvPr/>
            </p:nvSpPr>
            <p:spPr bwMode="gray">
              <a:xfrm>
                <a:off x="2151" y="2882"/>
                <a:ext cx="1413" cy="241"/>
              </a:xfrm>
              <a:prstGeom prst="ellipse">
                <a:avLst/>
              </a:prstGeom>
              <a:gradFill rotWithShape="1">
                <a:gsLst>
                  <a:gs pos="0">
                    <a:srgbClr val="FFFFFF"/>
                  </a:gs>
                  <a:gs pos="50000">
                    <a:schemeClr val="hlink"/>
                  </a:gs>
                  <a:gs pos="100000">
                    <a:srgbClr val="FFFFFF"/>
                  </a:gs>
                </a:gsLst>
                <a:lin ang="2700000" scaled="1"/>
              </a:gradFill>
              <a:ln w="38100" algn="ctr">
                <a:noFill/>
                <a:round/>
                <a:headEnd/>
                <a:tailEnd/>
              </a:ln>
            </p:spPr>
            <p:txBody>
              <a:bodyPr rot="10800000" vert="eaVert" wrap="none" anchor="ctr">
                <a:spAutoFit/>
              </a:bodyPr>
              <a:lstStyle/>
              <a:p>
                <a:pPr algn="l" eaLnBrk="0" hangingPunct="0">
                  <a:defRPr/>
                </a:pPr>
                <a:endParaRPr lang="en-US">
                  <a:latin typeface="Arial" charset="0"/>
                  <a:cs typeface="Arial" charset="0"/>
                </a:endParaRPr>
              </a:p>
            </p:txBody>
          </p:sp>
          <p:sp>
            <p:nvSpPr>
              <p:cNvPr id="18" name="Oval 21">
                <a:extLst>
                  <a:ext uri="{FF2B5EF4-FFF2-40B4-BE49-F238E27FC236}">
                    <a16:creationId xmlns:a16="http://schemas.microsoft.com/office/drawing/2014/main" xmlns="" id="{1A8A6A4E-939B-57F4-76A0-D9260CCCAC38}"/>
                  </a:ext>
                </a:extLst>
              </p:cNvPr>
              <p:cNvSpPr>
                <a:spLocks noChangeArrowheads="1"/>
              </p:cNvSpPr>
              <p:nvPr/>
            </p:nvSpPr>
            <p:spPr bwMode="gray">
              <a:xfrm>
                <a:off x="2176" y="2888"/>
                <a:ext cx="1421" cy="23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19" name="Oval 22">
                <a:extLst>
                  <a:ext uri="{FF2B5EF4-FFF2-40B4-BE49-F238E27FC236}">
                    <a16:creationId xmlns:a16="http://schemas.microsoft.com/office/drawing/2014/main" xmlns="" id="{AF064390-3BD0-C669-3365-229D28C8C3E7}"/>
                  </a:ext>
                </a:extLst>
              </p:cNvPr>
              <p:cNvSpPr>
                <a:spLocks noChangeArrowheads="1"/>
              </p:cNvSpPr>
              <p:nvPr/>
            </p:nvSpPr>
            <p:spPr bwMode="gray">
              <a:xfrm>
                <a:off x="2151" y="2111"/>
                <a:ext cx="1413" cy="1096"/>
              </a:xfrm>
              <a:prstGeom prst="ellipse">
                <a:avLst/>
              </a:prstGeom>
              <a:gradFill rotWithShape="1">
                <a:gsLst>
                  <a:gs pos="0">
                    <a:srgbClr val="7A7400"/>
                  </a:gs>
                  <a:gs pos="50000">
                    <a:schemeClr val="hlink"/>
                  </a:gs>
                  <a:gs pos="100000">
                    <a:srgbClr val="7A7400"/>
                  </a:gs>
                </a:gsLst>
                <a:lin ang="18900000" scaled="1"/>
              </a:gradFill>
              <a:ln w="38100" algn="ctr">
                <a:noFill/>
                <a:round/>
                <a:headEnd/>
                <a:tailEnd/>
              </a:ln>
            </p:spPr>
            <p:txBody>
              <a:bodyPr rot="10800000" vert="eaVert" anchor="ctr">
                <a:spAutoFit/>
              </a:bodyPr>
              <a:lstStyle/>
              <a:p>
                <a:pPr algn="l" eaLnBrk="0" hangingPunct="0">
                  <a:defRPr/>
                </a:pPr>
                <a:endParaRPr lang="en-US">
                  <a:latin typeface="Arial" charset="0"/>
                  <a:cs typeface="Arial" charset="0"/>
                </a:endParaRPr>
              </a:p>
            </p:txBody>
          </p:sp>
          <p:sp>
            <p:nvSpPr>
              <p:cNvPr id="20" name="Oval 23" descr="Pink tissue paper">
                <a:extLst>
                  <a:ext uri="{FF2B5EF4-FFF2-40B4-BE49-F238E27FC236}">
                    <a16:creationId xmlns:a16="http://schemas.microsoft.com/office/drawing/2014/main" xmlns="" id="{DE94A5C2-37D3-A819-B120-2979FD7B0E59}"/>
                  </a:ext>
                </a:extLst>
              </p:cNvPr>
              <p:cNvSpPr>
                <a:spLocks noChangeArrowheads="1"/>
              </p:cNvSpPr>
              <p:nvPr/>
            </p:nvSpPr>
            <p:spPr bwMode="gray">
              <a:xfrm>
                <a:off x="2178" y="2085"/>
                <a:ext cx="1417" cy="1095"/>
              </a:xfrm>
              <a:prstGeom prst="ellipse">
                <a:avLst/>
              </a:prstGeom>
              <a:blipFill dpi="0" rotWithShape="1">
                <a:blip r:embed="rId3"/>
                <a:srcRect/>
                <a:tile tx="0" ty="0" sx="100000" sy="100000" flip="none" algn="tl"/>
              </a:blip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grpSp>
        <p:nvGrpSpPr>
          <p:cNvPr id="23" name="Group 24">
            <a:extLst>
              <a:ext uri="{FF2B5EF4-FFF2-40B4-BE49-F238E27FC236}">
                <a16:creationId xmlns:a16="http://schemas.microsoft.com/office/drawing/2014/main" xmlns="" id="{EE54AACA-165F-BFE4-87B7-19E5CE2B33F4}"/>
              </a:ext>
            </a:extLst>
          </p:cNvPr>
          <p:cNvGrpSpPr>
            <a:grpSpLocks/>
          </p:cNvGrpSpPr>
          <p:nvPr/>
        </p:nvGrpSpPr>
        <p:grpSpPr bwMode="auto">
          <a:xfrm rot="5400000">
            <a:off x="1917700" y="2460625"/>
            <a:ext cx="1173163" cy="144463"/>
            <a:chOff x="0" y="1896"/>
            <a:chExt cx="5760" cy="120"/>
          </a:xfrm>
        </p:grpSpPr>
        <p:sp>
          <p:nvSpPr>
            <p:cNvPr id="24" name="Rectangle 25">
              <a:extLst>
                <a:ext uri="{FF2B5EF4-FFF2-40B4-BE49-F238E27FC236}">
                  <a16:creationId xmlns:a16="http://schemas.microsoft.com/office/drawing/2014/main" xmlns="" id="{B26A0169-D21D-D528-7B42-6366810C7F9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25" name="Rectangle 26">
              <a:extLst>
                <a:ext uri="{FF2B5EF4-FFF2-40B4-BE49-F238E27FC236}">
                  <a16:creationId xmlns:a16="http://schemas.microsoft.com/office/drawing/2014/main" xmlns="" id="{2955AE85-8AB4-E600-6603-F301255B173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grpSp>
        <p:nvGrpSpPr>
          <p:cNvPr id="26" name="Group 28">
            <a:extLst>
              <a:ext uri="{FF2B5EF4-FFF2-40B4-BE49-F238E27FC236}">
                <a16:creationId xmlns:a16="http://schemas.microsoft.com/office/drawing/2014/main" xmlns="" id="{2FD6A0DC-9F33-76ED-3D26-847ED6CDAC8F}"/>
              </a:ext>
            </a:extLst>
          </p:cNvPr>
          <p:cNvGrpSpPr>
            <a:grpSpLocks/>
          </p:cNvGrpSpPr>
          <p:nvPr/>
        </p:nvGrpSpPr>
        <p:grpSpPr bwMode="auto">
          <a:xfrm>
            <a:off x="1890713" y="1619251"/>
            <a:ext cx="1066800" cy="1072844"/>
            <a:chOff x="3257" y="860"/>
            <a:chExt cx="581" cy="623"/>
          </a:xfrm>
        </p:grpSpPr>
        <p:grpSp>
          <p:nvGrpSpPr>
            <p:cNvPr id="27" name="Group 29">
              <a:extLst>
                <a:ext uri="{FF2B5EF4-FFF2-40B4-BE49-F238E27FC236}">
                  <a16:creationId xmlns:a16="http://schemas.microsoft.com/office/drawing/2014/main" xmlns="" id="{7049DBFA-9F7D-6B11-1CD4-7B957606A50F}"/>
                </a:ext>
              </a:extLst>
            </p:cNvPr>
            <p:cNvGrpSpPr>
              <a:grpSpLocks/>
            </p:cNvGrpSpPr>
            <p:nvPr/>
          </p:nvGrpSpPr>
          <p:grpSpPr bwMode="auto">
            <a:xfrm rot="5400000">
              <a:off x="3236" y="881"/>
              <a:ext cx="623" cy="581"/>
              <a:chOff x="1871" y="1824"/>
              <a:chExt cx="2007" cy="1807"/>
            </a:xfrm>
          </p:grpSpPr>
          <p:sp>
            <p:nvSpPr>
              <p:cNvPr id="29" name="AutoShape 30" descr="Bouquet">
                <a:extLst>
                  <a:ext uri="{FF2B5EF4-FFF2-40B4-BE49-F238E27FC236}">
                    <a16:creationId xmlns:a16="http://schemas.microsoft.com/office/drawing/2014/main" xmlns="" id="{6F6EFBBE-14B1-4EDE-0235-B0F88B153630}"/>
                  </a:ext>
                </a:extLst>
              </p:cNvPr>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0" name="AutoShape 31" descr="Bouquet">
                <a:extLst>
                  <a:ext uri="{FF2B5EF4-FFF2-40B4-BE49-F238E27FC236}">
                    <a16:creationId xmlns:a16="http://schemas.microsoft.com/office/drawing/2014/main" xmlns="" id="{B14FA7F7-97A1-0400-4B0D-7D2C3A863EE6}"/>
                  </a:ext>
                </a:extLst>
              </p:cNvPr>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1" name="AutoShape 32" descr="Bouquet">
                <a:extLst>
                  <a:ext uri="{FF2B5EF4-FFF2-40B4-BE49-F238E27FC236}">
                    <a16:creationId xmlns:a16="http://schemas.microsoft.com/office/drawing/2014/main" xmlns="" id="{54FA9075-10E9-3FA3-2025-D23FCB096FB9}"/>
                  </a:ext>
                </a:extLst>
              </p:cNvPr>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2" name="Oval 33" descr="Bouquet">
                <a:extLst>
                  <a:ext uri="{FF2B5EF4-FFF2-40B4-BE49-F238E27FC236}">
                    <a16:creationId xmlns:a16="http://schemas.microsoft.com/office/drawing/2014/main" xmlns="" id="{F9B798D6-7FC3-42FD-E0D5-739C3CD26075}"/>
                  </a:ext>
                </a:extLst>
              </p:cNvPr>
              <p:cNvSpPr>
                <a:spLocks noChangeArrowheads="1"/>
              </p:cNvSpPr>
              <p:nvPr/>
            </p:nvSpPr>
            <p:spPr bwMode="gray">
              <a:xfrm>
                <a:off x="2078" y="1824"/>
                <a:ext cx="1615" cy="1615"/>
              </a:xfrm>
              <a:prstGeom prst="ellipse">
                <a:avLst/>
              </a:prstGeom>
              <a:blipFill dpi="0" rotWithShape="1">
                <a:blip r:embed="rId4"/>
                <a:srcRect/>
                <a:tile tx="0" ty="0" sx="100000" sy="100000" flip="none" algn="tl"/>
              </a:bli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3" name="Oval 34" descr="Bouquet">
                <a:hlinkClick r:id="rId5" action="ppaction://hlinkpres?slideindex=1&amp;slidetitle="/>
                <a:extLst>
                  <a:ext uri="{FF2B5EF4-FFF2-40B4-BE49-F238E27FC236}">
                    <a16:creationId xmlns:a16="http://schemas.microsoft.com/office/drawing/2014/main" xmlns="" id="{4D478DE6-7BAB-4E6A-5495-19D67922365D}"/>
                  </a:ext>
                </a:extLst>
              </p:cNvPr>
              <p:cNvSpPr>
                <a:spLocks noChangeArrowheads="1"/>
              </p:cNvSpPr>
              <p:nvPr/>
            </p:nvSpPr>
            <p:spPr bwMode="gray">
              <a:xfrm>
                <a:off x="2170" y="1915"/>
                <a:ext cx="1430" cy="1430"/>
              </a:xfrm>
              <a:prstGeom prst="ellipse">
                <a:avLst/>
              </a:prstGeom>
              <a:blipFill dpi="0" rotWithShape="1">
                <a:blip r:embed="rId4"/>
                <a:srcRect/>
                <a:tile tx="0" ty="0" sx="100000" sy="100000" flip="none" algn="tl"/>
              </a:bli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4" name="Oval 35" descr="Bouquet">
                <a:extLst>
                  <a:ext uri="{FF2B5EF4-FFF2-40B4-BE49-F238E27FC236}">
                    <a16:creationId xmlns:a16="http://schemas.microsoft.com/office/drawing/2014/main" xmlns="" id="{96A264E4-65C0-37E0-6E4C-9A5A5AD0FF6A}"/>
                  </a:ext>
                </a:extLst>
              </p:cNvPr>
              <p:cNvSpPr>
                <a:spLocks noChangeArrowheads="1"/>
              </p:cNvSpPr>
              <p:nvPr/>
            </p:nvSpPr>
            <p:spPr bwMode="gray">
              <a:xfrm>
                <a:off x="2280" y="2916"/>
                <a:ext cx="1240" cy="22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5" name="Oval 36" descr="Bouquet">
                <a:extLst>
                  <a:ext uri="{FF2B5EF4-FFF2-40B4-BE49-F238E27FC236}">
                    <a16:creationId xmlns:a16="http://schemas.microsoft.com/office/drawing/2014/main" xmlns="" id="{D34C003D-7BCA-E211-0B13-979E215EB2DB}"/>
                  </a:ext>
                </a:extLst>
              </p:cNvPr>
              <p:cNvSpPr>
                <a:spLocks noChangeArrowheads="1"/>
              </p:cNvSpPr>
              <p:nvPr/>
            </p:nvSpPr>
            <p:spPr bwMode="gray">
              <a:xfrm>
                <a:off x="2280" y="2916"/>
                <a:ext cx="1240" cy="22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6" name="Oval 37" descr="Bouquet">
                <a:extLst>
                  <a:ext uri="{FF2B5EF4-FFF2-40B4-BE49-F238E27FC236}">
                    <a16:creationId xmlns:a16="http://schemas.microsoft.com/office/drawing/2014/main" xmlns="" id="{846717F4-66D3-28B6-F7EB-F1E43E40CEB8}"/>
                  </a:ext>
                </a:extLst>
              </p:cNvPr>
              <p:cNvSpPr>
                <a:spLocks noChangeArrowheads="1"/>
              </p:cNvSpPr>
              <p:nvPr/>
            </p:nvSpPr>
            <p:spPr bwMode="gray">
              <a:xfrm>
                <a:off x="2267" y="2066"/>
                <a:ext cx="1241" cy="1102"/>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37" name="Oval 38" descr="Bouquet">
                <a:extLst>
                  <a:ext uri="{FF2B5EF4-FFF2-40B4-BE49-F238E27FC236}">
                    <a16:creationId xmlns:a16="http://schemas.microsoft.com/office/drawing/2014/main" xmlns="" id="{7531EB44-51F5-6763-E7E6-FACAF84B3C8B}"/>
                  </a:ext>
                </a:extLst>
              </p:cNvPr>
              <p:cNvSpPr>
                <a:spLocks noChangeArrowheads="1"/>
              </p:cNvSpPr>
              <p:nvPr/>
            </p:nvSpPr>
            <p:spPr bwMode="gray">
              <a:xfrm>
                <a:off x="2270" y="2082"/>
                <a:ext cx="1241" cy="110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sp>
          <p:nvSpPr>
            <p:cNvPr id="28" name="WordArt 39">
              <a:hlinkClick r:id="rId5" action="ppaction://hlinkpres?slideindex=1&amp;slidetitle="/>
              <a:extLst>
                <a:ext uri="{FF2B5EF4-FFF2-40B4-BE49-F238E27FC236}">
                  <a16:creationId xmlns:a16="http://schemas.microsoft.com/office/drawing/2014/main" xmlns="" id="{0FBC68E9-9643-CC9F-74A1-1DED32379975}"/>
                </a:ext>
              </a:extLst>
            </p:cNvPr>
            <p:cNvSpPr>
              <a:spLocks noChangeArrowheads="1" noChangeShapeType="1" noTextEdit="1"/>
            </p:cNvSpPr>
            <p:nvPr/>
          </p:nvSpPr>
          <p:spPr bwMode="auto">
            <a:xfrm>
              <a:off x="3465" y="1036"/>
              <a:ext cx="171" cy="282"/>
            </a:xfrm>
            <a:prstGeom prst="rect">
              <a:avLst/>
            </a:prstGeom>
          </p:spPr>
          <p:txBody>
            <a:bodyPr wrap="none" fromWordArt="1">
              <a:prstTxWarp prst="textSlantUp">
                <a:avLst>
                  <a:gd name="adj" fmla="val 29167"/>
                </a:avLst>
              </a:prstTxWarp>
            </a:bodyPr>
            <a:lstStyle/>
            <a:p>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rPr>
                <a:t>1</a:t>
              </a:r>
            </a:p>
          </p:txBody>
        </p:sp>
      </p:grpSp>
      <p:grpSp>
        <p:nvGrpSpPr>
          <p:cNvPr id="38" name="Group 44">
            <a:extLst>
              <a:ext uri="{FF2B5EF4-FFF2-40B4-BE49-F238E27FC236}">
                <a16:creationId xmlns:a16="http://schemas.microsoft.com/office/drawing/2014/main" xmlns="" id="{44D91804-165B-6CA6-D8E9-2FC5E14B3601}"/>
              </a:ext>
            </a:extLst>
          </p:cNvPr>
          <p:cNvGrpSpPr>
            <a:grpSpLocks/>
          </p:cNvGrpSpPr>
          <p:nvPr/>
        </p:nvGrpSpPr>
        <p:grpSpPr bwMode="auto">
          <a:xfrm>
            <a:off x="2006600" y="2981325"/>
            <a:ext cx="908050" cy="968303"/>
            <a:chOff x="3260" y="1700"/>
            <a:chExt cx="581" cy="623"/>
          </a:xfrm>
        </p:grpSpPr>
        <p:grpSp>
          <p:nvGrpSpPr>
            <p:cNvPr id="39" name="Group 45">
              <a:extLst>
                <a:ext uri="{FF2B5EF4-FFF2-40B4-BE49-F238E27FC236}">
                  <a16:creationId xmlns:a16="http://schemas.microsoft.com/office/drawing/2014/main" xmlns="" id="{FC0375EC-DC78-DC4F-A6DB-BDA1FF45C9F0}"/>
                </a:ext>
              </a:extLst>
            </p:cNvPr>
            <p:cNvGrpSpPr>
              <a:grpSpLocks/>
            </p:cNvGrpSpPr>
            <p:nvPr/>
          </p:nvGrpSpPr>
          <p:grpSpPr bwMode="auto">
            <a:xfrm rot="5400000">
              <a:off x="3239" y="1721"/>
              <a:ext cx="623" cy="581"/>
              <a:chOff x="1871" y="1824"/>
              <a:chExt cx="2007" cy="1807"/>
            </a:xfrm>
          </p:grpSpPr>
          <p:sp>
            <p:nvSpPr>
              <p:cNvPr id="41" name="AutoShape 46" descr="Bouquet">
                <a:extLst>
                  <a:ext uri="{FF2B5EF4-FFF2-40B4-BE49-F238E27FC236}">
                    <a16:creationId xmlns:a16="http://schemas.microsoft.com/office/drawing/2014/main" xmlns="" id="{62F61980-BCA2-4A63-07C6-C4BB8AC941C9}"/>
                  </a:ext>
                </a:extLst>
              </p:cNvPr>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2" name="AutoShape 47" descr="Bouquet">
                <a:extLst>
                  <a:ext uri="{FF2B5EF4-FFF2-40B4-BE49-F238E27FC236}">
                    <a16:creationId xmlns:a16="http://schemas.microsoft.com/office/drawing/2014/main" xmlns="" id="{EF1D8596-35CC-276F-F346-DBDAB7243DFD}"/>
                  </a:ext>
                </a:extLst>
              </p:cNvPr>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3" name="AutoShape 48" descr="Bouquet">
                <a:extLst>
                  <a:ext uri="{FF2B5EF4-FFF2-40B4-BE49-F238E27FC236}">
                    <a16:creationId xmlns:a16="http://schemas.microsoft.com/office/drawing/2014/main" xmlns="" id="{5D73DF35-5B0F-364E-5B02-1FDBF8C24375}"/>
                  </a:ext>
                </a:extLst>
              </p:cNvPr>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4"/>
                <a:srcRect/>
                <a:tile tx="0" ty="0" sx="100000" sy="100000" flip="none" algn="tl"/>
              </a:blipFill>
              <a:ln w="9525" algn="ctr">
                <a:solidFill>
                  <a:srgbClr val="009900"/>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4" name="Oval 49" descr="Bouquet">
                <a:extLst>
                  <a:ext uri="{FF2B5EF4-FFF2-40B4-BE49-F238E27FC236}">
                    <a16:creationId xmlns:a16="http://schemas.microsoft.com/office/drawing/2014/main" xmlns="" id="{01F43F74-CDEF-F86A-E4F6-5FCAEA255E38}"/>
                  </a:ext>
                </a:extLst>
              </p:cNvPr>
              <p:cNvSpPr>
                <a:spLocks noChangeArrowheads="1"/>
              </p:cNvSpPr>
              <p:nvPr/>
            </p:nvSpPr>
            <p:spPr bwMode="gray">
              <a:xfrm>
                <a:off x="2078" y="1824"/>
                <a:ext cx="1615" cy="1615"/>
              </a:xfrm>
              <a:prstGeom prst="ellipse">
                <a:avLst/>
              </a:prstGeom>
              <a:blipFill dpi="0" rotWithShape="1">
                <a:blip r:embed="rId4"/>
                <a:srcRect/>
                <a:tile tx="0" ty="0" sx="100000" sy="100000" flip="none" algn="tl"/>
              </a:bli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5" name="Oval 50" descr="Bouquet">
                <a:extLst>
                  <a:ext uri="{FF2B5EF4-FFF2-40B4-BE49-F238E27FC236}">
                    <a16:creationId xmlns:a16="http://schemas.microsoft.com/office/drawing/2014/main" xmlns="" id="{55DC3311-7D35-E4B0-AD23-2ECB28898FF2}"/>
                  </a:ext>
                </a:extLst>
              </p:cNvPr>
              <p:cNvSpPr>
                <a:spLocks noChangeArrowheads="1"/>
              </p:cNvSpPr>
              <p:nvPr/>
            </p:nvSpPr>
            <p:spPr bwMode="gray">
              <a:xfrm>
                <a:off x="2170" y="1915"/>
                <a:ext cx="1430" cy="1430"/>
              </a:xfrm>
              <a:prstGeom prst="ellipse">
                <a:avLst/>
              </a:prstGeom>
              <a:blipFill dpi="0" rotWithShape="1">
                <a:blip r:embed="rId4"/>
                <a:srcRect/>
                <a:tile tx="0" ty="0" sx="100000" sy="100000" flip="none" algn="tl"/>
              </a:bli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6" name="Oval 51" descr="Bouquet">
                <a:extLst>
                  <a:ext uri="{FF2B5EF4-FFF2-40B4-BE49-F238E27FC236}">
                    <a16:creationId xmlns:a16="http://schemas.microsoft.com/office/drawing/2014/main" xmlns="" id="{48059E12-E85A-D078-EC25-6AFD4D248C70}"/>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7" name="Oval 52" descr="Bouquet">
                <a:hlinkClick r:id="rId6" action="ppaction://hlinkpres?slideindex=1&amp;slidetitle="/>
                <a:extLst>
                  <a:ext uri="{FF2B5EF4-FFF2-40B4-BE49-F238E27FC236}">
                    <a16:creationId xmlns:a16="http://schemas.microsoft.com/office/drawing/2014/main" xmlns="" id="{099B785B-FE3B-799D-32C5-15083A6D8014}"/>
                  </a:ext>
                </a:extLst>
              </p:cNvPr>
              <p:cNvSpPr>
                <a:spLocks noChangeArrowheads="1"/>
              </p:cNvSpPr>
              <p:nvPr/>
            </p:nvSpPr>
            <p:spPr bwMode="gray">
              <a:xfrm>
                <a:off x="2274" y="2885"/>
                <a:ext cx="1240" cy="26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8" name="Oval 53" descr="Bouquet">
                <a:extLst>
                  <a:ext uri="{FF2B5EF4-FFF2-40B4-BE49-F238E27FC236}">
                    <a16:creationId xmlns:a16="http://schemas.microsoft.com/office/drawing/2014/main" xmlns="" id="{38A99373-A2D5-9A70-FA6A-EE5E2A42CD3C}"/>
                  </a:ext>
                </a:extLst>
              </p:cNvPr>
              <p:cNvSpPr>
                <a:spLocks noChangeArrowheads="1"/>
              </p:cNvSpPr>
              <p:nvPr/>
            </p:nvSpPr>
            <p:spPr bwMode="gray">
              <a:xfrm>
                <a:off x="2267" y="2067"/>
                <a:ext cx="1241" cy="1100"/>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sp>
            <p:nvSpPr>
              <p:cNvPr id="49" name="Oval 54" descr="Bouquet">
                <a:extLst>
                  <a:ext uri="{FF2B5EF4-FFF2-40B4-BE49-F238E27FC236}">
                    <a16:creationId xmlns:a16="http://schemas.microsoft.com/office/drawing/2014/main" xmlns="" id="{9D32D9EB-EA03-12C3-0CB8-EF2FB8448030}"/>
                  </a:ext>
                </a:extLst>
              </p:cNvPr>
              <p:cNvSpPr>
                <a:spLocks noChangeArrowheads="1"/>
              </p:cNvSpPr>
              <p:nvPr/>
            </p:nvSpPr>
            <p:spPr bwMode="gray">
              <a:xfrm>
                <a:off x="2270" y="2083"/>
                <a:ext cx="1241" cy="1099"/>
              </a:xfrm>
              <a:prstGeom prst="ellipse">
                <a:avLst/>
              </a:prstGeom>
              <a:blipFill dpi="0" rotWithShape="1">
                <a:blip r:embed="rId4"/>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vi-VN" altLang="vi-VN"/>
              </a:p>
            </p:txBody>
          </p:sp>
        </p:grpSp>
        <p:sp>
          <p:nvSpPr>
            <p:cNvPr id="40" name="WordArt 55">
              <a:hlinkClick r:id="rId6" action="ppaction://hlinkpres?slideindex=1&amp;slidetitle="/>
              <a:extLst>
                <a:ext uri="{FF2B5EF4-FFF2-40B4-BE49-F238E27FC236}">
                  <a16:creationId xmlns:a16="http://schemas.microsoft.com/office/drawing/2014/main" xmlns="" id="{2B7AB792-5A71-79EF-AA5D-8858DA1D5EBC}"/>
                </a:ext>
              </a:extLst>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rPr>
                <a:t>2</a:t>
              </a:r>
            </a:p>
          </p:txBody>
        </p:sp>
      </p:grpSp>
      <p:grpSp>
        <p:nvGrpSpPr>
          <p:cNvPr id="50" name="Group 69">
            <a:extLst>
              <a:ext uri="{FF2B5EF4-FFF2-40B4-BE49-F238E27FC236}">
                <a16:creationId xmlns:a16="http://schemas.microsoft.com/office/drawing/2014/main" xmlns="" id="{D830DFAB-253C-6CD2-7B82-8D71BB86E95A}"/>
              </a:ext>
            </a:extLst>
          </p:cNvPr>
          <p:cNvGrpSpPr>
            <a:grpSpLocks/>
          </p:cNvGrpSpPr>
          <p:nvPr/>
        </p:nvGrpSpPr>
        <p:grpSpPr bwMode="auto">
          <a:xfrm>
            <a:off x="152400" y="171450"/>
            <a:ext cx="1143000" cy="1219200"/>
            <a:chOff x="196" y="292"/>
            <a:chExt cx="616" cy="507"/>
          </a:xfrm>
        </p:grpSpPr>
        <p:grpSp>
          <p:nvGrpSpPr>
            <p:cNvPr id="51" name="Group 70">
              <a:extLst>
                <a:ext uri="{FF2B5EF4-FFF2-40B4-BE49-F238E27FC236}">
                  <a16:creationId xmlns:a16="http://schemas.microsoft.com/office/drawing/2014/main" xmlns="" id="{A9EC0143-BBBE-B2A1-0F14-4A443DEC49E0}"/>
                </a:ext>
              </a:extLst>
            </p:cNvPr>
            <p:cNvGrpSpPr>
              <a:grpSpLocks/>
            </p:cNvGrpSpPr>
            <p:nvPr/>
          </p:nvGrpSpPr>
          <p:grpSpPr bwMode="auto">
            <a:xfrm>
              <a:off x="204" y="300"/>
              <a:ext cx="608" cy="499"/>
              <a:chOff x="204" y="300"/>
              <a:chExt cx="608" cy="499"/>
            </a:xfrm>
          </p:grpSpPr>
          <p:sp>
            <p:nvSpPr>
              <p:cNvPr id="55" name="Oval 19" descr="Oak">
                <a:extLst>
                  <a:ext uri="{FF2B5EF4-FFF2-40B4-BE49-F238E27FC236}">
                    <a16:creationId xmlns:a16="http://schemas.microsoft.com/office/drawing/2014/main" xmlns="" id="{DBCD979F-2512-AB7B-516B-726734D62D9C}"/>
                  </a:ext>
                </a:extLst>
              </p:cNvPr>
              <p:cNvSpPr>
                <a:spLocks noChangeArrowheads="1"/>
              </p:cNvSpPr>
              <p:nvPr/>
            </p:nvSpPr>
            <p:spPr bwMode="auto">
              <a:xfrm rot="1758052">
                <a:off x="204" y="300"/>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sp>
            <p:nvSpPr>
              <p:cNvPr id="56" name="Oval 24" descr="Oak">
                <a:extLst>
                  <a:ext uri="{FF2B5EF4-FFF2-40B4-BE49-F238E27FC236}">
                    <a16:creationId xmlns:a16="http://schemas.microsoft.com/office/drawing/2014/main" xmlns="" id="{ED363A2C-5CB9-91FC-0E00-205BEA705826}"/>
                  </a:ext>
                </a:extLst>
              </p:cNvPr>
              <p:cNvSpPr>
                <a:spLocks noChangeArrowheads="1"/>
              </p:cNvSpPr>
              <p:nvPr/>
            </p:nvSpPr>
            <p:spPr bwMode="gray">
              <a:xfrm rot="1758052">
                <a:off x="220" y="317"/>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grpSp>
        <p:grpSp>
          <p:nvGrpSpPr>
            <p:cNvPr id="52" name="Group 73">
              <a:extLst>
                <a:ext uri="{FF2B5EF4-FFF2-40B4-BE49-F238E27FC236}">
                  <a16:creationId xmlns:a16="http://schemas.microsoft.com/office/drawing/2014/main" xmlns="" id="{53757AD7-F826-D6D3-818F-D765A410F085}"/>
                </a:ext>
              </a:extLst>
            </p:cNvPr>
            <p:cNvGrpSpPr>
              <a:grpSpLocks/>
            </p:cNvGrpSpPr>
            <p:nvPr/>
          </p:nvGrpSpPr>
          <p:grpSpPr bwMode="auto">
            <a:xfrm>
              <a:off x="196" y="292"/>
              <a:ext cx="592" cy="482"/>
              <a:chOff x="204" y="300"/>
              <a:chExt cx="592" cy="482"/>
            </a:xfrm>
          </p:grpSpPr>
          <p:sp>
            <p:nvSpPr>
              <p:cNvPr id="53" name="Oval 25" descr="Oak">
                <a:extLst>
                  <a:ext uri="{FF2B5EF4-FFF2-40B4-BE49-F238E27FC236}">
                    <a16:creationId xmlns:a16="http://schemas.microsoft.com/office/drawing/2014/main" xmlns="" id="{C96B91CA-5D2C-9AB5-E9EB-ED1AC67B142D}"/>
                  </a:ext>
                </a:extLst>
              </p:cNvPr>
              <p:cNvSpPr>
                <a:spLocks noChangeArrowheads="1"/>
              </p:cNvSpPr>
              <p:nvPr/>
            </p:nvSpPr>
            <p:spPr bwMode="gray">
              <a:xfrm rot="1758052">
                <a:off x="204" y="300"/>
                <a:ext cx="592" cy="482"/>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vi-VN" altLang="vi-VN"/>
              </a:p>
            </p:txBody>
          </p:sp>
          <p:pic>
            <p:nvPicPr>
              <p:cNvPr id="54" name="Picture 27" descr="Picture1">
                <a:extLst>
                  <a:ext uri="{FF2B5EF4-FFF2-40B4-BE49-F238E27FC236}">
                    <a16:creationId xmlns:a16="http://schemas.microsoft.com/office/drawing/2014/main" xmlns="" id="{02775E28-2676-6719-180C-BE04B4AA4B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57" name="AutoShape 72">
            <a:extLst>
              <a:ext uri="{FF2B5EF4-FFF2-40B4-BE49-F238E27FC236}">
                <a16:creationId xmlns:a16="http://schemas.microsoft.com/office/drawing/2014/main" xmlns="" id="{CF348154-23B0-C07D-7470-7C672DBEDF55}"/>
              </a:ext>
            </a:extLst>
          </p:cNvPr>
          <p:cNvSpPr>
            <a:spLocks noChangeArrowheads="1"/>
          </p:cNvSpPr>
          <p:nvPr/>
        </p:nvSpPr>
        <p:spPr bwMode="auto">
          <a:xfrm>
            <a:off x="1295400" y="381000"/>
            <a:ext cx="74676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p:spPr>
        <p:txBody>
          <a:bodyPr anchor="ctr"/>
          <a:lstStyle/>
          <a:p>
            <a:pPr algn="ctr">
              <a:defRPr/>
            </a:pPr>
            <a:r>
              <a:rPr lang="en-US" sz="2100" b="1" dirty="0" err="1">
                <a:solidFill>
                  <a:srgbClr val="FF3300"/>
                </a:solidFill>
                <a:latin typeface="Times New Roman" pitchFamily="18" charset="0"/>
              </a:rPr>
              <a:t>Tiết</a:t>
            </a:r>
            <a:r>
              <a:rPr lang="en-US" sz="2100" b="1" dirty="0">
                <a:solidFill>
                  <a:srgbClr val="FF3300"/>
                </a:solidFill>
                <a:latin typeface="Times New Roman" pitchFamily="18" charset="0"/>
              </a:rPr>
              <a:t> 25</a:t>
            </a:r>
            <a:r>
              <a:rPr lang="en-US" sz="2100" b="1" dirty="0">
                <a:solidFill>
                  <a:srgbClr val="666633"/>
                </a:solidFill>
                <a:latin typeface="Times New Roman" pitchFamily="18" charset="0"/>
              </a:rPr>
              <a:t> – BÀI 13 THỰC HÀNH: TÌM KIẾM VÀ THAY THẾ</a:t>
            </a:r>
          </a:p>
        </p:txBody>
      </p:sp>
    </p:spTree>
    <p:extLst>
      <p:ext uri="{BB962C8B-B14F-4D97-AF65-F5344CB8AC3E}">
        <p14:creationId xmlns:p14="http://schemas.microsoft.com/office/powerpoint/2010/main" val="285687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DC67A"/>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
                                        </p:tgtEl>
                                        <p:attrNameLst>
                                          <p:attrName>fillcolor</p:attrName>
                                        </p:attrNameLst>
                                      </p:cBhvr>
                                      <p:to>
                                        <a:schemeClr val="accent1"/>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AutoShape 6"/>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25</a:t>
            </a:r>
            <a:r>
              <a:rPr lang="en-US" sz="2600" b="1" dirty="0">
                <a:solidFill>
                  <a:srgbClr val="666633"/>
                </a:solidFill>
                <a:latin typeface="Times New Roman" pitchFamily="18" charset="0"/>
              </a:rPr>
              <a:t> – BÀI 13 THỰC HÀNH: TÌM KIẾM VÀ THAY THẾ</a:t>
            </a:r>
          </a:p>
        </p:txBody>
      </p:sp>
      <p:sp>
        <p:nvSpPr>
          <p:cNvPr id="2" name="Content Placeholder 2">
            <a:hlinkClick r:id="rId3"/>
            <a:extLst>
              <a:ext uri="{FF2B5EF4-FFF2-40B4-BE49-F238E27FC236}">
                <a16:creationId xmlns:a16="http://schemas.microsoft.com/office/drawing/2014/main" xmlns="" id="{04510794-065B-AF2E-4E02-A6F4F7E7DA65}"/>
              </a:ext>
            </a:extLst>
          </p:cNvPr>
          <p:cNvSpPr>
            <a:spLocks/>
          </p:cNvSpPr>
          <p:nvPr/>
        </p:nvSpPr>
        <p:spPr bwMode="auto">
          <a:xfrm>
            <a:off x="228600" y="91440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US" sz="3200" b="1" dirty="0">
                <a:solidFill>
                  <a:srgbClr val="FF0000"/>
                </a:solidFill>
                <a:latin typeface="Times New Roman" pitchFamily="18" charset="0"/>
                <a:cs typeface="Times New Roman" pitchFamily="18" charset="0"/>
                <a:hlinkClick r:id="rId4"/>
              </a:rPr>
              <a:t>1. </a:t>
            </a:r>
            <a:r>
              <a:rPr lang="en-US" sz="3200" b="1" u="sng" dirty="0" err="1">
                <a:solidFill>
                  <a:srgbClr val="FF0000"/>
                </a:solidFill>
                <a:latin typeface="Times New Roman" pitchFamily="18" charset="0"/>
                <a:cs typeface="Times New Roman" pitchFamily="18" charset="0"/>
                <a:hlinkClick r:id="rId4"/>
              </a:rPr>
              <a:t>Tại</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sao</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phải</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tìm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kiếm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và</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thay</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thế</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văn</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bản</a:t>
            </a:r>
            <a:r>
              <a:rPr lang="en-US" sz="3600" b="1" u="sng" dirty="0">
                <a:solidFill>
                  <a:srgbClr val="FF0000"/>
                </a:solidFill>
                <a:latin typeface="Times New Roman" pitchFamily="18" charset="0"/>
                <a:cs typeface="Times New Roman" pitchFamily="18" charset="0"/>
                <a:hlinkClick r:id="rId4"/>
              </a:rPr>
              <a:t>.</a:t>
            </a:r>
            <a:endParaRPr lang="en-US" sz="36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33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AutoShape 6">
            <a:hlinkClick r:id="rId4"/>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4000" b="1">
                <a:solidFill>
                  <a:srgbClr val="FF0000"/>
                </a:solidFill>
                <a:latin typeface="Times New Roman" panose="02020603050405020304" pitchFamily="18" charset="0"/>
                <a:cs typeface="Times New Roman" panose="02020603050405020304" pitchFamily="18" charset="0"/>
              </a:rPr>
              <a:t>HOẠT ĐỘNG NHÓM</a:t>
            </a:r>
            <a:endParaRPr lang="en-US" sz="4000" b="1" dirty="0">
              <a:solidFill>
                <a:srgbClr val="666633"/>
              </a:solidFill>
              <a:latin typeface="Times New Roman" pitchFamily="18" charset="0"/>
            </a:endParaRPr>
          </a:p>
        </p:txBody>
      </p:sp>
      <p:pic>
        <p:nvPicPr>
          <p:cNvPr id="8" name="Phương tiện Trực tuyến 7" title="5 Minute Countdown Timer with Music For Kids!">
            <a:hlinkClick r:id="" action="ppaction://media"/>
            <a:extLst>
              <a:ext uri="{FF2B5EF4-FFF2-40B4-BE49-F238E27FC236}">
                <a16:creationId xmlns:a16="http://schemas.microsoft.com/office/drawing/2014/main" xmlns="" id="{47295D51-B6E4-C5E8-D311-9F4B236B1420}"/>
              </a:ext>
            </a:extLst>
          </p:cNvPr>
          <p:cNvPicPr>
            <a:picLocks noRot="1" noChangeAspect="1"/>
          </p:cNvPicPr>
          <p:nvPr>
            <a:videoFile r:link="rId1"/>
          </p:nvPr>
        </p:nvPicPr>
        <p:blipFill>
          <a:blip r:embed="rId5"/>
          <a:stretch>
            <a:fillRect/>
          </a:stretch>
        </p:blipFill>
        <p:spPr>
          <a:xfrm>
            <a:off x="5257800" y="4953000"/>
            <a:ext cx="3581400" cy="1634192"/>
          </a:xfrm>
          <a:prstGeom prst="rect">
            <a:avLst/>
          </a:prstGeom>
        </p:spPr>
      </p:pic>
      <p:sp>
        <p:nvSpPr>
          <p:cNvPr id="5" name="Hộp Văn bản 4">
            <a:extLst>
              <a:ext uri="{FF2B5EF4-FFF2-40B4-BE49-F238E27FC236}">
                <a16:creationId xmlns:a16="http://schemas.microsoft.com/office/drawing/2014/main" xmlns="" id="{170F09B1-502E-E986-1536-CC8AE37A6C01}"/>
              </a:ext>
            </a:extLst>
          </p:cNvPr>
          <p:cNvSpPr txBox="1"/>
          <p:nvPr/>
        </p:nvSpPr>
        <p:spPr>
          <a:xfrm>
            <a:off x="381000" y="838200"/>
            <a:ext cx="8610600" cy="4401205"/>
          </a:xfrm>
          <a:prstGeom prst="rect">
            <a:avLst/>
          </a:prstGeom>
          <a:noFill/>
        </p:spPr>
        <p:txBody>
          <a:bodyPr wrap="square">
            <a:spAutoFit/>
          </a:bodyPr>
          <a:lstStyle/>
          <a:p>
            <a:pPr algn="just"/>
            <a:r>
              <a:rPr lang="vi-VN" sz="3500" b="1" dirty="0">
                <a:latin typeface="+mj-lt"/>
              </a:rPr>
              <a:t>Câu 1:</a:t>
            </a:r>
            <a:r>
              <a:rPr lang="en-US" sz="3500" b="1" dirty="0">
                <a:latin typeface="+mj-lt"/>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sữa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dưa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hấu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muốn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sữa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xoài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vi-VN"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algn="just"/>
            <a:r>
              <a:rPr lang="vi-VN" sz="3500" b="1" dirty="0">
                <a:latin typeface="Times New Roman (Headings)"/>
              </a:rPr>
              <a:t>Câu</a:t>
            </a:r>
            <a:r>
              <a:rPr lang="en-US" sz="3500" b="1" dirty="0">
                <a:latin typeface="Times New Roman (Headings)"/>
              </a:rPr>
              <a:t> </a:t>
            </a:r>
            <a:r>
              <a:rPr lang="vi-VN" sz="3500" b="1" dirty="0">
                <a:latin typeface="Times New Roman (Headings)"/>
              </a:rPr>
              <a:t>2:</a:t>
            </a:r>
            <a:r>
              <a:rPr lang="en-US" sz="3500" b="1" dirty="0">
                <a:latin typeface="Times New Roman (Headings)"/>
              </a:rPr>
              <a:t> </a:t>
            </a:r>
            <a:r>
              <a:rPr lang="en-US" sz="3500" dirty="0">
                <a:latin typeface="Times New Roman (Headings)"/>
              </a:rPr>
              <a:t>Trong </a:t>
            </a:r>
            <a:r>
              <a:rPr lang="en-US" sz="3500" dirty="0" err="1">
                <a:latin typeface="Times New Roman (Headings)"/>
              </a:rPr>
              <a:t>phần</a:t>
            </a:r>
            <a:r>
              <a:rPr lang="en-US" sz="3500" dirty="0">
                <a:latin typeface="Times New Roman (Headings)"/>
              </a:rPr>
              <a:t> </a:t>
            </a:r>
            <a:r>
              <a:rPr lang="en-US" sz="3500" dirty="0" err="1">
                <a:latin typeface="Times New Roman (Headings)"/>
              </a:rPr>
              <a:t>mềm</a:t>
            </a:r>
            <a:r>
              <a:rPr lang="en-US" sz="3500" dirty="0">
                <a:latin typeface="Times New Roman (Headings)"/>
              </a:rPr>
              <a:t> </a:t>
            </a:r>
            <a:r>
              <a:rPr lang="en-US" sz="3500" dirty="0" err="1">
                <a:latin typeface="Times New Roman (Headings)"/>
              </a:rPr>
              <a:t>soạn</a:t>
            </a:r>
            <a:r>
              <a:rPr lang="en-US" sz="3500" dirty="0">
                <a:latin typeface="Times New Roman (Headings)"/>
              </a:rPr>
              <a:t> </a:t>
            </a:r>
            <a:r>
              <a:rPr lang="en-US" sz="3500" dirty="0" err="1">
                <a:latin typeface="Times New Roman (Headings)"/>
              </a:rPr>
              <a:t>thảo</a:t>
            </a:r>
            <a:r>
              <a:rPr lang="en-US" sz="3500" dirty="0">
                <a:latin typeface="Times New Roman (Headings)"/>
              </a:rPr>
              <a:t> </a:t>
            </a:r>
            <a:r>
              <a:rPr lang="en-US" sz="3500" dirty="0" err="1">
                <a:latin typeface="Times New Roman (Headings)"/>
              </a:rPr>
              <a:t>văn</a:t>
            </a:r>
            <a:r>
              <a:rPr lang="en-US" sz="3500" dirty="0">
                <a:latin typeface="Times New Roman (Headings)"/>
              </a:rPr>
              <a:t> </a:t>
            </a:r>
            <a:r>
              <a:rPr lang="en-US" sz="3500" dirty="0" err="1">
                <a:latin typeface="Times New Roman (Headings)"/>
              </a:rPr>
              <a:t>bản</a:t>
            </a:r>
            <a:r>
              <a:rPr lang="en-US" sz="3500" dirty="0">
                <a:latin typeface="Times New Roman (Headings)"/>
              </a:rPr>
              <a:t>, </a:t>
            </a:r>
            <a:r>
              <a:rPr lang="en-US" sz="3500" dirty="0" err="1">
                <a:latin typeface="Times New Roman (Headings)"/>
              </a:rPr>
              <a:t>em</a:t>
            </a:r>
            <a:r>
              <a:rPr lang="en-US" sz="3500" dirty="0">
                <a:latin typeface="Times New Roman (Headings)"/>
              </a:rPr>
              <a:t> </a:t>
            </a:r>
            <a:r>
              <a:rPr lang="en-US" sz="3500" dirty="0" err="1">
                <a:latin typeface="Times New Roman (Headings)"/>
              </a:rPr>
              <a:t>thực</a:t>
            </a:r>
            <a:r>
              <a:rPr lang="en-US" sz="3500" dirty="0">
                <a:latin typeface="Times New Roman (Headings)"/>
              </a:rPr>
              <a:t> </a:t>
            </a:r>
            <a:r>
              <a:rPr lang="en-US" sz="3500" dirty="0" err="1">
                <a:latin typeface="Times New Roman (Headings)"/>
              </a:rPr>
              <a:t>hiện</a:t>
            </a:r>
            <a:r>
              <a:rPr lang="en-US" sz="3500" dirty="0">
                <a:latin typeface="Times New Roman (Headings)"/>
              </a:rPr>
              <a:t> </a:t>
            </a:r>
            <a:r>
              <a:rPr lang="en-US" sz="3500" dirty="0" err="1">
                <a:latin typeface="Times New Roman (Headings)"/>
              </a:rPr>
              <a:t>những</a:t>
            </a:r>
            <a:r>
              <a:rPr lang="en-US" sz="3500" dirty="0">
                <a:latin typeface="Times New Roman (Headings)"/>
              </a:rPr>
              <a:t> </a:t>
            </a:r>
            <a:r>
              <a:rPr lang="en-US" sz="3500" dirty="0" err="1">
                <a:latin typeface="Times New Roman (Headings)"/>
              </a:rPr>
              <a:t>thao</a:t>
            </a:r>
            <a:r>
              <a:rPr lang="en-US" sz="3500" dirty="0">
                <a:latin typeface="Times New Roman (Headings)"/>
              </a:rPr>
              <a:t> </a:t>
            </a:r>
            <a:r>
              <a:rPr lang="en-US" sz="3500" dirty="0" err="1">
                <a:latin typeface="Times New Roman (Headings)"/>
              </a:rPr>
              <a:t>tác</a:t>
            </a:r>
            <a:r>
              <a:rPr lang="en-US" sz="3500" dirty="0">
                <a:latin typeface="Times New Roman (Headings)"/>
              </a:rPr>
              <a:t> </a:t>
            </a:r>
            <a:r>
              <a:rPr lang="en-US" sz="3500" dirty="0" err="1">
                <a:latin typeface="Times New Roman (Headings)"/>
              </a:rPr>
              <a:t>nào</a:t>
            </a:r>
            <a:r>
              <a:rPr lang="en-US" sz="3500" dirty="0">
                <a:latin typeface="Times New Roman (Headings)"/>
              </a:rPr>
              <a:t> </a:t>
            </a:r>
            <a:r>
              <a:rPr lang="en-US" sz="3500" dirty="0" err="1">
                <a:latin typeface="Times New Roman (Headings)"/>
              </a:rPr>
              <a:t>để</a:t>
            </a:r>
            <a:r>
              <a:rPr lang="en-US" sz="3500" dirty="0">
                <a:latin typeface="Times New Roman (Headings)"/>
              </a:rPr>
              <a:t> </a:t>
            </a:r>
            <a:r>
              <a:rPr lang="en-US" sz="3500" dirty="0" err="1">
                <a:latin typeface="Times New Roman (Headings)"/>
              </a:rPr>
              <a:t>giúp</a:t>
            </a:r>
            <a:r>
              <a:rPr lang="en-US" sz="3500" dirty="0">
                <a:latin typeface="Times New Roman (Headings)"/>
              </a:rPr>
              <a:t> An </a:t>
            </a:r>
            <a:r>
              <a:rPr lang="en-US" sz="3500" dirty="0" err="1">
                <a:latin typeface="Times New Roman (Headings)"/>
              </a:rPr>
              <a:t>chỉnh</a:t>
            </a:r>
            <a:r>
              <a:rPr lang="en-US" sz="3500" dirty="0">
                <a:latin typeface="Times New Roman (Headings)"/>
              </a:rPr>
              <a:t> </a:t>
            </a:r>
            <a:r>
              <a:rPr lang="en-US" sz="3500" dirty="0" err="1">
                <a:latin typeface="Times New Roman (Headings)"/>
              </a:rPr>
              <a:t>sửa</a:t>
            </a:r>
            <a:r>
              <a:rPr lang="en-US" sz="3500" dirty="0">
                <a:latin typeface="Times New Roman (Headings)"/>
              </a:rPr>
              <a:t> </a:t>
            </a:r>
            <a:r>
              <a:rPr lang="en-US" sz="3500" dirty="0" err="1">
                <a:latin typeface="Times New Roman (Headings)"/>
              </a:rPr>
              <a:t>tệp</a:t>
            </a:r>
            <a:r>
              <a:rPr lang="en-US" sz="3500" dirty="0">
                <a:latin typeface="Times New Roman (Headings)"/>
              </a:rPr>
              <a:t> </a:t>
            </a:r>
            <a:r>
              <a:rPr lang="en-US" sz="3500" dirty="0" err="1">
                <a:latin typeface="Times New Roman (Headings)"/>
              </a:rPr>
              <a:t>văn</a:t>
            </a:r>
            <a:r>
              <a:rPr lang="en-US" sz="3500" dirty="0">
                <a:latin typeface="Times New Roman (Headings)"/>
              </a:rPr>
              <a:t> </a:t>
            </a:r>
            <a:r>
              <a:rPr lang="en-US" sz="3500" dirty="0" err="1">
                <a:latin typeface="Times New Roman (Headings)"/>
              </a:rPr>
              <a:t>bản</a:t>
            </a:r>
            <a:r>
              <a:rPr lang="en-US" sz="3500" dirty="0">
                <a:latin typeface="Times New Roman (Headings)"/>
              </a:rPr>
              <a:t> </a:t>
            </a:r>
            <a:r>
              <a:rPr lang="en-US" sz="3500" dirty="0" err="1">
                <a:latin typeface="Times New Roman (Headings)"/>
              </a:rPr>
              <a:t>công</a:t>
            </a:r>
            <a:r>
              <a:rPr lang="en-US" sz="3500" dirty="0">
                <a:latin typeface="Times New Roman (Headings)"/>
              </a:rPr>
              <a:t> </a:t>
            </a:r>
            <a:r>
              <a:rPr lang="en-US" sz="3500" dirty="0" err="1">
                <a:latin typeface="Times New Roman (Headings)"/>
              </a:rPr>
              <a:t>thức</a:t>
            </a:r>
            <a:r>
              <a:rPr lang="en-US" sz="3500" dirty="0">
                <a:latin typeface="Times New Roman (Headings)"/>
              </a:rPr>
              <a:t> </a:t>
            </a:r>
            <a:r>
              <a:rPr lang="en-US" sz="3500" dirty="0" err="1">
                <a:latin typeface="Times New Roman (Headings)"/>
              </a:rPr>
              <a:t>làm</a:t>
            </a:r>
            <a:r>
              <a:rPr lang="en-US" sz="3500" dirty="0">
                <a:latin typeface="Times New Roman (Headings)"/>
              </a:rPr>
              <a:t> </a:t>
            </a:r>
            <a:r>
              <a:rPr lang="en-US" sz="3500" dirty="0" err="1">
                <a:latin typeface="Times New Roman (Headings)"/>
              </a:rPr>
              <a:t>kem</a:t>
            </a:r>
            <a:r>
              <a:rPr lang="en-US" sz="3500" dirty="0">
                <a:latin typeface="Times New Roman (Headings)"/>
              </a:rPr>
              <a:t>?</a:t>
            </a:r>
          </a:p>
          <a:p>
            <a:pPr algn="just"/>
            <a:r>
              <a:rPr lang="en-US" sz="3500" b="1" dirty="0" err="1">
                <a:latin typeface="Times New Roman (Headings)"/>
              </a:rPr>
              <a:t>Câu</a:t>
            </a:r>
            <a:r>
              <a:rPr lang="en-US" sz="3500" b="1" dirty="0">
                <a:latin typeface="Times New Roman (Headings)"/>
              </a:rPr>
              <a:t> 3: </a:t>
            </a:r>
            <a:r>
              <a:rPr lang="en-US" sz="3500" dirty="0">
                <a:latin typeface="Times New Roman (Headings)"/>
              </a:rPr>
              <a:t>Em </a:t>
            </a:r>
            <a:r>
              <a:rPr lang="en-US" sz="3500" dirty="0" err="1">
                <a:latin typeface="Times New Roman (Headings)"/>
              </a:rPr>
              <a:t>có</a:t>
            </a:r>
            <a:r>
              <a:rPr lang="en-US" sz="3500" dirty="0">
                <a:latin typeface="Times New Roman (Headings)"/>
              </a:rPr>
              <a:t> </a:t>
            </a:r>
            <a:r>
              <a:rPr lang="en-US" sz="3500" dirty="0" err="1">
                <a:latin typeface="Times New Roman (Headings)"/>
              </a:rPr>
              <a:t>biết</a:t>
            </a:r>
            <a:r>
              <a:rPr lang="en-US" sz="3500" dirty="0">
                <a:latin typeface="Times New Roman (Headings)"/>
              </a:rPr>
              <a:t> </a:t>
            </a:r>
            <a:r>
              <a:rPr lang="en-US" sz="3500" dirty="0" err="1">
                <a:latin typeface="Times New Roman (Headings)"/>
              </a:rPr>
              <a:t>cách</a:t>
            </a:r>
            <a:r>
              <a:rPr lang="en-US" sz="3500" dirty="0">
                <a:latin typeface="Times New Roman (Headings)"/>
              </a:rPr>
              <a:t> </a:t>
            </a:r>
            <a:r>
              <a:rPr lang="en-US" sz="3500" dirty="0" err="1">
                <a:latin typeface="Times New Roman (Headings)"/>
              </a:rPr>
              <a:t>nào</a:t>
            </a:r>
            <a:r>
              <a:rPr lang="en-US" sz="3500" dirty="0">
                <a:latin typeface="Times New Roman (Headings)"/>
              </a:rPr>
              <a:t> </a:t>
            </a:r>
            <a:r>
              <a:rPr lang="en-US" sz="3500" dirty="0" err="1">
                <a:latin typeface="Times New Roman (Headings)"/>
              </a:rPr>
              <a:t>chỉnh</a:t>
            </a:r>
            <a:r>
              <a:rPr lang="en-US" sz="3500" dirty="0">
                <a:latin typeface="Times New Roman (Headings)"/>
              </a:rPr>
              <a:t> </a:t>
            </a:r>
            <a:r>
              <a:rPr lang="en-US" sz="3500" dirty="0" err="1">
                <a:latin typeface="Times New Roman (Headings)"/>
              </a:rPr>
              <a:t>sửa</a:t>
            </a:r>
            <a:r>
              <a:rPr lang="en-US" sz="3500" dirty="0">
                <a:latin typeface="Times New Roman (Headings)"/>
              </a:rPr>
              <a:t> </a:t>
            </a:r>
            <a:r>
              <a:rPr lang="en-US" sz="3500" dirty="0" err="1">
                <a:latin typeface="Times New Roman (Headings)"/>
              </a:rPr>
              <a:t>tệp</a:t>
            </a:r>
            <a:r>
              <a:rPr lang="en-US" sz="3500" dirty="0">
                <a:latin typeface="Times New Roman (Headings)"/>
              </a:rPr>
              <a:t> </a:t>
            </a:r>
            <a:r>
              <a:rPr lang="en-US" sz="3500" dirty="0" err="1">
                <a:latin typeface="Times New Roman (Headings)"/>
              </a:rPr>
              <a:t>văn</a:t>
            </a:r>
            <a:r>
              <a:rPr lang="en-US" sz="3500" dirty="0">
                <a:latin typeface="Times New Roman (Headings)"/>
              </a:rPr>
              <a:t> </a:t>
            </a:r>
            <a:r>
              <a:rPr lang="en-US" sz="3500" dirty="0" err="1">
                <a:latin typeface="Times New Roman (Headings)"/>
              </a:rPr>
              <a:t>bản</a:t>
            </a:r>
            <a:r>
              <a:rPr lang="en-US" sz="3500" dirty="0">
                <a:latin typeface="Times New Roman (Headings)"/>
              </a:rPr>
              <a:t> </a:t>
            </a:r>
            <a:r>
              <a:rPr lang="en-US" sz="3500" dirty="0" err="1">
                <a:latin typeface="Times New Roman (Headings)"/>
              </a:rPr>
              <a:t>nhanh</a:t>
            </a:r>
            <a:r>
              <a:rPr lang="en-US" sz="3500" dirty="0">
                <a:latin typeface="Times New Roman (Headings)"/>
              </a:rPr>
              <a:t> </a:t>
            </a:r>
            <a:r>
              <a:rPr lang="en-US" sz="3500" dirty="0" err="1">
                <a:latin typeface="Times New Roman (Headings)"/>
              </a:rPr>
              <a:t>hơn</a:t>
            </a:r>
            <a:r>
              <a:rPr lang="en-US" sz="3500" dirty="0">
                <a:latin typeface="Times New Roman (Headings)"/>
              </a:rPr>
              <a:t> </a:t>
            </a:r>
            <a:r>
              <a:rPr lang="en-US" sz="3500" dirty="0" err="1">
                <a:latin typeface="Times New Roman (Headings)"/>
              </a:rPr>
              <a:t>không</a:t>
            </a:r>
            <a:r>
              <a:rPr lang="en-US" sz="3500" dirty="0">
                <a:latin typeface="Times New Roman (Headings)"/>
              </a:rPr>
              <a:t>?</a:t>
            </a:r>
            <a:endParaRPr lang="vi-VN" sz="3500" dirty="0">
              <a:latin typeface="Times New Roman (Headings)"/>
            </a:endParaRPr>
          </a:p>
        </p:txBody>
      </p:sp>
    </p:spTree>
    <p:extLst>
      <p:ext uri="{BB962C8B-B14F-4D97-AF65-F5344CB8AC3E}">
        <p14:creationId xmlns:p14="http://schemas.microsoft.com/office/powerpoint/2010/main" val="40483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01D023-3E96-BAED-84CB-D19A1C86566A}"/>
            </a:ext>
          </a:extLst>
        </p:cNvPr>
        <p:cNvGrpSpPr/>
        <p:nvPr/>
      </p:nvGrpSpPr>
      <p:grpSpPr>
        <a:xfrm>
          <a:off x="0" y="0"/>
          <a:ext cx="0" cy="0"/>
          <a:chOff x="0" y="0"/>
          <a:chExt cx="0" cy="0"/>
        </a:xfrm>
      </p:grpSpPr>
      <p:sp>
        <p:nvSpPr>
          <p:cNvPr id="96262" name="AutoShape 6">
            <a:extLst>
              <a:ext uri="{FF2B5EF4-FFF2-40B4-BE49-F238E27FC236}">
                <a16:creationId xmlns:a16="http://schemas.microsoft.com/office/drawing/2014/main" xmlns="" id="{110AAACB-667D-E510-9A34-F2936660D09D}"/>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25</a:t>
            </a:r>
            <a:r>
              <a:rPr lang="en-US" sz="2600" b="1" dirty="0">
                <a:solidFill>
                  <a:srgbClr val="666633"/>
                </a:solidFill>
                <a:latin typeface="Times New Roman" pitchFamily="18" charset="0"/>
              </a:rPr>
              <a:t> – BÀI 13 THỰC HÀNH: TÌM KIẾM VÀ THAY THẾ</a:t>
            </a:r>
          </a:p>
        </p:txBody>
      </p:sp>
      <p:sp>
        <p:nvSpPr>
          <p:cNvPr id="2" name="Content Placeholder 2">
            <a:hlinkClick r:id="rId3"/>
            <a:extLst>
              <a:ext uri="{FF2B5EF4-FFF2-40B4-BE49-F238E27FC236}">
                <a16:creationId xmlns:a16="http://schemas.microsoft.com/office/drawing/2014/main" xmlns="" id="{C488ACAA-3A7F-B51C-936F-2FF8806FD49F}"/>
              </a:ext>
            </a:extLst>
          </p:cNvPr>
          <p:cNvSpPr>
            <a:spLocks/>
          </p:cNvSpPr>
          <p:nvPr/>
        </p:nvSpPr>
        <p:spPr bwMode="auto">
          <a:xfrm>
            <a:off x="228600" y="91440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US" sz="3200" b="1" dirty="0">
                <a:solidFill>
                  <a:srgbClr val="FF0000"/>
                </a:solidFill>
                <a:latin typeface="Times New Roman" pitchFamily="18" charset="0"/>
                <a:cs typeface="Times New Roman" pitchFamily="18" charset="0"/>
                <a:hlinkClick r:id="rId4"/>
              </a:rPr>
              <a:t>1. </a:t>
            </a:r>
            <a:r>
              <a:rPr lang="en-US" sz="3200" b="1" u="sng" dirty="0" err="1">
                <a:solidFill>
                  <a:srgbClr val="FF0000"/>
                </a:solidFill>
                <a:latin typeface="Times New Roman" pitchFamily="18" charset="0"/>
                <a:cs typeface="Times New Roman" pitchFamily="18" charset="0"/>
                <a:hlinkClick r:id="rId4"/>
              </a:rPr>
              <a:t>Tại</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sao</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phải</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tìm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kiếm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và</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thay</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thế</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văn</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bản</a:t>
            </a:r>
            <a:r>
              <a:rPr lang="en-US" sz="3600" b="1" u="sng" dirty="0">
                <a:solidFill>
                  <a:srgbClr val="FF0000"/>
                </a:solidFill>
                <a:latin typeface="Times New Roman" pitchFamily="18" charset="0"/>
                <a:cs typeface="Times New Roman" pitchFamily="18" charset="0"/>
                <a:hlinkClick r:id="rId4"/>
              </a:rPr>
              <a:t>.</a:t>
            </a:r>
            <a:endParaRPr lang="en-US" sz="3600" b="1" u="sng" dirty="0">
              <a:solidFill>
                <a:srgbClr val="FF0000"/>
              </a:solidFill>
              <a:latin typeface="Times New Roman" pitchFamily="18" charset="0"/>
              <a:cs typeface="Times New Roman" pitchFamily="18" charset="0"/>
            </a:endParaRPr>
          </a:p>
        </p:txBody>
      </p:sp>
      <p:pic>
        <p:nvPicPr>
          <p:cNvPr id="5" name="Picture 6">
            <a:extLst>
              <a:ext uri="{FF2B5EF4-FFF2-40B4-BE49-F238E27FC236}">
                <a16:creationId xmlns:a16="http://schemas.microsoft.com/office/drawing/2014/main" xmlns="" id="{D1CFB040-D40B-F05C-A7C1-88CDA8468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725" y="3298825"/>
            <a:ext cx="7866063" cy="1535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F177646-85B7-6024-CE21-D3CAB10B9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25" y="1763713"/>
            <a:ext cx="7877175" cy="3071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F5DC6630-E2AD-062A-35A7-AB136B82D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429000"/>
            <a:ext cx="3141663" cy="212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0FE73FC-AD38-00F5-A3C0-C9AD7DE58F68}"/>
            </a:ext>
          </a:extLst>
        </p:cNvPr>
        <p:cNvGrpSpPr/>
        <p:nvPr/>
      </p:nvGrpSpPr>
      <p:grpSpPr>
        <a:xfrm>
          <a:off x="0" y="0"/>
          <a:ext cx="0" cy="0"/>
          <a:chOff x="0" y="0"/>
          <a:chExt cx="0" cy="0"/>
        </a:xfrm>
      </p:grpSpPr>
      <p:sp>
        <p:nvSpPr>
          <p:cNvPr id="96262" name="AutoShape 6">
            <a:extLst>
              <a:ext uri="{FF2B5EF4-FFF2-40B4-BE49-F238E27FC236}">
                <a16:creationId xmlns:a16="http://schemas.microsoft.com/office/drawing/2014/main" xmlns="" id="{3D5D52DC-B787-77C6-0DC2-958F56739F8B}"/>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25</a:t>
            </a:r>
            <a:r>
              <a:rPr lang="en-US" sz="2600" b="1" dirty="0">
                <a:solidFill>
                  <a:srgbClr val="666633"/>
                </a:solidFill>
                <a:latin typeface="Times New Roman" pitchFamily="18" charset="0"/>
              </a:rPr>
              <a:t> – BÀI 13 THỰC HÀNH: TÌM KIẾM VÀ THAY THẾ</a:t>
            </a:r>
          </a:p>
        </p:txBody>
      </p:sp>
      <p:sp>
        <p:nvSpPr>
          <p:cNvPr id="2" name="Content Placeholder 2">
            <a:hlinkClick r:id="rId3"/>
            <a:extLst>
              <a:ext uri="{FF2B5EF4-FFF2-40B4-BE49-F238E27FC236}">
                <a16:creationId xmlns:a16="http://schemas.microsoft.com/office/drawing/2014/main" xmlns="" id="{1BE52FF9-1219-DC69-60E6-0EA458B210CF}"/>
              </a:ext>
            </a:extLst>
          </p:cNvPr>
          <p:cNvSpPr>
            <a:spLocks/>
          </p:cNvSpPr>
          <p:nvPr/>
        </p:nvSpPr>
        <p:spPr bwMode="auto">
          <a:xfrm>
            <a:off x="228600" y="70157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US" sz="3200" b="1" dirty="0">
                <a:solidFill>
                  <a:srgbClr val="FF0000"/>
                </a:solidFill>
                <a:latin typeface="Times New Roman" pitchFamily="18" charset="0"/>
                <a:cs typeface="Times New Roman" pitchFamily="18" charset="0"/>
                <a:hlinkClick r:id="rId4"/>
              </a:rPr>
              <a:t>2. </a:t>
            </a:r>
            <a:r>
              <a:rPr lang="en-US" sz="3200" b="1" u="sng" dirty="0" err="1">
                <a:solidFill>
                  <a:srgbClr val="FF0000"/>
                </a:solidFill>
                <a:latin typeface="Times New Roman" pitchFamily="18" charset="0"/>
                <a:cs typeface="Times New Roman" pitchFamily="18" charset="0"/>
                <a:hlinkClick r:id="rId4"/>
              </a:rPr>
              <a:t>Sử</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dụng</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công</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cụ</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tìm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kiếm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và</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thay</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thế</a:t>
            </a:r>
            <a:r>
              <a:rPr lang="en-US" sz="3600" b="1" u="sng" dirty="0">
                <a:solidFill>
                  <a:srgbClr val="FF0000"/>
                </a:solidFill>
                <a:latin typeface="Times New Roman" pitchFamily="18" charset="0"/>
                <a:cs typeface="Times New Roman" pitchFamily="18" charset="0"/>
                <a:hlinkClick r:id="rId4"/>
              </a:rPr>
              <a:t>.</a:t>
            </a:r>
            <a:endParaRPr lang="en-US" sz="3600" b="1" u="sng" dirty="0">
              <a:solidFill>
                <a:srgbClr val="FF0000"/>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xmlns="" id="{7E848404-F426-5D33-D816-C0D3E1699276}"/>
              </a:ext>
            </a:extLst>
          </p:cNvPr>
          <p:cNvSpPr>
            <a:spLocks/>
          </p:cNvSpPr>
          <p:nvPr/>
        </p:nvSpPr>
        <p:spPr bwMode="auto">
          <a:xfrm>
            <a:off x="618226" y="1193801"/>
            <a:ext cx="868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r>
              <a:rPr lang="en-US" sz="3600" dirty="0">
                <a:solidFill>
                  <a:schemeClr val="tx1">
                    <a:lumMod val="95000"/>
                    <a:lumOff val="5000"/>
                  </a:schemeClr>
                </a:solidFill>
                <a:latin typeface="Times New Roman" pitchFamily="18" charset="0"/>
                <a:cs typeface="Times New Roman" pitchFamily="18" charset="0"/>
                <a:hlinkClick r:id="rId5"/>
              </a:rPr>
              <a:t>a. </a:t>
            </a:r>
            <a:r>
              <a:rPr lang="en-US" sz="3600" dirty="0" err="1">
                <a:solidFill>
                  <a:schemeClr val="tx1">
                    <a:lumMod val="95000"/>
                    <a:lumOff val="5000"/>
                  </a:schemeClr>
                </a:solidFill>
                <a:latin typeface="Times New Roman" pitchFamily="18" charset="0"/>
                <a:cs typeface="Times New Roman" pitchFamily="18" charset="0"/>
                <a:hlinkClick r:id="rId5"/>
              </a:rPr>
              <a:t>Tìm</a:t>
            </a:r>
            <a:r>
              <a:rPr lang="en-US" sz="3600" dirty="0">
                <a:solidFill>
                  <a:schemeClr val="tx1">
                    <a:lumMod val="95000"/>
                    <a:lumOff val="5000"/>
                  </a:schemeClr>
                </a:solidFill>
                <a:latin typeface="Times New Roman" pitchFamily="18" charset="0"/>
                <a:cs typeface="Times New Roman" pitchFamily="18" charset="0"/>
                <a:hlinkClick r:id="rId5"/>
              </a:rPr>
              <a:t> </a:t>
            </a:r>
            <a:r>
              <a:rPr lang="en-US" sz="3600" dirty="0" err="1">
                <a:solidFill>
                  <a:schemeClr val="tx1">
                    <a:lumMod val="95000"/>
                    <a:lumOff val="5000"/>
                  </a:schemeClr>
                </a:solidFill>
                <a:latin typeface="Times New Roman" pitchFamily="18" charset="0"/>
                <a:cs typeface="Times New Roman" pitchFamily="18" charset="0"/>
                <a:hlinkClick r:id="rId5"/>
              </a:rPr>
              <a:t>kiếm</a:t>
            </a:r>
            <a:endParaRPr kumimoji="0" lang="en-US" sz="3600" i="0" strike="noStrike" kern="1200" cap="none" spc="0" normalizeH="0" baseline="0" noProof="0" dirty="0">
              <a:ln>
                <a:noFill/>
              </a:ln>
              <a:solidFill>
                <a:schemeClr val="tx1">
                  <a:lumMod val="95000"/>
                  <a:lumOff val="5000"/>
                </a:schemeClr>
              </a:solidFill>
              <a:effectLst/>
              <a:uLnTx/>
              <a:uFillTx/>
              <a:latin typeface="Times New Roman" pitchFamily="18" charset="0"/>
              <a:cs typeface="Times New Roman" pitchFamily="18" charset="0"/>
            </a:endParaRPr>
          </a:p>
        </p:txBody>
      </p:sp>
      <p:pic>
        <p:nvPicPr>
          <p:cNvPr id="5" name="Picture 7">
            <a:extLst>
              <a:ext uri="{FF2B5EF4-FFF2-40B4-BE49-F238E27FC236}">
                <a16:creationId xmlns:a16="http://schemas.microsoft.com/office/drawing/2014/main" xmlns="" id="{DAB62F21-4127-ACB8-C734-F7B6ACF0F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4125" y="3036094"/>
            <a:ext cx="7866063" cy="2051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1481F350-A407-2B96-8EAA-B0F4FC5DE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7756"/>
            <a:ext cx="3141663" cy="212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ou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E5E2BF-7B95-8D85-9906-248FA57D05EC}"/>
            </a:ext>
          </a:extLst>
        </p:cNvPr>
        <p:cNvGrpSpPr/>
        <p:nvPr/>
      </p:nvGrpSpPr>
      <p:grpSpPr>
        <a:xfrm>
          <a:off x="0" y="0"/>
          <a:ext cx="0" cy="0"/>
          <a:chOff x="0" y="0"/>
          <a:chExt cx="0" cy="0"/>
        </a:xfrm>
      </p:grpSpPr>
      <p:sp>
        <p:nvSpPr>
          <p:cNvPr id="96262" name="AutoShape 6">
            <a:extLst>
              <a:ext uri="{FF2B5EF4-FFF2-40B4-BE49-F238E27FC236}">
                <a16:creationId xmlns:a16="http://schemas.microsoft.com/office/drawing/2014/main" xmlns="" id="{3A198558-76BC-A332-A620-52630B3E59EA}"/>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25</a:t>
            </a:r>
            <a:r>
              <a:rPr lang="en-US" sz="2600" b="1" dirty="0">
                <a:solidFill>
                  <a:srgbClr val="666633"/>
                </a:solidFill>
                <a:latin typeface="Times New Roman" pitchFamily="18" charset="0"/>
              </a:rPr>
              <a:t> – BÀI 13 THỰC HÀNH: TÌM KIẾM VÀ THAY THẾ</a:t>
            </a:r>
          </a:p>
        </p:txBody>
      </p:sp>
      <p:sp>
        <p:nvSpPr>
          <p:cNvPr id="2" name="Content Placeholder 2">
            <a:hlinkClick r:id="rId3"/>
            <a:extLst>
              <a:ext uri="{FF2B5EF4-FFF2-40B4-BE49-F238E27FC236}">
                <a16:creationId xmlns:a16="http://schemas.microsoft.com/office/drawing/2014/main" xmlns="" id="{37134F4B-B149-43DD-6BC9-FE23E05D2244}"/>
              </a:ext>
            </a:extLst>
          </p:cNvPr>
          <p:cNvSpPr>
            <a:spLocks/>
          </p:cNvSpPr>
          <p:nvPr/>
        </p:nvSpPr>
        <p:spPr bwMode="auto">
          <a:xfrm>
            <a:off x="304800" y="696913"/>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US" sz="3200" b="1" dirty="0">
                <a:solidFill>
                  <a:srgbClr val="FF0000"/>
                </a:solidFill>
                <a:latin typeface="Times New Roman" pitchFamily="18" charset="0"/>
                <a:cs typeface="Times New Roman" pitchFamily="18" charset="0"/>
                <a:hlinkClick r:id="rId4"/>
              </a:rPr>
              <a:t>2. </a:t>
            </a:r>
            <a:r>
              <a:rPr lang="en-US" sz="3200" b="1" u="sng" dirty="0" err="1">
                <a:solidFill>
                  <a:srgbClr val="FF0000"/>
                </a:solidFill>
                <a:latin typeface="Times New Roman" pitchFamily="18" charset="0"/>
                <a:cs typeface="Times New Roman" pitchFamily="18" charset="0"/>
                <a:hlinkClick r:id="rId4"/>
              </a:rPr>
              <a:t>Sử</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dụng</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công</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cụ</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tìm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kiếm</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và</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thay</a:t>
            </a:r>
            <a:r>
              <a:rPr lang="en-US" sz="3200" b="1" u="sng" dirty="0">
                <a:solidFill>
                  <a:srgbClr val="FF0000"/>
                </a:solidFill>
                <a:latin typeface="Times New Roman" pitchFamily="18" charset="0"/>
                <a:cs typeface="Times New Roman" pitchFamily="18" charset="0"/>
                <a:hlinkClick r:id="rId4"/>
              </a:rPr>
              <a:t> </a:t>
            </a:r>
            <a:r>
              <a:rPr lang="en-US" sz="3200" b="1" u="sng" dirty="0" err="1">
                <a:solidFill>
                  <a:srgbClr val="FF0000"/>
                </a:solidFill>
                <a:latin typeface="Times New Roman" pitchFamily="18" charset="0"/>
                <a:cs typeface="Times New Roman" pitchFamily="18" charset="0"/>
                <a:hlinkClick r:id="rId4"/>
              </a:rPr>
              <a:t>thế</a:t>
            </a:r>
            <a:r>
              <a:rPr lang="en-US" sz="3600" b="1" u="sng" dirty="0">
                <a:solidFill>
                  <a:srgbClr val="FF0000"/>
                </a:solidFill>
                <a:latin typeface="Times New Roman" pitchFamily="18" charset="0"/>
                <a:cs typeface="Times New Roman" pitchFamily="18" charset="0"/>
                <a:hlinkClick r:id="rId4"/>
              </a:rPr>
              <a:t>.</a:t>
            </a:r>
            <a:endParaRPr lang="en-US" sz="3600" b="1" u="sng" dirty="0">
              <a:solidFill>
                <a:srgbClr val="FF0000"/>
              </a:solidFill>
              <a:latin typeface="Times New Roman" pitchFamily="18" charset="0"/>
              <a:cs typeface="Times New Roman" pitchFamily="18" charset="0"/>
            </a:endParaRPr>
          </a:p>
        </p:txBody>
      </p:sp>
      <p:sp>
        <p:nvSpPr>
          <p:cNvPr id="4" name="Content Placeholder 2">
            <a:extLst>
              <a:ext uri="{FF2B5EF4-FFF2-40B4-BE49-F238E27FC236}">
                <a16:creationId xmlns:a16="http://schemas.microsoft.com/office/drawing/2014/main" xmlns="" id="{ADC98122-6B26-44A0-9619-5B82ADFB3FCA}"/>
              </a:ext>
            </a:extLst>
          </p:cNvPr>
          <p:cNvSpPr>
            <a:spLocks/>
          </p:cNvSpPr>
          <p:nvPr/>
        </p:nvSpPr>
        <p:spPr bwMode="auto">
          <a:xfrm>
            <a:off x="609600" y="1227931"/>
            <a:ext cx="868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r>
              <a:rPr lang="en-US" sz="3600" dirty="0">
                <a:solidFill>
                  <a:srgbClr val="D83E2C"/>
                </a:solidFill>
                <a:latin typeface="Times New Roman" pitchFamily="18" charset="0"/>
                <a:cs typeface="Times New Roman" pitchFamily="18" charset="0"/>
                <a:hlinkClick r:id="rId5">
                  <a:extLst>
                    <a:ext uri="{A12FA001-AC4F-418D-AE19-62706E023703}">
                      <ahyp:hlinkClr xmlns:ahyp="http://schemas.microsoft.com/office/drawing/2018/hyperlinkcolor" xmlns="" val="tx"/>
                    </a:ext>
                  </a:extLst>
                </a:hlinkClick>
              </a:rPr>
              <a:t>b</a:t>
            </a:r>
            <a:r>
              <a:rPr lang="en-US" sz="3600" u="sng" dirty="0">
                <a:solidFill>
                  <a:srgbClr val="FF0000"/>
                </a:solidFill>
                <a:latin typeface="Times New Roman" pitchFamily="18" charset="0"/>
                <a:cs typeface="Times New Roman" pitchFamily="18" charset="0"/>
                <a:hlinkClick r:id="rId5">
                  <a:extLst>
                    <a:ext uri="{A12FA001-AC4F-418D-AE19-62706E023703}">
                      <ahyp:hlinkClr xmlns:ahyp="http://schemas.microsoft.com/office/drawing/2018/hyperlinkcolor" xmlns="" val="tx"/>
                    </a:ext>
                  </a:extLst>
                </a:hlinkClick>
              </a:rPr>
              <a:t>. </a:t>
            </a:r>
            <a:r>
              <a:rPr lang="en-US" sz="3600" u="sng" dirty="0">
                <a:solidFill>
                  <a:srgbClr val="FF0000"/>
                </a:solidFill>
                <a:latin typeface="Times New Roman" pitchFamily="18" charset="0"/>
                <a:cs typeface="Times New Roman" pitchFamily="18" charset="0"/>
              </a:rPr>
              <a:t>Thay </a:t>
            </a:r>
            <a:r>
              <a:rPr lang="en-US" sz="3600" u="sng" dirty="0" err="1">
                <a:solidFill>
                  <a:srgbClr val="FF0000"/>
                </a:solidFill>
                <a:latin typeface="Times New Roman" pitchFamily="18" charset="0"/>
                <a:cs typeface="Times New Roman" pitchFamily="18" charset="0"/>
              </a:rPr>
              <a:t>thế</a:t>
            </a:r>
            <a:endParaRPr kumimoji="0" lang="en-US" sz="3600"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8" name="Picture 8">
            <a:extLst>
              <a:ext uri="{FF2B5EF4-FFF2-40B4-BE49-F238E27FC236}">
                <a16:creationId xmlns:a16="http://schemas.microsoft.com/office/drawing/2014/main" xmlns="" id="{E41E8A47-A460-9B44-C52E-7288A9F6C8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352" y="2590800"/>
            <a:ext cx="7842250" cy="3317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03CEC318-8DC3-F413-245A-1F8D87CB3D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13491"/>
            <a:ext cx="3141663" cy="212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ox(ou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hlinkClick r:id="rId3"/>
            <a:extLst>
              <a:ext uri="{FF2B5EF4-FFF2-40B4-BE49-F238E27FC236}">
                <a16:creationId xmlns:a16="http://schemas.microsoft.com/office/drawing/2014/main" xmlns="" id="{B2C925A2-6704-123C-6ECC-72F84795B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282" y="3429000"/>
            <a:ext cx="7842250" cy="3317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xmlns="" id="{C87F3A4A-EC2C-89EC-CCC6-A88A7B686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832" y="3411538"/>
            <a:ext cx="7866063" cy="2051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EEBB288-3835-FD5F-FFCD-B681351D6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832" y="2613025"/>
            <a:ext cx="7866063" cy="15351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xmlns="" id="{5A3259ED-424D-7531-F2DD-850DE5478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8832" y="1077913"/>
            <a:ext cx="7877175" cy="30718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hlinkClick r:id="rId8"/>
            <a:extLst>
              <a:ext uri="{FF2B5EF4-FFF2-40B4-BE49-F238E27FC236}">
                <a16:creationId xmlns:a16="http://schemas.microsoft.com/office/drawing/2014/main" xmlns="" id="{33CA0E7D-1F1E-6006-FA72-6CA8D24C2E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93" y="2743200"/>
            <a:ext cx="3141663" cy="2122488"/>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6">
            <a:extLst>
              <a:ext uri="{FF2B5EF4-FFF2-40B4-BE49-F238E27FC236}">
                <a16:creationId xmlns:a16="http://schemas.microsoft.com/office/drawing/2014/main" xmlns="" id="{67727A08-22CA-C502-7D8D-4D3640858CAB}"/>
              </a:ext>
            </a:extLst>
          </p:cNvPr>
          <p:cNvSpPr>
            <a:spLocks noChangeArrowheads="1"/>
          </p:cNvSpPr>
          <p:nvPr/>
        </p:nvSpPr>
        <p:spPr bwMode="auto">
          <a:xfrm>
            <a:off x="0" y="0"/>
            <a:ext cx="9144000" cy="738188"/>
          </a:xfrm>
          <a:prstGeom prst="roundRect">
            <a:avLst>
              <a:gd name="adj" fmla="val 16667"/>
            </a:avLst>
          </a:prstGeom>
          <a:gradFill rotWithShape="1">
            <a:gsLst>
              <a:gs pos="0">
                <a:srgbClr val="CCFFFF"/>
              </a:gs>
              <a:gs pos="50000">
                <a:schemeClr val="bg1"/>
              </a:gs>
              <a:gs pos="100000">
                <a:srgbClr val="CCFFFF"/>
              </a:gs>
            </a:gsLst>
            <a:lin ang="5400000" scaled="1"/>
          </a:gra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2600" b="1" dirty="0" err="1">
                <a:solidFill>
                  <a:srgbClr val="FF3300"/>
                </a:solidFill>
                <a:latin typeface="Times New Roman" pitchFamily="18" charset="0"/>
              </a:rPr>
              <a:t>Tiết</a:t>
            </a:r>
            <a:r>
              <a:rPr lang="en-US" sz="2600" b="1" dirty="0">
                <a:solidFill>
                  <a:srgbClr val="FF3300"/>
                </a:solidFill>
                <a:latin typeface="Times New Roman" pitchFamily="18" charset="0"/>
              </a:rPr>
              <a:t> 25</a:t>
            </a:r>
            <a:r>
              <a:rPr lang="en-US" sz="2600" b="1" dirty="0">
                <a:solidFill>
                  <a:srgbClr val="666633"/>
                </a:solidFill>
                <a:latin typeface="Times New Roman" pitchFamily="18" charset="0"/>
              </a:rPr>
              <a:t> – BÀI 13 THỰC HÀNH: TÌM KIẾM VÀ THAY THẾ</a:t>
            </a:r>
          </a:p>
        </p:txBody>
      </p:sp>
    </p:spTree>
    <p:extLst>
      <p:ext uri="{BB962C8B-B14F-4D97-AF65-F5344CB8AC3E}">
        <p14:creationId xmlns:p14="http://schemas.microsoft.com/office/powerpoint/2010/main" val="11240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4572</TotalTime>
  <Words>880</Words>
  <Application>Microsoft Office PowerPoint</Application>
  <PresentationFormat>On-screen Show (4:3)</PresentationFormat>
  <Paragraphs>60</Paragraphs>
  <Slides>11</Slides>
  <Notes>10</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vienlaptop115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10</cp:lastModifiedBy>
  <cp:revision>244</cp:revision>
  <cp:lastPrinted>2024-12-05T05:13:09Z</cp:lastPrinted>
  <dcterms:created xsi:type="dcterms:W3CDTF">2014-01-18T03:05:24Z</dcterms:created>
  <dcterms:modified xsi:type="dcterms:W3CDTF">2025-05-05T03:09:03Z</dcterms:modified>
</cp:coreProperties>
</file>