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13" r:id="rId1"/>
  </p:sldMasterIdLst>
  <p:notesMasterIdLst>
    <p:notesMasterId r:id="rId16"/>
  </p:notesMasterIdLst>
  <p:sldIdLst>
    <p:sldId id="298" r:id="rId2"/>
    <p:sldId id="278" r:id="rId3"/>
    <p:sldId id="256" r:id="rId4"/>
    <p:sldId id="276" r:id="rId5"/>
    <p:sldId id="280" r:id="rId6"/>
    <p:sldId id="257" r:id="rId7"/>
    <p:sldId id="299" r:id="rId8"/>
    <p:sldId id="259" r:id="rId9"/>
    <p:sldId id="261" r:id="rId10"/>
    <p:sldId id="282" r:id="rId11"/>
    <p:sldId id="271" r:id="rId12"/>
    <p:sldId id="258" r:id="rId13"/>
    <p:sldId id="275" r:id="rId14"/>
    <p:sldId id="281" r:id="rId15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II" initials="M" lastIdx="26" clrIdx="0">
    <p:extLst>
      <p:ext uri="{19B8F6BF-5375-455C-9EA6-DF929625EA0E}">
        <p15:presenceInfo xmlns:p15="http://schemas.microsoft.com/office/powerpoint/2012/main" userId="MSI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6487A7-D387-4C90-AF08-1DB1AB835EEE}">
  <a:tblStyle styleId="{696487A7-D387-4C90-AF08-1DB1AB835E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98" d="100"/>
          <a:sy n="98" d="100"/>
        </p:scale>
        <p:origin x="3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7T20:15:43.948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7T20:15:43.948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7T20:15:43.948" idx="26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7T20:15:43.948" idx="4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7T20:15:43.948" idx="6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7T20:15:43.948" idx="25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7T20:15:43.948" idx="18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7T20:15:43.948" idx="2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2917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0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>
          <a:extLst>
            <a:ext uri="{FF2B5EF4-FFF2-40B4-BE49-F238E27FC236}">
              <a16:creationId xmlns:a16="http://schemas.microsoft.com/office/drawing/2014/main" id="{86D65970-282F-B8A0-AECA-51A32E814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>
            <a:extLst>
              <a:ext uri="{FF2B5EF4-FFF2-40B4-BE49-F238E27FC236}">
                <a16:creationId xmlns:a16="http://schemas.microsoft.com/office/drawing/2014/main" id="{E9046F7D-ACC0-2B10-8678-BF85992D9C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>
            <a:extLst>
              <a:ext uri="{FF2B5EF4-FFF2-40B4-BE49-F238E27FC236}">
                <a16:creationId xmlns:a16="http://schemas.microsoft.com/office/drawing/2014/main" id="{9A073C42-01DF-83FE-A499-8F68A119E6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527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06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922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>
          <a:extLst>
            <a:ext uri="{FF2B5EF4-FFF2-40B4-BE49-F238E27FC236}">
              <a16:creationId xmlns:a16="http://schemas.microsoft.com/office/drawing/2014/main" id="{D9AADF74-F818-494E-0826-7F09F2110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>
            <a:extLst>
              <a:ext uri="{FF2B5EF4-FFF2-40B4-BE49-F238E27FC236}">
                <a16:creationId xmlns:a16="http://schemas.microsoft.com/office/drawing/2014/main" id="{819ECF5C-FA05-3C3A-21C9-A203E339EE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>
            <a:extLst>
              <a:ext uri="{FF2B5EF4-FFF2-40B4-BE49-F238E27FC236}">
                <a16:creationId xmlns:a16="http://schemas.microsoft.com/office/drawing/2014/main" id="{9025C519-6BD0-180F-277A-04B861F687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54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899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03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4504-362B-7BF8-DE1F-439A4CE0D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4D651-64A6-3839-E78E-F5C0FAE77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B7FA5-7EEB-CA9C-4A1E-E646B602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FE430-F8C2-92B4-219D-8D9D8B55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A0328-B946-6FDD-7678-29088CBC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216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39D4-9A21-5506-E76A-D10DBE16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6FE46-FCC9-DCCB-C9C2-311A4A667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52882-9A7C-854D-B651-296B9205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770A2-1436-680B-BC76-E3A3BA16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3BFF1-19EB-6F88-392C-095879AE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242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B49EC0-17C2-57CE-7F6B-3563B1020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44F17-BCE4-E715-617F-D46B71D6B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94E69-8498-369D-296E-0CE556FA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CA1E0-3CDE-27A6-C0B6-7D3D0F94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61FED-4D84-3FD8-711E-AB4EEFC1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271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0DD26-EA5F-3F0F-3688-023A36D6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D3123-27D3-23E5-B44D-7B4CD32D1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C3F18-11FE-F806-4EF9-0F13CD03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CD2B0-4888-404D-A7AA-7A6077A3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5B957-731E-33FB-726A-AE6AE9DD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809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D0FE-993C-FFE1-A1AE-0BF0500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4DDC3-7991-C7A9-B88C-DCA1CD68D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75EB-D180-4F11-23B9-59F0C9F17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91AF4-EF9D-150E-EC9F-2C954BF5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E5F0C-F7D9-2FB2-4107-2003552A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030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E92C7-34CB-14FB-1018-9ACFD5F0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4A012-C992-E117-7524-719830FD7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8425C-AC27-6EDE-42E8-E36A942C4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6F60C-424F-E48E-C606-E022808A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1D5B2-060D-AC0E-0A9A-E9A8F0AA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8471C-79DB-5C65-FD52-F2AC06AD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344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D2E37-123C-1EAD-40FC-584A2299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87D5B-C577-8BCB-414F-482985F66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CE0F0-6BFB-EBAA-554A-B587685C4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C1D47-4801-8BF4-9C1D-3DDB4ABE4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41A34-C985-3911-36CC-59698DE29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E9B1B-F756-CE04-2773-C685EABA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B30D13-9601-1A71-7E81-7BE83961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B9DF5-47C3-86E8-1CF3-181008B3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5214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67C2A-3888-65F4-5F25-C5550590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3CCDF-315E-C891-80C8-E881649F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D0D4A-8586-EC37-5E7C-2D008B5F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F5CDF-DA33-A53B-28B5-57FF605E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5325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484E6-4E22-84A7-E2AE-5CD18484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271C0-A83D-E9AD-D163-3FE74F3A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DE8C6-4FFE-1BB3-0B7F-910CE0E3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0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69FE-477D-629B-264D-AA3707A5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36098-45A7-EC34-FBB1-B9BB43BFE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4894E-A843-B6E5-A446-1444F277E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5EFE-B001-0138-035D-BF371FC5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9F5D7-40B6-A795-4DF3-D256BBEA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37A9A-EDE6-7DFD-6E2B-579DBBB1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5654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62A1-FAB2-84AA-4E67-88ED660E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B9310-B674-0664-7098-FF1B261D7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739BC-705E-8117-7552-1FA0D038D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9FDBC-333E-AF0E-1BB1-6B084548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262B3-CE9A-7A6F-B3D6-BD9BD124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03886-F59C-CAC1-FC2E-A4EF9692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403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F78EC-FA28-66E0-B16E-F0017EB1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6B8BF-24CB-CAEE-6130-027709261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513C7-47C6-F9F6-33C6-768BFFF06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845B3-7CF8-577B-70EE-D27CD1957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B6FEE-936A-B884-31B1-96102F96E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6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11" Type="http://schemas.openxmlformats.org/officeDocument/2006/relationships/comments" Target="../comments/comment6.xml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Relationship Id="rId9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comments" Target="../comments/commen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793" y="335564"/>
            <a:ext cx="6225236" cy="38851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45357" y="3250869"/>
            <a:ext cx="1833514" cy="22157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777034">
            <a:off x="7121803" y="-108781"/>
            <a:ext cx="1106501" cy="12573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92" y="2495570"/>
            <a:ext cx="2936500" cy="4509021"/>
          </a:xfrm>
          <a:prstGeom prst="rect">
            <a:avLst/>
          </a:prstGeom>
        </p:spPr>
      </p:pic>
      <p:sp>
        <p:nvSpPr>
          <p:cNvPr id="9" name="Google Shape;99;p1"/>
          <p:cNvSpPr txBox="1"/>
          <p:nvPr/>
        </p:nvSpPr>
        <p:spPr>
          <a:xfrm>
            <a:off x="1926735" y="1331686"/>
            <a:ext cx="5379733" cy="260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" tIns="22844" rIns="45701" bIns="22844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99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CHÀO MỪNG QUÝ THẦY CÔ VÀ CÁC EM ĐẾN VỚI TIẾT HỌC HÔM NAY!</a:t>
            </a:r>
          </a:p>
          <a:p>
            <a:pPr algn="ctr">
              <a:lnSpc>
                <a:spcPct val="150000"/>
              </a:lnSpc>
            </a:pPr>
            <a:endParaRPr lang="en-US" sz="2999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1192828"/>
      </p:ext>
    </p:extLst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>
          <a:extLst>
            <a:ext uri="{FF2B5EF4-FFF2-40B4-BE49-F238E27FC236}">
              <a16:creationId xmlns:a16="http://schemas.microsoft.com/office/drawing/2014/main" id="{82F33FC5-5246-927D-93B6-F1E0873F6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4F4BF5-36DD-2D6E-3FF4-0752ED220B33}"/>
              </a:ext>
            </a:extLst>
          </p:cNvPr>
          <p:cNvSpPr/>
          <p:nvPr/>
        </p:nvSpPr>
        <p:spPr>
          <a:xfrm>
            <a:off x="441959" y="618596"/>
            <a:ext cx="10394434" cy="8055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 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b)       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A519E18-4FE4-9E04-5367-19DD03ADF3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340" y="1061930"/>
          <a:ext cx="515336" cy="887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CAAE15C-2FC5-40A0-B72B-BD30E0D54F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340" y="1061930"/>
                        <a:ext cx="515336" cy="887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D99E0AC-C709-779B-7BF9-E49E5821B0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2629" y="1061930"/>
          <a:ext cx="460513" cy="793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05D0DE0-CB70-458E-BE0F-CD4063AE6C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2629" y="1061930"/>
                        <a:ext cx="460513" cy="793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695D19C-F467-55DF-8F92-B1688AA793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5379" y="1067513"/>
          <a:ext cx="471477" cy="81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8600" imgH="393480" progId="Equation.DSMT4">
                  <p:embed/>
                </p:oleObj>
              </mc:Choice>
              <mc:Fallback>
                <p:oleObj name="Equation" r:id="rId7" imgW="22860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4931229-14E3-4FE6-A826-EBDCFAAAB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45379" y="1067513"/>
                        <a:ext cx="471477" cy="81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8824285-9CC9-86D6-2DF6-D30585D617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6433" y="1034581"/>
          <a:ext cx="471477" cy="81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8600" imgH="393480" progId="Equation.DSMT4">
                  <p:embed/>
                </p:oleObj>
              </mc:Choice>
              <mc:Fallback>
                <p:oleObj name="Equation" r:id="rId9" imgW="22860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6336FB5-23B4-4AB6-96CB-E46B11AF8F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86433" y="1034581"/>
                        <a:ext cx="471477" cy="81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8077825F-5F2E-E18A-93B5-379B20227A0F}"/>
              </a:ext>
            </a:extLst>
          </p:cNvPr>
          <p:cNvSpPr/>
          <p:nvPr/>
        </p:nvSpPr>
        <p:spPr>
          <a:xfrm>
            <a:off x="1213657" y="1949453"/>
            <a:ext cx="5390984" cy="309121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C7F0C1-D235-466B-9B4D-5FE5556BF808}"/>
              </a:ext>
            </a:extLst>
          </p:cNvPr>
          <p:cNvSpPr txBox="1"/>
          <p:nvPr/>
        </p:nvSpPr>
        <p:spPr>
          <a:xfrm>
            <a:off x="259079" y="898828"/>
            <a:ext cx="8662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115 dm.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138 dm.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2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>
            <a:extLst>
              <a:ext uri="{FF2B5EF4-FFF2-40B4-BE49-F238E27FC236}">
                <a16:creationId xmlns:a16="http://schemas.microsoft.com/office/drawing/2014/main" id="{71A0D120-4117-E925-A6CA-392883EED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85" y="2834879"/>
            <a:ext cx="28956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247B879E-9554-5128-7B6A-EC0B42A9B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41" y="2812256"/>
            <a:ext cx="1541859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63C0159B-D47C-DDBA-C094-15F1346D5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85" y="2616994"/>
            <a:ext cx="4789884" cy="69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6C84EA57-A364-9107-D377-A571BEF4B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970360"/>
            <a:ext cx="1864519" cy="68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35B3F61A-3D65-8B25-0762-CAA9B5C24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85" y="970360"/>
            <a:ext cx="4444603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DDFBAEDB-8DC1-E3E3-FEB9-C96F93EF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368154"/>
            <a:ext cx="2060972" cy="14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F8F11B-D5F9-4B82-84E7-B7C3BAA3337D}"/>
              </a:ext>
            </a:extLst>
          </p:cNvPr>
          <p:cNvSpPr/>
          <p:nvPr/>
        </p:nvSpPr>
        <p:spPr>
          <a:xfrm>
            <a:off x="807721" y="1746355"/>
            <a:ext cx="6941820" cy="944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1c,d,3sgk/1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268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520F-DA34-11E7-3FDF-2ECFA799B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0323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GIÁ CUỐI TIẾT HỌC CỦA CÁC NHÓM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53DF0-5936-F08C-19E0-EF8978EDA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878"/>
            <a:ext cx="9144000" cy="32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9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07C52-A204-843F-BC0E-6E636221B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xin_chao_cac_ban_minh_ten_la_tao_xinh_dep_sau_977b3225-ed44-429a-a8e7-a6f2cc69be5b">
            <a:hlinkClick r:id="" action="ppaction://media"/>
            <a:extLst>
              <a:ext uri="{FF2B5EF4-FFF2-40B4-BE49-F238E27FC236}">
                <a16:creationId xmlns:a16="http://schemas.microsoft.com/office/drawing/2014/main" id="{6C9F38F6-C857-7F5A-964B-D334253ACFE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88" y="3475038"/>
            <a:ext cx="406400" cy="406400"/>
          </a:xfrm>
        </p:spPr>
      </p:pic>
      <p:pic>
        <p:nvPicPr>
          <p:cNvPr id="9" name="Picture 8" descr="A cartoon of a red apple with eyes and a green background&#10;&#10;Description automatically generated">
            <a:extLst>
              <a:ext uri="{FF2B5EF4-FFF2-40B4-BE49-F238E27FC236}">
                <a16:creationId xmlns:a16="http://schemas.microsoft.com/office/drawing/2014/main" id="{D48DE882-7836-3DA4-3768-C2B7DB96E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3999" cy="33315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AF28F8-1403-B693-6167-C8C217B55EFA}"/>
              </a:ext>
            </a:extLst>
          </p:cNvPr>
          <p:cNvSpPr/>
          <p:nvPr/>
        </p:nvSpPr>
        <p:spPr>
          <a:xfrm>
            <a:off x="280256" y="3338500"/>
            <a:ext cx="8662118" cy="182118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B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3E485F-EEE3-A1ED-6BD2-8E9E524D5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079798"/>
              </p:ext>
            </p:extLst>
          </p:nvPr>
        </p:nvGraphicFramePr>
        <p:xfrm>
          <a:off x="4768711" y="4025114"/>
          <a:ext cx="388620" cy="66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393480" progId="Equation.DSMT4">
                  <p:embed/>
                </p:oleObj>
              </mc:Choice>
              <mc:Fallback>
                <p:oleObj name="Equation" r:id="rId6" imgW="22860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CC55DD0-CA20-4A83-92C5-E036A0940E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68711" y="4025114"/>
                        <a:ext cx="388620" cy="669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75111D6-59F5-5C10-A236-1441EC21F8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069880"/>
              </p:ext>
            </p:extLst>
          </p:nvPr>
        </p:nvGraphicFramePr>
        <p:xfrm>
          <a:off x="1233444" y="4497293"/>
          <a:ext cx="388620" cy="66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393480" progId="Equation.DSMT4">
                  <p:embed/>
                </p:oleObj>
              </mc:Choice>
              <mc:Fallback>
                <p:oleObj name="Equation" r:id="rId8" imgW="22860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0AE5155-A986-4292-B5D6-2FBF8C02E7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33444" y="4497293"/>
                        <a:ext cx="388620" cy="669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401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C2EE24-09C9-41D4-8AFA-B522BFA509F3}"/>
              </a:ext>
            </a:extLst>
          </p:cNvPr>
          <p:cNvSpPr/>
          <p:nvPr/>
        </p:nvSpPr>
        <p:spPr>
          <a:xfrm>
            <a:off x="354661" y="0"/>
            <a:ext cx="8415628" cy="491390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B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CC55DD0-CA20-4A83-92C5-E036A0940E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533755"/>
              </p:ext>
            </p:extLst>
          </p:nvPr>
        </p:nvGraphicFramePr>
        <p:xfrm>
          <a:off x="7233616" y="1752644"/>
          <a:ext cx="542842" cy="93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3616" y="1752644"/>
                        <a:ext cx="542842" cy="934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0AE5155-A986-4292-B5D6-2FBF8C02E7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788135"/>
              </p:ext>
            </p:extLst>
          </p:nvPr>
        </p:nvGraphicFramePr>
        <p:xfrm>
          <a:off x="4983315" y="2571750"/>
          <a:ext cx="542842" cy="93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3315" y="2571750"/>
                        <a:ext cx="542842" cy="934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2DDE97-9585-8A42-12E8-D970CB10C1DC}"/>
              </a:ext>
            </a:extLst>
          </p:cNvPr>
          <p:cNvSpPr/>
          <p:nvPr/>
        </p:nvSpPr>
        <p:spPr>
          <a:xfrm>
            <a:off x="135172" y="1773142"/>
            <a:ext cx="8491993" cy="19480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47. BÀI 3. SO SÁNH PHÂN SỐ</a:t>
            </a:r>
          </a:p>
        </p:txBody>
      </p:sp>
    </p:spTree>
    <p:extLst>
      <p:ext uri="{BB962C8B-B14F-4D97-AF65-F5344CB8AC3E}">
        <p14:creationId xmlns:p14="http://schemas.microsoft.com/office/powerpoint/2010/main" val="82135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4BD7-3339-7884-F3B4-662B3FEE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9" y="-163480"/>
            <a:ext cx="9048585" cy="99417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 QUÁ TRÌNH LÀM VIỆC NHÓM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87041B-F728-0B1A-07B3-D493EA20A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126812"/>
              </p:ext>
            </p:extLst>
          </p:nvPr>
        </p:nvGraphicFramePr>
        <p:xfrm>
          <a:off x="230588" y="592150"/>
          <a:ext cx="8913413" cy="4104640"/>
        </p:xfrm>
        <a:graphic>
          <a:graphicData uri="http://schemas.openxmlformats.org/drawingml/2006/table">
            <a:tbl>
              <a:tblPr firstRow="1" bandRow="1">
                <a:tableStyleId>{696487A7-D387-4C90-AF08-1DB1AB835EEE}</a:tableStyleId>
              </a:tblPr>
              <a:tblGrid>
                <a:gridCol w="5804452">
                  <a:extLst>
                    <a:ext uri="{9D8B030D-6E8A-4147-A177-3AD203B41FA5}">
                      <a16:colId xmlns:a16="http://schemas.microsoft.com/office/drawing/2014/main" val="423404063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val="971830252"/>
                    </a:ext>
                  </a:extLst>
                </a:gridCol>
                <a:gridCol w="1256306">
                  <a:extLst>
                    <a:ext uri="{9D8B030D-6E8A-4147-A177-3AD203B41FA5}">
                      <a16:colId xmlns:a16="http://schemas.microsoft.com/office/drawing/2014/main" val="2663368766"/>
                    </a:ext>
                  </a:extLst>
                </a:gridCol>
                <a:gridCol w="818985">
                  <a:extLst>
                    <a:ext uri="{9D8B030D-6E8A-4147-A177-3AD203B41FA5}">
                      <a16:colId xmlns:a16="http://schemas.microsoft.com/office/drawing/2014/main" val="854004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vi-V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vi-V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vi-V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266360"/>
                  </a:ext>
                </a:extLst>
              </a:tr>
              <a:tr h="4613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1-2-3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40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25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8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+ Tham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1-2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0-1-2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78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ý: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loát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Trễ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61956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B22BD1-8DFF-11B9-CC14-A1D43AD68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577773"/>
              </p:ext>
            </p:extLst>
          </p:nvPr>
        </p:nvGraphicFramePr>
        <p:xfrm>
          <a:off x="238538" y="4704412"/>
          <a:ext cx="8905462" cy="426720"/>
        </p:xfrm>
        <a:graphic>
          <a:graphicData uri="http://schemas.openxmlformats.org/drawingml/2006/table">
            <a:tbl>
              <a:tblPr firstRow="1" bandRow="1">
                <a:tableStyleId>{696487A7-D387-4C90-AF08-1DB1AB835EEE}</a:tableStyleId>
              </a:tblPr>
              <a:tblGrid>
                <a:gridCol w="5804453">
                  <a:extLst>
                    <a:ext uri="{9D8B030D-6E8A-4147-A177-3AD203B41FA5}">
                      <a16:colId xmlns:a16="http://schemas.microsoft.com/office/drawing/2014/main" val="2868094666"/>
                    </a:ext>
                  </a:extLst>
                </a:gridCol>
                <a:gridCol w="1025719">
                  <a:extLst>
                    <a:ext uri="{9D8B030D-6E8A-4147-A177-3AD203B41FA5}">
                      <a16:colId xmlns:a16="http://schemas.microsoft.com/office/drawing/2014/main" val="2766926942"/>
                    </a:ext>
                  </a:extLst>
                </a:gridCol>
                <a:gridCol w="1256306">
                  <a:extLst>
                    <a:ext uri="{9D8B030D-6E8A-4147-A177-3AD203B41FA5}">
                      <a16:colId xmlns:a16="http://schemas.microsoft.com/office/drawing/2014/main" val="680648168"/>
                    </a:ext>
                  </a:extLst>
                </a:gridCol>
                <a:gridCol w="818984">
                  <a:extLst>
                    <a:ext uri="{9D8B030D-6E8A-4147-A177-3AD203B41FA5}">
                      <a16:colId xmlns:a16="http://schemas.microsoft.com/office/drawing/2014/main" val="2198419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vi-VN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vi-VN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87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40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05615F-9531-423B-B7BB-961717561CD1}"/>
              </a:ext>
            </a:extLst>
          </p:cNvPr>
          <p:cNvSpPr/>
          <p:nvPr/>
        </p:nvSpPr>
        <p:spPr>
          <a:xfrm>
            <a:off x="1288111" y="1391147"/>
            <a:ext cx="7633252" cy="566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0CB5112-896C-4A77-8797-3ED2280581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162478"/>
              </p:ext>
            </p:extLst>
          </p:nvPr>
        </p:nvGraphicFramePr>
        <p:xfrm>
          <a:off x="4163024" y="1239988"/>
          <a:ext cx="507636" cy="87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8620" imgH="667676" progId="Equation.DSMT4">
                  <p:embed/>
                </p:oleObj>
              </mc:Choice>
              <mc:Fallback>
                <p:oleObj name="Equation" r:id="rId3" imgW="388620" imgH="6676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3024" y="1239988"/>
                        <a:ext cx="507636" cy="87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933075B-2C06-44CC-9E22-67BCF1168B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434658"/>
              </p:ext>
            </p:extLst>
          </p:nvPr>
        </p:nvGraphicFramePr>
        <p:xfrm>
          <a:off x="5814675" y="1238441"/>
          <a:ext cx="507636" cy="87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8620" imgH="669118" progId="Equation.DSMT4">
                  <p:embed/>
                </p:oleObj>
              </mc:Choice>
              <mc:Fallback>
                <p:oleObj name="Equation" r:id="rId5" imgW="388620" imgH="669118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2CF6D9F-C9B2-4944-8D37-01A9B01BB9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4675" y="1238441"/>
                        <a:ext cx="507636" cy="87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F4FDE72-7767-4082-971B-A0A1CD708FD9}"/>
              </a:ext>
            </a:extLst>
          </p:cNvPr>
          <p:cNvSpPr/>
          <p:nvPr/>
        </p:nvSpPr>
        <p:spPr>
          <a:xfrm>
            <a:off x="1196159" y="3030572"/>
            <a:ext cx="8464675" cy="566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- 5 &lt; - 2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&gt;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&lt;                 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254FB27-B27B-41F5-84B5-F9F55D7B0F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532587"/>
              </p:ext>
            </p:extLst>
          </p:nvPr>
        </p:nvGraphicFramePr>
        <p:xfrm>
          <a:off x="5515763" y="2910392"/>
          <a:ext cx="507636" cy="87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8620" imgH="667676" progId="Equation.DSMT4">
                  <p:embed/>
                </p:oleObj>
              </mc:Choice>
              <mc:Fallback>
                <p:oleObj name="Equation" r:id="rId3" imgW="388620" imgH="6676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15763" y="2910392"/>
                        <a:ext cx="507636" cy="87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CDD7DAB-318C-4E5D-B47A-5479DC17F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146055"/>
              </p:ext>
            </p:extLst>
          </p:nvPr>
        </p:nvGraphicFramePr>
        <p:xfrm>
          <a:off x="6322311" y="2896009"/>
          <a:ext cx="507636" cy="87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8620" imgH="669118" progId="Equation.DSMT4">
                  <p:embed/>
                </p:oleObj>
              </mc:Choice>
              <mc:Fallback>
                <p:oleObj name="Equation" r:id="rId5" imgW="388620" imgH="6691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22311" y="2896009"/>
                        <a:ext cx="507636" cy="87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54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>
          <a:extLst>
            <a:ext uri="{FF2B5EF4-FFF2-40B4-BE49-F238E27FC236}">
              <a16:creationId xmlns:a16="http://schemas.microsoft.com/office/drawing/2014/main" id="{696144B1-02E1-8E70-F7BD-D2B551D1D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273AF3-7204-B2FC-9772-22C51B8279B9}"/>
              </a:ext>
            </a:extLst>
          </p:cNvPr>
          <p:cNvSpPr/>
          <p:nvPr/>
        </p:nvSpPr>
        <p:spPr>
          <a:xfrm>
            <a:off x="354661" y="0"/>
            <a:ext cx="8415628" cy="491390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B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826E379-511C-7918-246F-DCF719BE60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3616" y="1752644"/>
          <a:ext cx="542842" cy="93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CC55DD0-CA20-4A83-92C5-E036A0940E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3616" y="1752644"/>
                        <a:ext cx="542842" cy="934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1C9F386-8CA4-335D-B2CE-D5657D7F9B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3315" y="2571750"/>
          <a:ext cx="542842" cy="93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0AE5155-A986-4292-B5D6-2FBF8C02E7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3315" y="2571750"/>
                        <a:ext cx="542842" cy="934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41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C5182B-3880-462B-A14D-656B456585CE}"/>
              </a:ext>
            </a:extLst>
          </p:cNvPr>
          <p:cNvSpPr/>
          <p:nvPr/>
        </p:nvSpPr>
        <p:spPr>
          <a:xfrm>
            <a:off x="103367" y="2521745"/>
            <a:ext cx="8929315" cy="1250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C2EE24-09C9-41D4-8AFA-B522BFA509F3}"/>
              </a:ext>
            </a:extLst>
          </p:cNvPr>
          <p:cNvSpPr/>
          <p:nvPr/>
        </p:nvSpPr>
        <p:spPr>
          <a:xfrm>
            <a:off x="346709" y="820972"/>
            <a:ext cx="6626585" cy="48768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1C180DA-C3FD-4611-8A69-F595D1E6A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885994"/>
              </p:ext>
            </p:extLst>
          </p:nvPr>
        </p:nvGraphicFramePr>
        <p:xfrm>
          <a:off x="3965712" y="760665"/>
          <a:ext cx="459519" cy="79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5712" y="760665"/>
                        <a:ext cx="459519" cy="791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AC0E854-BD69-4CB9-B538-D00FE4FE1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972945"/>
              </p:ext>
            </p:extLst>
          </p:nvPr>
        </p:nvGraphicFramePr>
        <p:xfrm>
          <a:off x="4979172" y="740027"/>
          <a:ext cx="459519" cy="79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9172" y="740027"/>
                        <a:ext cx="459519" cy="791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00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53654B-9578-4868-968A-BFD1C667F611}"/>
              </a:ext>
            </a:extLst>
          </p:cNvPr>
          <p:cNvSpPr/>
          <p:nvPr/>
        </p:nvSpPr>
        <p:spPr>
          <a:xfrm>
            <a:off x="548640" y="1119479"/>
            <a:ext cx="6416040" cy="434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F75EEE7-A22E-4051-8209-5FDCE967A8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286856"/>
              </p:ext>
            </p:extLst>
          </p:nvPr>
        </p:nvGraphicFramePr>
        <p:xfrm>
          <a:off x="4335463" y="1019175"/>
          <a:ext cx="4699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5463" y="1019175"/>
                        <a:ext cx="469900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68DB148-B0B4-4A3D-8979-0B8BD4911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92869"/>
              </p:ext>
            </p:extLst>
          </p:nvPr>
        </p:nvGraphicFramePr>
        <p:xfrm>
          <a:off x="5335588" y="977900"/>
          <a:ext cx="6604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4560" imgH="393480" progId="Equation.DSMT4">
                  <p:embed/>
                </p:oleObj>
              </mc:Choice>
              <mc:Fallback>
                <p:oleObj name="Equation" r:id="rId5" imgW="304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5588" y="977900"/>
                        <a:ext cx="660400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133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440</Words>
  <Application>Microsoft Office PowerPoint</Application>
  <PresentationFormat>On-screen Show (16:9)</PresentationFormat>
  <Paragraphs>39</Paragraphs>
  <Slides>14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PHIẾU ĐÁNH GIÁ QUÁ TRÌNH LÀM VIỆC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ĐÁNH GIÁ CUỐI TIẾT HỌC CỦA CÁC NHÓM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LESSON</dc:title>
  <dc:creator>MSII</dc:creator>
  <cp:lastModifiedBy>Windows 10</cp:lastModifiedBy>
  <cp:revision>111</cp:revision>
  <dcterms:modified xsi:type="dcterms:W3CDTF">2025-02-12T03:04:16Z</dcterms:modified>
</cp:coreProperties>
</file>