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481" r:id="rId2"/>
    <p:sldId id="451" r:id="rId3"/>
    <p:sldId id="408" r:id="rId4"/>
    <p:sldId id="401" r:id="rId5"/>
    <p:sldId id="482" r:id="rId6"/>
    <p:sldId id="402" r:id="rId7"/>
    <p:sldId id="469" r:id="rId8"/>
    <p:sldId id="476" r:id="rId9"/>
    <p:sldId id="479" r:id="rId10"/>
    <p:sldId id="480" r:id="rId11"/>
    <p:sldId id="484" r:id="rId12"/>
    <p:sldId id="483" r:id="rId13"/>
    <p:sldId id="486" r:id="rId14"/>
    <p:sldId id="487" r:id="rId15"/>
    <p:sldId id="488" r:id="rId16"/>
    <p:sldId id="462" r:id="rId17"/>
    <p:sldId id="491" r:id="rId18"/>
    <p:sldId id="490" r:id="rId19"/>
    <p:sldId id="411" r:id="rId20"/>
    <p:sldId id="492" r:id="rId21"/>
    <p:sldId id="493" r:id="rId22"/>
    <p:sldId id="321" r:id="rId23"/>
  </p:sldIdLst>
  <p:sldSz cx="12192000" cy="6858000"/>
  <p:notesSz cx="6858000" cy="9144000"/>
  <p:embeddedFontLst>
    <p:embeddedFont>
      <p:font typeface="Tahoma" pitchFamily="34" charset="0"/>
      <p:regular r:id="rId25"/>
      <p:bold r:id="rId26"/>
    </p:embeddedFont>
    <p:embeddedFont>
      <p:font typeface="Calibri Light" charset="0"/>
      <p:regular r:id="rId27"/>
      <p:italic r:id="rId28"/>
    </p:embeddedFont>
    <p:embeddedFont>
      <p:font typeface="Calibri" pitchFamily="34" charset="0"/>
      <p:regular r:id="rId29"/>
      <p:bold r:id="rId30"/>
      <p:italic r:id="rId31"/>
      <p:boldItalic r:id="rId32"/>
    </p:embeddedFont>
    <p:embeddedFont>
      <p:font typeface="Open Sans" charset="0"/>
      <p:regular r:id="rId33"/>
      <p:bold r:id="rId34"/>
      <p:italic r:id="rId35"/>
      <p:boldItalic r:id="rId36"/>
    </p:embeddedFont>
    <p:embeddedFont>
      <p:font typeface="VNI-Times" pitchFamily="2" charset="0"/>
      <p:regular r:id="rId37"/>
      <p:bold r:id="rId38"/>
      <p:italic r:id="rId39"/>
      <p:boldItalic r:id="rId40"/>
    </p:embeddedFont>
    <p:embeddedFont>
      <p:font typeface=".VnPark" pitchFamily="3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84">
          <p15:clr>
            <a:srgbClr val="A4A3A4"/>
          </p15:clr>
        </p15:guide>
        <p15:guide id="2" pos="38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FF0066"/>
    <a:srgbClr val="008000"/>
    <a:srgbClr val="FF6600"/>
    <a:srgbClr val="FFFF00"/>
    <a:srgbClr val="009900"/>
    <a:srgbClr val="FFFF99"/>
    <a:srgbClr val="FFFF66"/>
    <a:srgbClr val="CCEC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4" autoAdjust="0"/>
    <p:restoredTop sz="95260" autoAdjust="0"/>
  </p:normalViewPr>
  <p:slideViewPr>
    <p:cSldViewPr snapToGrid="0">
      <p:cViewPr varScale="1">
        <p:scale>
          <a:sx n="85" d="100"/>
          <a:sy n="85" d="100"/>
        </p:scale>
        <p:origin x="-156" y="-78"/>
      </p:cViewPr>
      <p:guideLst>
        <p:guide orient="horz" pos="1984"/>
        <p:guide pos="3882"/>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pPr/>
              <a:t>8</a:t>
            </a:fld>
            <a:endParaRPr lang="en-US"/>
          </a:p>
        </p:txBody>
      </p:sp>
    </p:spTree>
    <p:extLst>
      <p:ext uri="{BB962C8B-B14F-4D97-AF65-F5344CB8AC3E}">
        <p14:creationId xmlns:p14="http://schemas.microsoft.com/office/powerpoint/2010/main" xmlns="" val="209663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pPr/>
              <a:t>11</a:t>
            </a:fld>
            <a:endParaRPr lang="en-US"/>
          </a:p>
        </p:txBody>
      </p:sp>
    </p:spTree>
    <p:extLst>
      <p:ext uri="{BB962C8B-B14F-4D97-AF65-F5344CB8AC3E}">
        <p14:creationId xmlns:p14="http://schemas.microsoft.com/office/powerpoint/2010/main" xmlns="" val="209663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pPr/>
              <a:t>13</a:t>
            </a:fld>
            <a:endParaRPr lang="en-US"/>
          </a:p>
        </p:txBody>
      </p:sp>
    </p:spTree>
    <p:extLst>
      <p:ext uri="{BB962C8B-B14F-4D97-AF65-F5344CB8AC3E}">
        <p14:creationId xmlns:p14="http://schemas.microsoft.com/office/powerpoint/2010/main" xmlns="" val="209663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pPr/>
              <a:t>14</a:t>
            </a:fld>
            <a:endParaRPr lang="en-US"/>
          </a:p>
        </p:txBody>
      </p:sp>
    </p:spTree>
    <p:extLst>
      <p:ext uri="{BB962C8B-B14F-4D97-AF65-F5344CB8AC3E}">
        <p14:creationId xmlns:p14="http://schemas.microsoft.com/office/powerpoint/2010/main" xmlns="" val="103366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Ví dụ</a:t>
            </a:r>
          </a:p>
        </p:txBody>
      </p:sp>
      <p:sp>
        <p:nvSpPr>
          <p:cNvPr id="4" name="Slide Number Placeholder 3"/>
          <p:cNvSpPr>
            <a:spLocks noGrp="1"/>
          </p:cNvSpPr>
          <p:nvPr>
            <p:ph type="sldNum" sz="quarter" idx="5"/>
          </p:nvPr>
        </p:nvSpPr>
        <p:spPr/>
        <p:txBody>
          <a:bodyPr/>
          <a:lstStyle/>
          <a:p>
            <a:fld id="{21B2AA4F-B828-4D7C-AFD3-893933DAFCB4}" type="slidenum">
              <a:rPr lang="en-US" smtClean="0"/>
              <a:pPr/>
              <a:t>16</a:t>
            </a:fld>
            <a:endParaRPr lang="en-US"/>
          </a:p>
        </p:txBody>
      </p:sp>
    </p:spTree>
    <p:extLst>
      <p:ext uri="{BB962C8B-B14F-4D97-AF65-F5344CB8AC3E}">
        <p14:creationId xmlns:p14="http://schemas.microsoft.com/office/powerpoint/2010/main" xmlns="" val="304369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9"/>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1"/>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91"/>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91"/>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245225"/>
            <a:ext cx="2844800" cy="476250"/>
          </a:xfrm>
        </p:spPr>
        <p:txBody>
          <a:bodyPr/>
          <a:lstStyle>
            <a:lvl1pPr>
              <a:defRPr/>
            </a:lvl1pPr>
          </a:lstStyle>
          <a:p>
            <a:pPr>
              <a:defRPr/>
            </a:pPr>
            <a:endParaRPr lang="en-US" altLang="en-US"/>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pPr>
              <a:defRPr/>
            </a:pPr>
            <a:endParaRPr lang="en-US" altLang="en-US"/>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pPr>
              <a:defRPr/>
            </a:pPr>
            <a:fld id="{56D65998-CDC4-45F4-965F-79748F69105D}"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pPr/>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pPr/>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pPr/>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pPr/>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pPr/>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pPr/>
              <a:t>10/22/2024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0" y="0"/>
            <a:ext cx="12192000" cy="6858000"/>
          </a:xfrm>
          <a:prstGeom prst="rect">
            <a:avLst/>
          </a:prstGeom>
          <a:noFill/>
          <a:ln w="9525">
            <a:solidFill>
              <a:schemeClr val="tx1"/>
            </a:solidFill>
            <a:miter lim="800000"/>
            <a:headEnd/>
            <a:tailEnd/>
          </a:ln>
        </p:spPr>
        <p:txBody>
          <a:bodyPr wrap="none" anchor="ctr"/>
          <a:lstStyle/>
          <a:p>
            <a:endParaRPr lang="vi-VN" altLang="vi-VN">
              <a:solidFill>
                <a:srgbClr val="333333"/>
              </a:solidFill>
              <a:latin typeface="Tahoma" pitchFamily="34" charset="0"/>
            </a:endParaRPr>
          </a:p>
        </p:txBody>
      </p:sp>
      <p:sp>
        <p:nvSpPr>
          <p:cNvPr id="6147" name="Oval 10"/>
          <p:cNvSpPr>
            <a:spLocks noChangeArrowheads="1"/>
          </p:cNvSpPr>
          <p:nvPr/>
        </p:nvSpPr>
        <p:spPr bwMode="auto">
          <a:xfrm>
            <a:off x="5486400" y="1371600"/>
            <a:ext cx="812800" cy="533400"/>
          </a:xfrm>
          <a:prstGeom prst="ellipse">
            <a:avLst/>
          </a:prstGeom>
          <a:solidFill>
            <a:srgbClr val="FFFFFF"/>
          </a:solidFill>
          <a:ln w="9525">
            <a:solidFill>
              <a:srgbClr val="FFFFFF"/>
            </a:solidFill>
            <a:round/>
            <a:headEnd/>
            <a:tailEnd/>
          </a:ln>
        </p:spPr>
        <p:txBody>
          <a:bodyPr wrap="none" anchor="ctr"/>
          <a:lstStyle/>
          <a:p>
            <a:endParaRPr lang="vi-VN" altLang="vi-VN">
              <a:solidFill>
                <a:srgbClr val="333333"/>
              </a:solidFill>
              <a:latin typeface="Tahoma" pitchFamily="34" charset="0"/>
            </a:endParaRPr>
          </a:p>
        </p:txBody>
      </p:sp>
      <p:pic>
        <p:nvPicPr>
          <p:cNvPr id="6148" name="Picture 12" descr="frame1"/>
          <p:cNvPicPr>
            <a:picLocks noChangeAspect="1" noChangeArrowheads="1"/>
          </p:cNvPicPr>
          <p:nvPr/>
        </p:nvPicPr>
        <p:blipFill>
          <a:blip r:embed="rId2"/>
          <a:srcRect/>
          <a:stretch>
            <a:fillRect/>
          </a:stretch>
        </p:blipFill>
        <p:spPr bwMode="auto">
          <a:xfrm>
            <a:off x="0" y="0"/>
            <a:ext cx="12192000" cy="6858000"/>
          </a:xfrm>
          <a:prstGeom prst="rect">
            <a:avLst/>
          </a:prstGeom>
          <a:solidFill>
            <a:srgbClr val="FFFF66"/>
          </a:solidFill>
          <a:ln w="9525">
            <a:noFill/>
            <a:miter lim="800000"/>
            <a:headEnd/>
            <a:tailEnd/>
          </a:ln>
        </p:spPr>
      </p:pic>
      <p:pic>
        <p:nvPicPr>
          <p:cNvPr id="6149" name="Picture 18" descr="Picture1"/>
          <p:cNvPicPr>
            <a:picLocks noChangeAspect="1" noChangeArrowheads="1"/>
          </p:cNvPicPr>
          <p:nvPr/>
        </p:nvPicPr>
        <p:blipFill>
          <a:blip r:embed="rId3"/>
          <a:srcRect/>
          <a:stretch>
            <a:fillRect/>
          </a:stretch>
        </p:blipFill>
        <p:spPr bwMode="auto">
          <a:xfrm>
            <a:off x="203201" y="168276"/>
            <a:ext cx="2808817" cy="2252663"/>
          </a:xfrm>
          <a:prstGeom prst="rect">
            <a:avLst/>
          </a:prstGeom>
          <a:noFill/>
          <a:ln w="9525">
            <a:noFill/>
            <a:miter lim="800000"/>
            <a:headEnd/>
            <a:tailEnd/>
          </a:ln>
        </p:spPr>
      </p:pic>
      <p:pic>
        <p:nvPicPr>
          <p:cNvPr id="6150" name="Picture 19" descr="Picture1"/>
          <p:cNvPicPr>
            <a:picLocks noChangeAspect="1" noChangeArrowheads="1"/>
          </p:cNvPicPr>
          <p:nvPr/>
        </p:nvPicPr>
        <p:blipFill>
          <a:blip r:embed="rId3"/>
          <a:srcRect/>
          <a:stretch>
            <a:fillRect/>
          </a:stretch>
        </p:blipFill>
        <p:spPr bwMode="auto">
          <a:xfrm rot="5400000">
            <a:off x="9269148" y="-254265"/>
            <a:ext cx="2268538" cy="3081867"/>
          </a:xfrm>
          <a:prstGeom prst="rect">
            <a:avLst/>
          </a:prstGeom>
          <a:noFill/>
          <a:ln w="9525">
            <a:noFill/>
            <a:miter lim="800000"/>
            <a:headEnd/>
            <a:tailEnd/>
          </a:ln>
        </p:spPr>
      </p:pic>
      <p:pic>
        <p:nvPicPr>
          <p:cNvPr id="6151" name="Picture 23" descr="BOOK"/>
          <p:cNvPicPr>
            <a:picLocks noChangeAspect="1" noChangeArrowheads="1" noCrop="1"/>
          </p:cNvPicPr>
          <p:nvPr/>
        </p:nvPicPr>
        <p:blipFill>
          <a:blip r:embed="rId4"/>
          <a:srcRect/>
          <a:stretch>
            <a:fillRect/>
          </a:stretch>
        </p:blipFill>
        <p:spPr bwMode="auto">
          <a:xfrm>
            <a:off x="5283201" y="1485900"/>
            <a:ext cx="1570567" cy="1028700"/>
          </a:xfrm>
          <a:prstGeom prst="rect">
            <a:avLst/>
          </a:prstGeom>
          <a:noFill/>
          <a:ln w="9525">
            <a:noFill/>
            <a:miter lim="800000"/>
            <a:headEnd/>
            <a:tailEnd/>
          </a:ln>
        </p:spPr>
      </p:pic>
      <p:sp>
        <p:nvSpPr>
          <p:cNvPr id="24" name="WordArt 31"/>
          <p:cNvSpPr>
            <a:spLocks noChangeArrowheads="1" noChangeShapeType="1" noTextEdit="1"/>
          </p:cNvSpPr>
          <p:nvPr/>
        </p:nvSpPr>
        <p:spPr bwMode="auto">
          <a:xfrm>
            <a:off x="2303882" y="1371600"/>
            <a:ext cx="7990636" cy="3859970"/>
          </a:xfrm>
          <a:prstGeom prst="rect">
            <a:avLst/>
          </a:prstGeom>
        </p:spPr>
        <p:txBody>
          <a:bodyPr spcFirstLastPara="1" wrap="none" fromWordArt="1">
            <a:prstTxWarp prst="textArchUp">
              <a:avLst>
                <a:gd name="adj" fmla="val 10800004"/>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vi-VN" sz="3200" b="1" kern="10" dirty="0">
                <a:ln w="11430"/>
                <a:solidFill>
                  <a:srgbClr val="0000FF"/>
                </a:solidFill>
                <a:effectLst>
                  <a:outerShdw blurRad="50800" dist="39000" dir="5460000" algn="tl">
                    <a:srgbClr val="000000">
                      <a:alpha val="38000"/>
                    </a:srgbClr>
                  </a:outerShdw>
                </a:effectLst>
                <a:latin typeface="+mj-lt"/>
                <a:cs typeface="Times New Roman" pitchFamily="18" charset="0"/>
              </a:rPr>
              <a:t>TRƯỜNG </a:t>
            </a:r>
            <a:r>
              <a:rPr lang="vi-VN" sz="3200" b="1" kern="10" dirty="0" smtClean="0">
                <a:ln w="11430"/>
                <a:solidFill>
                  <a:srgbClr val="0000FF"/>
                </a:solidFill>
                <a:effectLst>
                  <a:outerShdw blurRad="50800" dist="39000" dir="5460000" algn="tl">
                    <a:srgbClr val="000000">
                      <a:alpha val="38000"/>
                    </a:srgbClr>
                  </a:outerShdw>
                </a:effectLst>
                <a:latin typeface="+mj-lt"/>
                <a:cs typeface="Times New Roman" pitchFamily="18" charset="0"/>
              </a:rPr>
              <a:t>TH</a:t>
            </a:r>
            <a:r>
              <a:rPr lang="en-US" sz="3200" b="1" kern="10" dirty="0" smtClean="0">
                <a:ln w="11430"/>
                <a:solidFill>
                  <a:srgbClr val="0000FF"/>
                </a:solidFill>
                <a:effectLst>
                  <a:outerShdw blurRad="50800" dist="39000" dir="5460000" algn="tl">
                    <a:srgbClr val="000000">
                      <a:alpha val="38000"/>
                    </a:srgbClr>
                  </a:outerShdw>
                </a:effectLst>
                <a:latin typeface="+mj-lt"/>
                <a:cs typeface="Times New Roman" pitchFamily="18" charset="0"/>
              </a:rPr>
              <a:t>CS </a:t>
            </a:r>
            <a:r>
              <a:rPr lang="en-US" sz="3200" b="1" kern="10" dirty="0" err="1" smtClean="0">
                <a:ln w="11430"/>
                <a:solidFill>
                  <a:srgbClr val="0000FF"/>
                </a:solidFill>
                <a:effectLst>
                  <a:outerShdw blurRad="50800" dist="39000" dir="5460000" algn="tl">
                    <a:srgbClr val="000000">
                      <a:alpha val="38000"/>
                    </a:srgbClr>
                  </a:outerShdw>
                </a:effectLst>
                <a:latin typeface="+mj-lt"/>
                <a:cs typeface="Times New Roman" pitchFamily="18" charset="0"/>
              </a:rPr>
              <a:t>PHÚ</a:t>
            </a:r>
            <a:r>
              <a:rPr lang="en-US" sz="3200" b="1" kern="10" dirty="0" smtClean="0">
                <a:ln w="11430"/>
                <a:solidFill>
                  <a:srgbClr val="0000FF"/>
                </a:solidFill>
                <a:effectLst>
                  <a:outerShdw blurRad="50800" dist="39000" dir="5460000" algn="tl">
                    <a:srgbClr val="000000">
                      <a:alpha val="38000"/>
                    </a:srgbClr>
                  </a:outerShdw>
                </a:effectLst>
                <a:latin typeface="+mj-lt"/>
                <a:cs typeface="Times New Roman" pitchFamily="18" charset="0"/>
              </a:rPr>
              <a:t> </a:t>
            </a:r>
            <a:r>
              <a:rPr lang="en-US" sz="3200" b="1" kern="10" dirty="0" err="1" smtClean="0">
                <a:ln w="11430"/>
                <a:solidFill>
                  <a:srgbClr val="0000FF"/>
                </a:solidFill>
                <a:effectLst>
                  <a:outerShdw blurRad="50800" dist="39000" dir="5460000" algn="tl">
                    <a:srgbClr val="000000">
                      <a:alpha val="38000"/>
                    </a:srgbClr>
                  </a:outerShdw>
                </a:effectLst>
                <a:latin typeface="+mj-lt"/>
                <a:cs typeface="Times New Roman" pitchFamily="18" charset="0"/>
              </a:rPr>
              <a:t>HỘI</a:t>
            </a:r>
            <a:endParaRPr lang="en-US" sz="3200" b="1" kern="10" dirty="0">
              <a:ln w="11430"/>
              <a:solidFill>
                <a:srgbClr val="0000FF"/>
              </a:solidFill>
              <a:effectLst>
                <a:outerShdw blurRad="50800" dist="39000" dir="5460000" algn="tl">
                  <a:srgbClr val="000000">
                    <a:alpha val="38000"/>
                  </a:srgbClr>
                </a:outerShdw>
              </a:effectLst>
              <a:latin typeface="+mj-lt"/>
              <a:cs typeface="Times New Roman" pitchFamily="18" charset="0"/>
            </a:endParaRPr>
          </a:p>
          <a:p>
            <a:pPr algn="ctr">
              <a:defRPr/>
            </a:pPr>
            <a:endParaRPr lang="en-US" sz="2800" b="1" kern="10" dirty="0">
              <a:ln w="11430"/>
              <a:solidFill>
                <a:srgbClr val="0000FF"/>
              </a:solidFill>
              <a:effectLst>
                <a:outerShdw blurRad="50800" dist="39000" dir="5460000" algn="tl">
                  <a:srgbClr val="000000">
                    <a:alpha val="38000"/>
                  </a:srgbClr>
                </a:outerShdw>
              </a:effectLst>
              <a:latin typeface="+mj-lt"/>
              <a:cs typeface="Arial"/>
            </a:endParaRPr>
          </a:p>
        </p:txBody>
      </p:sp>
      <p:sp>
        <p:nvSpPr>
          <p:cNvPr id="13" name="TextBox 12"/>
          <p:cNvSpPr txBox="1">
            <a:spLocks noChangeArrowheads="1"/>
          </p:cNvSpPr>
          <p:nvPr/>
        </p:nvSpPr>
        <p:spPr bwMode="auto">
          <a:xfrm>
            <a:off x="1047715" y="3357563"/>
            <a:ext cx="10668000" cy="1200329"/>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defRPr/>
            </a:pPr>
            <a:r>
              <a:rPr lang="en-US" altLang="vi-VN"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CHÀO</a:t>
            </a:r>
            <a:r>
              <a:rPr lang="en-US" alt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MỪNG QUÝ THẦY </a:t>
            </a:r>
            <a:r>
              <a:rPr lang="en-US" altLang="vi-VN"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a:t>
            </a:r>
            <a:r>
              <a:rPr lang="en-US" alt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vi-VN" sz="36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ĐẾN</a:t>
            </a:r>
            <a:r>
              <a:rPr lang="en-US" altLang="vi-VN"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DỰ GIỜ THĂM LỚP </a:t>
            </a:r>
          </a:p>
        </p:txBody>
      </p:sp>
      <p:pic>
        <p:nvPicPr>
          <p:cNvPr id="6156" name="Picture 9" descr="POINSET2"/>
          <p:cNvPicPr>
            <a:picLocks noChangeAspect="1" noChangeArrowheads="1"/>
          </p:cNvPicPr>
          <p:nvPr/>
        </p:nvPicPr>
        <p:blipFill>
          <a:blip r:embed="rId5"/>
          <a:srcRect/>
          <a:stretch>
            <a:fillRect/>
          </a:stretch>
        </p:blipFill>
        <p:spPr bwMode="auto">
          <a:xfrm rot="-5400000">
            <a:off x="561182" y="3659982"/>
            <a:ext cx="2636837" cy="3759200"/>
          </a:xfrm>
          <a:prstGeom prst="rect">
            <a:avLst/>
          </a:prstGeom>
          <a:noFill/>
          <a:ln w="9525">
            <a:noFill/>
            <a:miter lim="800000"/>
            <a:headEnd/>
            <a:tailEnd/>
          </a:ln>
        </p:spPr>
      </p:pic>
      <p:pic>
        <p:nvPicPr>
          <p:cNvPr id="6157" name="Picture 10" descr="POINSET2"/>
          <p:cNvPicPr>
            <a:picLocks noChangeAspect="1" noChangeArrowheads="1"/>
          </p:cNvPicPr>
          <p:nvPr/>
        </p:nvPicPr>
        <p:blipFill>
          <a:blip r:embed="rId5"/>
          <a:srcRect/>
          <a:stretch>
            <a:fillRect/>
          </a:stretch>
        </p:blipFill>
        <p:spPr bwMode="auto">
          <a:xfrm rot="10800000">
            <a:off x="8758768" y="4427538"/>
            <a:ext cx="3433233" cy="24304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thuoc"/>
          <p:cNvPicPr>
            <a:picLocks noChangeArrowheads="1"/>
          </p:cNvPicPr>
          <p:nvPr/>
        </p:nvPicPr>
        <p:blipFill>
          <a:blip r:embed="rId2"/>
          <a:srcRect/>
          <a:stretch>
            <a:fillRect/>
          </a:stretch>
        </p:blipFill>
        <p:spPr bwMode="auto">
          <a:xfrm>
            <a:off x="3149600" y="4800600"/>
            <a:ext cx="2641600" cy="2057400"/>
          </a:xfrm>
          <a:prstGeom prst="rect">
            <a:avLst/>
          </a:prstGeom>
          <a:noFill/>
          <a:ln w="9525">
            <a:noFill/>
            <a:miter lim="800000"/>
            <a:headEnd/>
            <a:tailEnd/>
          </a:ln>
        </p:spPr>
      </p:pic>
      <p:pic>
        <p:nvPicPr>
          <p:cNvPr id="21507" name="Picture 7" descr="pic_tyre"/>
          <p:cNvPicPr>
            <a:picLocks noChangeArrowheads="1"/>
          </p:cNvPicPr>
          <p:nvPr/>
        </p:nvPicPr>
        <p:blipFill>
          <a:blip r:embed="rId3"/>
          <a:srcRect/>
          <a:stretch>
            <a:fillRect/>
          </a:stretch>
        </p:blipFill>
        <p:spPr bwMode="auto">
          <a:xfrm>
            <a:off x="101600" y="4800600"/>
            <a:ext cx="2743200" cy="1905000"/>
          </a:xfrm>
          <a:prstGeom prst="rect">
            <a:avLst/>
          </a:prstGeom>
          <a:noFill/>
          <a:ln w="9525">
            <a:noFill/>
            <a:miter lim="800000"/>
            <a:headEnd/>
            <a:tailEnd/>
          </a:ln>
        </p:spPr>
      </p:pic>
      <p:pic>
        <p:nvPicPr>
          <p:cNvPr id="26629" name="il_fi" descr="http://images7.dantri.com.vn/Uploaded/quangcao/quaPNVN5_171008.JPG"/>
          <p:cNvPicPr>
            <a:picLocks noChangeAspect="1" noChangeArrowheads="1"/>
          </p:cNvPicPr>
          <p:nvPr/>
        </p:nvPicPr>
        <p:blipFill>
          <a:blip r:embed="rId4"/>
          <a:srcRect/>
          <a:stretch>
            <a:fillRect/>
          </a:stretch>
        </p:blipFill>
        <p:spPr bwMode="auto">
          <a:xfrm>
            <a:off x="6047103" y="4853191"/>
            <a:ext cx="2529612" cy="1871487"/>
          </a:xfrm>
          <a:prstGeom prst="rect">
            <a:avLst/>
          </a:prstGeom>
          <a:ln w="88900" cap="sq" cmpd="thickThin">
            <a:solidFill>
              <a:srgbClr val="000000"/>
            </a:solidFill>
            <a:prstDash val="solid"/>
            <a:miter lim="800000"/>
          </a:ln>
          <a:effectLst>
            <a:innerShdw blurRad="76200">
              <a:srgbClr val="000000"/>
            </a:innerShdw>
          </a:effectLst>
        </p:spPr>
      </p:pic>
      <p:pic>
        <p:nvPicPr>
          <p:cNvPr id="26627" name="il_fi" descr="http://www.24h.com.vn/upload/3-2010/images/2010-08-04/1280902525-khach-mua-xang-sinh-hoc.jpg"/>
          <p:cNvPicPr>
            <a:picLocks noChangeAspect="1" noChangeArrowheads="1"/>
          </p:cNvPicPr>
          <p:nvPr/>
        </p:nvPicPr>
        <p:blipFill>
          <a:blip r:embed="rId5"/>
          <a:srcRect/>
          <a:stretch>
            <a:fillRect/>
          </a:stretch>
        </p:blipFill>
        <p:spPr bwMode="auto">
          <a:xfrm>
            <a:off x="6052645" y="1636301"/>
            <a:ext cx="2824912" cy="2226365"/>
          </a:xfrm>
          <a:prstGeom prst="rect">
            <a:avLst/>
          </a:prstGeom>
          <a:ln w="88900" cap="sq" cmpd="thickThin">
            <a:solidFill>
              <a:srgbClr val="000000"/>
            </a:solidFill>
            <a:prstDash val="solid"/>
            <a:miter lim="800000"/>
          </a:ln>
          <a:effectLst>
            <a:innerShdw blurRad="76200">
              <a:srgbClr val="000000"/>
            </a:innerShdw>
          </a:effectLst>
        </p:spPr>
      </p:pic>
      <p:pic>
        <p:nvPicPr>
          <p:cNvPr id="26626" name="Picture 2" descr="0015-0603-0910-5039_photo_science_and_education_concept_chemistry_lab_flasks_still_life[1]"/>
          <p:cNvPicPr>
            <a:picLocks noChangeAspect="1" noChangeArrowheads="1"/>
          </p:cNvPicPr>
          <p:nvPr/>
        </p:nvPicPr>
        <p:blipFill>
          <a:blip r:embed="rId6">
            <a:lum bright="-6000" contrast="-24000"/>
          </a:blip>
          <a:srcRect/>
          <a:stretch>
            <a:fillRect/>
          </a:stretch>
        </p:blipFill>
        <p:spPr bwMode="auto">
          <a:xfrm>
            <a:off x="3102730" y="1629332"/>
            <a:ext cx="2626905" cy="2236203"/>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images1306905_vai"/>
          <p:cNvPicPr>
            <a:picLocks noChangeAspect="1" noChangeArrowheads="1"/>
          </p:cNvPicPr>
          <p:nvPr/>
        </p:nvPicPr>
        <p:blipFill>
          <a:blip r:embed="rId7"/>
          <a:srcRect/>
          <a:stretch>
            <a:fillRect/>
          </a:stretch>
        </p:blipFill>
        <p:spPr bwMode="auto">
          <a:xfrm>
            <a:off x="155479" y="1574903"/>
            <a:ext cx="2630797" cy="2236203"/>
          </a:xfrm>
          <a:prstGeom prst="rect">
            <a:avLst/>
          </a:prstGeom>
          <a:ln w="88900" cap="sq" cmpd="thickThin">
            <a:solidFill>
              <a:srgbClr val="000000"/>
            </a:solidFill>
            <a:prstDash val="solid"/>
            <a:miter lim="800000"/>
          </a:ln>
          <a:effectLst>
            <a:innerShdw blurRad="76200">
              <a:srgbClr val="000000"/>
            </a:innerShdw>
          </a:effectLst>
        </p:spPr>
      </p:pic>
      <p:pic>
        <p:nvPicPr>
          <p:cNvPr id="21512" name="Picture 2" descr="http://t1.gstatic.com/images?q=tbn:ANd9GcT93m2BKOldjtXwllk3Mp8K5ivgiRpzIAoU7fHKrPDEY0VuX-c&amp;t=1&amp;h=192&amp;w=193&amp;usg=__iP9JOHd0x9oIE27Nrb7Fylvaqe4="/>
          <p:cNvPicPr>
            <a:picLocks noChangeAspect="1" noChangeArrowheads="1"/>
          </p:cNvPicPr>
          <p:nvPr/>
        </p:nvPicPr>
        <p:blipFill>
          <a:blip r:embed="rId8"/>
          <a:srcRect/>
          <a:stretch>
            <a:fillRect/>
          </a:stretch>
        </p:blipFill>
        <p:spPr bwMode="auto">
          <a:xfrm>
            <a:off x="8839200" y="4800600"/>
            <a:ext cx="3352800" cy="1981200"/>
          </a:xfrm>
          <a:prstGeom prst="rect">
            <a:avLst/>
          </a:prstGeom>
          <a:noFill/>
          <a:ln w="9525">
            <a:noFill/>
            <a:miter lim="800000"/>
            <a:headEnd/>
            <a:tailEnd/>
          </a:ln>
        </p:spPr>
      </p:pic>
      <p:pic>
        <p:nvPicPr>
          <p:cNvPr id="21513" name="Picture 8" descr="http://www.ecvn.com/ROOT/offerUpload/44fffdfffd6b326b21fffdfffdfffd3cfffd3929721.jpg"/>
          <p:cNvPicPr>
            <a:picLocks noChangeAspect="1" noChangeArrowheads="1"/>
          </p:cNvPicPr>
          <p:nvPr/>
        </p:nvPicPr>
        <p:blipFill>
          <a:blip r:embed="rId9"/>
          <a:srcRect/>
          <a:stretch>
            <a:fillRect/>
          </a:stretch>
        </p:blipFill>
        <p:spPr bwMode="auto">
          <a:xfrm>
            <a:off x="9042400" y="1570038"/>
            <a:ext cx="2946400" cy="2362200"/>
          </a:xfrm>
          <a:prstGeom prst="rect">
            <a:avLst/>
          </a:prstGeom>
          <a:noFill/>
          <a:ln w="9525">
            <a:noFill/>
            <a:miter lim="800000"/>
            <a:headEnd/>
            <a:tailEnd/>
          </a:ln>
        </p:spPr>
      </p:pic>
      <p:sp>
        <p:nvSpPr>
          <p:cNvPr id="21514" name="TextBox 10"/>
          <p:cNvSpPr txBox="1">
            <a:spLocks noChangeArrowheads="1"/>
          </p:cNvSpPr>
          <p:nvPr/>
        </p:nvSpPr>
        <p:spPr bwMode="auto">
          <a:xfrm>
            <a:off x="9448800" y="960438"/>
            <a:ext cx="2844800" cy="584200"/>
          </a:xfrm>
          <a:prstGeom prst="rect">
            <a:avLst/>
          </a:prstGeom>
          <a:noFill/>
          <a:ln w="9525">
            <a:noFill/>
            <a:miter lim="800000"/>
            <a:headEnd/>
            <a:tailEnd/>
          </a:ln>
        </p:spPr>
        <p:txBody>
          <a:bodyPr>
            <a:spAutoFit/>
          </a:bodyPr>
          <a:lstStyle/>
          <a:p>
            <a:r>
              <a:rPr lang="en-US" altLang="en-US" sz="3200" b="1">
                <a:solidFill>
                  <a:srgbClr val="FF0000"/>
                </a:solidFill>
                <a:latin typeface="Times New Roman" pitchFamily="18" charset="0"/>
                <a:cs typeface="Times New Roman" pitchFamily="18" charset="0"/>
              </a:rPr>
              <a:t>RƯỢU</a:t>
            </a:r>
          </a:p>
        </p:txBody>
      </p:sp>
      <p:sp>
        <p:nvSpPr>
          <p:cNvPr id="21515" name="TextBox 12"/>
          <p:cNvSpPr txBox="1">
            <a:spLocks noChangeArrowheads="1"/>
          </p:cNvSpPr>
          <p:nvPr/>
        </p:nvSpPr>
        <p:spPr bwMode="auto">
          <a:xfrm>
            <a:off x="9144000" y="4221163"/>
            <a:ext cx="2844800" cy="584200"/>
          </a:xfrm>
          <a:prstGeom prst="rect">
            <a:avLst/>
          </a:prstGeom>
          <a:noFill/>
          <a:ln w="9525">
            <a:noFill/>
            <a:miter lim="800000"/>
            <a:headEnd/>
            <a:tailEnd/>
          </a:ln>
        </p:spPr>
        <p:txBody>
          <a:bodyPr>
            <a:spAutoFit/>
          </a:bodyPr>
          <a:lstStyle/>
          <a:p>
            <a:r>
              <a:rPr lang="en-US" altLang="en-US" sz="3200" b="1">
                <a:solidFill>
                  <a:srgbClr val="FF0000"/>
                </a:solidFill>
                <a:latin typeface="Times New Roman" pitchFamily="18" charset="0"/>
                <a:cs typeface="Times New Roman" pitchFamily="18" charset="0"/>
              </a:rPr>
              <a:t>ĐƯỜNG</a:t>
            </a:r>
            <a:endParaRPr lang="en-US" altLang="en-US" sz="3200" b="1" baseline="-25000">
              <a:solidFill>
                <a:srgbClr val="FF0000"/>
              </a:solidFill>
              <a:latin typeface="Times New Roman" pitchFamily="18" charset="0"/>
              <a:cs typeface="Times New Roman" pitchFamily="18" charset="0"/>
            </a:endParaRPr>
          </a:p>
        </p:txBody>
      </p:sp>
      <p:sp>
        <p:nvSpPr>
          <p:cNvPr id="21516" name="AutoShape 10" descr="data:image/jpg;base64,/9j/4AAQSkZJRgABAQAAAQABAAD/2wCEAAkGBhQSEBQUEhQVFBUUFxUUFxgXFRQXGBgVFxUWFBgWFBoXGyYeFxkkGRQVHy8gIygqLC0sFiAxNTAqNSYrLCkBCQoKDgwOGg8PGjQkHyQtMSotKiosLCopKSwqMSwpLCw0KSkvKiwpKSwsLTUsLSkpKS8wNCwpLCwxKSwsKSwsLv/AABEIAH8AoAMBIgACEQEDEQH/xAAbAAACAgMBAAAAAAAAAAAAAAAFBgIEAQMHAP/EAEUQAAIBAgUBBAYFCAgHAQAAAAECAwARBAUSITEGEyJBUTJhcYGRsSNSocHRBxUzQlNikvAUQ3KDorLS4RdUY4KjwtMW/8QAGwEAAgMBAQEAAAAAAAAAAAAAAAQBAgMFBgf/xAAvEQABBAECAwYGAgMAAAAAAAABAAIDESEEMQUSQRMiUWFxkRQyUoGh0RXwM7HB/9oADAMBAAIRAxEAPwB/rIrAqQqiqsWr1qlXqEKNq9apWr1qEKJFQIrYRUGoQtajvCraDeqq81vGMUc3qQVKuRj+fhW5Voeubxj61bkziI+dSSoV0Cl3r9JDgJRCbSEx6Sf7Yv8AZejyY+M8Gh3UUymA2IPeX281FoXHEzvHQ/pItY81q7h+uU4kRkPrFNLKDzvVPEZVG47yD4VkhV8PnkMnouPeRVuOYFtiKD4ro+I7r3T6qFjpmVJAFla3topSnVp1HJHxqvLm0S8uPiKEJ0sT6UjH31Yj6Ti8bmhQuhAVKsWqVaIWLV61SFeoU0vWrBFZr1CKUTUDWw1AihFLU1TTAahubVFqW/ykdVy4HBiSDSHeRYwWFwo0sxNjsTZbe+jF0pTbH08p8TW5elR4E1w7C/lQzewIaE3uQGWFTtvwSD4UYwH5Uc0vaQwg7WtEjXHBPdlHjRhHKV1eXp1gDY3pVxUTKxV7gryDS/8A8WMwXTeKBgxUfopV9JlUd4SEeNO+aFZcUAb2tY28SCw+6qPcBQRylATUSab4sPEvESe0i/zq1G4HCoPYi/hU8tqKSLeqrA9oNj8K6cuIPq+ArYJz50cqhc8tUrU/TxK4s6q3tApCYbn2mgikBMwrNYFZvVlKzXq9XqFK9Xq9XqEL1QapXqLUWhVsWO49/qt8NJpN/KPhNeCwZKl40ngaTTY/RiMgnvW2NwLnz3pxxrfRv/Zb5GqmZx3gXewXSSbngL42G9K6mbsWmTwWkTA51EpA/wD2MLYuCYozFHcn6XD2VHfW7KpdiW06EsSBYEi16zgeokSSEdk5McGJBYQdpqeSV2gjJi1fRqH1Eje4HlTL9H+0iBI1A30m3mL1dws3AE0Z8rSm58BsG34rkv4u3o33v9LoDRt+tKWBxquMFh1ilWQy4ftHkgddQ1SzTFHdbhr6EJJ7yjgU44VvpE9l/jc0RhVlRtW55AuxB299B0xao4PkBsNvC3w2rTSas6p3NQAAxRu0tLGIxV2mNDVmOheGzVWAIB+w1bTNB+98RXZY4JUoggNb1FDkzhfJviK3LnA+q3xrRUV4LSFJ6R9p+Zo7mvWKwkKU3YEi7W8beVKjZvGSTfkk8+ZvVHEIpMJzuMeNROfx0u4DLpJidFu7a92A58vOjWD6U/aG/qBCj47k0nNrYojT3AFatjLtltPUiVcyvMBM4Fiq7nUQbeweupR5WFGlUQD2XPvJJq5LmEmjQYiwGw0mP7O8LVizimnO7grGFyJrl0VvTJ94/Chk2XTdpZADHcAOSBsfV42qhg5plkLmNyttl1Ixvfmwb76KnqKS20EhP92v2ltqs3iemcLLwPuoMTvBZbKN7GYevu7+7eqedYB0VTBrlJNmFhxa99uPKgOBbMTKDOiBCxJCOC2nwB23PFMkXUxXuiCS/qQAe8s1SziOmfffArzCkwuCVpsXMrKsqugYhdwRztsfPej+Iw5Kgc28zvxbeqOaYfFTz67RrGANKlgWvtctba/lapRy4pfSg1jwKSJe3rDW3pKfW6SZpjc/B81o2N7chRmwEp9DSux5TV8iNuazDls43tDe437Ijb1WNwa3pmzD0oZU9qg/5WNWos68Aj3/ALDfhSY0OhIxL/padtL4LSmBnJsSliCD3GvuCLjf2ULTpMS4uTtGJSMRrYXUMdAJJtvbcbUwPmMlriJyfIlF+0t91C8mxMpaQyjS0jF7bXAvpANvZTOj+FgJbE+7VHl78uCN4XJIVAFgAPV+NXo8sh8r/D8KW8dnqwkazp1Gw53Ni1tvUpNbML1Ar+gdVtjY8H17U4eJ6ZnzX60aWfYvIsJoXLox+qPgK2DAx/VFAFzj1Gt8ebeo/ZUfzWj+v8FHYP8ABbs56VwuJW0sYJF7MCQy3+qQdq411N042ExBiuWU95G8SpuN/WCLV1Rs5mKq2mMCQkLvIx2JtqAAHh50p9WBnkjZyrHR+qpUWuDbdifE11CQ9thY7HKzlcOkt7B86GyZ5M2PmgR1WOGPtCezVmuAtxuRyWopADFcykKDsL+fNLbZPIZcYwlw9sWNFyzkol97LpsTa3jXm3xw/FSmah3QBYvJIz9haca2QsaWgnOVfhz/ABBELdwtNIVEQUEaAdzrB52pqjUhe9YnzG219qWvzEinCCKVNGGvcNe7E76hta997VNMJiQr2xKXcq19RJBC6SAdG2o2YfVtbeuNqIoZT3HAD0I6/pdOc91pDc1mkzW+de/38aBRYfEh0JxKlRu4sN2t4d3Zdht4c1AYDGeGKXlbEgHbSb37u41cjx24tSfwjL/yD8/pK8zvpKYPw8698ORQbK8unSW7zBozqJT0jqPmSo1eBvtbjwrenUELNpDHUb6Rp3bS/Ztp8zq8Obb8Vk/THmqM8w8QgOxkUiV/v8axq/m9CR1TB3Tdhq7MDubntRqTa99xvW6LOomR3BOiMEs2nYWFyPMmxHxqDpJm7tKnnb4oiT/N6wPd4+NDpc7jUkNqWxAN19FtBkCmx9Iotx7RUD1HELelYhWB0ixDxtMpBv8AURjbna1SNJMdmo52+KLKfZ4eNDJ8UVxwUfsFP/kkq1gMesqllvsQCCLEHSrj4qyn30PmkU4/T4iBD7tb01w5pj1FOGQFDzbcLbnOVriCupmGnVsptfUNJubXG1xcfWNQhyp12Sd1FybaUIuWZjyPWPhVHNcXLHMFE0Q7VisaODckC+kED76iuOx6/wBTC/scrTErZiSA4ctmr9fMLcRYw4e6MDBTnjEW2/ZId9t+fOjMCmwvudt/OlbDZ9imBth0bSSraZlOkixIO+xsb2NW8PnGLdQyYZCpFwwmVgR5gjYj10hLp5XfNWPMK3YEdR7o3FAWggIFwqlz/it86C9RR3dPUvzphwcgGHiU7FoBbb9y5+dDcygu3uFfSoxUbR5BcF26zmOBV1AYXAN6oDKIvqfafxoziuKpyOFUs2wUFj7FGon4A14njbnDVkA7gLp6aRwjwVz7O/yg4fC4iSBsM7GNtN1kWx2B8tqd8DCkkaOFsHVXAve2pQ1r+PNcEzbGRTRPK2sYmTESSG4OkxOBYKfNWB/irp/QGfu+TvoGubCrIirzewLx7eOxt/203xLhojgY6PBsA5PXF+lqsepe5xBKdlwQ8vmamMMPKuCZV1UHkdsdLjGLW0vDNpKHe50HY+zaifVObMuEwUmHxUrEiWKRg8i6ijhl1qT3W0yb+7msXcBkDg0v361jx3UfFYXauzArnnV2dyYTGQQwYVZEYpKLq7FpDIWPZG/cILH3sfDagefJisDh8JjIMXOwmVNayOWAdk7S3kUI1bHy9dDOrOpJJZcPNHJLGJ4kd0Ej6RIHaN9IvYDuX99McP4YY5Ofm5mmx1GQqSS8wo4K7C3T8G30Ysui27baBpQix2IGwPND+o4f6Ngp3ggDtot2feKkMQpYqDv3d7jfbmuf/lNxcsOZp2Mki6hHJp7R9OvUR6JNgO6NqK9QdMTYXBYueXFSSyt2TBgzppfWQ4Fm3B1W91ZR6Tl7J8kthxFNznIxv+VJfuANkd6HkbF4YS4mEB9dgSGs6qAFcq3J3K39VMAyiHYCNbCwHPkyW/hdhbyauPdqxyLtS8msYoqG1v6LILg77juiq+a4KU5ThsTJPI15GiSO/dVBrN/WxZTz4UzJw0ySFwk5QXVWfxlUEtDZdyw2GWMaVUKPIfM/ZS9M4GaPc79jH8De1WOhsQz5dhmclmMe5JuTZmUXPsA+FAMzkP56fy7CEfP8a5ehhLdVIxx2Bz40QmC7ughUuqcYHxIYnQ0DqYydVhpk1MTa19QCj3Uto8iSAJKxD9ra0jjS5SwZnFtVnuwUjw5NdUkQMLMAR6wD86H4rp+Jh3YY7332t8vGn4+JMj7hGPstyIHDLaPklTJpZQ/0szlS07yFHZO0ZkQRkgb+kpv7au9OYiaGSEySt2cYUMgkJUqIXVwEGxvIVPuoynSic9jHe/m3+ur6dLxLGzNGg0o5tZjwpOxL7VWTXxuBbjONgrhulHR3umsCywbnaD/0QG+/NRaO9bJDuo8obf5BzU1G1evHyhcI7qjmOKCKSeBbilDrHPGfByx4eN3klXs9tICqfSJufq3HvpkxID7Hg7GhaDCFwgdtRZl54KsIzfyGo2F+a8txRobqmy8t0L9l09IYTGWyGjfRAhFA+Tph5IHLpDpC6V1iax7yG+3eN+eKUuioMXhDiFaGVVnhdNS2ukgBMbjfaxNrjwNdU/N2GuPpOePpF32v8jU48rw54e9rE98bX4vtSEfEixr2llhxvNpp0WldVEilzfPpHxOGKSZYoxTBQZ0KKL3F37vid7g7b0udRZH/AEXA4dGP0jSyu/kt0jVVB8T3d67h+Z4Lel/iHP8AJpX636AkxgjWB4kVLsTI7FiTtYALa1hTmj4s0Pax3dbdm7/7fssZoYAwlhJPRJea4vFY7B4TDrAI0iVO+ZF75CFFa3IFtW255qpn3Tzk4dMOupYIlQsXjGty7OzKNV9Op7D2V07JOhkSCNMSqtJGAupHexC+idwLHn+TWyfpmBWsICQLWIktyRJYAkWAYVdvFo2v5Ithfob67oEMNd67XPetIpcbjUmii0hUj2aSK5IJc2s3G9qaOss6/pWBeKNO/JpJu8YCAMCSTffddO1EZMnw6bjDkf3qjYC54b6t6l+ZIiSI8Nq1gA6ZBuTZitr+FYu1DHmOm/J8v9tWDYBd3lc4ODl/Nv8AQyqBu3M2rtVtYILrbm+/yrfjsPLLluHwYVA0Mhct2q2a+rSAo3v9JXSG6PJFzgTtci8o3vYMBY33VfsqD5Amuy4PURwdYHBHHjyKcfrHNItmbv7+6zDIOloV0z1AMNhIoJQA8KlDZtjy4PHk3FV4Je2zOd+O5ELeXdG1N+F6OQp3sMoPFr6traR9lqV42WHN8SrqURxGFYghNQQXBPhSkTLle8MIJBOdtxstHSxNaAxFMZjhEAWvYkjw++pw5rH5keHon5i9b8XhpAwKBStiSDe5PhY+XNVkiv8ApMPa/NtJ921ISQct87T/AH1WJdexV6HNIj+uv21ZlxStDLpYGyOD/CR99UEwkP7Nhfwsw9VWmRFhk0qVGne9xyQPGlOyZzigdwizSv4XEM7KWtcqy+iRsJlta/qXmisXFAcHqIstzt6tryObHTsthp3o9EtgAa+k9FzFVlyg3unw/wB6ET5FiQ+uOHBlr6tTBw1+Qbg802g1K9JT6aKU28LRriNkmDI8aTcxYD2/TXFWY8lxvGnAja1tM528vSFNgNSpY8P0/wBKt2jvFKpyTGH/AJLx/Um/11hMjxlh3sGCP+lOfm9NN6wTUfx2m+hHaO8UujJ8aeZsN7oJf/pWjEdMYh/SlwxO3OGY8bDmWmnVUWNS3h+macMCO0ceqXMu6TPad+SEgA7Jh1Qm4tsxc2FrjijS5GsB1xJtve3O9vwrEuDDNqDFW4JG9/aDtVWaaSJ1Zn1pYi2kCx8z50xHpYWd4Nyql7vFHI3a3oWobm5ERDi25s3AOokW3qzFmykXt86H5rlkeIszg32KkEi1uCBe16Ze0HoqAq/hGkI9XrIqtmOWo20iq4bm4BqpFhplO0ikfvIb++zWNXLH9Y3Pst8KHAOGVIwUHHTSr+hlki/d2dP4X491qx+bMQP1oX9qvGfsLCjBr1UDRsrWULTDTD+riP8AeH/RW5YJjysQ95b7NIq/XqAxl4A9lGVojhP6zXt4AaV+AqZNTNazW6qv/9k="/>
          <p:cNvSpPr>
            <a:spLocks noChangeAspect="1" noChangeArrowheads="1"/>
          </p:cNvSpPr>
          <p:nvPr/>
        </p:nvSpPr>
        <p:spPr bwMode="auto">
          <a:xfrm>
            <a:off x="192617" y="-579438"/>
            <a:ext cx="2032000" cy="1209676"/>
          </a:xfrm>
          <a:prstGeom prst="rect">
            <a:avLst/>
          </a:prstGeom>
          <a:noFill/>
          <a:ln w="9525">
            <a:noFill/>
            <a:miter lim="800000"/>
            <a:headEnd/>
            <a:tailEnd/>
          </a:ln>
        </p:spPr>
        <p:txBody>
          <a:bodyPr/>
          <a:lstStyle/>
          <a:p>
            <a:endParaRPr lang="en-US" altLang="en-US">
              <a:latin typeface="Arial" charset="0"/>
            </a:endParaRPr>
          </a:p>
        </p:txBody>
      </p:sp>
      <p:sp>
        <p:nvSpPr>
          <p:cNvPr id="21517" name="AutoShape 12" descr="data:image/jpg;base64,/9j/4AAQSkZJRgABAQAAAQABAAD/2wCEAAkGBhQSEBQUEhQVFBUUFxUUFxgXFRQXGBgVFxUWFBgWFBoXGyYeFxkkGRQVHy8gIygqLC0sFiAxNTAqNSYrLCkBCQoKDgwOGg8PGjQkHyQtMSotKiosLCopKSwqMSwpLCw0KSkvKiwpKSwsLTUsLSkpKS8wNCwpLCwxKSwsKSwsLv/AABEIAH8AoAMBIgACEQEDEQH/xAAbAAACAgMBAAAAAAAAAAAAAAAFBgIEAQMHAP/EAEUQAAIBAgUBBAYFCAgHAQAAAAECAwARBAUSITEGEyJBUTJhcYGRsSNSocHRBxUzQlNikvAUQ3KDorLS4RdUY4KjwtMW/8QAGwEAAgMBAQEAAAAAAAAAAAAAAAQBAgMFBgf/xAAvEQABBAECAwYGAgMAAAAAAAABAAIDESEEMQUSQRMiUWFxkRQyUoGh0RXwM7HB/9oADAMBAAIRAxEAPwB/rIrAqQqiqsWr1qlXqEKNq9apWr1qEKJFQIrYRUGoQtajvCraDeqq81vGMUc3qQVKuRj+fhW5Voeubxj61bkziI+dSSoV0Cl3r9JDgJRCbSEx6Sf7Yv8AZejyY+M8Gh3UUymA2IPeX281FoXHEzvHQ/pItY81q7h+uU4kRkPrFNLKDzvVPEZVG47yD4VkhV8PnkMnouPeRVuOYFtiKD4ro+I7r3T6qFjpmVJAFla3topSnVp1HJHxqvLm0S8uPiKEJ0sT6UjH31Yj6Ti8bmhQuhAVKsWqVaIWLV61SFeoU0vWrBFZr1CKUTUDWw1AihFLU1TTAahubVFqW/ykdVy4HBiSDSHeRYwWFwo0sxNjsTZbe+jF0pTbH08p8TW5elR4E1w7C/lQzewIaE3uQGWFTtvwSD4UYwH5Uc0vaQwg7WtEjXHBPdlHjRhHKV1eXp1gDY3pVxUTKxV7gryDS/8A8WMwXTeKBgxUfopV9JlUd4SEeNO+aFZcUAb2tY28SCw+6qPcBQRylATUSab4sPEvESe0i/zq1G4HCoPYi/hU8tqKSLeqrA9oNj8K6cuIPq+ArYJz50cqhc8tUrU/TxK4s6q3tApCYbn2mgikBMwrNYFZvVlKzXq9XqFK9Xq9XqEL1QapXqLUWhVsWO49/qt8NJpN/KPhNeCwZKl40ngaTTY/RiMgnvW2NwLnz3pxxrfRv/Zb5GqmZx3gXewXSSbngL42G9K6mbsWmTwWkTA51EpA/wD2MLYuCYozFHcn6XD2VHfW7KpdiW06EsSBYEi16zgeokSSEdk5McGJBYQdpqeSV2gjJi1fRqH1Eje4HlTL9H+0iBI1A30m3mL1dws3AE0Z8rSm58BsG34rkv4u3o33v9LoDRt+tKWBxquMFh1ilWQy4ftHkgddQ1SzTFHdbhr6EJJ7yjgU44VvpE9l/jc0RhVlRtW55AuxB299B0xao4PkBsNvC3w2rTSas6p3NQAAxRu0tLGIxV2mNDVmOheGzVWAIB+w1bTNB+98RXZY4JUoggNb1FDkzhfJviK3LnA+q3xrRUV4LSFJ6R9p+Zo7mvWKwkKU3YEi7W8beVKjZvGSTfkk8+ZvVHEIpMJzuMeNROfx0u4DLpJidFu7a92A58vOjWD6U/aG/qBCj47k0nNrYojT3AFatjLtltPUiVcyvMBM4Fiq7nUQbeweupR5WFGlUQD2XPvJJq5LmEmjQYiwGw0mP7O8LVizimnO7grGFyJrl0VvTJ94/Chk2XTdpZADHcAOSBsfV42qhg5plkLmNyttl1Ixvfmwb76KnqKS20EhP92v2ltqs3iemcLLwPuoMTvBZbKN7GYevu7+7eqedYB0VTBrlJNmFhxa99uPKgOBbMTKDOiBCxJCOC2nwB23PFMkXUxXuiCS/qQAe8s1SziOmfffArzCkwuCVpsXMrKsqugYhdwRztsfPej+Iw5Kgc28zvxbeqOaYfFTz67RrGANKlgWvtctba/lapRy4pfSg1jwKSJe3rDW3pKfW6SZpjc/B81o2N7chRmwEp9DSux5TV8iNuazDls43tDe437Ijb1WNwa3pmzD0oZU9qg/5WNWos68Aj3/ALDfhSY0OhIxL/padtL4LSmBnJsSliCD3GvuCLjf2ULTpMS4uTtGJSMRrYXUMdAJJtvbcbUwPmMlriJyfIlF+0t91C8mxMpaQyjS0jF7bXAvpANvZTOj+FgJbE+7VHl78uCN4XJIVAFgAPV+NXo8sh8r/D8KW8dnqwkazp1Gw53Ni1tvUpNbML1Ar+gdVtjY8H17U4eJ6ZnzX60aWfYvIsJoXLox+qPgK2DAx/VFAFzj1Gt8ebeo/ZUfzWj+v8FHYP8ABbs56VwuJW0sYJF7MCQy3+qQdq411N042ExBiuWU95G8SpuN/WCLV1Rs5mKq2mMCQkLvIx2JtqAAHh50p9WBnkjZyrHR+qpUWuDbdifE11CQ9thY7HKzlcOkt7B86GyZ5M2PmgR1WOGPtCezVmuAtxuRyWopADFcykKDsL+fNLbZPIZcYwlw9sWNFyzkol97LpsTa3jXm3xw/FSmah3QBYvJIz9haca2QsaWgnOVfhz/ABBELdwtNIVEQUEaAdzrB52pqjUhe9YnzG219qWvzEinCCKVNGGvcNe7E76hta997VNMJiQr2xKXcq19RJBC6SAdG2o2YfVtbeuNqIoZT3HAD0I6/pdOc91pDc1mkzW+de/38aBRYfEh0JxKlRu4sN2t4d3Zdht4c1AYDGeGKXlbEgHbSb37u41cjx24tSfwjL/yD8/pK8zvpKYPw8698ORQbK8unSW7zBozqJT0jqPmSo1eBvtbjwrenUELNpDHUb6Rp3bS/Ztp8zq8Obb8Vk/THmqM8w8QgOxkUiV/v8axq/m9CR1TB3Tdhq7MDubntRqTa99xvW6LOomR3BOiMEs2nYWFyPMmxHxqDpJm7tKnnb4oiT/N6wPd4+NDpc7jUkNqWxAN19FtBkCmx9Iotx7RUD1HELelYhWB0ixDxtMpBv8AURjbna1SNJMdmo52+KLKfZ4eNDJ8UVxwUfsFP/kkq1gMesqllvsQCCLEHSrj4qyn30PmkU4/T4iBD7tb01w5pj1FOGQFDzbcLbnOVriCupmGnVsptfUNJubXG1xcfWNQhyp12Sd1FybaUIuWZjyPWPhVHNcXLHMFE0Q7VisaODckC+kED76iuOx6/wBTC/scrTErZiSA4ctmr9fMLcRYw4e6MDBTnjEW2/ZId9t+fOjMCmwvudt/OlbDZ9imBth0bSSraZlOkixIO+xsb2NW8PnGLdQyYZCpFwwmVgR5gjYj10hLp5XfNWPMK3YEdR7o3FAWggIFwqlz/it86C9RR3dPUvzphwcgGHiU7FoBbb9y5+dDcygu3uFfSoxUbR5BcF26zmOBV1AYXAN6oDKIvqfafxoziuKpyOFUs2wUFj7FGon4A14njbnDVkA7gLp6aRwjwVz7O/yg4fC4iSBsM7GNtN1kWx2B8tqd8DCkkaOFsHVXAve2pQ1r+PNcEzbGRTRPK2sYmTESSG4OkxOBYKfNWB/irp/QGfu+TvoGubCrIirzewLx7eOxt/203xLhojgY6PBsA5PXF+lqsepe5xBKdlwQ8vmamMMPKuCZV1UHkdsdLjGLW0vDNpKHe50HY+zaifVObMuEwUmHxUrEiWKRg8i6ijhl1qT3W0yb+7msXcBkDg0v361jx3UfFYXauzArnnV2dyYTGQQwYVZEYpKLq7FpDIWPZG/cILH3sfDagefJisDh8JjIMXOwmVNayOWAdk7S3kUI1bHy9dDOrOpJJZcPNHJLGJ4kd0Ej6RIHaN9IvYDuX99McP4YY5Ofm5mmx1GQqSS8wo4K7C3T8G30Ysui27baBpQix2IGwPND+o4f6Ngp3ggDtot2feKkMQpYqDv3d7jfbmuf/lNxcsOZp2Mki6hHJp7R9OvUR6JNgO6NqK9QdMTYXBYueXFSSyt2TBgzppfWQ4Fm3B1W91ZR6Tl7J8kthxFNznIxv+VJfuANkd6HkbF4YS4mEB9dgSGs6qAFcq3J3K39VMAyiHYCNbCwHPkyW/hdhbyauPdqxyLtS8msYoqG1v6LILg77juiq+a4KU5ThsTJPI15GiSO/dVBrN/WxZTz4UzJw0ySFwk5QXVWfxlUEtDZdyw2GWMaVUKPIfM/ZS9M4GaPc79jH8De1WOhsQz5dhmclmMe5JuTZmUXPsA+FAMzkP56fy7CEfP8a5ehhLdVIxx2Bz40QmC7ughUuqcYHxIYnQ0DqYydVhpk1MTa19QCj3Uto8iSAJKxD9ra0jjS5SwZnFtVnuwUjw5NdUkQMLMAR6wD86H4rp+Jh3YY7332t8vGn4+JMj7hGPstyIHDLaPklTJpZQ/0szlS07yFHZO0ZkQRkgb+kpv7au9OYiaGSEySt2cYUMgkJUqIXVwEGxvIVPuoynSic9jHe/m3+ur6dLxLGzNGg0o5tZjwpOxL7VWTXxuBbjONgrhulHR3umsCywbnaD/0QG+/NRaO9bJDuo8obf5BzU1G1evHyhcI7qjmOKCKSeBbilDrHPGfByx4eN3klXs9tICqfSJufq3HvpkxID7Hg7GhaDCFwgdtRZl54KsIzfyGo2F+a8txRobqmy8t0L9l09IYTGWyGjfRAhFA+Tph5IHLpDpC6V1iax7yG+3eN+eKUuioMXhDiFaGVVnhdNS2ukgBMbjfaxNrjwNdU/N2GuPpOePpF32v8jU48rw54e9rE98bX4vtSEfEixr2llhxvNpp0WldVEilzfPpHxOGKSZYoxTBQZ0KKL3F37vid7g7b0udRZH/AEXA4dGP0jSyu/kt0jVVB8T3d67h+Z4Lel/iHP8AJpX636AkxgjWB4kVLsTI7FiTtYALa1hTmj4s0Pax3dbdm7/7fssZoYAwlhJPRJea4vFY7B4TDrAI0iVO+ZF75CFFa3IFtW255qpn3Tzk4dMOupYIlQsXjGty7OzKNV9Op7D2V07JOhkSCNMSqtJGAupHexC+idwLHn+TWyfpmBWsICQLWIktyRJYAkWAYVdvFo2v5Ithfob67oEMNd67XPetIpcbjUmii0hUj2aSK5IJc2s3G9qaOss6/pWBeKNO/JpJu8YCAMCSTffddO1EZMnw6bjDkf3qjYC54b6t6l+ZIiSI8Nq1gA6ZBuTZitr+FYu1DHmOm/J8v9tWDYBd3lc4ODl/Nv8AQyqBu3M2rtVtYILrbm+/yrfjsPLLluHwYVA0Mhct2q2a+rSAo3v9JXSG6PJFzgTtci8o3vYMBY33VfsqD5Amuy4PURwdYHBHHjyKcfrHNItmbv7+6zDIOloV0z1AMNhIoJQA8KlDZtjy4PHk3FV4Je2zOd+O5ELeXdG1N+F6OQp3sMoPFr6traR9lqV42WHN8SrqURxGFYghNQQXBPhSkTLle8MIJBOdtxstHSxNaAxFMZjhEAWvYkjw++pw5rH5keHon5i9b8XhpAwKBStiSDe5PhY+XNVkiv8ApMPa/NtJ921ISQct87T/AH1WJdexV6HNIj+uv21ZlxStDLpYGyOD/CR99UEwkP7Nhfwsw9VWmRFhk0qVGne9xyQPGlOyZzigdwizSv4XEM7KWtcqy+iRsJlta/qXmisXFAcHqIstzt6tryObHTsthp3o9EtgAa+k9FzFVlyg3unw/wB6ET5FiQ+uOHBlr6tTBw1+Qbg802g1K9JT6aKU28LRriNkmDI8aTcxYD2/TXFWY8lxvGnAja1tM528vSFNgNSpY8P0/wBKt2jvFKpyTGH/AJLx/Um/11hMjxlh3sGCP+lOfm9NN6wTUfx2m+hHaO8UujJ8aeZsN7oJf/pWjEdMYh/SlwxO3OGY8bDmWmnVUWNS3h+macMCO0ceqXMu6TPad+SEgA7Jh1Qm4tsxc2FrjijS5GsB1xJtve3O9vwrEuDDNqDFW4JG9/aDtVWaaSJ1Zn1pYi2kCx8z50xHpYWd4Nyql7vFHI3a3oWobm5ERDi25s3AOokW3qzFmykXt86H5rlkeIszg32KkEi1uCBe16Ze0HoqAq/hGkI9XrIqtmOWo20iq4bm4BqpFhplO0ikfvIb++zWNXLH9Y3Pst8KHAOGVIwUHHTSr+hlki/d2dP4X491qx+bMQP1oX9qvGfsLCjBr1UDRsrWULTDTD+riP8AeH/RW5YJjysQ95b7NIq/XqAxl4A9lGVojhP6zXt4AaV+AqZNTNazW6qv/9k="/>
          <p:cNvSpPr>
            <a:spLocks noChangeAspect="1" noChangeArrowheads="1"/>
          </p:cNvSpPr>
          <p:nvPr/>
        </p:nvSpPr>
        <p:spPr bwMode="auto">
          <a:xfrm>
            <a:off x="192617" y="-579438"/>
            <a:ext cx="2032000" cy="1209676"/>
          </a:xfrm>
          <a:prstGeom prst="rect">
            <a:avLst/>
          </a:prstGeom>
          <a:noFill/>
          <a:ln w="9525">
            <a:noFill/>
            <a:miter lim="800000"/>
            <a:headEnd/>
            <a:tailEnd/>
          </a:ln>
        </p:spPr>
        <p:txBody>
          <a:bodyPr/>
          <a:lstStyle/>
          <a:p>
            <a:endParaRPr lang="en-US" altLang="en-US">
              <a:latin typeface="Arial" charset="0"/>
            </a:endParaRPr>
          </a:p>
        </p:txBody>
      </p:sp>
      <p:sp>
        <p:nvSpPr>
          <p:cNvPr id="21518" name="TextBox 10"/>
          <p:cNvSpPr txBox="1">
            <a:spLocks noChangeArrowheads="1"/>
          </p:cNvSpPr>
          <p:nvPr/>
        </p:nvSpPr>
        <p:spPr bwMode="auto">
          <a:xfrm>
            <a:off x="711200" y="914400"/>
            <a:ext cx="1524000" cy="584200"/>
          </a:xfrm>
          <a:prstGeom prst="rect">
            <a:avLst/>
          </a:prstGeom>
          <a:noFill/>
          <a:ln w="9525">
            <a:noFill/>
            <a:miter lim="800000"/>
            <a:headEnd/>
            <a:tailEnd/>
          </a:ln>
        </p:spPr>
        <p:txBody>
          <a:bodyPr>
            <a:spAutoFit/>
          </a:bodyPr>
          <a:lstStyle/>
          <a:p>
            <a:r>
              <a:rPr lang="en-US" altLang="en-US" sz="3200" b="1">
                <a:solidFill>
                  <a:srgbClr val="FF0000"/>
                </a:solidFill>
                <a:latin typeface="Times New Roman" pitchFamily="18" charset="0"/>
                <a:cs typeface="Times New Roman" pitchFamily="18" charset="0"/>
              </a:rPr>
              <a:t>VẢI</a:t>
            </a:r>
          </a:p>
        </p:txBody>
      </p:sp>
      <p:sp>
        <p:nvSpPr>
          <p:cNvPr id="21519" name="TextBox 10"/>
          <p:cNvSpPr txBox="1">
            <a:spLocks noChangeArrowheads="1"/>
          </p:cNvSpPr>
          <p:nvPr/>
        </p:nvSpPr>
        <p:spPr bwMode="auto">
          <a:xfrm>
            <a:off x="3352800" y="960438"/>
            <a:ext cx="2844800" cy="584200"/>
          </a:xfrm>
          <a:prstGeom prst="rect">
            <a:avLst/>
          </a:prstGeom>
          <a:noFill/>
          <a:ln w="9525">
            <a:noFill/>
            <a:miter lim="800000"/>
            <a:headEnd/>
            <a:tailEnd/>
          </a:ln>
        </p:spPr>
        <p:txBody>
          <a:bodyPr>
            <a:spAutoFit/>
          </a:bodyPr>
          <a:lstStyle/>
          <a:p>
            <a:r>
              <a:rPr lang="en-US" altLang="en-US" sz="3200" b="1">
                <a:solidFill>
                  <a:srgbClr val="FF0000"/>
                </a:solidFill>
                <a:latin typeface="Times New Roman" pitchFamily="18" charset="0"/>
                <a:cs typeface="Times New Roman" pitchFamily="18" charset="0"/>
              </a:rPr>
              <a:t>DẦU ĂN</a:t>
            </a:r>
          </a:p>
        </p:txBody>
      </p:sp>
      <p:sp>
        <p:nvSpPr>
          <p:cNvPr id="21520" name="TextBox 10"/>
          <p:cNvSpPr txBox="1">
            <a:spLocks noChangeArrowheads="1"/>
          </p:cNvSpPr>
          <p:nvPr/>
        </p:nvSpPr>
        <p:spPr bwMode="auto">
          <a:xfrm>
            <a:off x="6197600" y="990600"/>
            <a:ext cx="2844800" cy="584200"/>
          </a:xfrm>
          <a:prstGeom prst="rect">
            <a:avLst/>
          </a:prstGeom>
          <a:noFill/>
          <a:ln w="9525">
            <a:noFill/>
            <a:miter lim="800000"/>
            <a:headEnd/>
            <a:tailEnd/>
          </a:ln>
        </p:spPr>
        <p:txBody>
          <a:bodyPr>
            <a:spAutoFit/>
          </a:bodyPr>
          <a:lstStyle/>
          <a:p>
            <a:pPr algn="ctr"/>
            <a:r>
              <a:rPr lang="en-US" altLang="en-US" sz="3200" b="1">
                <a:solidFill>
                  <a:srgbClr val="FF0000"/>
                </a:solidFill>
                <a:latin typeface="Times New Roman" pitchFamily="18" charset="0"/>
                <a:cs typeface="Times New Roman" pitchFamily="18" charset="0"/>
              </a:rPr>
              <a:t>XĂNG</a:t>
            </a:r>
          </a:p>
        </p:txBody>
      </p:sp>
      <p:sp>
        <p:nvSpPr>
          <p:cNvPr id="21521" name="TextBox 12"/>
          <p:cNvSpPr txBox="1">
            <a:spLocks noChangeArrowheads="1"/>
          </p:cNvSpPr>
          <p:nvPr/>
        </p:nvSpPr>
        <p:spPr bwMode="auto">
          <a:xfrm>
            <a:off x="5689600" y="4281489"/>
            <a:ext cx="3352800" cy="523875"/>
          </a:xfrm>
          <a:prstGeom prst="rect">
            <a:avLst/>
          </a:prstGeom>
          <a:noFill/>
          <a:ln w="9525">
            <a:noFill/>
            <a:miter lim="800000"/>
            <a:headEnd/>
            <a:tailEnd/>
          </a:ln>
        </p:spPr>
        <p:txBody>
          <a:bodyPr>
            <a:spAutoFit/>
          </a:bodyPr>
          <a:lstStyle/>
          <a:p>
            <a:pPr algn="ctr"/>
            <a:r>
              <a:rPr lang="en-US" altLang="en-US" sz="2800" b="1">
                <a:solidFill>
                  <a:srgbClr val="FF0000"/>
                </a:solidFill>
                <a:latin typeface="Times New Roman" pitchFamily="18" charset="0"/>
                <a:cs typeface="Times New Roman" pitchFamily="18" charset="0"/>
              </a:rPr>
              <a:t>NƯỚC HOA</a:t>
            </a:r>
            <a:endParaRPr lang="en-US" altLang="en-US" sz="2800" b="1" baseline="-25000">
              <a:solidFill>
                <a:srgbClr val="FF0000"/>
              </a:solidFill>
              <a:latin typeface="Times New Roman" pitchFamily="18" charset="0"/>
              <a:cs typeface="Times New Roman" pitchFamily="18" charset="0"/>
            </a:endParaRPr>
          </a:p>
        </p:txBody>
      </p:sp>
      <p:sp>
        <p:nvSpPr>
          <p:cNvPr id="21522" name="TextBox 12"/>
          <p:cNvSpPr txBox="1">
            <a:spLocks noChangeArrowheads="1"/>
          </p:cNvSpPr>
          <p:nvPr/>
        </p:nvSpPr>
        <p:spPr bwMode="auto">
          <a:xfrm>
            <a:off x="2844800" y="4281489"/>
            <a:ext cx="3352800" cy="523875"/>
          </a:xfrm>
          <a:prstGeom prst="rect">
            <a:avLst/>
          </a:prstGeom>
          <a:noFill/>
          <a:ln w="9525">
            <a:noFill/>
            <a:miter lim="800000"/>
            <a:headEnd/>
            <a:tailEnd/>
          </a:ln>
        </p:spPr>
        <p:txBody>
          <a:bodyPr>
            <a:spAutoFit/>
          </a:bodyPr>
          <a:lstStyle/>
          <a:p>
            <a:pPr algn="ctr"/>
            <a:r>
              <a:rPr lang="en-US" altLang="en-US" sz="2800" b="1">
                <a:solidFill>
                  <a:srgbClr val="FF0000"/>
                </a:solidFill>
                <a:latin typeface="Times New Roman" pitchFamily="18" charset="0"/>
                <a:cs typeface="Times New Roman" pitchFamily="18" charset="0"/>
              </a:rPr>
              <a:t>THUỐC</a:t>
            </a:r>
            <a:endParaRPr lang="en-US" altLang="en-US" sz="2800" b="1" baseline="-25000">
              <a:solidFill>
                <a:srgbClr val="FF0000"/>
              </a:solidFill>
              <a:latin typeface="Times New Roman" pitchFamily="18" charset="0"/>
              <a:cs typeface="Times New Roman" pitchFamily="18" charset="0"/>
            </a:endParaRPr>
          </a:p>
        </p:txBody>
      </p:sp>
      <p:sp>
        <p:nvSpPr>
          <p:cNvPr id="21523" name="TextBox 12"/>
          <p:cNvSpPr txBox="1">
            <a:spLocks noChangeArrowheads="1"/>
          </p:cNvSpPr>
          <p:nvPr/>
        </p:nvSpPr>
        <p:spPr bwMode="auto">
          <a:xfrm>
            <a:off x="0" y="4267201"/>
            <a:ext cx="3352800" cy="523875"/>
          </a:xfrm>
          <a:prstGeom prst="rect">
            <a:avLst/>
          </a:prstGeom>
          <a:noFill/>
          <a:ln w="9525">
            <a:noFill/>
            <a:miter lim="800000"/>
            <a:headEnd/>
            <a:tailEnd/>
          </a:ln>
        </p:spPr>
        <p:txBody>
          <a:bodyPr>
            <a:spAutoFit/>
          </a:bodyPr>
          <a:lstStyle/>
          <a:p>
            <a:pPr algn="ctr"/>
            <a:r>
              <a:rPr lang="en-US" altLang="en-US" sz="2800" b="1" dirty="0" err="1">
                <a:solidFill>
                  <a:srgbClr val="FF0000"/>
                </a:solidFill>
                <a:latin typeface="Times New Roman" pitchFamily="18" charset="0"/>
                <a:cs typeface="Times New Roman" pitchFamily="18" charset="0"/>
              </a:rPr>
              <a:t>LỐP</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XE</a:t>
            </a:r>
            <a:endParaRPr lang="en-US" altLang="en-US" sz="2800" b="1" baseline="-25000" dirty="0">
              <a:solidFill>
                <a:srgbClr val="FF0000"/>
              </a:solidFill>
              <a:latin typeface="Times New Roman" pitchFamily="18" charset="0"/>
              <a:cs typeface="Times New Roman" pitchFamily="18" charset="0"/>
            </a:endParaRPr>
          </a:p>
        </p:txBody>
      </p:sp>
      <p:sp>
        <p:nvSpPr>
          <p:cNvPr id="21524" name="Rectangle 33"/>
          <p:cNvSpPr>
            <a:spLocks noChangeArrowheads="1"/>
          </p:cNvSpPr>
          <p:nvPr/>
        </p:nvSpPr>
        <p:spPr bwMode="auto">
          <a:xfrm>
            <a:off x="203200" y="176214"/>
            <a:ext cx="11988800" cy="683757"/>
          </a:xfrm>
          <a:prstGeom prst="rect">
            <a:avLst/>
          </a:prstGeom>
          <a:noFill/>
          <a:ln w="9525">
            <a:noFill/>
            <a:miter lim="800000"/>
            <a:headEnd/>
            <a:tailEnd/>
          </a:ln>
        </p:spPr>
        <p:txBody>
          <a:bodyPr/>
          <a:lstStyle/>
          <a:p>
            <a:pPr marL="342900" indent="-342900">
              <a:spcBef>
                <a:spcPct val="20000"/>
              </a:spcBef>
            </a:pPr>
            <a:r>
              <a:rPr lang="en-US" altLang="en-US" sz="3000" b="1" i="1" dirty="0" err="1">
                <a:solidFill>
                  <a:srgbClr val="0000B8"/>
                </a:solidFill>
                <a:latin typeface="Times New Roman" pitchFamily="18" charset="0"/>
              </a:rPr>
              <a:t>Một</a:t>
            </a:r>
            <a:r>
              <a:rPr lang="en-US" altLang="en-US" sz="3000" b="1" i="1" dirty="0">
                <a:solidFill>
                  <a:srgbClr val="0000B8"/>
                </a:solidFill>
                <a:latin typeface="Times New Roman" pitchFamily="18" charset="0"/>
              </a:rPr>
              <a:t> </a:t>
            </a:r>
            <a:r>
              <a:rPr lang="en-US" altLang="en-US" sz="3000" b="1" i="1" dirty="0" err="1">
                <a:solidFill>
                  <a:srgbClr val="0000B8"/>
                </a:solidFill>
                <a:latin typeface="Times New Roman" pitchFamily="18" charset="0"/>
              </a:rPr>
              <a:t>số</a:t>
            </a:r>
            <a:r>
              <a:rPr lang="en-US" altLang="en-US" sz="3000" b="1" i="1" dirty="0">
                <a:solidFill>
                  <a:srgbClr val="0000B8"/>
                </a:solidFill>
                <a:latin typeface="Times New Roman" pitchFamily="18" charset="0"/>
              </a:rPr>
              <a:t> </a:t>
            </a:r>
            <a:r>
              <a:rPr lang="en-US" altLang="en-US" sz="3000" b="1" i="1" dirty="0" err="1">
                <a:solidFill>
                  <a:srgbClr val="0000B8"/>
                </a:solidFill>
                <a:latin typeface="Times New Roman" pitchFamily="18" charset="0"/>
              </a:rPr>
              <a:t>hình</a:t>
            </a:r>
            <a:r>
              <a:rPr lang="en-US" altLang="en-US" sz="3000" b="1" i="1" dirty="0">
                <a:solidFill>
                  <a:srgbClr val="0000B8"/>
                </a:solidFill>
                <a:latin typeface="Times New Roman" pitchFamily="18" charset="0"/>
              </a:rPr>
              <a:t> </a:t>
            </a:r>
            <a:r>
              <a:rPr lang="en-US" altLang="en-US" sz="3000" b="1" i="1" dirty="0" err="1">
                <a:solidFill>
                  <a:srgbClr val="0000B8"/>
                </a:solidFill>
                <a:latin typeface="Times New Roman" pitchFamily="18" charset="0"/>
              </a:rPr>
              <a:t>ảnh</a:t>
            </a:r>
            <a:r>
              <a:rPr lang="en-US" altLang="en-US" sz="3000" b="1" i="1" dirty="0">
                <a:solidFill>
                  <a:srgbClr val="0000B8"/>
                </a:solidFill>
                <a:latin typeface="Times New Roman" pitchFamily="18" charset="0"/>
              </a:rPr>
              <a:t> </a:t>
            </a:r>
            <a:r>
              <a:rPr lang="en-US" altLang="en-US" sz="3000" b="1" i="1" dirty="0" err="1">
                <a:solidFill>
                  <a:srgbClr val="0000B8"/>
                </a:solidFill>
                <a:latin typeface="Times New Roman" pitchFamily="18" charset="0"/>
              </a:rPr>
              <a:t>về</a:t>
            </a:r>
            <a:r>
              <a:rPr lang="en-US" altLang="en-US" sz="3000" b="1" i="1" dirty="0">
                <a:solidFill>
                  <a:srgbClr val="0000B8"/>
                </a:solidFill>
                <a:latin typeface="Times New Roman" pitchFamily="18" charset="0"/>
              </a:rPr>
              <a:t> </a:t>
            </a:r>
            <a:r>
              <a:rPr lang="en-US" altLang="en-US" sz="3000" b="1" i="1" dirty="0" err="1">
                <a:solidFill>
                  <a:srgbClr val="0000B8"/>
                </a:solidFill>
                <a:latin typeface="Times New Roman" pitchFamily="18" charset="0"/>
              </a:rPr>
              <a:t>sản</a:t>
            </a:r>
            <a:r>
              <a:rPr lang="en-US" altLang="en-US" sz="3000" b="1" i="1" dirty="0">
                <a:solidFill>
                  <a:srgbClr val="0000B8"/>
                </a:solidFill>
                <a:latin typeface="Times New Roman" pitchFamily="18" charset="0"/>
              </a:rPr>
              <a:t> </a:t>
            </a:r>
            <a:r>
              <a:rPr lang="en-US" altLang="en-US" sz="3000" b="1" i="1" dirty="0" err="1">
                <a:solidFill>
                  <a:srgbClr val="0000B8"/>
                </a:solidFill>
                <a:latin typeface="Times New Roman" pitchFamily="18" charset="0"/>
              </a:rPr>
              <a:t>phẩm</a:t>
            </a:r>
            <a:r>
              <a:rPr lang="en-US" altLang="en-US" sz="3000" b="1" i="1" dirty="0">
                <a:solidFill>
                  <a:srgbClr val="0000B8"/>
                </a:solidFill>
                <a:latin typeface="Times New Roman" pitchFamily="18" charset="0"/>
              </a:rPr>
              <a:t> </a:t>
            </a:r>
            <a:r>
              <a:rPr lang="en-US" altLang="en-US" sz="3000" b="1" i="1" dirty="0" err="1">
                <a:solidFill>
                  <a:srgbClr val="0000B8"/>
                </a:solidFill>
                <a:latin typeface="Times New Roman" pitchFamily="18" charset="0"/>
              </a:rPr>
              <a:t>của</a:t>
            </a:r>
            <a:r>
              <a:rPr lang="en-US" altLang="en-US" sz="3000" b="1" i="1" dirty="0">
                <a:solidFill>
                  <a:srgbClr val="0000B8"/>
                </a:solidFill>
                <a:latin typeface="Times New Roman" pitchFamily="18" charset="0"/>
              </a:rPr>
              <a:t> </a:t>
            </a:r>
            <a:r>
              <a:rPr lang="en-US" altLang="en-US" sz="3000" b="1" i="1" dirty="0" err="1">
                <a:solidFill>
                  <a:srgbClr val="0000B8"/>
                </a:solidFill>
                <a:latin typeface="Times New Roman" pitchFamily="18" charset="0"/>
              </a:rPr>
              <a:t>ngành</a:t>
            </a:r>
            <a:r>
              <a:rPr lang="en-US" altLang="en-US" sz="3000" b="1" i="1" dirty="0">
                <a:solidFill>
                  <a:srgbClr val="0000B8"/>
                </a:solidFill>
                <a:latin typeface="Times New Roman" pitchFamily="18" charset="0"/>
              </a:rPr>
              <a:t> </a:t>
            </a:r>
            <a:r>
              <a:rPr lang="en-US" altLang="en-US" sz="3000" b="1" i="1" dirty="0" err="1">
                <a:solidFill>
                  <a:srgbClr val="0000B8"/>
                </a:solidFill>
                <a:latin typeface="Times New Roman" pitchFamily="18" charset="0"/>
              </a:rPr>
              <a:t>hóa</a:t>
            </a:r>
            <a:r>
              <a:rPr lang="en-US" altLang="en-US" sz="3000" b="1" i="1" dirty="0">
                <a:solidFill>
                  <a:srgbClr val="0000B8"/>
                </a:solidFill>
                <a:latin typeface="Times New Roman" pitchFamily="18" charset="0"/>
              </a:rPr>
              <a:t> </a:t>
            </a:r>
            <a:r>
              <a:rPr lang="en-US" altLang="en-US" sz="3000" b="1" i="1" dirty="0" err="1">
                <a:solidFill>
                  <a:srgbClr val="0000B8"/>
                </a:solidFill>
                <a:latin typeface="Times New Roman" pitchFamily="18" charset="0"/>
              </a:rPr>
              <a:t>hữu</a:t>
            </a:r>
            <a:r>
              <a:rPr lang="en-US" altLang="en-US" sz="3000" b="1" i="1" dirty="0">
                <a:solidFill>
                  <a:srgbClr val="0000B8"/>
                </a:solidFill>
                <a:latin typeface="Times New Roman" pitchFamily="18" charset="0"/>
              </a:rPr>
              <a:t> </a:t>
            </a:r>
            <a:r>
              <a:rPr lang="en-US" altLang="en-US" sz="3000" b="1" i="1" dirty="0" err="1">
                <a:solidFill>
                  <a:srgbClr val="0000B8"/>
                </a:solidFill>
                <a:latin typeface="Times New Roman" pitchFamily="18" charset="0"/>
              </a:rPr>
              <a:t>cơ</a:t>
            </a:r>
            <a:endParaRPr lang="en-US" altLang="en-US" sz="3000" b="1" i="1" dirty="0">
              <a:solidFill>
                <a:srgbClr val="0000B8"/>
              </a:solidFill>
              <a:latin typeface="Times New Roman" pitchFamily="18" charset="0"/>
            </a:endParaRPr>
          </a:p>
          <a:p>
            <a:pPr marL="342900" indent="-342900">
              <a:spcBef>
                <a:spcPct val="20000"/>
              </a:spcBef>
              <a:buFontTx/>
              <a:buChar char="•"/>
            </a:pPr>
            <a:endParaRPr lang="en-US" altLang="en-US" sz="3000" b="1" i="1" dirty="0">
              <a:solidFill>
                <a:srgbClr val="0000B8"/>
              </a:solidFill>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BD793429-0322-E6B1-26AB-BDBE05768618}"/>
              </a:ext>
            </a:extLst>
          </p:cNvPr>
          <p:cNvSpPr>
            <a:spLocks noGrp="1"/>
          </p:cNvSpPr>
          <p:nvPr>
            <p:ph idx="1"/>
          </p:nvPr>
        </p:nvSpPr>
        <p:spPr>
          <a:xfrm>
            <a:off x="642257" y="867683"/>
            <a:ext cx="10515600" cy="4351338"/>
          </a:xfrm>
        </p:spPr>
        <p:txBody>
          <a:bodyPr>
            <a:noAutofit/>
          </a:bodyPr>
          <a:lstStyle/>
          <a:p>
            <a:pPr algn="just">
              <a:buNone/>
            </a:pP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Hãy</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sắp</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xếp</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smtClean="0">
                <a:ln>
                  <a:noFill/>
                </a:ln>
                <a:solidFill>
                  <a:srgbClr val="FF0000"/>
                </a:solidFill>
                <a:effectLst/>
                <a:latin typeface="Open Sans" panose="020B0606030504020204" pitchFamily="34" charset="0"/>
                <a:cs typeface="Open Sans" panose="020B0606030504020204" pitchFamily="34" charset="0"/>
              </a:rPr>
              <a:t>các</a:t>
            </a:r>
            <a:r>
              <a:rPr lang="en-US" altLang="en-US" sz="4000" dirty="0">
                <a:solidFill>
                  <a:srgbClr val="FF0000"/>
                </a:solidFill>
                <a:latin typeface="Open Sans" panose="020B0606030504020204" pitchFamily="34" charset="0"/>
                <a:cs typeface="Open Sans" panose="020B0606030504020204" pitchFamily="34" charset="0"/>
              </a:rPr>
              <a:t> </a:t>
            </a:r>
            <a:r>
              <a:rPr lang="en-US" altLang="en-US" sz="4000" dirty="0" err="1" smtClean="0">
                <a:solidFill>
                  <a:srgbClr val="FF0000"/>
                </a:solidFill>
                <a:latin typeface="Open Sans" panose="020B0606030504020204" pitchFamily="34" charset="0"/>
                <a:cs typeface="Open Sans" panose="020B0606030504020204" pitchFamily="34" charset="0"/>
              </a:rPr>
              <a:t>tấm</a:t>
            </a:r>
            <a:r>
              <a:rPr lang="en-US" altLang="en-US" sz="4000" dirty="0" smtClean="0">
                <a:solidFill>
                  <a:srgbClr val="FF0000"/>
                </a:solidFill>
                <a:latin typeface="Open Sans" panose="020B0606030504020204" pitchFamily="34" charset="0"/>
                <a:cs typeface="Open Sans" panose="020B0606030504020204" pitchFamily="34" charset="0"/>
              </a:rPr>
              <a:t> </a:t>
            </a:r>
            <a:r>
              <a:rPr lang="en-US" altLang="en-US" sz="4000" dirty="0" err="1" smtClean="0">
                <a:solidFill>
                  <a:srgbClr val="FF0000"/>
                </a:solidFill>
                <a:latin typeface="Open Sans" panose="020B0606030504020204" pitchFamily="34" charset="0"/>
                <a:cs typeface="Open Sans" panose="020B0606030504020204" pitchFamily="34" charset="0"/>
              </a:rPr>
              <a:t>thẻ</a:t>
            </a:r>
            <a:r>
              <a:rPr lang="en-US" altLang="en-US" sz="4000" dirty="0" smtClean="0">
                <a:solidFill>
                  <a:srgbClr val="FF0000"/>
                </a:solidFill>
                <a:latin typeface="Open Sans" panose="020B0606030504020204" pitchFamily="34" charset="0"/>
                <a:cs typeface="Open Sans" panose="020B0606030504020204" pitchFamily="34" charset="0"/>
              </a:rPr>
              <a:t> </a:t>
            </a:r>
            <a:r>
              <a:rPr lang="en-US" altLang="en-US" sz="4000" dirty="0" err="1" smtClean="0">
                <a:solidFill>
                  <a:srgbClr val="FF0000"/>
                </a:solidFill>
                <a:latin typeface="Open Sans" panose="020B0606030504020204" pitchFamily="34" charset="0"/>
                <a:cs typeface="Open Sans" panose="020B0606030504020204" pitchFamily="34" charset="0"/>
              </a:rPr>
              <a:t>chứa</a:t>
            </a:r>
            <a:r>
              <a:rPr lang="en-US" altLang="en-US" sz="4000" dirty="0" smtClean="0">
                <a:solidFill>
                  <a:srgbClr val="FF0000"/>
                </a:solidFill>
                <a:latin typeface="Open Sans" panose="020B0606030504020204" pitchFamily="34" charset="0"/>
                <a:cs typeface="Open Sans" panose="020B0606030504020204" pitchFamily="34" charset="0"/>
              </a:rPr>
              <a:t> </a:t>
            </a:r>
            <a:r>
              <a:rPr lang="en-US" altLang="en-US" sz="4000" dirty="0" err="1" smtClean="0">
                <a:solidFill>
                  <a:srgbClr val="FF0000"/>
                </a:solidFill>
                <a:latin typeface="Open Sans" panose="020B0606030504020204" pitchFamily="34" charset="0"/>
                <a:cs typeface="Open Sans" panose="020B0606030504020204" pitchFamily="34" charset="0"/>
              </a:rPr>
              <a:t>các</a:t>
            </a:r>
            <a:r>
              <a:rPr lang="en-US" altLang="en-US" sz="4000" dirty="0" smtClean="0">
                <a:solidFill>
                  <a:srgbClr val="FF0000"/>
                </a:solidFill>
                <a:latin typeface="Open Sans" panose="020B0606030504020204" pitchFamily="34" charset="0"/>
                <a:cs typeface="Open Sans" panose="020B0606030504020204" pitchFamily="34" charset="0"/>
              </a:rPr>
              <a:t> </a:t>
            </a:r>
            <a:r>
              <a:rPr lang="en-US" altLang="en-US" sz="4000" dirty="0" err="1" smtClean="0">
                <a:solidFill>
                  <a:srgbClr val="FF0000"/>
                </a:solidFill>
                <a:latin typeface="Open Sans" panose="020B0606030504020204" pitchFamily="34" charset="0"/>
                <a:cs typeface="Open Sans" panose="020B0606030504020204" pitchFamily="34" charset="0"/>
              </a:rPr>
              <a:t>chất</a:t>
            </a:r>
            <a:r>
              <a:rPr lang="en-US" altLang="en-US" sz="4000" dirty="0" smtClean="0">
                <a:solidFill>
                  <a:srgbClr val="FF0000"/>
                </a:solidFill>
                <a:latin typeface="Open Sans" panose="020B0606030504020204" pitchFamily="34" charset="0"/>
                <a:cs typeface="Open Sans" panose="020B0606030504020204" pitchFamily="34" charset="0"/>
              </a:rPr>
              <a:t> </a:t>
            </a:r>
            <a:r>
              <a:rPr kumimoji="0" lang="en-US" altLang="en-US" sz="4000" b="0" i="0" u="none" strike="noStrike" cap="none" normalizeH="0" baseline="0" dirty="0" err="1" smtClean="0">
                <a:ln>
                  <a:noFill/>
                </a:ln>
                <a:solidFill>
                  <a:srgbClr val="FF0000"/>
                </a:solidFill>
                <a:effectLst/>
                <a:latin typeface="Open Sans" panose="020B0606030504020204" pitchFamily="34" charset="0"/>
                <a:cs typeface="Open Sans" panose="020B0606030504020204" pitchFamily="34" charset="0"/>
              </a:rPr>
              <a:t>dưới</a:t>
            </a:r>
            <a:r>
              <a:rPr kumimoji="0" lang="en-US" altLang="en-US" sz="4000" b="0" i="0" u="none" strike="noStrike" cap="none" normalizeH="0" baseline="0" dirty="0" smtClean="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đây</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thành</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hai</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nhóm</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smtClean="0">
                <a:ln>
                  <a:noFill/>
                </a:ln>
                <a:solidFill>
                  <a:srgbClr val="FF0000"/>
                </a:solidFill>
                <a:effectLst/>
                <a:latin typeface="Open Sans" panose="020B0606030504020204" pitchFamily="34" charset="0"/>
                <a:cs typeface="Open Sans" panose="020B0606030504020204" pitchFamily="34" charset="0"/>
              </a:rPr>
              <a:t>nhóm</a:t>
            </a:r>
            <a:r>
              <a:rPr kumimoji="0" lang="en-US" altLang="en-US" sz="4000" b="0" i="0" u="none" strike="noStrike" cap="none" normalizeH="0" baseline="0" dirty="0" smtClean="0">
                <a:ln>
                  <a:noFill/>
                </a:ln>
                <a:solidFill>
                  <a:srgbClr val="FF0000"/>
                </a:solidFill>
                <a:effectLst/>
                <a:latin typeface="Open Sans" panose="020B0606030504020204" pitchFamily="34" charset="0"/>
                <a:cs typeface="Open Sans" panose="020B0606030504020204" pitchFamily="34" charset="0"/>
              </a:rPr>
              <a:t> 1 </a:t>
            </a:r>
            <a:r>
              <a:rPr kumimoji="0" lang="en-US" altLang="en-US" sz="4000" b="0" i="0" u="none" strike="noStrike" cap="none" normalizeH="0" baseline="0" dirty="0" err="1" smtClean="0">
                <a:ln>
                  <a:noFill/>
                </a:ln>
                <a:solidFill>
                  <a:srgbClr val="FF0000"/>
                </a:solidFill>
                <a:effectLst/>
                <a:latin typeface="Open Sans" panose="020B0606030504020204" pitchFamily="34" charset="0"/>
                <a:cs typeface="Open Sans" panose="020B0606030504020204" pitchFamily="34" charset="0"/>
              </a:rPr>
              <a:t>gồm</a:t>
            </a:r>
            <a:r>
              <a:rPr kumimoji="0" lang="en-US" altLang="en-US" sz="4000" b="0" i="0" u="none" strike="noStrike" cap="none" normalizeH="0" baseline="0" dirty="0" smtClean="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smtClean="0">
                <a:ln>
                  <a:noFill/>
                </a:ln>
                <a:solidFill>
                  <a:srgbClr val="FF0000"/>
                </a:solidFill>
                <a:effectLst/>
                <a:latin typeface="Open Sans" panose="020B0606030504020204" pitchFamily="34" charset="0"/>
                <a:cs typeface="Open Sans" panose="020B0606030504020204" pitchFamily="34" charset="0"/>
              </a:rPr>
              <a:t>các</a:t>
            </a:r>
            <a:r>
              <a:rPr kumimoji="0" lang="en-US" altLang="en-US" sz="4000" b="0" i="0" u="none" strike="noStrike" cap="none" normalizeH="0" baseline="0" dirty="0" smtClean="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hợp</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chất</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hữu</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cơ</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và</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nhóm</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2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gồm</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các</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hợp</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chất</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vô</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 </a:t>
            </a:r>
            <a:r>
              <a:rPr kumimoji="0" lang="en-US" altLang="en-US" sz="4000" b="0" i="0" u="none" strike="noStrike" cap="none" normalizeH="0" baseline="0" dirty="0" err="1">
                <a:ln>
                  <a:noFill/>
                </a:ln>
                <a:solidFill>
                  <a:srgbClr val="FF0000"/>
                </a:solidFill>
                <a:effectLst/>
                <a:latin typeface="Open Sans" panose="020B0606030504020204" pitchFamily="34" charset="0"/>
                <a:cs typeface="Open Sans" panose="020B0606030504020204" pitchFamily="34" charset="0"/>
              </a:rPr>
              <a:t>cơ</a:t>
            </a:r>
            <a:r>
              <a:rPr kumimoji="0" lang="en-US" altLang="en-US" sz="4000" b="0" i="0" u="none" strike="noStrike" cap="none" normalizeH="0" baseline="0" dirty="0">
                <a:ln>
                  <a:noFill/>
                </a:ln>
                <a:solidFill>
                  <a:srgbClr val="FF0000"/>
                </a:solidFill>
                <a:effectLst/>
                <a:latin typeface="Open Sans" panose="020B0606030504020204" pitchFamily="34" charset="0"/>
                <a:cs typeface="Open Sans" panose="020B0606030504020204" pitchFamily="34" charset="0"/>
              </a:rPr>
              <a:t>.</a:t>
            </a:r>
            <a:endParaRPr lang="en-US" sz="4000" dirty="0">
              <a:solidFill>
                <a:srgbClr val="FF0000"/>
              </a:solidFill>
            </a:endParaRPr>
          </a:p>
        </p:txBody>
      </p:sp>
    </p:spTree>
    <p:extLst>
      <p:ext uri="{BB962C8B-B14F-4D97-AF65-F5344CB8AC3E}">
        <p14:creationId xmlns:p14="http://schemas.microsoft.com/office/powerpoint/2010/main" xmlns="" val="2447092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242458" y="1338944"/>
            <a:ext cx="2547256" cy="1353912"/>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r>
              <a:rPr lang="en-US" sz="3200" dirty="0" err="1" smtClean="0">
                <a:solidFill>
                  <a:srgbClr val="000000"/>
                </a:solidFill>
              </a:rPr>
              <a:t>C</a:t>
            </a:r>
            <a:r>
              <a:rPr lang="en-US" sz="3200" baseline="-25000" dirty="0" err="1" smtClean="0">
                <a:solidFill>
                  <a:srgbClr val="000000"/>
                </a:solidFill>
              </a:rPr>
              <a:t>2</a:t>
            </a:r>
            <a:r>
              <a:rPr lang="en-US" sz="3200" dirty="0" err="1" smtClean="0">
                <a:solidFill>
                  <a:srgbClr val="000000"/>
                </a:solidFill>
              </a:rPr>
              <a:t>H</a:t>
            </a:r>
            <a:r>
              <a:rPr lang="en-US" sz="3200" baseline="-25000" dirty="0" err="1" smtClean="0">
                <a:solidFill>
                  <a:srgbClr val="000000"/>
                </a:solidFill>
              </a:rPr>
              <a:t>3</a:t>
            </a:r>
            <a:r>
              <a:rPr lang="en-US" sz="3200" dirty="0" err="1" smtClean="0">
                <a:solidFill>
                  <a:srgbClr val="000000"/>
                </a:solidFill>
              </a:rPr>
              <a:t>O</a:t>
            </a:r>
            <a:r>
              <a:rPr lang="en-US" sz="3200" baseline="-25000" dirty="0" err="1" smtClean="0">
                <a:solidFill>
                  <a:srgbClr val="000000"/>
                </a:solidFill>
              </a:rPr>
              <a:t>2</a:t>
            </a:r>
            <a:r>
              <a:rPr lang="en-US" sz="3200" dirty="0" err="1" smtClean="0">
                <a:solidFill>
                  <a:srgbClr val="000000"/>
                </a:solidFill>
              </a:rPr>
              <a:t>Na</a:t>
            </a:r>
            <a:endParaRPr lang="en-US" sz="3200" dirty="0" smtClean="0">
              <a:solidFill>
                <a:srgbClr val="000000"/>
              </a:solidFill>
            </a:endParaRPr>
          </a:p>
        </p:txBody>
      </p:sp>
      <p:sp>
        <p:nvSpPr>
          <p:cNvPr id="9" name="Oval 8"/>
          <p:cNvSpPr/>
          <p:nvPr/>
        </p:nvSpPr>
        <p:spPr>
          <a:xfrm>
            <a:off x="1926770" y="0"/>
            <a:ext cx="1676400" cy="1353912"/>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r>
              <a:rPr lang="en-US" sz="3200" dirty="0" err="1" smtClean="0">
                <a:solidFill>
                  <a:srgbClr val="000000"/>
                </a:solidFill>
              </a:rPr>
              <a:t>H</a:t>
            </a:r>
            <a:r>
              <a:rPr lang="en-US" sz="3200" baseline="-25000" dirty="0" err="1" smtClean="0">
                <a:solidFill>
                  <a:srgbClr val="000000"/>
                </a:solidFill>
              </a:rPr>
              <a:t>2</a:t>
            </a:r>
            <a:r>
              <a:rPr lang="en-US" sz="3200" dirty="0" err="1" smtClean="0">
                <a:solidFill>
                  <a:srgbClr val="000000"/>
                </a:solidFill>
              </a:rPr>
              <a:t>SO</a:t>
            </a:r>
            <a:r>
              <a:rPr lang="en-US" sz="3200" baseline="-25000" dirty="0" err="1" smtClean="0">
                <a:solidFill>
                  <a:srgbClr val="000000"/>
                </a:solidFill>
              </a:rPr>
              <a:t>4</a:t>
            </a:r>
            <a:endParaRPr lang="en-US" sz="3200" dirty="0" smtClean="0">
              <a:solidFill>
                <a:srgbClr val="000000"/>
              </a:solidFill>
            </a:endParaRPr>
          </a:p>
        </p:txBody>
      </p:sp>
      <p:sp>
        <p:nvSpPr>
          <p:cNvPr id="10" name="Oval 9"/>
          <p:cNvSpPr/>
          <p:nvPr/>
        </p:nvSpPr>
        <p:spPr>
          <a:xfrm>
            <a:off x="3810000" y="0"/>
            <a:ext cx="2122714" cy="1353912"/>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r>
              <a:rPr lang="en-US" sz="3200" dirty="0" err="1" smtClean="0">
                <a:solidFill>
                  <a:srgbClr val="000000"/>
                </a:solidFill>
              </a:rPr>
              <a:t>C</a:t>
            </a:r>
            <a:r>
              <a:rPr lang="en-US" sz="3200" baseline="-25000" dirty="0" err="1" smtClean="0">
                <a:solidFill>
                  <a:srgbClr val="000000"/>
                </a:solidFill>
              </a:rPr>
              <a:t>6</a:t>
            </a:r>
            <a:r>
              <a:rPr lang="en-US" sz="3200" dirty="0" err="1" smtClean="0">
                <a:solidFill>
                  <a:srgbClr val="000000"/>
                </a:solidFill>
              </a:rPr>
              <a:t>H</a:t>
            </a:r>
            <a:r>
              <a:rPr lang="en-US" sz="3200" baseline="-25000" dirty="0" err="1" smtClean="0">
                <a:solidFill>
                  <a:srgbClr val="000000"/>
                </a:solidFill>
              </a:rPr>
              <a:t>12</a:t>
            </a:r>
            <a:r>
              <a:rPr lang="en-US" sz="3200" dirty="0" err="1" smtClean="0">
                <a:solidFill>
                  <a:srgbClr val="000000"/>
                </a:solidFill>
              </a:rPr>
              <a:t>O</a:t>
            </a:r>
            <a:r>
              <a:rPr lang="en-US" sz="3200" baseline="-25000" dirty="0" err="1" smtClean="0">
                <a:solidFill>
                  <a:srgbClr val="000000"/>
                </a:solidFill>
              </a:rPr>
              <a:t>6</a:t>
            </a:r>
            <a:endParaRPr lang="en-US" sz="3200" dirty="0">
              <a:solidFill>
                <a:srgbClr val="000000"/>
              </a:solidFill>
            </a:endParaRPr>
          </a:p>
        </p:txBody>
      </p:sp>
      <p:sp>
        <p:nvSpPr>
          <p:cNvPr id="11" name="Oval 10"/>
          <p:cNvSpPr/>
          <p:nvPr/>
        </p:nvSpPr>
        <p:spPr>
          <a:xfrm>
            <a:off x="6074229" y="0"/>
            <a:ext cx="1730832" cy="1353912"/>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r>
              <a:rPr lang="en-US" sz="3200" dirty="0" err="1" smtClean="0">
                <a:solidFill>
                  <a:srgbClr val="000000"/>
                </a:solidFill>
              </a:rPr>
              <a:t>H</a:t>
            </a:r>
            <a:r>
              <a:rPr lang="en-US" sz="3200" baseline="-25000" dirty="0" err="1" smtClean="0">
                <a:solidFill>
                  <a:srgbClr val="000000"/>
                </a:solidFill>
              </a:rPr>
              <a:t>2</a:t>
            </a:r>
            <a:r>
              <a:rPr lang="en-US" sz="3200" dirty="0" err="1" smtClean="0">
                <a:solidFill>
                  <a:srgbClr val="000000"/>
                </a:solidFill>
              </a:rPr>
              <a:t>CO</a:t>
            </a:r>
            <a:r>
              <a:rPr lang="en-US" sz="3200" baseline="-25000" dirty="0" err="1" smtClean="0">
                <a:solidFill>
                  <a:srgbClr val="000000"/>
                </a:solidFill>
              </a:rPr>
              <a:t>3</a:t>
            </a:r>
            <a:endParaRPr lang="en-US" sz="3200" dirty="0">
              <a:solidFill>
                <a:srgbClr val="000000"/>
              </a:solidFill>
            </a:endParaRPr>
          </a:p>
        </p:txBody>
      </p:sp>
      <p:sp>
        <p:nvSpPr>
          <p:cNvPr id="12" name="Oval 11"/>
          <p:cNvSpPr/>
          <p:nvPr/>
        </p:nvSpPr>
        <p:spPr>
          <a:xfrm>
            <a:off x="8066316" y="0"/>
            <a:ext cx="1752599" cy="1353912"/>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r>
              <a:rPr lang="en-US" sz="3200" dirty="0" err="1" smtClean="0">
                <a:solidFill>
                  <a:srgbClr val="000000"/>
                </a:solidFill>
              </a:rPr>
              <a:t>CaCO</a:t>
            </a:r>
            <a:r>
              <a:rPr lang="en-US" sz="3200" baseline="-25000" dirty="0" err="1" smtClean="0">
                <a:solidFill>
                  <a:srgbClr val="000000"/>
                </a:solidFill>
              </a:rPr>
              <a:t>3</a:t>
            </a:r>
            <a:endParaRPr lang="en-US" sz="3200" dirty="0">
              <a:solidFill>
                <a:srgbClr val="000000"/>
              </a:solidFill>
            </a:endParaRPr>
          </a:p>
        </p:txBody>
      </p:sp>
      <p:sp>
        <p:nvSpPr>
          <p:cNvPr id="13" name="Oval 12"/>
          <p:cNvSpPr/>
          <p:nvPr/>
        </p:nvSpPr>
        <p:spPr>
          <a:xfrm>
            <a:off x="10199914" y="0"/>
            <a:ext cx="1643741" cy="1353912"/>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r>
              <a:rPr lang="en-US" sz="3200" dirty="0" err="1" smtClean="0">
                <a:solidFill>
                  <a:srgbClr val="000000"/>
                </a:solidFill>
              </a:rPr>
              <a:t>KNO</a:t>
            </a:r>
            <a:r>
              <a:rPr lang="en-US" sz="3200" baseline="-25000" dirty="0" err="1" smtClean="0">
                <a:solidFill>
                  <a:srgbClr val="000000"/>
                </a:solidFill>
              </a:rPr>
              <a:t>3</a:t>
            </a:r>
            <a:endParaRPr lang="en-US" sz="3200" dirty="0">
              <a:solidFill>
                <a:srgbClr val="000000"/>
              </a:solidFill>
            </a:endParaRPr>
          </a:p>
        </p:txBody>
      </p:sp>
      <p:sp>
        <p:nvSpPr>
          <p:cNvPr id="16" name="Oval 15"/>
          <p:cNvSpPr/>
          <p:nvPr/>
        </p:nvSpPr>
        <p:spPr>
          <a:xfrm>
            <a:off x="370116" y="0"/>
            <a:ext cx="1338942" cy="1353912"/>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r>
              <a:rPr lang="en-US" sz="3200" dirty="0" err="1" smtClean="0">
                <a:solidFill>
                  <a:srgbClr val="000000"/>
                </a:solidFill>
              </a:rPr>
              <a:t>C</a:t>
            </a:r>
            <a:r>
              <a:rPr lang="en-US" sz="3200" baseline="-25000" dirty="0" err="1" smtClean="0">
                <a:solidFill>
                  <a:srgbClr val="000000"/>
                </a:solidFill>
              </a:rPr>
              <a:t>6</a:t>
            </a:r>
            <a:r>
              <a:rPr lang="en-US" sz="3200" dirty="0" err="1" smtClean="0">
                <a:solidFill>
                  <a:srgbClr val="000000"/>
                </a:solidFill>
              </a:rPr>
              <a:t>H</a:t>
            </a:r>
            <a:r>
              <a:rPr lang="en-US" sz="3200" baseline="-25000" dirty="0" err="1" smtClean="0">
                <a:solidFill>
                  <a:srgbClr val="000000"/>
                </a:solidFill>
              </a:rPr>
              <a:t>6</a:t>
            </a:r>
            <a:endParaRPr lang="en-US" sz="3200" dirty="0" smtClean="0">
              <a:solidFill>
                <a:srgbClr val="000000"/>
              </a:solidFill>
            </a:endParaRPr>
          </a:p>
        </p:txBody>
      </p:sp>
      <p:sp>
        <p:nvSpPr>
          <p:cNvPr id="17" name="Oval 16"/>
          <p:cNvSpPr/>
          <p:nvPr/>
        </p:nvSpPr>
        <p:spPr>
          <a:xfrm>
            <a:off x="5083631" y="1273629"/>
            <a:ext cx="1774370" cy="1353912"/>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r>
              <a:rPr lang="en-US" sz="3200" dirty="0" err="1" smtClean="0">
                <a:solidFill>
                  <a:srgbClr val="000000"/>
                </a:solidFill>
              </a:rPr>
              <a:t>Al</a:t>
            </a:r>
            <a:r>
              <a:rPr lang="en-US" sz="3200" baseline="-25000" dirty="0" err="1" smtClean="0">
                <a:solidFill>
                  <a:srgbClr val="000000"/>
                </a:solidFill>
              </a:rPr>
              <a:t>2</a:t>
            </a:r>
            <a:r>
              <a:rPr lang="en-US" sz="3200" dirty="0" err="1" smtClean="0">
                <a:solidFill>
                  <a:srgbClr val="000000"/>
                </a:solidFill>
              </a:rPr>
              <a:t>O</a:t>
            </a:r>
            <a:r>
              <a:rPr lang="en-US" sz="3200" baseline="-25000" dirty="0" err="1" smtClean="0">
                <a:solidFill>
                  <a:srgbClr val="000000"/>
                </a:solidFill>
              </a:rPr>
              <a:t>3</a:t>
            </a:r>
            <a:endParaRPr lang="en-US" sz="3200" dirty="0">
              <a:solidFill>
                <a:srgbClr val="000000"/>
              </a:solidFill>
            </a:endParaRPr>
          </a:p>
        </p:txBody>
      </p:sp>
      <p:sp>
        <p:nvSpPr>
          <p:cNvPr id="18" name="Oval 17"/>
          <p:cNvSpPr/>
          <p:nvPr/>
        </p:nvSpPr>
        <p:spPr>
          <a:xfrm>
            <a:off x="7380515" y="1328057"/>
            <a:ext cx="1894113" cy="1353912"/>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r>
              <a:rPr lang="en-US" sz="3200" dirty="0" err="1" smtClean="0">
                <a:solidFill>
                  <a:srgbClr val="000000"/>
                </a:solidFill>
              </a:rPr>
              <a:t>CH</a:t>
            </a:r>
            <a:r>
              <a:rPr lang="en-US" sz="3200" baseline="-25000" dirty="0" err="1" smtClean="0">
                <a:solidFill>
                  <a:srgbClr val="000000"/>
                </a:solidFill>
              </a:rPr>
              <a:t>3</a:t>
            </a:r>
            <a:r>
              <a:rPr lang="en-US" sz="3200" dirty="0" err="1" smtClean="0">
                <a:solidFill>
                  <a:srgbClr val="000000"/>
                </a:solidFill>
              </a:rPr>
              <a:t>Cl</a:t>
            </a:r>
            <a:endParaRPr lang="en-US" sz="3200" dirty="0" smtClean="0">
              <a:solidFill>
                <a:srgbClr val="000000"/>
              </a:solidFill>
            </a:endParaRPr>
          </a:p>
        </p:txBody>
      </p:sp>
      <p:sp>
        <p:nvSpPr>
          <p:cNvPr id="19" name="Oval 18"/>
          <p:cNvSpPr/>
          <p:nvPr/>
        </p:nvSpPr>
        <p:spPr>
          <a:xfrm>
            <a:off x="9677402" y="1371599"/>
            <a:ext cx="1959427" cy="1353912"/>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r>
              <a:rPr lang="en-US" sz="3200" dirty="0" err="1" smtClean="0">
                <a:solidFill>
                  <a:srgbClr val="000000"/>
                </a:solidFill>
              </a:rPr>
              <a:t>CH</a:t>
            </a:r>
            <a:r>
              <a:rPr lang="en-US" sz="3200" baseline="-25000" dirty="0" err="1" smtClean="0">
                <a:solidFill>
                  <a:srgbClr val="000000"/>
                </a:solidFill>
              </a:rPr>
              <a:t>3</a:t>
            </a:r>
            <a:r>
              <a:rPr lang="en-US" sz="3200" dirty="0" err="1" smtClean="0">
                <a:solidFill>
                  <a:srgbClr val="000000"/>
                </a:solidFill>
              </a:rPr>
              <a:t>OH</a:t>
            </a:r>
            <a:endParaRPr lang="en-US" sz="3200" dirty="0">
              <a:solidFill>
                <a:srgbClr val="000000"/>
              </a:solidFill>
            </a:endParaRPr>
          </a:p>
        </p:txBody>
      </p:sp>
      <p:sp>
        <p:nvSpPr>
          <p:cNvPr id="31" name="Oval 30"/>
          <p:cNvSpPr/>
          <p:nvPr/>
        </p:nvSpPr>
        <p:spPr>
          <a:xfrm>
            <a:off x="283030" y="1393370"/>
            <a:ext cx="1807027" cy="1353912"/>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r>
              <a:rPr lang="en-US" sz="3200" dirty="0" smtClean="0">
                <a:solidFill>
                  <a:srgbClr val="000000"/>
                </a:solidFill>
              </a:rPr>
              <a:t>CO</a:t>
            </a:r>
            <a:r>
              <a:rPr lang="en-US" sz="3200" baseline="-25000" dirty="0" smtClean="0">
                <a:solidFill>
                  <a:srgbClr val="000000"/>
                </a:solidFill>
              </a:rPr>
              <a:t>2</a:t>
            </a:r>
            <a:endParaRPr lang="en-US" sz="3200" dirty="0">
              <a:solidFill>
                <a:srgbClr val="000000"/>
              </a:solidFill>
            </a:endParaRPr>
          </a:p>
        </p:txBody>
      </p:sp>
      <p:graphicFrame>
        <p:nvGraphicFramePr>
          <p:cNvPr id="32" name="Table 31"/>
          <p:cNvGraphicFramePr>
            <a:graphicFrameLocks noGrp="1"/>
          </p:cNvGraphicFramePr>
          <p:nvPr>
            <p:extLst>
              <p:ext uri="{D42A27DB-BD31-4B8C-83A1-F6EECF244321}">
                <p14:modId xmlns:p14="http://schemas.microsoft.com/office/powerpoint/2010/main" xmlns="" val="2860729063"/>
              </p:ext>
            </p:extLst>
          </p:nvPr>
        </p:nvGraphicFramePr>
        <p:xfrm>
          <a:off x="185055" y="2797380"/>
          <a:ext cx="11854544" cy="4223906"/>
        </p:xfrm>
        <a:graphic>
          <a:graphicData uri="http://schemas.openxmlformats.org/drawingml/2006/table">
            <a:tbl>
              <a:tblPr firstRow="1" bandRow="1">
                <a:tableStyleId>{5940675A-B579-460E-94D1-54222C63F5DA}</a:tableStyleId>
              </a:tblPr>
              <a:tblGrid>
                <a:gridCol w="5927272"/>
                <a:gridCol w="5927272"/>
              </a:tblGrid>
              <a:tr h="560988">
                <a:tc>
                  <a:txBody>
                    <a:bodyPr/>
                    <a:lstStyle/>
                    <a:p>
                      <a:pPr algn="ctr"/>
                      <a:r>
                        <a:rPr lang="en-US" sz="2800" b="1" dirty="0" err="1" smtClean="0">
                          <a:solidFill>
                            <a:srgbClr val="FF0066"/>
                          </a:solidFill>
                          <a:latin typeface="Times New Roman" pitchFamily="18" charset="0"/>
                          <a:cs typeface="Times New Roman" pitchFamily="18" charset="0"/>
                        </a:rPr>
                        <a:t>Hợp</a:t>
                      </a:r>
                      <a:r>
                        <a:rPr lang="en-US" sz="2800" b="1" baseline="0" dirty="0" smtClean="0">
                          <a:solidFill>
                            <a:srgbClr val="FF0066"/>
                          </a:solidFill>
                          <a:latin typeface="Times New Roman" pitchFamily="18" charset="0"/>
                          <a:cs typeface="Times New Roman" pitchFamily="18" charset="0"/>
                        </a:rPr>
                        <a:t> </a:t>
                      </a:r>
                      <a:r>
                        <a:rPr lang="en-US" sz="2800" b="1" baseline="0" dirty="0" err="1" smtClean="0">
                          <a:solidFill>
                            <a:srgbClr val="FF0066"/>
                          </a:solidFill>
                          <a:latin typeface="Times New Roman" pitchFamily="18" charset="0"/>
                          <a:cs typeface="Times New Roman" pitchFamily="18" charset="0"/>
                        </a:rPr>
                        <a:t>chất</a:t>
                      </a:r>
                      <a:r>
                        <a:rPr lang="en-US" sz="2800" b="1" baseline="0" dirty="0" smtClean="0">
                          <a:solidFill>
                            <a:srgbClr val="FF0066"/>
                          </a:solidFill>
                          <a:latin typeface="Times New Roman" pitchFamily="18" charset="0"/>
                          <a:cs typeface="Times New Roman" pitchFamily="18" charset="0"/>
                        </a:rPr>
                        <a:t> </a:t>
                      </a:r>
                      <a:r>
                        <a:rPr lang="en-US" sz="2800" b="1" baseline="0" dirty="0" err="1" smtClean="0">
                          <a:solidFill>
                            <a:srgbClr val="FF0066"/>
                          </a:solidFill>
                          <a:latin typeface="Times New Roman" pitchFamily="18" charset="0"/>
                          <a:cs typeface="Times New Roman" pitchFamily="18" charset="0"/>
                        </a:rPr>
                        <a:t>hữu</a:t>
                      </a:r>
                      <a:r>
                        <a:rPr lang="en-US" sz="2800" b="1" baseline="0" dirty="0" smtClean="0">
                          <a:solidFill>
                            <a:srgbClr val="FF0066"/>
                          </a:solidFill>
                          <a:latin typeface="Times New Roman" pitchFamily="18" charset="0"/>
                          <a:cs typeface="Times New Roman" pitchFamily="18" charset="0"/>
                        </a:rPr>
                        <a:t> </a:t>
                      </a:r>
                      <a:r>
                        <a:rPr lang="en-US" sz="2800" b="1" baseline="0" dirty="0" err="1" smtClean="0">
                          <a:solidFill>
                            <a:srgbClr val="FF0066"/>
                          </a:solidFill>
                          <a:latin typeface="Times New Roman" pitchFamily="18" charset="0"/>
                          <a:cs typeface="Times New Roman" pitchFamily="18" charset="0"/>
                        </a:rPr>
                        <a:t>cơ</a:t>
                      </a:r>
                      <a:r>
                        <a:rPr lang="en-US" sz="2800" b="1" baseline="0" dirty="0" smtClean="0">
                          <a:solidFill>
                            <a:srgbClr val="FF0066"/>
                          </a:solidFill>
                          <a:latin typeface="Times New Roman" pitchFamily="18" charset="0"/>
                          <a:cs typeface="Times New Roman" pitchFamily="18" charset="0"/>
                        </a:rPr>
                        <a:t> (</a:t>
                      </a:r>
                      <a:r>
                        <a:rPr lang="en-US" sz="2800" b="1" baseline="0" dirty="0" err="1" smtClean="0">
                          <a:solidFill>
                            <a:srgbClr val="FF0066"/>
                          </a:solidFill>
                          <a:latin typeface="Times New Roman" pitchFamily="18" charset="0"/>
                          <a:cs typeface="Times New Roman" pitchFamily="18" charset="0"/>
                        </a:rPr>
                        <a:t>nhóm</a:t>
                      </a:r>
                      <a:r>
                        <a:rPr lang="en-US" sz="2800" b="1" baseline="0" dirty="0" smtClean="0">
                          <a:solidFill>
                            <a:srgbClr val="FF0066"/>
                          </a:solidFill>
                          <a:latin typeface="Times New Roman" pitchFamily="18" charset="0"/>
                          <a:cs typeface="Times New Roman" pitchFamily="18" charset="0"/>
                        </a:rPr>
                        <a:t> 1)</a:t>
                      </a:r>
                      <a:endParaRPr lang="en-US" sz="2800" b="1" dirty="0">
                        <a:solidFill>
                          <a:srgbClr val="FF0066"/>
                        </a:solidFill>
                        <a:latin typeface="Times New Roman" pitchFamily="18" charset="0"/>
                        <a:cs typeface="Times New Roman"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lgn="ctr"/>
                      <a:r>
                        <a:rPr lang="en-US" sz="2800" b="1" smtClean="0">
                          <a:solidFill>
                            <a:srgbClr val="FF0066"/>
                          </a:solidFill>
                          <a:latin typeface="Times New Roman" pitchFamily="18" charset="0"/>
                          <a:cs typeface="Times New Roman" pitchFamily="18" charset="0"/>
                        </a:rPr>
                        <a:t>Hợp</a:t>
                      </a:r>
                      <a:r>
                        <a:rPr lang="en-US" sz="2800" b="1" baseline="0" smtClean="0">
                          <a:solidFill>
                            <a:srgbClr val="FF0066"/>
                          </a:solidFill>
                          <a:latin typeface="Times New Roman" pitchFamily="18" charset="0"/>
                          <a:cs typeface="Times New Roman" pitchFamily="18" charset="0"/>
                        </a:rPr>
                        <a:t> chất vô cơ (nhóm 2)</a:t>
                      </a:r>
                      <a:endParaRPr lang="en-US" sz="2800" b="1">
                        <a:solidFill>
                          <a:srgbClr val="FF0066"/>
                        </a:solidFill>
                        <a:latin typeface="Times New Roman" pitchFamily="18" charset="0"/>
                        <a:cs typeface="Times New Roman" pitchFamily="18" charset="0"/>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3662918">
                <a:tc>
                  <a:txBody>
                    <a:bodyPr/>
                    <a:lstStyle/>
                    <a:p>
                      <a:pPr algn="ctr"/>
                      <a:endParaRPr lang="en-US" sz="3600" dirty="0" smtClean="0"/>
                    </a:p>
                    <a:p>
                      <a:pPr algn="ctr"/>
                      <a:endParaRPr lang="en-US" sz="3600" dirty="0" smtClean="0"/>
                    </a:p>
                    <a:p>
                      <a:pPr algn="ctr"/>
                      <a:endParaRPr lang="en-US" sz="3600" dirty="0" smtClean="0"/>
                    </a:p>
                    <a:p>
                      <a:pPr algn="ctr"/>
                      <a:endParaRPr lang="en-US" sz="3600" dirty="0" smtClean="0"/>
                    </a:p>
                    <a:p>
                      <a:pPr algn="ctr"/>
                      <a:endParaRPr lang="en-US" sz="3600" dirty="0" smtClean="0"/>
                    </a:p>
                    <a:p>
                      <a:pPr algn="ctr"/>
                      <a:endParaRPr lang="en-US" sz="3600" dirty="0" smtClean="0"/>
                    </a:p>
                  </a:txBody>
                  <a:tcPr/>
                </a:tc>
                <a:tc>
                  <a:txBody>
                    <a:bodyPr/>
                    <a:lstStyle/>
                    <a:p>
                      <a:pPr algn="ctr"/>
                      <a:r>
                        <a:rPr lang="en-US" sz="3600" b="1" dirty="0" smtClean="0">
                          <a:solidFill>
                            <a:srgbClr val="0000CC"/>
                          </a:solidFill>
                          <a:latin typeface="Times New Roman" pitchFamily="18" charset="0"/>
                          <a:cs typeface="Times New Roman" pitchFamily="18" charset="0"/>
                        </a:rPr>
                        <a:t>	</a:t>
                      </a:r>
                      <a:endParaRPr lang="en-US" sz="3600" dirty="0"/>
                    </a:p>
                  </a:txBody>
                  <a:tcPr/>
                </a:tc>
              </a:tr>
            </a:tbl>
          </a:graphicData>
        </a:graphic>
      </p:graphicFrame>
    </p:spTree>
    <p:extLst>
      <p:ext uri="{BB962C8B-B14F-4D97-AF65-F5344CB8AC3E}">
        <p14:creationId xmlns:p14="http://schemas.microsoft.com/office/powerpoint/2010/main" xmlns="" val="178163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76EAAEC-59FD-83C2-185F-34938921E5AE}"/>
              </a:ext>
            </a:extLst>
          </p:cNvPr>
          <p:cNvSpPr txBox="1">
            <a:spLocks/>
          </p:cNvSpPr>
          <p:nvPr/>
        </p:nvSpPr>
        <p:spPr>
          <a:xfrm>
            <a:off x="580293" y="658884"/>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dirty="0">
                <a:solidFill>
                  <a:srgbClr val="0000CC"/>
                </a:solidFill>
                <a:latin typeface="Arial" panose="020B0604020202020204" pitchFamily="34" charset="0"/>
                <a:cs typeface="Arial" panose="020B0604020202020204" pitchFamily="34" charset="0"/>
              </a:rPr>
              <a:t>II. </a:t>
            </a:r>
            <a:r>
              <a:rPr lang="vi-VN" sz="3200" b="1" dirty="0">
                <a:solidFill>
                  <a:srgbClr val="0000CC"/>
                </a:solidFill>
                <a:latin typeface="Arial" panose="020B0604020202020204" pitchFamily="34" charset="0"/>
                <a:cs typeface="Arial" panose="020B0604020202020204" pitchFamily="34" charset="0"/>
              </a:rPr>
              <a:t>CÔNG THỨC PHÂN TỬ VÀ CÔNG THỨC CẤU </a:t>
            </a:r>
            <a:r>
              <a:rPr lang="vi-VN" sz="3200" b="1" dirty="0" smtClean="0">
                <a:solidFill>
                  <a:srgbClr val="0000CC"/>
                </a:solidFill>
                <a:latin typeface="Arial" panose="020B0604020202020204" pitchFamily="34" charset="0"/>
                <a:cs typeface="Arial" panose="020B0604020202020204" pitchFamily="34" charset="0"/>
              </a:rPr>
              <a:t>TẠO</a:t>
            </a:r>
            <a:endParaRPr lang="en-US" sz="32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4709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15670"/>
            <a:ext cx="11538858"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just"/>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Hoạt</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động</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nhóm</a:t>
            </a:r>
            <a:r>
              <a:rPr lang="en-US" sz="3600" b="1" dirty="0" smtClean="0">
                <a:solidFill>
                  <a:srgbClr val="FF0066"/>
                </a:solidFill>
                <a:latin typeface="Times New Roman" pitchFamily="18" charset="0"/>
                <a:cs typeface="Times New Roman" pitchFamily="18" charset="0"/>
              </a:rPr>
              <a:t>(3 </a:t>
            </a:r>
            <a:r>
              <a:rPr lang="en-US" sz="3600" b="1" dirty="0" err="1" smtClean="0">
                <a:solidFill>
                  <a:srgbClr val="FF0066"/>
                </a:solidFill>
                <a:latin typeface="Times New Roman" pitchFamily="18" charset="0"/>
                <a:cs typeface="Times New Roman" pitchFamily="18" charset="0"/>
              </a:rPr>
              <a:t>phút</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Quan</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sát</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công</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thức</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phân</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tử</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và</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công</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thức</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cấu</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tạo</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của</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ethan</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và</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hoàn</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thành</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PHT</a:t>
            </a:r>
            <a:r>
              <a:rPr lang="en-US" sz="3600" b="1" dirty="0" smtClean="0">
                <a:solidFill>
                  <a:srgbClr val="FF0066"/>
                </a:solidFill>
                <a:latin typeface="Times New Roman" pitchFamily="18" charset="0"/>
                <a:cs typeface="Times New Roman" pitchFamily="18" charset="0"/>
              </a:rPr>
              <a:t> </a:t>
            </a:r>
            <a:r>
              <a:rPr lang="en-US" sz="3600" b="1" dirty="0" err="1" smtClean="0">
                <a:solidFill>
                  <a:srgbClr val="FF0066"/>
                </a:solidFill>
                <a:latin typeface="Times New Roman" pitchFamily="18" charset="0"/>
                <a:cs typeface="Times New Roman" pitchFamily="18" charset="0"/>
              </a:rPr>
              <a:t>số</a:t>
            </a:r>
            <a:r>
              <a:rPr lang="en-US" sz="3600" b="1" dirty="0" smtClean="0">
                <a:solidFill>
                  <a:srgbClr val="FF0066"/>
                </a:solidFill>
                <a:latin typeface="Times New Roman" pitchFamily="18" charset="0"/>
                <a:cs typeface="Times New Roman" pitchFamily="18" charset="0"/>
              </a:rPr>
              <a:t> 2 </a:t>
            </a:r>
            <a:endParaRPr lang="en-US" sz="3600" b="1" dirty="0">
              <a:solidFill>
                <a:srgbClr val="FF0066"/>
              </a:solidFill>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261257" y="1872343"/>
          <a:ext cx="9786257" cy="3459480"/>
        </p:xfrm>
        <a:graphic>
          <a:graphicData uri="http://schemas.openxmlformats.org/drawingml/2006/table">
            <a:tbl>
              <a:tblPr/>
              <a:tblGrid>
                <a:gridCol w="2877834"/>
                <a:gridCol w="3244259"/>
                <a:gridCol w="3664164"/>
              </a:tblGrid>
              <a:tr h="696686">
                <a:tc>
                  <a:txBody>
                    <a:bodyPr/>
                    <a:lstStyle/>
                    <a:p>
                      <a:pPr marL="0" marR="0" algn="ctr">
                        <a:spcBef>
                          <a:spcPts val="0"/>
                        </a:spcBef>
                        <a:spcAft>
                          <a:spcPts val="0"/>
                        </a:spcAft>
                      </a:pPr>
                      <a:r>
                        <a:rPr lang="en-US" sz="2800" b="1" dirty="0" err="1">
                          <a:solidFill>
                            <a:srgbClr val="000000"/>
                          </a:solidFill>
                          <a:latin typeface="Times New Roman"/>
                          <a:ea typeface="Times New Roman"/>
                          <a:cs typeface="Times New Roman"/>
                        </a:rPr>
                        <a:t>Chất</a:t>
                      </a:r>
                      <a:r>
                        <a:rPr lang="en-US" sz="2800" b="1" dirty="0">
                          <a:solidFill>
                            <a:srgbClr val="000000"/>
                          </a:solidFill>
                          <a:latin typeface="Times New Roman"/>
                          <a:ea typeface="Times New Roman"/>
                          <a:cs typeface="Times New Roman"/>
                        </a:rPr>
                        <a:t> </a:t>
                      </a:r>
                      <a:endParaRPr lang="en-US" sz="2800" dirty="0">
                        <a:latin typeface="VNI-Times"/>
                        <a:ea typeface="Times New Roman"/>
                        <a:cs typeface="Times New Roman"/>
                      </a:endParaRPr>
                    </a:p>
                    <a:p>
                      <a:pPr marL="0" marR="0" algn="ctr">
                        <a:spcBef>
                          <a:spcPts val="0"/>
                        </a:spcBef>
                        <a:spcAft>
                          <a:spcPts val="0"/>
                        </a:spcAft>
                      </a:pPr>
                      <a:endParaRPr lang="en-US" sz="2800" dirty="0">
                        <a:latin typeface="VNI-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err="1">
                          <a:solidFill>
                            <a:srgbClr val="000000"/>
                          </a:solidFill>
                          <a:latin typeface="Times New Roman"/>
                          <a:ea typeface="Times New Roman"/>
                          <a:cs typeface="Times New Roman"/>
                        </a:rPr>
                        <a:t>Công</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thức</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phân</a:t>
                      </a:r>
                      <a:r>
                        <a:rPr lang="en-US" sz="2800" b="1" dirty="0">
                          <a:solidFill>
                            <a:srgbClr val="000000"/>
                          </a:solidFill>
                          <a:latin typeface="Times New Roman"/>
                          <a:ea typeface="Times New Roman"/>
                          <a:cs typeface="Times New Roman"/>
                        </a:rPr>
                        <a:t> </a:t>
                      </a:r>
                      <a:r>
                        <a:rPr lang="en-US" sz="2800" b="1" dirty="0" err="1" smtClean="0">
                          <a:solidFill>
                            <a:srgbClr val="000000"/>
                          </a:solidFill>
                          <a:latin typeface="Times New Roman"/>
                          <a:ea typeface="Times New Roman"/>
                          <a:cs typeface="Times New Roman"/>
                        </a:rPr>
                        <a:t>tử</a:t>
                      </a:r>
                      <a:endParaRPr lang="en-US" sz="2800" dirty="0">
                        <a:latin typeface="VNI-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err="1">
                          <a:solidFill>
                            <a:srgbClr val="333333"/>
                          </a:solidFill>
                          <a:latin typeface="Times New Roman"/>
                          <a:ea typeface="Times New Roman"/>
                          <a:cs typeface="Times New Roman"/>
                        </a:rPr>
                        <a:t>Công</a:t>
                      </a:r>
                      <a:r>
                        <a:rPr lang="en-US" sz="2800" b="1" dirty="0">
                          <a:solidFill>
                            <a:srgbClr val="333333"/>
                          </a:solidFill>
                          <a:latin typeface="Times New Roman"/>
                          <a:ea typeface="Times New Roman"/>
                          <a:cs typeface="Times New Roman"/>
                        </a:rPr>
                        <a:t> </a:t>
                      </a:r>
                      <a:r>
                        <a:rPr lang="en-US" sz="2800" b="1" dirty="0" err="1">
                          <a:solidFill>
                            <a:srgbClr val="333333"/>
                          </a:solidFill>
                          <a:latin typeface="Times New Roman"/>
                          <a:ea typeface="Times New Roman"/>
                          <a:cs typeface="Times New Roman"/>
                        </a:rPr>
                        <a:t>thức</a:t>
                      </a:r>
                      <a:r>
                        <a:rPr lang="en-US" sz="2800" b="1" dirty="0">
                          <a:solidFill>
                            <a:srgbClr val="333333"/>
                          </a:solidFill>
                          <a:latin typeface="Times New Roman"/>
                          <a:ea typeface="Times New Roman"/>
                          <a:cs typeface="Times New Roman"/>
                        </a:rPr>
                        <a:t> </a:t>
                      </a:r>
                      <a:r>
                        <a:rPr lang="en-US" sz="2800" b="1" dirty="0" err="1">
                          <a:solidFill>
                            <a:srgbClr val="333333"/>
                          </a:solidFill>
                          <a:latin typeface="Times New Roman"/>
                          <a:ea typeface="Times New Roman"/>
                          <a:cs typeface="Times New Roman"/>
                        </a:rPr>
                        <a:t>cấu</a:t>
                      </a:r>
                      <a:r>
                        <a:rPr lang="en-US" sz="2800" b="1" dirty="0">
                          <a:solidFill>
                            <a:srgbClr val="333333"/>
                          </a:solidFill>
                          <a:latin typeface="Times New Roman"/>
                          <a:ea typeface="Times New Roman"/>
                          <a:cs typeface="Times New Roman"/>
                        </a:rPr>
                        <a:t> </a:t>
                      </a:r>
                      <a:r>
                        <a:rPr lang="en-US" sz="2800" b="1" dirty="0" err="1">
                          <a:solidFill>
                            <a:srgbClr val="333333"/>
                          </a:solidFill>
                          <a:latin typeface="Times New Roman"/>
                          <a:ea typeface="Times New Roman"/>
                          <a:cs typeface="Times New Roman"/>
                        </a:rPr>
                        <a:t>tạo</a:t>
                      </a:r>
                      <a:endParaRPr lang="en-US" sz="2800" dirty="0">
                        <a:latin typeface="VNI-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8760">
                <a:tc>
                  <a:txBody>
                    <a:bodyPr/>
                    <a:lstStyle/>
                    <a:p>
                      <a:pPr marL="0" marR="0" algn="ctr">
                        <a:spcBef>
                          <a:spcPts val="0"/>
                        </a:spcBef>
                        <a:spcAft>
                          <a:spcPts val="0"/>
                        </a:spcAft>
                      </a:pPr>
                      <a:r>
                        <a:rPr lang="en-US" sz="2800" dirty="0" smtClean="0">
                          <a:latin typeface="VNI-Times"/>
                          <a:ea typeface="Times New Roman"/>
                          <a:cs typeface="Times New Roman"/>
                        </a:rPr>
                        <a:t>Ethan</a:t>
                      </a:r>
                      <a:endParaRPr lang="en-US" sz="2800" dirty="0">
                        <a:latin typeface="VNI-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err="1" smtClean="0">
                          <a:latin typeface="Times New Roman" pitchFamily="18" charset="0"/>
                          <a:ea typeface="Times New Roman"/>
                          <a:cs typeface="Times New Roman" pitchFamily="18" charset="0"/>
                        </a:rPr>
                        <a:t>C</a:t>
                      </a:r>
                      <a:r>
                        <a:rPr lang="en-US" sz="2800" baseline="-25000" dirty="0" err="1" smtClean="0">
                          <a:latin typeface="Times New Roman" pitchFamily="18" charset="0"/>
                          <a:ea typeface="Times New Roman"/>
                          <a:cs typeface="Times New Roman" pitchFamily="18" charset="0"/>
                        </a:rPr>
                        <a:t>2</a:t>
                      </a:r>
                      <a:r>
                        <a:rPr lang="en-US" sz="2800" baseline="0" dirty="0" err="1" smtClean="0">
                          <a:latin typeface="Times New Roman" pitchFamily="18" charset="0"/>
                          <a:ea typeface="Times New Roman"/>
                          <a:cs typeface="Times New Roman" pitchFamily="18" charset="0"/>
                        </a:rPr>
                        <a:t>H</a:t>
                      </a:r>
                      <a:r>
                        <a:rPr lang="en-US" sz="2800" baseline="-25000" dirty="0" err="1" smtClean="0">
                          <a:latin typeface="Times New Roman" pitchFamily="18" charset="0"/>
                          <a:ea typeface="Times New Roman"/>
                          <a:cs typeface="Times New Roman" pitchFamily="18" charset="0"/>
                        </a:rPr>
                        <a:t>6</a:t>
                      </a:r>
                      <a:endParaRPr lang="en-US" sz="2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smtClean="0">
                        <a:latin typeface="VNI-Times"/>
                        <a:ea typeface="Times New Roman"/>
                        <a:cs typeface="Times New Roman"/>
                      </a:endParaRPr>
                    </a:p>
                    <a:p>
                      <a:pPr marL="0" marR="0" algn="ctr">
                        <a:spcBef>
                          <a:spcPts val="0"/>
                        </a:spcBef>
                        <a:spcAft>
                          <a:spcPts val="0"/>
                        </a:spcAft>
                      </a:pPr>
                      <a:endParaRPr lang="en-US" sz="1200" dirty="0" smtClean="0">
                        <a:latin typeface="VNI-Times"/>
                        <a:ea typeface="Times New Roman"/>
                        <a:cs typeface="Times New Roman"/>
                      </a:endParaRPr>
                    </a:p>
                    <a:p>
                      <a:pPr marL="0" marR="0" algn="ctr">
                        <a:spcBef>
                          <a:spcPts val="0"/>
                        </a:spcBef>
                        <a:spcAft>
                          <a:spcPts val="0"/>
                        </a:spcAft>
                      </a:pPr>
                      <a:endParaRPr lang="en-US" sz="1200" dirty="0" smtClean="0">
                        <a:latin typeface="VNI-Times"/>
                        <a:ea typeface="Times New Roman"/>
                        <a:cs typeface="Times New Roman"/>
                      </a:endParaRPr>
                    </a:p>
                    <a:p>
                      <a:pPr marL="0" marR="0" algn="ctr">
                        <a:spcBef>
                          <a:spcPts val="0"/>
                        </a:spcBef>
                        <a:spcAft>
                          <a:spcPts val="0"/>
                        </a:spcAft>
                      </a:pPr>
                      <a:endParaRPr lang="en-US" sz="1200" dirty="0" smtClean="0">
                        <a:latin typeface="VNI-Times"/>
                        <a:ea typeface="Times New Roman"/>
                        <a:cs typeface="Times New Roman"/>
                      </a:endParaRPr>
                    </a:p>
                    <a:p>
                      <a:pPr marL="0" marR="0" algn="ctr">
                        <a:spcBef>
                          <a:spcPts val="0"/>
                        </a:spcBef>
                        <a:spcAft>
                          <a:spcPts val="0"/>
                        </a:spcAft>
                      </a:pPr>
                      <a:endParaRPr lang="en-US" sz="1200" dirty="0" smtClean="0">
                        <a:latin typeface="VNI-Times"/>
                        <a:ea typeface="Times New Roman"/>
                        <a:cs typeface="Times New Roman"/>
                      </a:endParaRPr>
                    </a:p>
                    <a:p>
                      <a:pPr marL="0" marR="0" algn="ctr">
                        <a:spcBef>
                          <a:spcPts val="0"/>
                        </a:spcBef>
                        <a:spcAft>
                          <a:spcPts val="0"/>
                        </a:spcAft>
                      </a:pPr>
                      <a:endParaRPr lang="en-US" sz="1200" dirty="0" smtClean="0">
                        <a:latin typeface="VNI-Times"/>
                        <a:ea typeface="Times New Roman"/>
                        <a:cs typeface="Times New Roman"/>
                      </a:endParaRPr>
                    </a:p>
                    <a:p>
                      <a:pPr marL="0" marR="0" algn="ctr">
                        <a:spcBef>
                          <a:spcPts val="0"/>
                        </a:spcBef>
                        <a:spcAft>
                          <a:spcPts val="0"/>
                        </a:spcAft>
                      </a:pPr>
                      <a:endParaRPr lang="en-US" sz="1200" dirty="0">
                        <a:latin typeface="VNI-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7686">
                <a:tc>
                  <a:txBody>
                    <a:bodyPr/>
                    <a:lstStyle/>
                    <a:p>
                      <a:pPr marL="0" marR="0">
                        <a:spcBef>
                          <a:spcPts val="0"/>
                        </a:spcBef>
                        <a:spcAft>
                          <a:spcPts val="0"/>
                        </a:spcAft>
                      </a:pPr>
                      <a:r>
                        <a:rPr lang="en-US" sz="2800" baseline="0" dirty="0" err="1" smtClean="0">
                          <a:latin typeface="Times New Roman" pitchFamily="18" charset="0"/>
                          <a:ea typeface="Times New Roman"/>
                          <a:cs typeface="Times New Roman" pitchFamily="18" charset="0"/>
                        </a:rPr>
                        <a:t>Các</a:t>
                      </a:r>
                      <a:r>
                        <a:rPr lang="en-US" sz="2800" baseline="0" dirty="0" smtClean="0">
                          <a:latin typeface="Times New Roman" pitchFamily="18" charset="0"/>
                          <a:ea typeface="Times New Roman"/>
                          <a:cs typeface="Times New Roman" pitchFamily="18" charset="0"/>
                        </a:rPr>
                        <a:t> </a:t>
                      </a:r>
                      <a:r>
                        <a:rPr lang="en-US" sz="2800" baseline="0" dirty="0" err="1" smtClean="0">
                          <a:latin typeface="Times New Roman" pitchFamily="18" charset="0"/>
                          <a:ea typeface="Times New Roman"/>
                          <a:cs typeface="Times New Roman" pitchFamily="18" charset="0"/>
                        </a:rPr>
                        <a:t>công</a:t>
                      </a:r>
                      <a:r>
                        <a:rPr lang="en-US" sz="2800" baseline="0" dirty="0" smtClean="0">
                          <a:latin typeface="Times New Roman" pitchFamily="18" charset="0"/>
                          <a:ea typeface="Times New Roman"/>
                          <a:cs typeface="Times New Roman" pitchFamily="18" charset="0"/>
                        </a:rPr>
                        <a:t> </a:t>
                      </a:r>
                      <a:r>
                        <a:rPr lang="en-US" sz="2800" baseline="0" dirty="0" err="1" smtClean="0">
                          <a:latin typeface="Times New Roman" pitchFamily="18" charset="0"/>
                          <a:ea typeface="Times New Roman"/>
                          <a:cs typeface="Times New Roman" pitchFamily="18" charset="0"/>
                        </a:rPr>
                        <a:t>thức</a:t>
                      </a:r>
                      <a:r>
                        <a:rPr lang="en-US" sz="2800" baseline="0" dirty="0" smtClean="0">
                          <a:latin typeface="Times New Roman" pitchFamily="18" charset="0"/>
                          <a:ea typeface="Times New Roman"/>
                          <a:cs typeface="Times New Roman" pitchFamily="18" charset="0"/>
                        </a:rPr>
                        <a:t> </a:t>
                      </a:r>
                      <a:r>
                        <a:rPr lang="en-US" sz="2800" baseline="0" dirty="0" err="1" smtClean="0">
                          <a:latin typeface="Times New Roman" pitchFamily="18" charset="0"/>
                          <a:ea typeface="Times New Roman"/>
                          <a:cs typeface="Times New Roman" pitchFamily="18" charset="0"/>
                        </a:rPr>
                        <a:t>cho</a:t>
                      </a:r>
                      <a:r>
                        <a:rPr lang="en-US" sz="2800" baseline="0" dirty="0" smtClean="0">
                          <a:latin typeface="Times New Roman" pitchFamily="18" charset="0"/>
                          <a:ea typeface="Times New Roman"/>
                          <a:cs typeface="Times New Roman" pitchFamily="18" charset="0"/>
                        </a:rPr>
                        <a:t>  </a:t>
                      </a:r>
                      <a:r>
                        <a:rPr lang="en-US" sz="2800" baseline="0" dirty="0" err="1" smtClean="0">
                          <a:latin typeface="Times New Roman" pitchFamily="18" charset="0"/>
                          <a:ea typeface="Times New Roman"/>
                          <a:cs typeface="Times New Roman" pitchFamily="18" charset="0"/>
                        </a:rPr>
                        <a:t>biết</a:t>
                      </a:r>
                      <a:r>
                        <a:rPr lang="en-US" sz="2800" baseline="0" dirty="0" smtClean="0">
                          <a:latin typeface="Times New Roman" pitchFamily="18" charset="0"/>
                          <a:ea typeface="Times New Roman"/>
                          <a:cs typeface="Times New Roman" pitchFamily="18" charset="0"/>
                        </a:rPr>
                        <a:t> </a:t>
                      </a:r>
                      <a:r>
                        <a:rPr lang="en-US" sz="2800" baseline="0" dirty="0" err="1" smtClean="0">
                          <a:latin typeface="Times New Roman" pitchFamily="18" charset="0"/>
                          <a:ea typeface="Times New Roman"/>
                          <a:cs typeface="Times New Roman" pitchFamily="18" charset="0"/>
                        </a:rPr>
                        <a:t>điều</a:t>
                      </a:r>
                      <a:r>
                        <a:rPr lang="en-US" sz="2800" baseline="0" dirty="0" smtClean="0">
                          <a:latin typeface="Times New Roman" pitchFamily="18" charset="0"/>
                          <a:ea typeface="Times New Roman"/>
                          <a:cs typeface="Times New Roman" pitchFamily="18" charset="0"/>
                        </a:rPr>
                        <a:t> </a:t>
                      </a:r>
                      <a:r>
                        <a:rPr lang="en-US" sz="2800" baseline="0" dirty="0" err="1" smtClean="0">
                          <a:latin typeface="Times New Roman" pitchFamily="18" charset="0"/>
                          <a:ea typeface="Times New Roman"/>
                          <a:cs typeface="Times New Roman" pitchFamily="18" charset="0"/>
                        </a:rPr>
                        <a:t>gì</a:t>
                      </a:r>
                      <a:r>
                        <a:rPr lang="en-US" sz="2800" baseline="0" dirty="0" smtClean="0">
                          <a:latin typeface="Times New Roman" pitchFamily="18" charset="0"/>
                          <a:ea typeface="Times New Roman"/>
                          <a:cs typeface="Times New Roman" pitchFamily="18" charset="0"/>
                        </a:rPr>
                        <a:t> </a:t>
                      </a:r>
                      <a:r>
                        <a:rPr lang="en-US" sz="2800" baseline="0" dirty="0" err="1" smtClean="0">
                          <a:latin typeface="Times New Roman" pitchFamily="18" charset="0"/>
                          <a:ea typeface="Times New Roman"/>
                          <a:cs typeface="Times New Roman" pitchFamily="18" charset="0"/>
                        </a:rPr>
                        <a:t>về</a:t>
                      </a:r>
                      <a:r>
                        <a:rPr lang="en-US" sz="2800" baseline="0" dirty="0" smtClean="0">
                          <a:latin typeface="Times New Roman" pitchFamily="18" charset="0"/>
                          <a:ea typeface="Times New Roman"/>
                          <a:cs typeface="Times New Roman" pitchFamily="18" charset="0"/>
                        </a:rPr>
                        <a:t> </a:t>
                      </a:r>
                      <a:r>
                        <a:rPr lang="en-US" sz="2800" baseline="0" dirty="0" err="1" smtClean="0">
                          <a:latin typeface="VNI-Times"/>
                          <a:ea typeface="Times New Roman"/>
                          <a:cs typeface="Times New Roman"/>
                        </a:rPr>
                        <a:t>chất</a:t>
                      </a:r>
                      <a:endParaRPr lang="en-US" sz="2800" dirty="0">
                        <a:latin typeface="VNI-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smtClean="0">
                          <a:latin typeface="VNI-Times"/>
                          <a:ea typeface="Times New Roman"/>
                          <a:cs typeface="Times New Roman"/>
                        </a:rPr>
                        <a:t>……………………………………………………………………</a:t>
                      </a:r>
                    </a:p>
                    <a:p>
                      <a:pPr marL="0" marR="0" algn="ctr">
                        <a:lnSpc>
                          <a:spcPct val="150000"/>
                        </a:lnSpc>
                        <a:spcBef>
                          <a:spcPts val="0"/>
                        </a:spcBef>
                        <a:spcAft>
                          <a:spcPts val="0"/>
                        </a:spcAft>
                      </a:pPr>
                      <a:r>
                        <a:rPr lang="en-US" sz="1200" dirty="0" smtClean="0">
                          <a:latin typeface="VNI-Times"/>
                          <a:ea typeface="Times New Roman"/>
                          <a:cs typeface="Times New Roman"/>
                        </a:rPr>
                        <a:t>…………………………………………………………………..</a:t>
                      </a:r>
                    </a:p>
                    <a:p>
                      <a:pPr marL="0" marR="0" algn="ctr">
                        <a:lnSpc>
                          <a:spcPct val="150000"/>
                        </a:lnSpc>
                        <a:spcBef>
                          <a:spcPts val="0"/>
                        </a:spcBef>
                        <a:spcAft>
                          <a:spcPts val="0"/>
                        </a:spcAft>
                      </a:pPr>
                      <a:r>
                        <a:rPr lang="en-US" sz="1200" dirty="0" smtClean="0">
                          <a:latin typeface="VNI-Times"/>
                          <a:ea typeface="Times New Roman"/>
                          <a:cs typeface="Times New Roman"/>
                        </a:rPr>
                        <a:t>………………………………………………………………….</a:t>
                      </a:r>
                      <a:endParaRPr lang="en-US" sz="1200" dirty="0">
                        <a:latin typeface="VNI-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smtClean="0">
                          <a:latin typeface="VNI-Times"/>
                          <a:ea typeface="Times New Roman"/>
                          <a:cs typeface="Times New Roman"/>
                        </a:rPr>
                        <a:t>……………………………………………………………………</a:t>
                      </a:r>
                    </a:p>
                    <a:p>
                      <a:pPr marL="0" marR="0" algn="ctr">
                        <a:lnSpc>
                          <a:spcPct val="150000"/>
                        </a:lnSpc>
                        <a:spcBef>
                          <a:spcPts val="0"/>
                        </a:spcBef>
                        <a:spcAft>
                          <a:spcPts val="0"/>
                        </a:spcAft>
                      </a:pPr>
                      <a:r>
                        <a:rPr lang="en-US" sz="1200" dirty="0" smtClean="0">
                          <a:latin typeface="VNI-Times"/>
                          <a:ea typeface="Times New Roman"/>
                          <a:cs typeface="Times New Roman"/>
                        </a:rPr>
                        <a:t>…………………………………………………………………..</a:t>
                      </a:r>
                    </a:p>
                    <a:p>
                      <a:pPr marL="0" marR="0" algn="ctr">
                        <a:lnSpc>
                          <a:spcPct val="150000"/>
                        </a:lnSpc>
                        <a:spcBef>
                          <a:spcPts val="0"/>
                        </a:spcBef>
                        <a:spcAft>
                          <a:spcPts val="0"/>
                        </a:spcAft>
                      </a:pPr>
                      <a:r>
                        <a:rPr lang="en-US" sz="1200" dirty="0" smtClean="0">
                          <a:latin typeface="VNI-Times"/>
                          <a:ea typeface="Times New Roman"/>
                          <a:cs typeface="Times New Roman"/>
                        </a:rPr>
                        <a:t>………………………………………………………………….</a:t>
                      </a:r>
                    </a:p>
                    <a:p>
                      <a:pPr marL="0" marR="0" algn="ctr">
                        <a:lnSpc>
                          <a:spcPct val="150000"/>
                        </a:lnSpc>
                        <a:spcBef>
                          <a:spcPts val="0"/>
                        </a:spcBef>
                        <a:spcAft>
                          <a:spcPts val="0"/>
                        </a:spcAft>
                      </a:pPr>
                      <a:endParaRPr lang="en-US" sz="1200" dirty="0">
                        <a:latin typeface="VNI-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49" name="Picture 1"/>
          <p:cNvPicPr>
            <a:picLocks noChangeAspect="1" noChangeArrowheads="1"/>
          </p:cNvPicPr>
          <p:nvPr/>
        </p:nvPicPr>
        <p:blipFill>
          <a:blip r:embed="rId3"/>
          <a:srcRect/>
          <a:stretch>
            <a:fillRect/>
          </a:stretch>
        </p:blipFill>
        <p:spPr bwMode="auto">
          <a:xfrm>
            <a:off x="6999514" y="2841172"/>
            <a:ext cx="2525486" cy="1143000"/>
          </a:xfrm>
          <a:prstGeom prst="rect">
            <a:avLst/>
          </a:prstGeom>
          <a:noFill/>
        </p:spPr>
      </p:pic>
      <p:pic>
        <p:nvPicPr>
          <p:cNvPr id="9" name="Picture 10" descr="Digit 180">
            <a:extLst>
              <a:ext uri="{FF2B5EF4-FFF2-40B4-BE49-F238E27FC236}">
                <a16:creationId xmlns:a16="http://schemas.microsoft.com/office/drawing/2014/main" xmlns="" id="{61D7E86E-CFFA-A983-618B-09A0DAA2DF17}"/>
              </a:ext>
            </a:extLst>
          </p:cNvPr>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10156371" y="1137847"/>
            <a:ext cx="1817915" cy="2019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1083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D76EAAEC-59FD-83C2-185F-34938921E5AE}"/>
              </a:ext>
            </a:extLst>
          </p:cNvPr>
          <p:cNvSpPr txBox="1">
            <a:spLocks noGrp="1"/>
          </p:cNvSpPr>
          <p:nvPr>
            <p:ph type="title"/>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dirty="0">
                <a:solidFill>
                  <a:srgbClr val="0000CC"/>
                </a:solidFill>
                <a:latin typeface="Arial" panose="020B0604020202020204" pitchFamily="34" charset="0"/>
                <a:cs typeface="Arial" panose="020B0604020202020204" pitchFamily="34" charset="0"/>
              </a:rPr>
              <a:t>II. </a:t>
            </a:r>
            <a:r>
              <a:rPr lang="vi-VN" sz="3200" b="1" dirty="0">
                <a:solidFill>
                  <a:srgbClr val="0000CC"/>
                </a:solidFill>
                <a:latin typeface="Arial" panose="020B0604020202020204" pitchFamily="34" charset="0"/>
                <a:cs typeface="Arial" panose="020B0604020202020204" pitchFamily="34" charset="0"/>
              </a:rPr>
              <a:t>CÔNG THỨC PHÂN TỬ VÀ CÔNG THỨC CẤU TẠO</a:t>
            </a:r>
            <a:r>
              <a:rPr lang="en-US" sz="3200" b="1" dirty="0">
                <a:solidFill>
                  <a:srgbClr val="0000CC"/>
                </a:solidFill>
                <a:latin typeface="Arial" panose="020B0604020202020204" pitchFamily="34" charset="0"/>
                <a:cs typeface="Arial" panose="020B0604020202020204" pitchFamily="34" charset="0"/>
              </a:rPr>
              <a:t>:</a:t>
            </a:r>
          </a:p>
        </p:txBody>
      </p:sp>
      <p:sp>
        <p:nvSpPr>
          <p:cNvPr id="5" name="Content Placeholder 4">
            <a:extLst>
              <a:ext uri="{FF2B5EF4-FFF2-40B4-BE49-F238E27FC236}">
                <a16:creationId xmlns:a16="http://schemas.microsoft.com/office/drawing/2014/main" xmlns="" id="{D28ACA1D-5C93-FB93-9D9F-98A8EE163415}"/>
              </a:ext>
            </a:extLst>
          </p:cNvPr>
          <p:cNvSpPr txBox="1">
            <a:spLocks noGrp="1"/>
          </p:cNvSpPr>
          <p:nvPr>
            <p:ph idx="1"/>
          </p:nvPr>
        </p:nvSpPr>
        <p:spPr>
          <a:xfrm>
            <a:off x="707571" y="1597025"/>
            <a:ext cx="10515600" cy="978729"/>
          </a:xfrm>
          <a:prstGeom prst="rect">
            <a:avLst/>
          </a:prstGeom>
          <a:noFill/>
        </p:spPr>
        <p:txBody>
          <a:bodyPr wrap="square">
            <a:spAutoFit/>
          </a:bodyPr>
          <a:lstStyle/>
          <a:p>
            <a:pPr algn="just">
              <a:buNone/>
            </a:pP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Công </a:t>
            </a:r>
            <a:r>
              <a:rPr lang="vi-VN" sz="3200" dirty="0">
                <a:latin typeface="Times New Roman" pitchFamily="18" charset="0"/>
                <a:cs typeface="Times New Roman" pitchFamily="18" charset="0"/>
              </a:rPr>
              <a:t>thức phân </a:t>
            </a:r>
            <a:r>
              <a:rPr lang="vi-VN" sz="3200" dirty="0" smtClean="0">
                <a:latin typeface="Times New Roman" pitchFamily="18" charset="0"/>
                <a:cs typeface="Times New Roman" pitchFamily="18" charset="0"/>
              </a:rPr>
              <a:t>tử</a:t>
            </a:r>
            <a:r>
              <a:rPr lang="en-US" sz="3200" dirty="0" smtClean="0">
                <a:latin typeface="Times New Roman" pitchFamily="18" charset="0"/>
                <a:cs typeface="Times New Roman" pitchFamily="18" charset="0"/>
              </a:rPr>
              <a:t>: C</a:t>
            </a:r>
            <a:r>
              <a:rPr lang="vi-VN" sz="3200" dirty="0" smtClean="0">
                <a:latin typeface="Times New Roman" pitchFamily="18" charset="0"/>
                <a:cs typeface="Times New Roman" pitchFamily="18" charset="0"/>
              </a:rPr>
              <a:t>ho </a:t>
            </a:r>
            <a:r>
              <a:rPr lang="vi-VN" sz="3200" dirty="0">
                <a:latin typeface="Times New Roman" pitchFamily="18" charset="0"/>
                <a:cs typeface="Times New Roman" pitchFamily="18" charset="0"/>
              </a:rPr>
              <a:t>biết thành phần nguyên tố và số lượng nguyên tử của mỗi nguyên </a:t>
            </a:r>
            <a:r>
              <a:rPr lang="vi-VN" sz="3200" dirty="0" smtClean="0">
                <a:latin typeface="Times New Roman" pitchFamily="18" charset="0"/>
                <a:cs typeface="Times New Roman" pitchFamily="18" charset="0"/>
              </a:rPr>
              <a:t>tố.</a:t>
            </a:r>
            <a:endParaRPr lang="en-US" sz="32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256150F6-2FEF-368E-9ADB-FE466D4D42F4}"/>
              </a:ext>
            </a:extLst>
          </p:cNvPr>
          <p:cNvSpPr txBox="1"/>
          <p:nvPr/>
        </p:nvSpPr>
        <p:spPr>
          <a:xfrm>
            <a:off x="792009" y="2723139"/>
            <a:ext cx="11040948" cy="1077218"/>
          </a:xfrm>
          <a:prstGeom prst="rect">
            <a:avLst/>
          </a:prstGeom>
          <a:noFill/>
        </p:spPr>
        <p:txBody>
          <a:bodyPr wrap="square">
            <a:spAutoFit/>
          </a:bodyPr>
          <a:lstStyle/>
          <a:p>
            <a:pPr algn="just"/>
            <a:r>
              <a:rPr lang="vi-VN" sz="3200" dirty="0">
                <a:latin typeface="+mj-lt"/>
              </a:rPr>
              <a:t>- Công thức cấu </a:t>
            </a:r>
            <a:r>
              <a:rPr lang="vi-VN" sz="3200" dirty="0" smtClean="0">
                <a:latin typeface="+mj-lt"/>
              </a:rPr>
              <a:t>tạo</a:t>
            </a:r>
            <a:r>
              <a:rPr lang="en-US" sz="3200" dirty="0" smtClean="0">
                <a:latin typeface="+mj-lt"/>
              </a:rPr>
              <a:t>: C</a:t>
            </a:r>
            <a:r>
              <a:rPr lang="vi-VN" sz="3200" dirty="0" smtClean="0">
                <a:latin typeface="+mj-lt"/>
              </a:rPr>
              <a:t>ho </a:t>
            </a:r>
            <a:r>
              <a:rPr lang="vi-VN" sz="3200" dirty="0">
                <a:latin typeface="+mj-lt"/>
              </a:rPr>
              <a:t>biết cho biết trật tự liên kết và cách thức liên kết giữa các nguyên tử trong phân tử.</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D76EAAEC-59FD-83C2-185F-34938921E5AE}"/>
              </a:ext>
            </a:extLst>
          </p:cNvPr>
          <p:cNvSpPr txBox="1">
            <a:spLocks/>
          </p:cNvSpPr>
          <p:nvPr/>
        </p:nvSpPr>
        <p:spPr>
          <a:xfrm>
            <a:off x="580293" y="722834"/>
            <a:ext cx="11611707" cy="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en-US" sz="3200" b="1" dirty="0">
                <a:solidFill>
                  <a:srgbClr val="0000CC"/>
                </a:solidFill>
                <a:latin typeface="Arial" panose="020B0604020202020204" pitchFamily="34" charset="0"/>
                <a:cs typeface="Arial" panose="020B0604020202020204" pitchFamily="34" charset="0"/>
              </a:rPr>
              <a:t>II. </a:t>
            </a:r>
            <a:r>
              <a:rPr lang="vi-VN" sz="3200" b="1" dirty="0">
                <a:solidFill>
                  <a:srgbClr val="0000CC"/>
                </a:solidFill>
                <a:latin typeface="Arial" panose="020B0604020202020204" pitchFamily="34" charset="0"/>
                <a:cs typeface="Arial" panose="020B0604020202020204" pitchFamily="34" charset="0"/>
              </a:rPr>
              <a:t>CÔNG THỨC PHÂN TỬ VÀ CÔNG THỨC CẤU TẠO</a:t>
            </a:r>
            <a:r>
              <a:rPr lang="en-US" sz="3200" b="1" dirty="0">
                <a:solidFill>
                  <a:srgbClr val="0000CC"/>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xmlns="" id="{D28ACA1D-5C93-FB93-9D9F-98A8EE163415}"/>
              </a:ext>
            </a:extLst>
          </p:cNvPr>
          <p:cNvSpPr txBox="1"/>
          <p:nvPr/>
        </p:nvSpPr>
        <p:spPr>
          <a:xfrm>
            <a:off x="773819" y="1584391"/>
            <a:ext cx="11040948" cy="954107"/>
          </a:xfrm>
          <a:prstGeom prst="rect">
            <a:avLst/>
          </a:prstGeom>
          <a:noFill/>
        </p:spPr>
        <p:txBody>
          <a:bodyPr wrap="square">
            <a:spAutoFit/>
          </a:bodyPr>
          <a:lstStyle/>
          <a:p>
            <a:pPr algn="just"/>
            <a:r>
              <a:rPr lang="vi-VN" sz="2800" dirty="0"/>
              <a:t>- Công thức phân tử </a:t>
            </a:r>
            <a:r>
              <a:rPr lang="vi-VN" sz="2800" dirty="0" smtClean="0"/>
              <a:t>cho </a:t>
            </a:r>
            <a:r>
              <a:rPr lang="vi-VN" sz="2800" dirty="0"/>
              <a:t>biết thành phần nguyên tố và số lượng nguyên tử của mỗi nguyên tố </a:t>
            </a:r>
            <a:r>
              <a:rPr lang="vi-VN" sz="2800" dirty="0" smtClean="0"/>
              <a:t>.</a:t>
            </a:r>
            <a:endParaRPr lang="en-US" sz="2800" dirty="0"/>
          </a:p>
        </p:txBody>
      </p:sp>
      <p:sp>
        <p:nvSpPr>
          <p:cNvPr id="9" name="TextBox 8">
            <a:extLst>
              <a:ext uri="{FF2B5EF4-FFF2-40B4-BE49-F238E27FC236}">
                <a16:creationId xmlns:a16="http://schemas.microsoft.com/office/drawing/2014/main" xmlns="" id="{256150F6-2FEF-368E-9ADB-FE466D4D42F4}"/>
              </a:ext>
            </a:extLst>
          </p:cNvPr>
          <p:cNvSpPr txBox="1"/>
          <p:nvPr/>
        </p:nvSpPr>
        <p:spPr>
          <a:xfrm>
            <a:off x="726695" y="2799339"/>
            <a:ext cx="11040948" cy="954107"/>
          </a:xfrm>
          <a:prstGeom prst="rect">
            <a:avLst/>
          </a:prstGeom>
          <a:noFill/>
        </p:spPr>
        <p:txBody>
          <a:bodyPr wrap="square">
            <a:spAutoFit/>
          </a:bodyPr>
          <a:lstStyle/>
          <a:p>
            <a:pPr algn="just"/>
            <a:r>
              <a:rPr lang="vi-VN" sz="2800" dirty="0"/>
              <a:t>- Công thức cấu </a:t>
            </a:r>
            <a:r>
              <a:rPr lang="vi-VN" sz="2800" dirty="0" smtClean="0"/>
              <a:t>tạo</a:t>
            </a:r>
            <a:r>
              <a:rPr lang="en-US" sz="2800" dirty="0" smtClean="0"/>
              <a:t> </a:t>
            </a:r>
            <a:r>
              <a:rPr lang="vi-VN" sz="2800" dirty="0" smtClean="0"/>
              <a:t>cho </a:t>
            </a:r>
            <a:r>
              <a:rPr lang="vi-VN" sz="2800" dirty="0"/>
              <a:t>biết trật tự liên kết và cách thức liên kết giữa các nguyên tử trong phân tử.</a:t>
            </a:r>
            <a:endParaRPr lang="en-US" sz="2800" dirty="0"/>
          </a:p>
        </p:txBody>
      </p:sp>
    </p:spTree>
    <p:extLst>
      <p:ext uri="{BB962C8B-B14F-4D97-AF65-F5344CB8AC3E}">
        <p14:creationId xmlns:p14="http://schemas.microsoft.com/office/powerpoint/2010/main" xmlns="" val="1432043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88BB6F3-8A37-2F1F-D852-DEF4C01FC3F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903515"/>
            <a:ext cx="12192000" cy="4648200"/>
          </a:xfrm>
          <a:prstGeom prst="rect">
            <a:avLst/>
          </a:prstGeom>
        </p:spPr>
      </p:pic>
      <p:sp>
        <p:nvSpPr>
          <p:cNvPr id="5" name="TextBox 4"/>
          <p:cNvSpPr txBox="1"/>
          <p:nvPr/>
        </p:nvSpPr>
        <p:spPr>
          <a:xfrm>
            <a:off x="459322" y="5709694"/>
            <a:ext cx="11732678" cy="95410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just"/>
            <a:r>
              <a:rPr lang="en-US" sz="2800" b="1" dirty="0" err="1" smtClean="0">
                <a:latin typeface="Times New Roman" pitchFamily="18" charset="0"/>
                <a:cs typeface="Times New Roman" pitchFamily="18" charset="0"/>
              </a:rPr>
              <a:t>Công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tử</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4</a:t>
            </a:r>
          </a:p>
          <a:p>
            <a:pPr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cấu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tạo</a:t>
            </a:r>
            <a:r>
              <a:rPr lang="en-US" sz="2800" b="1" dirty="0" smtClean="0">
                <a:latin typeface="Times New Roman" pitchFamily="18" charset="0"/>
                <a:cs typeface="Times New Roman" pitchFamily="18" charset="0"/>
              </a:rPr>
              <a:t>: 2, 3, 5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6</a:t>
            </a:r>
            <a:endParaRPr lang="en-US" sz="2800" b="1" dirty="0">
              <a:latin typeface="Times New Roman" pitchFamily="18" charset="0"/>
              <a:cs typeface="Times New Roman" pitchFamily="18" charset="0"/>
            </a:endParaRPr>
          </a:p>
        </p:txBody>
      </p:sp>
      <p:sp>
        <p:nvSpPr>
          <p:cNvPr id="6" name="Title 1">
            <a:extLst>
              <a:ext uri="{FF2B5EF4-FFF2-40B4-BE49-F238E27FC236}">
                <a16:creationId xmlns:a16="http://schemas.microsoft.com/office/drawing/2014/main" xmlns="" id="{C938F33F-C603-C480-4EB4-A9E0F1FFAD55}"/>
              </a:ext>
            </a:extLst>
          </p:cNvPr>
          <p:cNvSpPr>
            <a:spLocks noGrp="1"/>
          </p:cNvSpPr>
          <p:nvPr>
            <p:ph type="title"/>
          </p:nvPr>
        </p:nvSpPr>
        <p:spPr>
          <a:xfrm>
            <a:off x="446314" y="-119746"/>
            <a:ext cx="11419115" cy="1325563"/>
          </a:xfrm>
        </p:spPr>
        <p:txBody>
          <a:bodyPr>
            <a:noAutofit/>
          </a:bodyPr>
          <a:lstStyle/>
          <a:p>
            <a:pPr algn="just"/>
            <a:r>
              <a:rPr lang="en-US" sz="2800" dirty="0" smtClean="0">
                <a:solidFill>
                  <a:srgbClr val="FF0000"/>
                </a:solidFill>
                <a:latin typeface="Times New Roman" pitchFamily="18" charset="0"/>
                <a:cs typeface="Times New Roman" pitchFamily="18" charset="0"/>
              </a:rPr>
              <a:t>Em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(1) </a:t>
            </a:r>
            <a:r>
              <a:rPr lang="en-US" sz="2800" dirty="0" err="1">
                <a:solidFill>
                  <a:srgbClr val="FF0000"/>
                </a:solidFill>
                <a:latin typeface="Times New Roman" pitchFamily="18" charset="0"/>
                <a:cs typeface="Times New Roman" pitchFamily="18" charset="0"/>
              </a:rPr>
              <a:t>đến</a:t>
            </a:r>
            <a:r>
              <a:rPr lang="en-US" sz="2800" dirty="0">
                <a:solidFill>
                  <a:srgbClr val="FF0000"/>
                </a:solidFill>
                <a:latin typeface="Times New Roman" pitchFamily="18" charset="0"/>
                <a:cs typeface="Times New Roman" pitchFamily="18" charset="0"/>
              </a:rPr>
              <a:t> (6)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cấu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tạo</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380006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DDF35F6D-DE42-1DBA-B642-A0916418D626}"/>
              </a:ext>
            </a:extLst>
          </p:cNvPr>
          <p:cNvGraphicFramePr>
            <a:graphicFrameLocks noGrp="1"/>
          </p:cNvGraphicFramePr>
          <p:nvPr>
            <p:extLst>
              <p:ext uri="{D42A27DB-BD31-4B8C-83A1-F6EECF244321}">
                <p14:modId xmlns="" xmlns:p14="http://schemas.microsoft.com/office/powerpoint/2010/main" val="3228209954"/>
              </p:ext>
            </p:extLst>
          </p:nvPr>
        </p:nvGraphicFramePr>
        <p:xfrm>
          <a:off x="543763" y="1280063"/>
          <a:ext cx="11042354" cy="3176208"/>
        </p:xfrm>
        <a:graphic>
          <a:graphicData uri="http://schemas.openxmlformats.org/drawingml/2006/table">
            <a:tbl>
              <a:tblPr firstRow="1" firstCol="1" lastRow="1" lastCol="1" bandRow="1" bandCol="1">
                <a:tableStyleId>{F2DE63D5-997A-4646-A377-4702673A728D}</a:tableStyleId>
              </a:tblPr>
              <a:tblGrid>
                <a:gridCol w="4139749">
                  <a:extLst>
                    <a:ext uri="{9D8B030D-6E8A-4147-A177-3AD203B41FA5}">
                      <a16:colId xmlns="" xmlns:a16="http://schemas.microsoft.com/office/drawing/2014/main" val="279878576"/>
                    </a:ext>
                  </a:extLst>
                </a:gridCol>
                <a:gridCol w="3479181">
                  <a:extLst>
                    <a:ext uri="{9D8B030D-6E8A-4147-A177-3AD203B41FA5}">
                      <a16:colId xmlns="" xmlns:a16="http://schemas.microsoft.com/office/drawing/2014/main" val="2662996000"/>
                    </a:ext>
                  </a:extLst>
                </a:gridCol>
                <a:gridCol w="3423424">
                  <a:extLst>
                    <a:ext uri="{9D8B030D-6E8A-4147-A177-3AD203B41FA5}">
                      <a16:colId xmlns="" xmlns:a16="http://schemas.microsoft.com/office/drawing/2014/main" val="438624228"/>
                    </a:ext>
                  </a:extLst>
                </a:gridCol>
              </a:tblGrid>
              <a:tr h="1017088">
                <a:tc>
                  <a:txBody>
                    <a:bodyPr/>
                    <a:lstStyle/>
                    <a:p>
                      <a:pPr marL="0" marR="0" algn="ctr">
                        <a:lnSpc>
                          <a:spcPct val="107000"/>
                        </a:lnSpc>
                        <a:spcBef>
                          <a:spcPts val="0"/>
                        </a:spcBef>
                        <a:spcAft>
                          <a:spcPts val="300"/>
                        </a:spcAft>
                        <a:tabLst>
                          <a:tab pos="2743200" algn="ctr"/>
                          <a:tab pos="5486400" algn="r"/>
                          <a:tab pos="457200" algn="l"/>
                        </a:tabLst>
                      </a:pPr>
                      <a:r>
                        <a:rPr lang="pt-BR" sz="2800" kern="1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Công</a:t>
                      </a:r>
                      <a:r>
                        <a:rPr lang="pt-BR" sz="2800" kern="100"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thức phân tử</a:t>
                      </a:r>
                      <a:endParaRPr lang="en-US" sz="28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300"/>
                        </a:spcAft>
                        <a:tabLst>
                          <a:tab pos="2743200" algn="ctr"/>
                          <a:tab pos="5486400" algn="r"/>
                          <a:tab pos="457200" algn="l"/>
                        </a:tabLst>
                      </a:pPr>
                      <a:r>
                        <a:rPr lang="pt-BR" sz="2800" kern="1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Thành</a:t>
                      </a:r>
                      <a:r>
                        <a:rPr lang="pt-BR" sz="2800" kern="100"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phần nguyên tố</a:t>
                      </a:r>
                      <a:endParaRPr lang="en-US" sz="28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300"/>
                        </a:spcAft>
                        <a:tabLst>
                          <a:tab pos="2743200" algn="ctr"/>
                          <a:tab pos="5486400" algn="r"/>
                          <a:tab pos="457200" algn="l"/>
                        </a:tabLst>
                      </a:pPr>
                      <a:r>
                        <a:rPr lang="pt-BR" sz="2800" kern="1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Số</a:t>
                      </a:r>
                      <a:r>
                        <a:rPr lang="pt-BR" sz="2800" kern="100" baseline="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nguyên tử của mỗi nguyên tố</a:t>
                      </a:r>
                      <a:endParaRPr lang="en-US" sz="28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97860322"/>
                  </a:ext>
                </a:extLst>
              </a:tr>
              <a:tr h="702527">
                <a:tc>
                  <a:txBody>
                    <a:bodyPr/>
                    <a:lstStyle/>
                    <a:p>
                      <a:pPr marL="0" marR="0" algn="ctr">
                        <a:lnSpc>
                          <a:spcPct val="107000"/>
                        </a:lnSpc>
                        <a:spcBef>
                          <a:spcPts val="0"/>
                        </a:spcBef>
                        <a:spcAft>
                          <a:spcPts val="300"/>
                        </a:spcAft>
                        <a:tabLst>
                          <a:tab pos="2743200" algn="ctr"/>
                          <a:tab pos="5486400" algn="r"/>
                          <a:tab pos="457200" algn="l"/>
                        </a:tabLst>
                      </a:pPr>
                      <a:r>
                        <a:rPr lang="en-US" sz="2800" kern="100" dirty="0" err="1" smtClean="0">
                          <a:effectLst/>
                          <a:latin typeface="Arial" panose="020B0604020202020204" pitchFamily="34" charset="0"/>
                          <a:ea typeface="Times New Roman" panose="02020603050405020304" pitchFamily="18" charset="0"/>
                          <a:cs typeface="Arial" panose="020B0604020202020204" pitchFamily="34" charset="0"/>
                        </a:rPr>
                        <a:t>C</a:t>
                      </a:r>
                      <a:r>
                        <a:rPr lang="en-US" sz="2800" kern="100" baseline="-25000" dirty="0" err="1" smtClean="0">
                          <a:effectLst/>
                          <a:latin typeface="Arial" panose="020B0604020202020204" pitchFamily="34" charset="0"/>
                          <a:ea typeface="Times New Roman" panose="02020603050405020304" pitchFamily="18" charset="0"/>
                          <a:cs typeface="Arial" panose="020B0604020202020204" pitchFamily="34" charset="0"/>
                        </a:rPr>
                        <a:t>3</a:t>
                      </a:r>
                      <a:r>
                        <a:rPr lang="en-US" sz="2800" kern="100" baseline="0" dirty="0" err="1" smtClean="0">
                          <a:effectLst/>
                          <a:latin typeface="Arial" panose="020B0604020202020204" pitchFamily="34" charset="0"/>
                          <a:ea typeface="Times New Roman" panose="02020603050405020304" pitchFamily="18" charset="0"/>
                          <a:cs typeface="Arial" panose="020B0604020202020204" pitchFamily="34" charset="0"/>
                        </a:rPr>
                        <a:t>H</a:t>
                      </a:r>
                      <a:r>
                        <a:rPr lang="en-US" sz="2800" kern="100" baseline="-25000" dirty="0" err="1" smtClean="0">
                          <a:effectLst/>
                          <a:latin typeface="Arial" panose="020B0604020202020204" pitchFamily="34" charset="0"/>
                          <a:ea typeface="Times New Roman" panose="02020603050405020304" pitchFamily="18" charset="0"/>
                          <a:cs typeface="Arial" panose="020B0604020202020204" pitchFamily="34" charset="0"/>
                        </a:rPr>
                        <a:t>8</a:t>
                      </a:r>
                      <a:endParaRPr lang="en-US" sz="2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300"/>
                        </a:spcAft>
                        <a:tabLst>
                          <a:tab pos="2743200" algn="ctr"/>
                          <a:tab pos="5486400" algn="r"/>
                          <a:tab pos="457200" algn="l"/>
                        </a:tabLst>
                      </a:pPr>
                      <a:endParaRPr lang="en-US" sz="2800" b="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300"/>
                        </a:spcAft>
                        <a:tabLst>
                          <a:tab pos="2743200" algn="ctr"/>
                          <a:tab pos="5486400" algn="r"/>
                          <a:tab pos="457200" algn="l"/>
                        </a:tabLst>
                      </a:pPr>
                      <a:endParaRPr lang="en-US" sz="2800" b="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284026162"/>
                  </a:ext>
                </a:extLst>
              </a:tr>
              <a:tr h="635620">
                <a:tc>
                  <a:txBody>
                    <a:bodyPr/>
                    <a:lstStyle/>
                    <a:p>
                      <a:pPr marL="0" marR="0" indent="0" algn="ctr" defTabSz="914400" rtl="0" eaLnBrk="1" fontAlgn="auto" latinLnBrk="0" hangingPunct="1">
                        <a:lnSpc>
                          <a:spcPct val="107000"/>
                        </a:lnSpc>
                        <a:spcBef>
                          <a:spcPts val="0"/>
                        </a:spcBef>
                        <a:spcAft>
                          <a:spcPts val="300"/>
                        </a:spcAft>
                        <a:buClrTx/>
                        <a:buSzTx/>
                        <a:buFontTx/>
                        <a:buNone/>
                        <a:tabLst>
                          <a:tab pos="2743200" algn="ctr"/>
                          <a:tab pos="5486400" algn="r"/>
                          <a:tab pos="457200" algn="l"/>
                        </a:tabLst>
                        <a:defRPr/>
                      </a:pPr>
                      <a:r>
                        <a:rPr lang="pt-BR" sz="2800" kern="100" dirty="0" smtClean="0">
                          <a:effectLst/>
                          <a:latin typeface="Arial" panose="020B0604020202020204" pitchFamily="34" charset="0"/>
                          <a:ea typeface="Times New Roman" panose="02020603050405020304" pitchFamily="18" charset="0"/>
                          <a:cs typeface="Arial" panose="020B0604020202020204" pitchFamily="34" charset="0"/>
                        </a:rPr>
                        <a:t>C</a:t>
                      </a:r>
                      <a:r>
                        <a:rPr lang="pt-BR" sz="2800" kern="100" baseline="-25000" dirty="0" smtClean="0">
                          <a:effectLst/>
                          <a:latin typeface="Arial" panose="020B0604020202020204" pitchFamily="34" charset="0"/>
                          <a:ea typeface="Times New Roman" panose="02020603050405020304" pitchFamily="18" charset="0"/>
                          <a:cs typeface="Arial" panose="020B0604020202020204" pitchFamily="34" charset="0"/>
                        </a:rPr>
                        <a:t>6</a:t>
                      </a:r>
                      <a:r>
                        <a:rPr lang="pt-BR" sz="2800" kern="100" baseline="0" dirty="0" smtClean="0">
                          <a:effectLst/>
                          <a:latin typeface="Arial" panose="020B0604020202020204" pitchFamily="34" charset="0"/>
                          <a:ea typeface="Times New Roman" panose="02020603050405020304" pitchFamily="18" charset="0"/>
                          <a:cs typeface="Arial" panose="020B0604020202020204" pitchFamily="34" charset="0"/>
                        </a:rPr>
                        <a:t>H</a:t>
                      </a:r>
                      <a:r>
                        <a:rPr lang="pt-BR" sz="2800" kern="100" baseline="-25000" dirty="0" smtClean="0">
                          <a:effectLst/>
                          <a:latin typeface="Arial" panose="020B0604020202020204" pitchFamily="34" charset="0"/>
                          <a:ea typeface="Times New Roman" panose="02020603050405020304" pitchFamily="18" charset="0"/>
                          <a:cs typeface="Arial" panose="020B0604020202020204" pitchFamily="34" charset="0"/>
                        </a:rPr>
                        <a:t>12</a:t>
                      </a:r>
                      <a:r>
                        <a:rPr lang="pt-BR" sz="2800" kern="100" baseline="0" dirty="0" smtClean="0">
                          <a:effectLst/>
                          <a:latin typeface="Arial" panose="020B0604020202020204" pitchFamily="34" charset="0"/>
                          <a:ea typeface="Times New Roman" panose="02020603050405020304" pitchFamily="18" charset="0"/>
                          <a:cs typeface="Arial" panose="020B0604020202020204" pitchFamily="34" charset="0"/>
                        </a:rPr>
                        <a:t>O</a:t>
                      </a:r>
                      <a:r>
                        <a:rPr lang="pt-BR" sz="2800" kern="100" baseline="-25000" dirty="0" smtClean="0">
                          <a:effectLst/>
                          <a:latin typeface="Arial" panose="020B0604020202020204" pitchFamily="34" charset="0"/>
                          <a:ea typeface="Times New Roman" panose="02020603050405020304" pitchFamily="18" charset="0"/>
                          <a:cs typeface="Arial" panose="020B0604020202020204" pitchFamily="34" charset="0"/>
                        </a:rPr>
                        <a:t>6</a:t>
                      </a:r>
                      <a:endParaRPr lang="en-US" sz="2800" kern="1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300"/>
                        </a:spcAft>
                        <a:tabLst>
                          <a:tab pos="2743200" algn="ctr"/>
                          <a:tab pos="5486400" algn="r"/>
                          <a:tab pos="457200" algn="l"/>
                        </a:tabLst>
                      </a:pPr>
                      <a:endParaRPr lang="en-US" sz="2800" b="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300"/>
                        </a:spcAft>
                        <a:tabLst>
                          <a:tab pos="2743200" algn="ctr"/>
                          <a:tab pos="5486400" algn="r"/>
                          <a:tab pos="457200" algn="l"/>
                        </a:tabLst>
                      </a:pPr>
                      <a:endParaRPr lang="en-US" sz="28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33174770"/>
                  </a:ext>
                </a:extLst>
              </a:tr>
              <a:tr h="820973">
                <a:tc>
                  <a:txBody>
                    <a:bodyPr/>
                    <a:lstStyle/>
                    <a:p>
                      <a:pPr marL="0" marR="0" algn="ctr">
                        <a:lnSpc>
                          <a:spcPct val="107000"/>
                        </a:lnSpc>
                        <a:spcBef>
                          <a:spcPts val="0"/>
                        </a:spcBef>
                        <a:spcAft>
                          <a:spcPts val="300"/>
                        </a:spcAft>
                        <a:tabLst>
                          <a:tab pos="2743200" algn="ctr"/>
                          <a:tab pos="5486400" algn="r"/>
                          <a:tab pos="457200" algn="l"/>
                        </a:tabLst>
                      </a:pPr>
                      <a:r>
                        <a:rPr lang="en-US" sz="2800" kern="100" dirty="0" err="1" smtClean="0">
                          <a:effectLst/>
                          <a:latin typeface="Arial" panose="020B0604020202020204" pitchFamily="34" charset="0"/>
                          <a:ea typeface="Times New Roman" panose="02020603050405020304" pitchFamily="18" charset="0"/>
                          <a:cs typeface="Arial" panose="020B0604020202020204" pitchFamily="34" charset="0"/>
                        </a:rPr>
                        <a:t>CH</a:t>
                      </a:r>
                      <a:r>
                        <a:rPr lang="en-US" sz="2800" kern="100" baseline="-25000" dirty="0" err="1" smtClean="0">
                          <a:effectLst/>
                          <a:latin typeface="Arial" panose="020B0604020202020204" pitchFamily="34" charset="0"/>
                          <a:ea typeface="Times New Roman" panose="02020603050405020304" pitchFamily="18" charset="0"/>
                          <a:cs typeface="Arial" panose="020B0604020202020204" pitchFamily="34" charset="0"/>
                        </a:rPr>
                        <a:t>3</a:t>
                      </a:r>
                      <a:r>
                        <a:rPr lang="en-US" sz="2800" kern="100" baseline="0" dirty="0" err="1" smtClean="0">
                          <a:effectLst/>
                          <a:latin typeface="Arial" panose="020B0604020202020204" pitchFamily="34" charset="0"/>
                          <a:ea typeface="Times New Roman" panose="02020603050405020304" pitchFamily="18" charset="0"/>
                          <a:cs typeface="Arial" panose="020B0604020202020204" pitchFamily="34" charset="0"/>
                        </a:rPr>
                        <a:t>Cl</a:t>
                      </a:r>
                      <a:endParaRPr lang="en-US" sz="2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300"/>
                        </a:spcAft>
                        <a:tabLst>
                          <a:tab pos="2743200" algn="ctr"/>
                          <a:tab pos="5486400" algn="r"/>
                          <a:tab pos="457200" algn="l"/>
                        </a:tabLst>
                      </a:pPr>
                      <a:endParaRPr lang="en-US" sz="280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300"/>
                        </a:spcAft>
                        <a:tabLst>
                          <a:tab pos="2743200" algn="ctr"/>
                          <a:tab pos="5486400" algn="r"/>
                          <a:tab pos="457200" algn="l"/>
                        </a:tabLst>
                      </a:pPr>
                      <a:endParaRPr lang="en-US" sz="2800" b="1"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044522409"/>
                  </a:ext>
                </a:extLst>
              </a:tr>
            </a:tbl>
          </a:graphicData>
        </a:graphic>
      </p:graphicFrame>
      <p:sp>
        <p:nvSpPr>
          <p:cNvPr id="3" name="Rectangle 1">
            <a:extLst>
              <a:ext uri="{FF2B5EF4-FFF2-40B4-BE49-F238E27FC236}">
                <a16:creationId xmlns="" xmlns:a16="http://schemas.microsoft.com/office/drawing/2014/main" id="{EFAE3329-3648-B65E-ADF9-240EFFC3BCF6}"/>
              </a:ext>
            </a:extLst>
          </p:cNvPr>
          <p:cNvSpPr>
            <a:spLocks noChangeArrowheads="1"/>
          </p:cNvSpPr>
          <p:nvPr/>
        </p:nvSpPr>
        <p:spPr bwMode="auto">
          <a:xfrm>
            <a:off x="762900" y="461248"/>
            <a:ext cx="4215164" cy="5846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pPr>
            <a:r>
              <a:rPr kumimoji="0" lang="pt-BR" altLang="en-US"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Hoàn thành bảng sau:</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 xmlns:a16="http://schemas.microsoft.com/office/drawing/2014/main" id="{C1AA31D9-D369-4AF4-97FB-9F6BF8A98A2E}"/>
              </a:ext>
            </a:extLst>
          </p:cNvPr>
          <p:cNvSpPr txBox="1"/>
          <p:nvPr/>
        </p:nvSpPr>
        <p:spPr>
          <a:xfrm>
            <a:off x="5684683" y="3066555"/>
            <a:ext cx="1663976" cy="523220"/>
          </a:xfrm>
          <a:prstGeom prst="rect">
            <a:avLst/>
          </a:prstGeom>
          <a:noFill/>
        </p:spPr>
        <p:txBody>
          <a:bodyPr wrap="square">
            <a:spAutoFit/>
          </a:bodyPr>
          <a:lstStyle/>
          <a:p>
            <a:r>
              <a:rPr lang="pt-BR" sz="2800" b="1" kern="0" dirty="0" smtClean="0">
                <a:solidFill>
                  <a:srgbClr val="FF0000"/>
                </a:solidFill>
                <a:latin typeface="Arial" panose="020B0604020202020204" pitchFamily="34" charset="0"/>
                <a:cs typeface="Arial" panose="020B0604020202020204" pitchFamily="34" charset="0"/>
              </a:rPr>
              <a:t>C, H, O</a:t>
            </a:r>
            <a:endParaRPr lang="en-US" sz="28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8AB76EDC-1315-6EB3-D9FF-9CC8E5B030E7}"/>
              </a:ext>
            </a:extLst>
          </p:cNvPr>
          <p:cNvSpPr txBox="1"/>
          <p:nvPr/>
        </p:nvSpPr>
        <p:spPr>
          <a:xfrm>
            <a:off x="8854070" y="3762288"/>
            <a:ext cx="2263698" cy="523220"/>
          </a:xfrm>
          <a:prstGeom prst="rect">
            <a:avLst/>
          </a:prstGeom>
          <a:noFill/>
        </p:spPr>
        <p:txBody>
          <a:bodyPr wrap="square">
            <a:spAutoFit/>
          </a:bodyPr>
          <a:lstStyle/>
          <a:p>
            <a:r>
              <a:rPr lang="pt-BR" sz="2800" b="1" kern="0" dirty="0" smtClean="0">
                <a:solidFill>
                  <a:srgbClr val="FF0000"/>
                </a:solidFill>
                <a:latin typeface="Arial" panose="020B0604020202020204" pitchFamily="34" charset="0"/>
                <a:cs typeface="Arial" panose="020B0604020202020204" pitchFamily="34" charset="0"/>
              </a:rPr>
              <a:t>1C, 3H, 1Cl</a:t>
            </a:r>
            <a:endParaRPr lang="en-US" sz="28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90613E47-B2B0-08DB-0188-0B29F29388C4}"/>
              </a:ext>
            </a:extLst>
          </p:cNvPr>
          <p:cNvSpPr txBox="1"/>
          <p:nvPr/>
        </p:nvSpPr>
        <p:spPr>
          <a:xfrm>
            <a:off x="5677143" y="3795345"/>
            <a:ext cx="1760721" cy="523220"/>
          </a:xfrm>
          <a:prstGeom prst="rect">
            <a:avLst/>
          </a:prstGeom>
          <a:noFill/>
        </p:spPr>
        <p:txBody>
          <a:bodyPr wrap="square">
            <a:spAutoFit/>
          </a:bodyPr>
          <a:lstStyle/>
          <a:p>
            <a:pPr algn="ctr"/>
            <a:r>
              <a:rPr lang="pt-BR" sz="2800" b="1" kern="0" dirty="0" smtClean="0">
                <a:solidFill>
                  <a:srgbClr val="FF0000"/>
                </a:solidFill>
                <a:latin typeface="Arial" panose="020B0604020202020204" pitchFamily="34" charset="0"/>
                <a:cs typeface="Arial" panose="020B0604020202020204" pitchFamily="34" charset="0"/>
              </a:rPr>
              <a:t>C, H, Cl</a:t>
            </a:r>
            <a:endParaRPr lang="en-US" sz="28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 xmlns:a16="http://schemas.microsoft.com/office/drawing/2014/main" id="{8E43CEB6-6DB2-5BAE-6361-7DF24ED8A39E}"/>
              </a:ext>
            </a:extLst>
          </p:cNvPr>
          <p:cNvSpPr txBox="1"/>
          <p:nvPr/>
        </p:nvSpPr>
        <p:spPr>
          <a:xfrm>
            <a:off x="5855562" y="2408431"/>
            <a:ext cx="1138463" cy="523099"/>
          </a:xfrm>
          <a:prstGeom prst="rect">
            <a:avLst/>
          </a:prstGeom>
          <a:noFill/>
        </p:spPr>
        <p:txBody>
          <a:bodyPr wrap="square">
            <a:spAutoFit/>
          </a:bodyPr>
          <a:lstStyle/>
          <a:p>
            <a:pPr algn="ctr"/>
            <a:r>
              <a:rPr lang="pt-BR" sz="2800" b="1" kern="0" dirty="0" smtClean="0">
                <a:solidFill>
                  <a:srgbClr val="FF0000"/>
                </a:solidFill>
                <a:latin typeface="Arial" panose="020B0604020202020204" pitchFamily="34" charset="0"/>
                <a:cs typeface="Arial" panose="020B0604020202020204" pitchFamily="34" charset="0"/>
              </a:rPr>
              <a:t>C, H</a:t>
            </a:r>
            <a:endParaRPr lang="en-US" sz="2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FB993687-29D6-36CC-5889-B8D48702CEE5}"/>
              </a:ext>
            </a:extLst>
          </p:cNvPr>
          <p:cNvSpPr txBox="1"/>
          <p:nvPr/>
        </p:nvSpPr>
        <p:spPr>
          <a:xfrm>
            <a:off x="8977905" y="2393121"/>
            <a:ext cx="1727268" cy="523220"/>
          </a:xfrm>
          <a:prstGeom prst="rect">
            <a:avLst/>
          </a:prstGeom>
          <a:noFill/>
        </p:spPr>
        <p:txBody>
          <a:bodyPr wrap="square">
            <a:spAutoFit/>
          </a:bodyPr>
          <a:lstStyle/>
          <a:p>
            <a:pPr algn="ctr"/>
            <a:r>
              <a:rPr lang="pt-BR" sz="2800" b="1" kern="0" dirty="0" smtClean="0">
                <a:solidFill>
                  <a:srgbClr val="FF0000"/>
                </a:solidFill>
                <a:latin typeface="Arial" panose="020B0604020202020204" pitchFamily="34" charset="0"/>
                <a:cs typeface="Arial" panose="020B0604020202020204" pitchFamily="34" charset="0"/>
              </a:rPr>
              <a:t>3C, 8H</a:t>
            </a:r>
            <a:endParaRPr lang="en-US" sz="28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F3A82A8F-5028-4077-C7F4-41126F4D180F}"/>
              </a:ext>
            </a:extLst>
          </p:cNvPr>
          <p:cNvSpPr txBox="1"/>
          <p:nvPr/>
        </p:nvSpPr>
        <p:spPr>
          <a:xfrm>
            <a:off x="8552985" y="3062296"/>
            <a:ext cx="2787805" cy="523220"/>
          </a:xfrm>
          <a:prstGeom prst="rect">
            <a:avLst/>
          </a:prstGeom>
          <a:noFill/>
        </p:spPr>
        <p:txBody>
          <a:bodyPr wrap="square">
            <a:spAutoFit/>
          </a:bodyPr>
          <a:lstStyle/>
          <a:p>
            <a:pPr algn="ctr"/>
            <a:r>
              <a:rPr lang="pt-BR" sz="2800" b="1" kern="0" dirty="0" smtClean="0">
                <a:solidFill>
                  <a:srgbClr val="FF0000"/>
                </a:solidFill>
                <a:latin typeface="Arial" panose="020B0604020202020204" pitchFamily="34" charset="0"/>
                <a:cs typeface="Arial" panose="020B0604020202020204" pitchFamily="34" charset="0"/>
              </a:rPr>
              <a:t>6C, 12H, 6O</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329573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4E7A0A4B-EB5A-CCC3-4FA5-4EEF6441072E}"/>
              </a:ext>
            </a:extLst>
          </p:cNvPr>
          <p:cNvSpPr>
            <a:spLocks noGrp="1"/>
          </p:cNvSpPr>
          <p:nvPr>
            <p:ph type="subTitle" idx="1"/>
          </p:nvPr>
        </p:nvSpPr>
        <p:spPr>
          <a:xfrm>
            <a:off x="2151514" y="819378"/>
            <a:ext cx="6092328" cy="1911865"/>
          </a:xfrm>
        </p:spPr>
        <p:txBody>
          <a:bodyPr>
            <a:normAutofit fontScale="92500"/>
          </a:bodyPr>
          <a:lstStyle/>
          <a:p>
            <a:pPr>
              <a:spcBef>
                <a:spcPts val="1200"/>
              </a:spcBef>
              <a:spcAft>
                <a:spcPts val="1200"/>
              </a:spcAft>
            </a:pPr>
            <a:r>
              <a:rPr lang="en-US" sz="8800" dirty="0" err="1">
                <a:solidFill>
                  <a:srgbClr val="0000CC"/>
                </a:solidFill>
                <a:latin typeface="Arial" panose="020B0604020202020204" pitchFamily="34" charset="0"/>
                <a:cs typeface="Arial" panose="020B0604020202020204" pitchFamily="34" charset="0"/>
              </a:rPr>
              <a:t>LUYỆN</a:t>
            </a:r>
            <a:r>
              <a:rPr lang="en-US" sz="8800" dirty="0">
                <a:solidFill>
                  <a:srgbClr val="0000CC"/>
                </a:solidFill>
                <a:latin typeface="Arial" panose="020B0604020202020204" pitchFamily="34" charset="0"/>
                <a:cs typeface="Arial" panose="020B0604020202020204" pitchFamily="34" charset="0"/>
              </a:rPr>
              <a:t> </a:t>
            </a:r>
            <a:r>
              <a:rPr lang="en-US" sz="8800" dirty="0" err="1">
                <a:solidFill>
                  <a:srgbClr val="0000CC"/>
                </a:solidFill>
                <a:latin typeface="Arial" panose="020B0604020202020204" pitchFamily="34" charset="0"/>
                <a:cs typeface="Arial" panose="020B0604020202020204" pitchFamily="34" charset="0"/>
              </a:rPr>
              <a:t>TẬP</a:t>
            </a:r>
            <a:endParaRPr lang="en-US" sz="88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19648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03C62A3-C14F-ABC4-5663-3F9FC45DA18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xmlns="" id="{C0139029-0EEC-32CB-270D-3F442BB085D1}"/>
              </a:ext>
            </a:extLst>
          </p:cNvPr>
          <p:cNvSpPr txBox="1"/>
          <p:nvPr/>
        </p:nvSpPr>
        <p:spPr>
          <a:xfrm>
            <a:off x="3249974" y="1869452"/>
            <a:ext cx="5684704" cy="923330"/>
          </a:xfrm>
          <a:prstGeom prst="rect">
            <a:avLst/>
          </a:prstGeom>
          <a:noFill/>
        </p:spPr>
        <p:txBody>
          <a:bodyPr wrap="square" rtlCol="0">
            <a:spAutoFit/>
          </a:bodyPr>
          <a:lstStyle/>
          <a:p>
            <a:pPr algn="ctr"/>
            <a:r>
              <a:rPr lang="en-US" sz="5400" b="1" dirty="0" err="1">
                <a:solidFill>
                  <a:srgbClr val="FF0000"/>
                </a:solidFill>
                <a:latin typeface="Arial" panose="020B0604020202020204" pitchFamily="34" charset="0"/>
                <a:cs typeface="Arial" panose="020B0604020202020204" pitchFamily="34" charset="0"/>
              </a:rPr>
              <a:t>CHƠI</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TRÒ</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CHƠI</a:t>
            </a:r>
            <a:endParaRPr lang="en-US" sz="5400" b="1"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79ED2EE7-A7C3-ED72-50EE-8961FB2A1A36}"/>
              </a:ext>
            </a:extLst>
          </p:cNvPr>
          <p:cNvSpPr txBox="1"/>
          <p:nvPr/>
        </p:nvSpPr>
        <p:spPr>
          <a:xfrm>
            <a:off x="655634" y="2684136"/>
            <a:ext cx="10851613" cy="1200329"/>
          </a:xfrm>
          <a:prstGeom prst="rect">
            <a:avLst/>
          </a:prstGeom>
          <a:noFill/>
        </p:spPr>
        <p:txBody>
          <a:bodyPr wrap="square" rtlCol="0">
            <a:spAutoFit/>
          </a:bodyPr>
          <a:lstStyle/>
          <a:p>
            <a:pPr algn="ctr"/>
            <a:r>
              <a:rPr lang="en-US" sz="7200" b="1" dirty="0">
                <a:solidFill>
                  <a:srgbClr val="0000CC"/>
                </a:solidFill>
                <a:latin typeface="Arial" panose="020B0604020202020204" pitchFamily="34" charset="0"/>
                <a:cs typeface="Arial" panose="020B0604020202020204" pitchFamily="34" charset="0"/>
              </a:rPr>
              <a:t>“Ai </a:t>
            </a:r>
            <a:r>
              <a:rPr lang="en-US" sz="7200" b="1" dirty="0" err="1">
                <a:solidFill>
                  <a:srgbClr val="0000CC"/>
                </a:solidFill>
                <a:latin typeface="Arial" panose="020B0604020202020204" pitchFamily="34" charset="0"/>
                <a:cs typeface="Arial" panose="020B0604020202020204" pitchFamily="34" charset="0"/>
              </a:rPr>
              <a:t>nhanh</a:t>
            </a:r>
            <a:r>
              <a:rPr lang="en-US" sz="7200" b="1" dirty="0">
                <a:solidFill>
                  <a:srgbClr val="0000CC"/>
                </a:solidFill>
                <a:latin typeface="Arial" panose="020B0604020202020204" pitchFamily="34" charset="0"/>
                <a:cs typeface="Arial" panose="020B0604020202020204" pitchFamily="34" charset="0"/>
              </a:rPr>
              <a:t> </a:t>
            </a:r>
            <a:r>
              <a:rPr lang="en-US" sz="7200" b="1" dirty="0" err="1">
                <a:solidFill>
                  <a:srgbClr val="0000CC"/>
                </a:solidFill>
                <a:latin typeface="Arial" panose="020B0604020202020204" pitchFamily="34" charset="0"/>
                <a:cs typeface="Arial" panose="020B0604020202020204" pitchFamily="34" charset="0"/>
              </a:rPr>
              <a:t>hơn</a:t>
            </a:r>
            <a:r>
              <a:rPr lang="en-US" sz="7200" b="1" dirty="0">
                <a:solidFill>
                  <a:srgbClr val="0000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267126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4338A16-1C90-F475-6F78-A6225FA958E7}"/>
              </a:ext>
            </a:extLst>
          </p:cNvPr>
          <p:cNvSpPr>
            <a:spLocks noGrp="1"/>
          </p:cNvSpPr>
          <p:nvPr>
            <p:ph idx="1"/>
          </p:nvPr>
        </p:nvSpPr>
        <p:spPr>
          <a:xfrm>
            <a:off x="141514" y="145486"/>
            <a:ext cx="11865429" cy="6712513"/>
          </a:xfrm>
          <a:ln>
            <a:solidFill>
              <a:schemeClr val="tx1"/>
            </a:solidFill>
          </a:ln>
        </p:spPr>
        <p:txBody>
          <a:bodyPr>
            <a:noAutofit/>
          </a:bodyPr>
          <a:lstStyle/>
          <a:p>
            <a:pPr marL="0" indent="0" algn="just">
              <a:lnSpc>
                <a:spcPct val="100000"/>
              </a:lnSpc>
              <a:spcBef>
                <a:spcPts val="0"/>
              </a:spcBef>
              <a:buNone/>
            </a:pPr>
            <a:r>
              <a:rPr lang="vi-VN" sz="2400" b="1" dirty="0">
                <a:latin typeface="Arial" panose="020B0604020202020204" pitchFamily="34" charset="0"/>
                <a:cs typeface="Arial" panose="020B0604020202020204" pitchFamily="34" charset="0"/>
              </a:rPr>
              <a:t>Câu </a:t>
            </a:r>
            <a:r>
              <a:rPr lang="vi-VN" sz="2400" b="1" dirty="0" smtClean="0">
                <a:latin typeface="Arial" panose="020B0604020202020204" pitchFamily="34" charset="0"/>
                <a:cs typeface="Arial" panose="020B0604020202020204" pitchFamily="34" charset="0"/>
              </a:rPr>
              <a:t>1</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hợp</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chất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hữu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cơ</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là</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hợp</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chất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của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nguyên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tố</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nào</a:t>
            </a:r>
            <a:r>
              <a:rPr lang="en-US" sz="2400" b="1" dirty="0" smtClean="0">
                <a:latin typeface="Arial" panose="020B0604020202020204" pitchFamily="34" charset="0"/>
                <a:cs typeface="Arial" panose="020B0604020202020204" pitchFamily="34" charset="0"/>
              </a:rPr>
              <a:t>?</a:t>
            </a:r>
            <a:endParaRPr lang="vi-VN" sz="2400" b="1" dirty="0">
              <a:latin typeface="Arial" panose="020B0604020202020204" pitchFamily="34" charset="0"/>
              <a:cs typeface="Arial" panose="020B0604020202020204" pitchFamily="34" charset="0"/>
            </a:endParaRPr>
          </a:p>
          <a:p>
            <a:pPr marL="0" indent="0" algn="just">
              <a:lnSpc>
                <a:spcPct val="100000"/>
              </a:lnSpc>
              <a:spcBef>
                <a:spcPts val="0"/>
              </a:spcBef>
              <a:buNone/>
            </a:pPr>
            <a:r>
              <a:rPr lang="vi-VN" sz="2400" dirty="0">
                <a:latin typeface="Arial" panose="020B0604020202020204" pitchFamily="34" charset="0"/>
                <a:cs typeface="Arial" panose="020B0604020202020204" pitchFamily="34" charset="0"/>
              </a:rPr>
              <a:t>A. </a:t>
            </a:r>
            <a:r>
              <a:rPr lang="en-US" sz="2400" dirty="0" smtClean="0">
                <a:latin typeface="Arial" panose="020B0604020202020204" pitchFamily="34" charset="0"/>
                <a:cs typeface="Arial" panose="020B0604020202020204" pitchFamily="34" charset="0"/>
              </a:rPr>
              <a:t>Carbon             B. hydrogen.            C. Oxygen.                   D. Chlorine.</a:t>
            </a:r>
            <a:endParaRPr lang="vi-VN" sz="24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vi-VN" sz="2400" b="1" dirty="0">
                <a:latin typeface="Arial" panose="020B0604020202020204" pitchFamily="34" charset="0"/>
                <a:cs typeface="Arial" panose="020B0604020202020204" pitchFamily="34" charset="0"/>
              </a:rPr>
              <a:t>Câu 2. Công </a:t>
            </a:r>
            <a:r>
              <a:rPr lang="vi-VN" sz="2400" b="1" dirty="0" smtClean="0">
                <a:latin typeface="Arial" panose="020B0604020202020204" pitchFamily="34" charset="0"/>
                <a:cs typeface="Arial" panose="020B0604020202020204" pitchFamily="34" charset="0"/>
              </a:rPr>
              <a:t>t</a:t>
            </a:r>
            <a:r>
              <a:rPr lang="en-US" sz="2400" b="1" dirty="0" err="1" smtClean="0">
                <a:latin typeface="Arial" panose="020B0604020202020204" pitchFamily="34" charset="0"/>
                <a:cs typeface="Arial" panose="020B0604020202020204" pitchFamily="34" charset="0"/>
              </a:rPr>
              <a:t>hức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cấu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tạo</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của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HCHC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cho</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biết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đều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gì</a:t>
            </a:r>
            <a:r>
              <a:rPr lang="en-US" sz="2400" b="1" dirty="0" smtClean="0">
                <a:latin typeface="Arial" panose="020B0604020202020204" pitchFamily="34" charset="0"/>
                <a:cs typeface="Arial" panose="020B0604020202020204" pitchFamily="34" charset="0"/>
              </a:rPr>
              <a:t>?</a:t>
            </a:r>
            <a:endParaRPr lang="vi-VN" sz="2400" b="1" dirty="0">
              <a:latin typeface="Arial" panose="020B0604020202020204" pitchFamily="34" charset="0"/>
              <a:cs typeface="Arial" panose="020B0604020202020204" pitchFamily="34" charset="0"/>
            </a:endParaRPr>
          </a:p>
          <a:p>
            <a:pPr marL="0" indent="0" algn="just">
              <a:lnSpc>
                <a:spcPct val="100000"/>
              </a:lnSpc>
              <a:spcBef>
                <a:spcPts val="0"/>
              </a:spcBef>
              <a:buNone/>
            </a:pPr>
            <a:r>
              <a:rPr lang="vi-VN" sz="2400" dirty="0">
                <a:latin typeface="Arial" panose="020B0604020202020204" pitchFamily="34" charset="0"/>
                <a:cs typeface="Arial" panose="020B0604020202020204" pitchFamily="34" charset="0"/>
              </a:rPr>
              <a:t>A. Thành phần nguyên tố và số lượng nguyên tử mỗi nguyên tố.</a:t>
            </a:r>
          </a:p>
          <a:p>
            <a:pPr marL="0" indent="0" algn="just">
              <a:lnSpc>
                <a:spcPct val="100000"/>
              </a:lnSpc>
              <a:spcBef>
                <a:spcPts val="0"/>
              </a:spcBef>
              <a:buNone/>
            </a:pPr>
            <a:r>
              <a:rPr lang="vi-VN" sz="2400" dirty="0">
                <a:latin typeface="Arial" panose="020B0604020202020204" pitchFamily="34" charset="0"/>
                <a:cs typeface="Arial" panose="020B0604020202020204" pitchFamily="34" charset="0"/>
              </a:rPr>
              <a:t>B. Trật tự liên kết và cách thức liên kết giữa các nguyên tử.</a:t>
            </a:r>
          </a:p>
          <a:p>
            <a:pPr marL="0" indent="0" algn="just">
              <a:lnSpc>
                <a:spcPct val="100000"/>
              </a:lnSpc>
              <a:spcBef>
                <a:spcPts val="0"/>
              </a:spcBef>
              <a:buNone/>
            </a:pPr>
            <a:r>
              <a:rPr lang="vi-VN" sz="2400" dirty="0">
                <a:latin typeface="Arial" panose="020B0604020202020204" pitchFamily="34" charset="0"/>
                <a:cs typeface="Arial" panose="020B0604020202020204" pitchFamily="34" charset="0"/>
              </a:rPr>
              <a:t>C. Thành phần nguyên tố cấu thành phân tử hợp chất hữu cơ.</a:t>
            </a:r>
          </a:p>
          <a:p>
            <a:pPr marL="0" indent="0" algn="just">
              <a:lnSpc>
                <a:spcPct val="100000"/>
              </a:lnSpc>
              <a:spcBef>
                <a:spcPts val="0"/>
              </a:spcBef>
              <a:buNone/>
            </a:pPr>
            <a:r>
              <a:rPr lang="vi-VN" sz="2400" dirty="0">
                <a:latin typeface="Arial" panose="020B0604020202020204" pitchFamily="34" charset="0"/>
                <a:cs typeface="Arial" panose="020B0604020202020204" pitchFamily="34" charset="0"/>
              </a:rPr>
              <a:t>D. Tỉ lệ nguyên đơn giản về số nguyên tử của các nguyên tố.</a:t>
            </a:r>
          </a:p>
          <a:p>
            <a:pPr marL="0" indent="0" algn="just">
              <a:lnSpc>
                <a:spcPct val="100000"/>
              </a:lnSpc>
              <a:spcBef>
                <a:spcPts val="0"/>
              </a:spcBef>
              <a:buNone/>
            </a:pPr>
            <a:r>
              <a:rPr lang="vi-VN" sz="2400" b="1" dirty="0">
                <a:latin typeface="Arial" panose="020B0604020202020204" pitchFamily="34" charset="0"/>
                <a:cs typeface="Arial" panose="020B0604020202020204" pitchFamily="34" charset="0"/>
              </a:rPr>
              <a:t>Câu 3. </a:t>
            </a:r>
            <a:r>
              <a:rPr lang="en-US" sz="2400" b="1" dirty="0" err="1" smtClean="0">
                <a:latin typeface="Arial" panose="020B0604020202020204" pitchFamily="34" charset="0"/>
                <a:cs typeface="Arial" panose="020B0604020202020204" pitchFamily="34" charset="0"/>
              </a:rPr>
              <a:t>Hợp</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chất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thuộc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chất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hữu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cơ</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là</a:t>
            </a:r>
            <a:endParaRPr lang="en-US" sz="2400" b="1" dirty="0" smtClean="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2400" dirty="0" smtClean="0">
                <a:latin typeface="Arial" panose="020B0604020202020204" pitchFamily="34" charset="0"/>
                <a:cs typeface="Arial" panose="020B0604020202020204" pitchFamily="34" charset="0"/>
              </a:rPr>
              <a:t>A. </a:t>
            </a:r>
            <a:r>
              <a:rPr lang="en-US" sz="2400" dirty="0" err="1" smtClean="0">
                <a:latin typeface="Arial" panose="020B0604020202020204" pitchFamily="34" charset="0"/>
                <a:cs typeface="Arial" panose="020B0604020202020204" pitchFamily="34" charset="0"/>
              </a:rPr>
              <a:t>Na</a:t>
            </a:r>
            <a:r>
              <a:rPr lang="en-US" sz="2400" baseline="-25000" dirty="0" err="1" smtClean="0">
                <a:latin typeface="Arial" panose="020B0604020202020204" pitchFamily="34" charset="0"/>
                <a:cs typeface="Arial" panose="020B0604020202020204" pitchFamily="34" charset="0"/>
              </a:rPr>
              <a:t>2</a:t>
            </a:r>
            <a:r>
              <a:rPr lang="en-US" sz="2400" dirty="0" err="1" smtClean="0">
                <a:latin typeface="Arial" panose="020B0604020202020204" pitchFamily="34" charset="0"/>
                <a:cs typeface="Arial" panose="020B0604020202020204" pitchFamily="34" charset="0"/>
              </a:rPr>
              <a:t>CO</a:t>
            </a:r>
            <a:r>
              <a:rPr lang="en-US" sz="2400" baseline="-25000" dirty="0" err="1" smtClean="0">
                <a:latin typeface="Arial" panose="020B0604020202020204" pitchFamily="34" charset="0"/>
                <a:cs typeface="Arial" panose="020B0604020202020204" pitchFamily="34" charset="0"/>
              </a:rPr>
              <a:t>3</a:t>
            </a:r>
            <a:r>
              <a:rPr lang="en-US" sz="2400" baseline="-250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B. </a:t>
            </a:r>
            <a:r>
              <a:rPr lang="en-US" sz="2400" dirty="0" err="1" smtClean="0">
                <a:latin typeface="Arial" panose="020B0604020202020204" pitchFamily="34" charset="0"/>
                <a:cs typeface="Arial" panose="020B0604020202020204" pitchFamily="34" charset="0"/>
              </a:rPr>
              <a:t>NaCl</a:t>
            </a:r>
            <a:r>
              <a:rPr lang="en-US" sz="2400" dirty="0" smtClean="0">
                <a:latin typeface="Arial" panose="020B0604020202020204" pitchFamily="34" charset="0"/>
                <a:cs typeface="Arial" panose="020B0604020202020204" pitchFamily="34" charset="0"/>
              </a:rPr>
              <a:t>.                   C. </a:t>
            </a:r>
            <a:r>
              <a:rPr lang="en-US" sz="2400" dirty="0" err="1" smtClean="0">
                <a:latin typeface="Arial" panose="020B0604020202020204" pitchFamily="34" charset="0"/>
                <a:cs typeface="Arial" panose="020B0604020202020204" pitchFamily="34" charset="0"/>
              </a:rPr>
              <a:t>CH</a:t>
            </a:r>
            <a:r>
              <a:rPr lang="en-US" sz="2400" baseline="-25000" dirty="0" err="1" smtClean="0">
                <a:latin typeface="Arial" panose="020B0604020202020204" pitchFamily="34" charset="0"/>
                <a:cs typeface="Arial" panose="020B0604020202020204" pitchFamily="34" charset="0"/>
              </a:rPr>
              <a:t>4</a:t>
            </a:r>
            <a:r>
              <a:rPr lang="en-US" sz="2400" baseline="-25000"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D. CO.</a:t>
            </a:r>
            <a:endParaRPr lang="vi-VN" sz="24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2400" b="1" dirty="0" err="1" smtClean="0">
                <a:latin typeface="Arial" panose="020B0604020202020204" pitchFamily="34" charset="0"/>
                <a:cs typeface="Arial" panose="020B0604020202020204" pitchFamily="34" charset="0"/>
              </a:rPr>
              <a:t>Câu</a:t>
            </a:r>
            <a:r>
              <a:rPr lang="en-US" sz="2400" b="1" dirty="0" smtClean="0">
                <a:latin typeface="Arial" panose="020B0604020202020204" pitchFamily="34" charset="0"/>
                <a:cs typeface="Arial" panose="020B0604020202020204" pitchFamily="34" charset="0"/>
              </a:rPr>
              <a:t> 4</a:t>
            </a:r>
            <a:r>
              <a:rPr lang="en-US" sz="2400"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Hợp</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chất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nào</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chứa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liên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kết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đôi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trong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phân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tử</a:t>
            </a:r>
            <a:r>
              <a:rPr lang="en-US" sz="2400" b="1" dirty="0" smtClean="0">
                <a:latin typeface="Arial" panose="020B0604020202020204" pitchFamily="34" charset="0"/>
                <a:cs typeface="Arial" panose="020B0604020202020204" pitchFamily="34" charset="0"/>
              </a:rPr>
              <a:t>?</a:t>
            </a:r>
          </a:p>
          <a:p>
            <a:pPr marL="457200" indent="-457200" algn="just">
              <a:lnSpc>
                <a:spcPct val="100000"/>
              </a:lnSpc>
              <a:spcBef>
                <a:spcPts val="0"/>
              </a:spcBef>
              <a:buAutoNum type="alphaUcPeriod"/>
            </a:pPr>
            <a:r>
              <a:rPr lang="en-US" sz="2400" dirty="0" err="1" smtClean="0">
                <a:latin typeface="Arial" panose="020B0604020202020204" pitchFamily="34" charset="0"/>
                <a:cs typeface="Arial" panose="020B0604020202020204" pitchFamily="34" charset="0"/>
              </a:rPr>
              <a:t>CH</a:t>
            </a:r>
            <a:r>
              <a:rPr lang="en-US" sz="2400" baseline="-25000" dirty="0" err="1" smtClean="0">
                <a:latin typeface="Arial" panose="020B0604020202020204" pitchFamily="34" charset="0"/>
                <a:cs typeface="Arial" panose="020B0604020202020204" pitchFamily="34" charset="0"/>
              </a:rPr>
              <a:t>3</a:t>
            </a:r>
            <a:r>
              <a:rPr lang="en-US" sz="2400" baseline="-250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a:t>
            </a:r>
            <a:r>
              <a:rPr lang="en-US" sz="2400" baseline="-25000" dirty="0" err="1" smtClean="0">
                <a:latin typeface="Arial" panose="020B0604020202020204" pitchFamily="34" charset="0"/>
                <a:cs typeface="Arial" panose="020B0604020202020204" pitchFamily="34" charset="0"/>
              </a:rPr>
              <a:t>3</a:t>
            </a:r>
            <a:r>
              <a:rPr lang="en-US" sz="2400" baseline="-250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B. </a:t>
            </a:r>
            <a:r>
              <a:rPr lang="en-US" sz="2400" dirty="0" err="1" smtClean="0">
                <a:latin typeface="Arial" panose="020B0604020202020204" pitchFamily="34" charset="0"/>
                <a:cs typeface="Arial" panose="020B0604020202020204" pitchFamily="34" charset="0"/>
              </a:rPr>
              <a:t>CH</a:t>
            </a:r>
            <a:r>
              <a:rPr lang="en-US" sz="2400" baseline="-25000" dirty="0" err="1" smtClean="0">
                <a:latin typeface="Arial" panose="020B0604020202020204" pitchFamily="34" charset="0"/>
                <a:cs typeface="Arial" panose="020B0604020202020204" pitchFamily="34" charset="0"/>
              </a:rPr>
              <a:t>3</a:t>
            </a:r>
            <a:r>
              <a:rPr lang="en-US" sz="2400" baseline="-250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CH</a:t>
            </a:r>
            <a:r>
              <a:rPr lang="en-US" sz="2400" baseline="-250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a:t>
            </a:r>
            <a:r>
              <a:rPr lang="en-US" sz="2400" dirty="0" err="1" smtClean="0">
                <a:latin typeface="Arial" panose="020B0604020202020204" pitchFamily="34" charset="0"/>
                <a:cs typeface="Arial" panose="020B0604020202020204" pitchFamily="34" charset="0"/>
              </a:rPr>
              <a:t>CH</a:t>
            </a:r>
            <a:r>
              <a:rPr lang="en-US" sz="2400" baseline="-25000" dirty="0" err="1" smtClean="0">
                <a:latin typeface="Arial" panose="020B0604020202020204" pitchFamily="34" charset="0"/>
                <a:cs typeface="Arial" panose="020B0604020202020204" pitchFamily="34" charset="0"/>
              </a:rPr>
              <a:t>2</a:t>
            </a:r>
            <a:r>
              <a:rPr lang="en-US" sz="2400" baseline="-250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C. </a:t>
            </a:r>
            <a:r>
              <a:rPr lang="en-US" sz="2400" dirty="0" err="1" smtClean="0">
                <a:latin typeface="Arial" panose="020B0604020202020204" pitchFamily="34" charset="0"/>
                <a:cs typeface="Arial" panose="020B0604020202020204" pitchFamily="34" charset="0"/>
              </a:rPr>
              <a:t>CH</a:t>
            </a:r>
            <a:r>
              <a:rPr lang="en-US" sz="2400" baseline="-25000" dirty="0" err="1" smtClean="0">
                <a:latin typeface="Arial" panose="020B0604020202020204" pitchFamily="34" charset="0"/>
                <a:cs typeface="Arial" panose="020B0604020202020204" pitchFamily="34" charset="0"/>
              </a:rPr>
              <a:t>4</a:t>
            </a:r>
            <a:r>
              <a:rPr lang="en-US" sz="2400" baseline="-250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D. </a:t>
            </a:r>
            <a:r>
              <a:rPr lang="en-US" sz="2400" dirty="0" err="1" smtClean="0">
                <a:latin typeface="Arial" panose="020B0604020202020204" pitchFamily="34" charset="0"/>
                <a:cs typeface="Arial" panose="020B0604020202020204" pitchFamily="34" charset="0"/>
              </a:rPr>
              <a:t>CH</a:t>
            </a:r>
            <a:r>
              <a:rPr lang="en-US" sz="2400" baseline="-25000" dirty="0" err="1" smtClean="0">
                <a:latin typeface="Arial" panose="020B0604020202020204" pitchFamily="34" charset="0"/>
                <a:cs typeface="Arial" panose="020B0604020202020204" pitchFamily="34" charset="0"/>
              </a:rPr>
              <a:t>3</a:t>
            </a:r>
            <a:r>
              <a:rPr lang="en-US" sz="2400" baseline="-250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a:t>
            </a:r>
            <a:r>
              <a:rPr lang="en-US" sz="2400" dirty="0" err="1" smtClean="0">
                <a:latin typeface="Arial" panose="020B0604020202020204" pitchFamily="34" charset="0"/>
                <a:cs typeface="Arial" panose="020B0604020202020204" pitchFamily="34" charset="0"/>
              </a:rPr>
              <a:t>CH</a:t>
            </a:r>
            <a:r>
              <a:rPr lang="en-US" sz="2400" baseline="-25000" dirty="0" err="1" smtClean="0">
                <a:latin typeface="Arial" panose="020B0604020202020204" pitchFamily="34" charset="0"/>
                <a:cs typeface="Arial" panose="020B0604020202020204" pitchFamily="34" charset="0"/>
              </a:rPr>
              <a:t>2</a:t>
            </a:r>
            <a:r>
              <a:rPr lang="en-US" sz="2400" baseline="-250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 </a:t>
            </a:r>
            <a:r>
              <a:rPr lang="en-US" sz="2400" dirty="0" err="1" smtClean="0">
                <a:latin typeface="Arial" panose="020B0604020202020204" pitchFamily="34" charset="0"/>
                <a:cs typeface="Arial" panose="020B0604020202020204" pitchFamily="34" charset="0"/>
              </a:rPr>
              <a:t>CH</a:t>
            </a:r>
            <a:r>
              <a:rPr lang="en-US" sz="2400" baseline="-25000" dirty="0" err="1" smtClean="0">
                <a:latin typeface="Arial" panose="020B0604020202020204" pitchFamily="34" charset="0"/>
                <a:cs typeface="Arial" panose="020B0604020202020204" pitchFamily="34" charset="0"/>
              </a:rPr>
              <a:t>3</a:t>
            </a:r>
            <a:endParaRPr lang="en-US" sz="2400" baseline="-25000" dirty="0">
              <a:latin typeface="Arial" panose="020B0604020202020204" pitchFamily="34" charset="0"/>
              <a:cs typeface="Arial" panose="020B0604020202020204" pitchFamily="34" charset="0"/>
            </a:endParaRPr>
          </a:p>
          <a:p>
            <a:pPr marL="457200" indent="-457200" algn="just">
              <a:lnSpc>
                <a:spcPct val="100000"/>
              </a:lnSpc>
              <a:spcBef>
                <a:spcPts val="0"/>
              </a:spcBef>
              <a:buNone/>
            </a:pPr>
            <a:r>
              <a:rPr lang="en-US" sz="2400" b="1" dirty="0" err="1" smtClean="0">
                <a:latin typeface="Arial" panose="020B0604020202020204" pitchFamily="34" charset="0"/>
                <a:cs typeface="Arial" panose="020B0604020202020204" pitchFamily="34" charset="0"/>
              </a:rPr>
              <a:t>Câu</a:t>
            </a:r>
            <a:r>
              <a:rPr lang="en-US" sz="2400" b="1" dirty="0" smtClean="0">
                <a:latin typeface="Arial" panose="020B0604020202020204" pitchFamily="34" charset="0"/>
                <a:cs typeface="Arial" panose="020B0604020202020204" pitchFamily="34" charset="0"/>
              </a:rPr>
              <a:t> 5</a:t>
            </a:r>
            <a:r>
              <a:rPr lang="en-US" sz="2400"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Hợp</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chất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hữu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cơ</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sau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có</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công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thức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phân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tử</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là</a:t>
            </a:r>
            <a:endParaRPr lang="en-US" sz="2400" b="1" dirty="0" smtClean="0">
              <a:latin typeface="Arial" panose="020B0604020202020204" pitchFamily="34" charset="0"/>
              <a:cs typeface="Arial" panose="020B0604020202020204" pitchFamily="34" charset="0"/>
            </a:endParaRPr>
          </a:p>
          <a:p>
            <a:pPr marL="457200" indent="-457200" algn="just">
              <a:lnSpc>
                <a:spcPct val="100000"/>
              </a:lnSpc>
              <a:spcBef>
                <a:spcPts val="0"/>
              </a:spcBef>
              <a:buNone/>
            </a:pPr>
            <a:r>
              <a:rPr lang="en-US" sz="2400" b="1" baseline="-25000" dirty="0" smtClean="0">
                <a:latin typeface="Arial" panose="020B0604020202020204" pitchFamily="34" charset="0"/>
                <a:cs typeface="Arial" panose="020B0604020202020204" pitchFamily="34" charset="0"/>
              </a:rPr>
              <a:t>    </a:t>
            </a:r>
          </a:p>
          <a:p>
            <a:pPr marL="457200" indent="-457200" algn="just">
              <a:lnSpc>
                <a:spcPct val="100000"/>
              </a:lnSpc>
              <a:spcBef>
                <a:spcPts val="0"/>
              </a:spcBef>
              <a:buNone/>
            </a:pPr>
            <a:endParaRPr lang="en-US" sz="2400" b="1" baseline="-25000" dirty="0" smtClean="0">
              <a:latin typeface="Arial" panose="020B0604020202020204" pitchFamily="34" charset="0"/>
              <a:cs typeface="Arial" panose="020B0604020202020204" pitchFamily="34" charset="0"/>
            </a:endParaRPr>
          </a:p>
          <a:p>
            <a:pPr marL="457200" indent="-457200" algn="just">
              <a:lnSpc>
                <a:spcPct val="100000"/>
              </a:lnSpc>
              <a:spcBef>
                <a:spcPts val="0"/>
              </a:spcBef>
              <a:buNone/>
            </a:pPr>
            <a:endParaRPr lang="en-US" sz="2400" b="1" baseline="-25000" dirty="0" smtClean="0">
              <a:latin typeface="Arial" panose="020B0604020202020204" pitchFamily="34" charset="0"/>
              <a:cs typeface="Arial" panose="020B0604020202020204" pitchFamily="34" charset="0"/>
            </a:endParaRPr>
          </a:p>
          <a:p>
            <a:pPr marL="457200" indent="-457200" algn="just">
              <a:lnSpc>
                <a:spcPct val="100000"/>
              </a:lnSpc>
              <a:spcBef>
                <a:spcPts val="0"/>
              </a:spcBef>
              <a:buNone/>
            </a:pPr>
            <a:endParaRPr lang="en-US" sz="2400" b="1" baseline="-25000" dirty="0" smtClean="0">
              <a:latin typeface="Arial" panose="020B0604020202020204" pitchFamily="34" charset="0"/>
              <a:cs typeface="Arial" panose="020B0604020202020204" pitchFamily="34" charset="0"/>
            </a:endParaRPr>
          </a:p>
          <a:p>
            <a:pPr marL="457200" indent="-457200" algn="just">
              <a:lnSpc>
                <a:spcPct val="100000"/>
              </a:lnSpc>
              <a:spcBef>
                <a:spcPts val="0"/>
              </a:spcBef>
              <a:buNone/>
            </a:pPr>
            <a:endParaRPr lang="en-US" sz="2400" b="1" baseline="-25000" dirty="0" smtClean="0">
              <a:latin typeface="Arial" panose="020B0604020202020204" pitchFamily="34" charset="0"/>
              <a:cs typeface="Arial" panose="020B0604020202020204" pitchFamily="34" charset="0"/>
            </a:endParaRPr>
          </a:p>
          <a:p>
            <a:pPr marL="457200" indent="-457200" algn="just">
              <a:lnSpc>
                <a:spcPct val="100000"/>
              </a:lnSpc>
              <a:spcBef>
                <a:spcPts val="0"/>
              </a:spcBef>
              <a:buNone/>
            </a:pPr>
            <a:endParaRPr lang="en-US" sz="2400" b="1" baseline="-25000" dirty="0" smtClean="0">
              <a:latin typeface="Arial" panose="020B0604020202020204" pitchFamily="34" charset="0"/>
              <a:cs typeface="Arial" panose="020B0604020202020204" pitchFamily="34" charset="0"/>
            </a:endParaRPr>
          </a:p>
          <a:p>
            <a:pPr marL="457200" indent="-457200" algn="just">
              <a:lnSpc>
                <a:spcPct val="100000"/>
              </a:lnSpc>
              <a:spcBef>
                <a:spcPts val="0"/>
              </a:spcBef>
              <a:buNone/>
            </a:pPr>
            <a:r>
              <a:rPr lang="en-US" sz="2400" b="1" baseline="-250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 </a:t>
            </a:r>
            <a:r>
              <a:rPr lang="en-US" sz="2400" dirty="0" err="1" smtClean="0">
                <a:latin typeface="Arial" panose="020B0604020202020204" pitchFamily="34" charset="0"/>
                <a:cs typeface="Arial" panose="020B0604020202020204" pitchFamily="34" charset="0"/>
              </a:rPr>
              <a:t>C</a:t>
            </a:r>
            <a:r>
              <a:rPr lang="en-US" sz="2400" baseline="-25000" dirty="0" err="1" smtClean="0">
                <a:latin typeface="Arial" panose="020B0604020202020204" pitchFamily="34" charset="0"/>
                <a:cs typeface="Arial" panose="020B0604020202020204" pitchFamily="34" charset="0"/>
              </a:rPr>
              <a:t>2</a:t>
            </a:r>
            <a:r>
              <a:rPr lang="en-US" sz="2400" dirty="0" err="1" smtClean="0">
                <a:latin typeface="Arial" panose="020B0604020202020204" pitchFamily="34" charset="0"/>
                <a:cs typeface="Arial" panose="020B0604020202020204" pitchFamily="34" charset="0"/>
              </a:rPr>
              <a:t>H</a:t>
            </a:r>
            <a:r>
              <a:rPr lang="en-US" sz="2400" baseline="-25000" dirty="0" err="1" smtClean="0">
                <a:latin typeface="Arial" panose="020B0604020202020204" pitchFamily="34" charset="0"/>
                <a:cs typeface="Arial" panose="020B0604020202020204" pitchFamily="34" charset="0"/>
              </a:rPr>
              <a:t>6</a:t>
            </a:r>
            <a:r>
              <a:rPr lang="en-US" sz="2400" baseline="-250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B. </a:t>
            </a:r>
            <a:r>
              <a:rPr lang="en-US" sz="2400" dirty="0" err="1" smtClean="0">
                <a:latin typeface="Arial" panose="020B0604020202020204" pitchFamily="34" charset="0"/>
                <a:cs typeface="Arial" panose="020B0604020202020204" pitchFamily="34" charset="0"/>
              </a:rPr>
              <a:t>C</a:t>
            </a:r>
            <a:r>
              <a:rPr lang="en-US" sz="2400" baseline="-25000" dirty="0" err="1" smtClean="0">
                <a:latin typeface="Arial" panose="020B0604020202020204" pitchFamily="34" charset="0"/>
                <a:cs typeface="Arial" panose="020B0604020202020204" pitchFamily="34" charset="0"/>
              </a:rPr>
              <a:t>2</a:t>
            </a:r>
            <a:r>
              <a:rPr lang="en-US" sz="2400" dirty="0" err="1" smtClean="0">
                <a:latin typeface="Arial" panose="020B0604020202020204" pitchFamily="34" charset="0"/>
                <a:cs typeface="Arial" panose="020B0604020202020204" pitchFamily="34" charset="0"/>
              </a:rPr>
              <a:t>H</a:t>
            </a:r>
            <a:r>
              <a:rPr lang="en-US" sz="2400" baseline="-25000" dirty="0" err="1" smtClean="0">
                <a:latin typeface="Arial" panose="020B0604020202020204" pitchFamily="34" charset="0"/>
                <a:cs typeface="Arial" panose="020B0604020202020204" pitchFamily="34" charset="0"/>
              </a:rPr>
              <a:t>5</a:t>
            </a:r>
            <a:r>
              <a:rPr lang="en-US" sz="2400" dirty="0" err="1" smtClean="0">
                <a:latin typeface="Arial" panose="020B0604020202020204" pitchFamily="34" charset="0"/>
                <a:cs typeface="Arial" panose="020B0604020202020204" pitchFamily="34" charset="0"/>
              </a:rPr>
              <a:t>O</a:t>
            </a:r>
            <a:r>
              <a:rPr lang="en-US" sz="2400" dirty="0" smtClean="0">
                <a:latin typeface="Arial" panose="020B0604020202020204" pitchFamily="34" charset="0"/>
                <a:cs typeface="Arial" panose="020B0604020202020204" pitchFamily="34" charset="0"/>
              </a:rPr>
              <a:t>                   C. </a:t>
            </a:r>
            <a:r>
              <a:rPr lang="en-US" sz="2400" dirty="0" err="1" smtClean="0">
                <a:latin typeface="Arial" panose="020B0604020202020204" pitchFamily="34" charset="0"/>
                <a:cs typeface="Arial" panose="020B0604020202020204" pitchFamily="34" charset="0"/>
              </a:rPr>
              <a:t>C</a:t>
            </a:r>
            <a:r>
              <a:rPr lang="en-US" sz="2400" baseline="-25000" dirty="0" err="1" smtClean="0">
                <a:latin typeface="Arial" panose="020B0604020202020204" pitchFamily="34" charset="0"/>
                <a:cs typeface="Arial" panose="020B0604020202020204" pitchFamily="34" charset="0"/>
              </a:rPr>
              <a:t>2</a:t>
            </a:r>
            <a:r>
              <a:rPr lang="en-US" sz="2400" dirty="0" err="1" smtClean="0">
                <a:latin typeface="Arial" panose="020B0604020202020204" pitchFamily="34" charset="0"/>
                <a:cs typeface="Arial" panose="020B0604020202020204" pitchFamily="34" charset="0"/>
              </a:rPr>
              <a:t>H</a:t>
            </a:r>
            <a:r>
              <a:rPr lang="en-US" sz="2400" baseline="-25000" dirty="0" err="1" smtClean="0">
                <a:latin typeface="Arial" panose="020B0604020202020204" pitchFamily="34" charset="0"/>
                <a:cs typeface="Arial" panose="020B0604020202020204" pitchFamily="34" charset="0"/>
              </a:rPr>
              <a:t>6</a:t>
            </a:r>
            <a:r>
              <a:rPr lang="en-US" sz="2400" dirty="0" err="1" smtClean="0">
                <a:latin typeface="Arial" panose="020B0604020202020204" pitchFamily="34" charset="0"/>
                <a:cs typeface="Arial" panose="020B0604020202020204" pitchFamily="34" charset="0"/>
              </a:rPr>
              <a:t>O</a:t>
            </a:r>
            <a:r>
              <a:rPr lang="en-US" sz="2400" dirty="0" smtClean="0">
                <a:latin typeface="Arial" panose="020B0604020202020204" pitchFamily="34" charset="0"/>
                <a:cs typeface="Arial" panose="020B0604020202020204" pitchFamily="34" charset="0"/>
              </a:rPr>
              <a:t>                 D. </a:t>
            </a:r>
            <a:r>
              <a:rPr lang="en-US" sz="2400" dirty="0" err="1" smtClean="0">
                <a:latin typeface="Arial" panose="020B0604020202020204" pitchFamily="34" charset="0"/>
                <a:cs typeface="Arial" panose="020B0604020202020204" pitchFamily="34" charset="0"/>
              </a:rPr>
              <a:t>CH</a:t>
            </a:r>
            <a:r>
              <a:rPr lang="en-US" sz="2400" baseline="-25000" dirty="0" err="1" smtClean="0">
                <a:latin typeface="Arial" panose="020B0604020202020204" pitchFamily="34" charset="0"/>
                <a:cs typeface="Arial" panose="020B0604020202020204" pitchFamily="34" charset="0"/>
              </a:rPr>
              <a:t>6</a:t>
            </a:r>
            <a:endParaRPr lang="en-US" sz="2400" baseline="-25000" dirty="0" smtClean="0">
              <a:latin typeface="Arial" panose="020B0604020202020204" pitchFamily="34" charset="0"/>
              <a:cs typeface="Arial" panose="020B0604020202020204" pitchFamily="34" charset="0"/>
            </a:endParaRPr>
          </a:p>
        </p:txBody>
      </p:sp>
      <p:sp>
        <p:nvSpPr>
          <p:cNvPr id="8" name="Oval 7"/>
          <p:cNvSpPr/>
          <p:nvPr/>
        </p:nvSpPr>
        <p:spPr>
          <a:xfrm>
            <a:off x="11244943" y="272143"/>
            <a:ext cx="555172" cy="5551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201401" y="1262743"/>
            <a:ext cx="555172" cy="5551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223171" y="2286001"/>
            <a:ext cx="555172" cy="5551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332029" y="4887686"/>
            <a:ext cx="555172" cy="5551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1266715" y="3363686"/>
            <a:ext cx="555172" cy="5551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E:\44d4_ancol-etylic-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35442" y="4582886"/>
            <a:ext cx="2374558" cy="13824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155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88504"/>
          </a:xfrm>
        </p:spPr>
        <p:txBody>
          <a:bodyPr>
            <a:normAutofit fontScale="90000"/>
          </a:bodyPr>
          <a:lstStyle/>
          <a:p>
            <a:r>
              <a:rPr lang="en-US" b="1" dirty="0" smtClean="0"/>
              <a:t/>
            </a:r>
            <a:br>
              <a:rPr lang="en-US" b="1" dirty="0" smtClean="0"/>
            </a:b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trò</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hữu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mục</a:t>
            </a:r>
            <a:r>
              <a:rPr lang="en-US" dirty="0" smtClean="0">
                <a:latin typeface="Times New Roman" pitchFamily="18" charset="0"/>
                <a:cs typeface="Times New Roman" pitchFamily="18" charset="0"/>
              </a:rPr>
              <a:t> I, II; </a:t>
            </a:r>
            <a:r>
              <a:rPr lang="en-US" dirty="0" err="1" smtClean="0">
                <a:latin typeface="Times New Roman" pitchFamily="18" charset="0"/>
                <a:cs typeface="Times New Roman" pitchFamily="18" charset="0"/>
              </a:rPr>
              <a:t>xem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mục</a:t>
            </a:r>
            <a:r>
              <a:rPr lang="en-US" dirty="0" smtClean="0">
                <a:latin typeface="Times New Roman" pitchFamily="18" charset="0"/>
                <a:cs typeface="Times New Roman" pitchFamily="18" charset="0"/>
              </a:rPr>
              <a:t> III; IV</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537026">
            <a:extLst>
              <a:ext uri="{FF2B5EF4-FFF2-40B4-BE49-F238E27FC236}">
                <a16:creationId xmlns:a16="http://schemas.microsoft.com/office/drawing/2014/main" xmlns="" id="{28FBDD7C-DF9A-C0EE-31A6-01842F1549A1}"/>
              </a:ext>
            </a:extLst>
          </p:cNvPr>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0" y="0"/>
            <a:ext cx="12192000" cy="6858000"/>
          </a:xfrm>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5603" name="Text Box 3">
            <a:extLst>
              <a:ext uri="{FF2B5EF4-FFF2-40B4-BE49-F238E27FC236}">
                <a16:creationId xmlns:a16="http://schemas.microsoft.com/office/drawing/2014/main" xmlns="" id="{422CB80C-69D3-80D5-D3AE-359BFF18081E}"/>
              </a:ext>
            </a:extLst>
          </p:cNvPr>
          <p:cNvSpPr txBox="1">
            <a:spLocks noChangeArrowheads="1"/>
          </p:cNvSpPr>
          <p:nvPr/>
        </p:nvSpPr>
        <p:spPr bwMode="auto">
          <a:xfrm rot="609066">
            <a:off x="3228714" y="2828835"/>
            <a:ext cx="6525846"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50000"/>
              </a:spcBef>
              <a:buFontTx/>
              <a:buNone/>
            </a:pPr>
            <a:r>
              <a:rPr lang="en-US" altLang="en-US" sz="7200" b="1">
                <a:solidFill>
                  <a:srgbClr val="FF0000"/>
                </a:solidFill>
                <a:latin typeface=".VnPark" panose="020B7200000000000000" pitchFamily="34" charset="0"/>
              </a:rPr>
              <a:t>Thank you!</a:t>
            </a:r>
          </a:p>
        </p:txBody>
      </p:sp>
    </p:spTree>
  </p:cSld>
  <p:clrMapOvr>
    <a:masterClrMapping/>
  </p:clrMapOvr>
  <p:transition>
    <p:fade/>
    <p:sndAc>
      <p:stSnd>
        <p:snd r:embed="rId2" name="applaus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53AD42-8646-0C40-896D-5D6DF82E91B2}"/>
              </a:ext>
            </a:extLst>
          </p:cNvPr>
          <p:cNvSpPr>
            <a:spLocks noGrp="1"/>
          </p:cNvSpPr>
          <p:nvPr>
            <p:ph type="ctrTitle"/>
          </p:nvPr>
        </p:nvSpPr>
        <p:spPr>
          <a:xfrm>
            <a:off x="2285997" y="468086"/>
            <a:ext cx="6836231" cy="2264229"/>
          </a:xfrm>
        </p:spPr>
        <p:txBody>
          <a:bodyPr>
            <a:normAutofit/>
          </a:bodyPr>
          <a:lstStyle/>
          <a:p>
            <a:r>
              <a:rPr lang="en-US" sz="4000" b="1" dirty="0" err="1" smtClean="0">
                <a:solidFill>
                  <a:srgbClr val="FF0000"/>
                </a:solidFill>
                <a:latin typeface="Times New Roman" pitchFamily="18" charset="0"/>
                <a:cs typeface="Times New Roman" pitchFamily="18" charset="0"/>
              </a:rPr>
              <a:t>Hãy</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kể</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tên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các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chất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có</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trong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lớp</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học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của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em</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51073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0FC52E-BF68-C010-C15C-07A295DC1063}"/>
              </a:ext>
            </a:extLst>
          </p:cNvPr>
          <p:cNvSpPr>
            <a:spLocks noGrp="1"/>
          </p:cNvSpPr>
          <p:nvPr>
            <p:ph type="title"/>
          </p:nvPr>
        </p:nvSpPr>
        <p:spPr>
          <a:xfrm>
            <a:off x="391886" y="881743"/>
            <a:ext cx="11146970" cy="1817913"/>
          </a:xfrm>
        </p:spPr>
        <p:txBody>
          <a:bodyPr>
            <a:noAutofit/>
          </a:bodyPr>
          <a:lstStyle/>
          <a:p>
            <a:pPr>
              <a:lnSpc>
                <a:spcPct val="114000"/>
              </a:lnSpc>
            </a:pPr>
            <a:r>
              <a:rPr lang="vi-VN" sz="3600" b="1" u="sng" dirty="0">
                <a:solidFill>
                  <a:srgbClr val="FF0000"/>
                </a:solidFill>
                <a:latin typeface="Arial" panose="020B0604020202020204" pitchFamily="34" charset="0"/>
                <a:cs typeface="Arial" panose="020B0604020202020204" pitchFamily="34" charset="0"/>
              </a:rPr>
              <a:t>CHƯƠNG VII</a:t>
            </a:r>
            <a:r>
              <a:rPr lang="vi-VN" sz="3600" b="1" dirty="0">
                <a:solidFill>
                  <a:srgbClr val="FF0000"/>
                </a:solidFill>
                <a:latin typeface="Arial" panose="020B0604020202020204" pitchFamily="34" charset="0"/>
                <a:cs typeface="Arial" panose="020B0604020202020204" pitchFamily="34" charset="0"/>
              </a:rPr>
              <a:t>: GIỚI THIỆU </a:t>
            </a:r>
            <a:r>
              <a:rPr lang="vi-VN" sz="3600" b="1" dirty="0" smtClean="0">
                <a:solidFill>
                  <a:srgbClr val="FF0000"/>
                </a:solidFill>
                <a:latin typeface="Arial" panose="020B0604020202020204" pitchFamily="34" charset="0"/>
                <a:cs typeface="Arial" panose="020B0604020202020204" pitchFamily="34" charset="0"/>
              </a:rPr>
              <a:t>VỀ </a:t>
            </a:r>
            <a:r>
              <a:rPr lang="vi-VN" sz="3600" b="1" dirty="0">
                <a:solidFill>
                  <a:srgbClr val="FF0000"/>
                </a:solidFill>
                <a:latin typeface="Arial" panose="020B0604020202020204" pitchFamily="34" charset="0"/>
                <a:cs typeface="Arial" panose="020B0604020202020204" pitchFamily="34" charset="0"/>
              </a:rPr>
              <a:t>CHẤT HỮU CƠ HYDROCARBON </a:t>
            </a:r>
            <a:r>
              <a:rPr lang="vi-VN" sz="3600" b="1" dirty="0" smtClean="0">
                <a:solidFill>
                  <a:srgbClr val="FF0000"/>
                </a:solidFill>
                <a:latin typeface="Arial" panose="020B0604020202020204" pitchFamily="34" charset="0"/>
                <a:cs typeface="Arial" panose="020B0604020202020204" pitchFamily="34" charset="0"/>
              </a:rPr>
              <a:t>VÀ </a:t>
            </a:r>
            <a:r>
              <a:rPr lang="vi-VN" sz="3600" b="1" dirty="0">
                <a:solidFill>
                  <a:srgbClr val="FF0000"/>
                </a:solidFill>
                <a:latin typeface="Arial" panose="020B0604020202020204" pitchFamily="34" charset="0"/>
                <a:cs typeface="Arial" panose="020B0604020202020204" pitchFamily="34" charset="0"/>
              </a:rPr>
              <a:t>NGUỒN NHIÊN LIỆU</a:t>
            </a:r>
            <a:endParaRPr lang="en-US" sz="3600"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947598DD-4B5D-501B-A447-1D9C70F57941}"/>
              </a:ext>
            </a:extLst>
          </p:cNvPr>
          <p:cNvSpPr>
            <a:spLocks noGrp="1"/>
          </p:cNvSpPr>
          <p:nvPr>
            <p:ph idx="1"/>
          </p:nvPr>
        </p:nvSpPr>
        <p:spPr>
          <a:xfrm>
            <a:off x="-257060" y="2701838"/>
            <a:ext cx="12449060" cy="1193067"/>
          </a:xfrm>
        </p:spPr>
        <p:txBody>
          <a:bodyPr>
            <a:noAutofit/>
          </a:bodyPr>
          <a:lstStyle/>
          <a:p>
            <a:pPr marL="0" indent="0" algn="ctr">
              <a:buNone/>
            </a:pPr>
            <a:r>
              <a:rPr lang="en-US" sz="4000" u="sng" dirty="0" err="1">
                <a:solidFill>
                  <a:srgbClr val="0000CC"/>
                </a:solidFill>
                <a:latin typeface="Arial" panose="020B0604020202020204" pitchFamily="34" charset="0"/>
                <a:cs typeface="Arial" panose="020B0604020202020204" pitchFamily="34" charset="0"/>
              </a:rPr>
              <a:t>BÀI</a:t>
            </a:r>
            <a:r>
              <a:rPr lang="en-US" sz="4000" u="sng" dirty="0">
                <a:solidFill>
                  <a:srgbClr val="0000CC"/>
                </a:solidFill>
                <a:latin typeface="Arial" panose="020B0604020202020204" pitchFamily="34" charset="0"/>
                <a:cs typeface="Arial" panose="020B0604020202020204" pitchFamily="34" charset="0"/>
              </a:rPr>
              <a:t> 22</a:t>
            </a:r>
            <a:r>
              <a:rPr lang="en-US" sz="4000" dirty="0">
                <a:solidFill>
                  <a:srgbClr val="0000CC"/>
                </a:solidFill>
                <a:latin typeface="Arial" panose="020B0604020202020204" pitchFamily="34" charset="0"/>
                <a:cs typeface="Arial" panose="020B0604020202020204" pitchFamily="34" charset="0"/>
              </a:rPr>
              <a:t>: </a:t>
            </a:r>
          </a:p>
          <a:p>
            <a:pPr marL="0" indent="0" algn="ctr">
              <a:buNone/>
            </a:pPr>
            <a:r>
              <a:rPr lang="en-US" sz="3800" b="1" dirty="0" err="1">
                <a:solidFill>
                  <a:srgbClr val="0000CC"/>
                </a:solidFill>
                <a:latin typeface="Arial" panose="020B0604020202020204" pitchFamily="34" charset="0"/>
                <a:cs typeface="Arial" panose="020B0604020202020204" pitchFamily="34" charset="0"/>
              </a:rPr>
              <a:t>GIỚI</a:t>
            </a:r>
            <a:r>
              <a:rPr lang="en-US" sz="3800" b="1" dirty="0">
                <a:solidFill>
                  <a:srgbClr val="0000CC"/>
                </a:solidFill>
                <a:latin typeface="Arial" panose="020B0604020202020204" pitchFamily="34" charset="0"/>
                <a:cs typeface="Arial" panose="020B0604020202020204" pitchFamily="34" charset="0"/>
              </a:rPr>
              <a:t> </a:t>
            </a:r>
            <a:r>
              <a:rPr lang="en-US" sz="3800" b="1" dirty="0" err="1">
                <a:solidFill>
                  <a:srgbClr val="0000CC"/>
                </a:solidFill>
                <a:latin typeface="Arial" panose="020B0604020202020204" pitchFamily="34" charset="0"/>
                <a:cs typeface="Arial" panose="020B0604020202020204" pitchFamily="34" charset="0"/>
              </a:rPr>
              <a:t>THIỆU</a:t>
            </a:r>
            <a:r>
              <a:rPr lang="en-US" sz="3800" b="1" dirty="0">
                <a:solidFill>
                  <a:srgbClr val="0000CC"/>
                </a:solidFill>
                <a:latin typeface="Arial" panose="020B0604020202020204" pitchFamily="34" charset="0"/>
                <a:cs typeface="Arial" panose="020B0604020202020204" pitchFamily="34" charset="0"/>
              </a:rPr>
              <a:t> </a:t>
            </a:r>
            <a:r>
              <a:rPr lang="en-US" sz="3800" b="1" dirty="0" err="1">
                <a:solidFill>
                  <a:srgbClr val="0000CC"/>
                </a:solidFill>
                <a:latin typeface="Arial" panose="020B0604020202020204" pitchFamily="34" charset="0"/>
                <a:cs typeface="Arial" panose="020B0604020202020204" pitchFamily="34" charset="0"/>
              </a:rPr>
              <a:t>VỀ</a:t>
            </a:r>
            <a:r>
              <a:rPr lang="en-US" sz="3800" b="1" dirty="0">
                <a:solidFill>
                  <a:srgbClr val="0000CC"/>
                </a:solidFill>
                <a:latin typeface="Arial" panose="020B0604020202020204" pitchFamily="34" charset="0"/>
                <a:cs typeface="Arial" panose="020B0604020202020204" pitchFamily="34" charset="0"/>
              </a:rPr>
              <a:t> </a:t>
            </a:r>
            <a:r>
              <a:rPr lang="en-US" sz="3800" b="1" dirty="0" err="1">
                <a:solidFill>
                  <a:srgbClr val="0000CC"/>
                </a:solidFill>
                <a:latin typeface="Arial" panose="020B0604020202020204" pitchFamily="34" charset="0"/>
                <a:cs typeface="Arial" panose="020B0604020202020204" pitchFamily="34" charset="0"/>
              </a:rPr>
              <a:t>HỢP</a:t>
            </a:r>
            <a:r>
              <a:rPr lang="en-US" sz="3800" b="1" dirty="0">
                <a:solidFill>
                  <a:srgbClr val="0000CC"/>
                </a:solidFill>
                <a:latin typeface="Arial" panose="020B0604020202020204" pitchFamily="34" charset="0"/>
                <a:cs typeface="Arial" panose="020B0604020202020204" pitchFamily="34" charset="0"/>
              </a:rPr>
              <a:t> </a:t>
            </a:r>
            <a:r>
              <a:rPr lang="en-US" sz="3800" b="1" dirty="0" err="1">
                <a:solidFill>
                  <a:srgbClr val="0000CC"/>
                </a:solidFill>
                <a:latin typeface="Arial" panose="020B0604020202020204" pitchFamily="34" charset="0"/>
                <a:cs typeface="Arial" panose="020B0604020202020204" pitchFamily="34" charset="0"/>
              </a:rPr>
              <a:t>CHẤT</a:t>
            </a:r>
            <a:r>
              <a:rPr lang="en-US" sz="3800" b="1" dirty="0">
                <a:solidFill>
                  <a:srgbClr val="0000CC"/>
                </a:solidFill>
                <a:latin typeface="Arial" panose="020B0604020202020204" pitchFamily="34" charset="0"/>
                <a:cs typeface="Arial" panose="020B0604020202020204" pitchFamily="34" charset="0"/>
              </a:rPr>
              <a:t> </a:t>
            </a:r>
            <a:r>
              <a:rPr lang="en-US" sz="3800" b="1" dirty="0" err="1">
                <a:solidFill>
                  <a:srgbClr val="0000CC"/>
                </a:solidFill>
                <a:latin typeface="Arial" panose="020B0604020202020204" pitchFamily="34" charset="0"/>
                <a:cs typeface="Arial" panose="020B0604020202020204" pitchFamily="34" charset="0"/>
              </a:rPr>
              <a:t>HỮU</a:t>
            </a:r>
            <a:r>
              <a:rPr lang="en-US" sz="3800" b="1" dirty="0">
                <a:solidFill>
                  <a:srgbClr val="0000CC"/>
                </a:solidFill>
                <a:latin typeface="Arial" panose="020B0604020202020204" pitchFamily="34" charset="0"/>
                <a:cs typeface="Arial" panose="020B0604020202020204" pitchFamily="34" charset="0"/>
              </a:rPr>
              <a:t> </a:t>
            </a:r>
            <a:r>
              <a:rPr lang="en-US" sz="3800" b="1" dirty="0" err="1">
                <a:solidFill>
                  <a:srgbClr val="0000CC"/>
                </a:solidFill>
                <a:latin typeface="Arial" panose="020B0604020202020204" pitchFamily="34" charset="0"/>
                <a:cs typeface="Arial" panose="020B0604020202020204" pitchFamily="34" charset="0"/>
              </a:rPr>
              <a:t>CƠ</a:t>
            </a:r>
            <a:endParaRPr lang="en-US" sz="38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0324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0" y="2608944"/>
            <a:ext cx="2495852" cy="1368425"/>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NỘI</a:t>
            </a:r>
            <a:r>
              <a:rPr lang="en-US" sz="3200" b="1" dirty="0" smtClean="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DUNG</a:t>
            </a:r>
            <a:endParaRPr lang="vi-VN" sz="3200" b="1" dirty="0">
              <a:solidFill>
                <a:srgbClr val="FF0000"/>
              </a:solidFill>
              <a:latin typeface="Times New Roman" pitchFamily="18" charset="0"/>
              <a:cs typeface="Times New Roman" pitchFamily="18" charset="0"/>
            </a:endParaRPr>
          </a:p>
          <a:p>
            <a:pPr>
              <a:defRPr/>
            </a:pPr>
            <a:endParaRPr lang="en-US" dirty="0"/>
          </a:p>
        </p:txBody>
      </p:sp>
      <p:sp>
        <p:nvSpPr>
          <p:cNvPr id="15" name="Rounded Rectangle 14"/>
          <p:cNvSpPr/>
          <p:nvPr/>
        </p:nvSpPr>
        <p:spPr>
          <a:xfrm>
            <a:off x="3614058" y="649743"/>
            <a:ext cx="8385628" cy="115252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3600" b="1" dirty="0" err="1" smtClean="0">
                <a:latin typeface="Times New Roman" pitchFamily="18" charset="0"/>
                <a:cs typeface="Times New Roman" pitchFamily="18" charset="0"/>
              </a:rPr>
              <a:t>Khái</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niệm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HCHC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hóa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học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hữu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cơ</a:t>
            </a:r>
            <a:endParaRPr lang="en-US" sz="3600" b="1" dirty="0">
              <a:latin typeface="Times New Roman" pitchFamily="18" charset="0"/>
              <a:cs typeface="Times New Roman" pitchFamily="18" charset="0"/>
            </a:endParaRPr>
          </a:p>
          <a:p>
            <a:pPr>
              <a:defRPr/>
            </a:pPr>
            <a:endParaRPr lang="en-US" b="1" dirty="0"/>
          </a:p>
        </p:txBody>
      </p:sp>
      <p:sp>
        <p:nvSpPr>
          <p:cNvPr id="17" name="Rounded Rectangle 16"/>
          <p:cNvSpPr/>
          <p:nvPr/>
        </p:nvSpPr>
        <p:spPr>
          <a:xfrm>
            <a:off x="3516084" y="5144635"/>
            <a:ext cx="8360229" cy="136842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3600" b="1" dirty="0" err="1" smtClean="0">
                <a:latin typeface="Times New Roman" pitchFamily="18" charset="0"/>
                <a:cs typeface="Times New Roman" pitchFamily="18" charset="0"/>
              </a:rPr>
              <a:t>Phân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loại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HCHC</a:t>
            </a:r>
            <a:endParaRPr lang="en-US" sz="3600" b="1" dirty="0">
              <a:latin typeface="Times New Roman" pitchFamily="18" charset="0"/>
              <a:cs typeface="Times New Roman" pitchFamily="18" charset="0"/>
            </a:endParaRPr>
          </a:p>
          <a:p>
            <a:pPr>
              <a:defRPr/>
            </a:pPr>
            <a:endParaRPr lang="en-US" b="1" dirty="0"/>
          </a:p>
        </p:txBody>
      </p:sp>
      <p:cxnSp>
        <p:nvCxnSpPr>
          <p:cNvPr id="23" name="Straight Arrow Connector 22"/>
          <p:cNvCxnSpPr>
            <a:endCxn id="15" idx="1"/>
          </p:cNvCxnSpPr>
          <p:nvPr/>
        </p:nvCxnSpPr>
        <p:spPr>
          <a:xfrm flipV="1">
            <a:off x="1850571" y="1226006"/>
            <a:ext cx="1763487" cy="150630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5" name="Straight Arrow Connector 24"/>
          <p:cNvCxnSpPr>
            <a:endCxn id="17" idx="1"/>
          </p:cNvCxnSpPr>
          <p:nvPr/>
        </p:nvCxnSpPr>
        <p:spPr>
          <a:xfrm rot="16200000" flipH="1">
            <a:off x="1665815" y="3978579"/>
            <a:ext cx="1938566" cy="176197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1" name="Rounded Rectangle 10"/>
          <p:cNvSpPr/>
          <p:nvPr/>
        </p:nvSpPr>
        <p:spPr>
          <a:xfrm>
            <a:off x="3592285" y="2119312"/>
            <a:ext cx="8320314" cy="115252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3600" b="1" dirty="0" err="1" smtClean="0">
                <a:latin typeface="Times New Roman" pitchFamily="18" charset="0"/>
                <a:cs typeface="Times New Roman" pitchFamily="18" charset="0"/>
              </a:rPr>
              <a:t>Công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thức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phân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tử</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công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thức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cấu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tạo</a:t>
            </a:r>
            <a:endParaRPr lang="en-US" sz="3600" b="1" dirty="0">
              <a:latin typeface="Times New Roman" pitchFamily="18" charset="0"/>
              <a:cs typeface="Times New Roman" pitchFamily="18" charset="0"/>
            </a:endParaRPr>
          </a:p>
          <a:p>
            <a:pPr>
              <a:defRPr/>
            </a:pPr>
            <a:endParaRPr lang="en-US" b="1" dirty="0"/>
          </a:p>
        </p:txBody>
      </p:sp>
      <p:cxnSp>
        <p:nvCxnSpPr>
          <p:cNvPr id="12" name="Straight Arrow Connector 11"/>
          <p:cNvCxnSpPr/>
          <p:nvPr/>
        </p:nvCxnSpPr>
        <p:spPr>
          <a:xfrm flipV="1">
            <a:off x="2406538" y="2695575"/>
            <a:ext cx="1219200" cy="42862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1" name="Rounded Rectangle 20"/>
          <p:cNvSpPr/>
          <p:nvPr/>
        </p:nvSpPr>
        <p:spPr>
          <a:xfrm>
            <a:off x="3505200" y="3479122"/>
            <a:ext cx="8382000" cy="136842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3600" b="1" dirty="0" err="1" smtClean="0">
                <a:latin typeface="Times New Roman" pitchFamily="18" charset="0"/>
                <a:cs typeface="Times New Roman" pitchFamily="18" charset="0"/>
              </a:rPr>
              <a:t>Đặc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điểm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cấu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tạo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HCHC</a:t>
            </a:r>
            <a:endParaRPr lang="en-US" sz="3600" b="1" dirty="0">
              <a:latin typeface="Times New Roman" pitchFamily="18" charset="0"/>
              <a:cs typeface="Times New Roman" pitchFamily="18" charset="0"/>
            </a:endParaRPr>
          </a:p>
          <a:p>
            <a:pPr>
              <a:defRPr/>
            </a:pPr>
            <a:endParaRPr lang="en-US" b="1" dirty="0"/>
          </a:p>
        </p:txBody>
      </p:sp>
      <p:cxnSp>
        <p:nvCxnSpPr>
          <p:cNvPr id="28" name="Straight Arrow Connector 27"/>
          <p:cNvCxnSpPr/>
          <p:nvPr/>
        </p:nvCxnSpPr>
        <p:spPr>
          <a:xfrm>
            <a:off x="2340429" y="3614058"/>
            <a:ext cx="1197429" cy="5710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1" nodeType="clickEffect">
                                  <p:stCondLst>
                                    <p:cond delay="0"/>
                                  </p:stCondLst>
                                  <p:childTnLst>
                                    <p:animEffect transition="out" filter="box(in)">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par>
                                <p:cTn id="48" presetID="4" presetClass="exit" presetSubtype="16" fill="hold" nodeType="withEffect">
                                  <p:stCondLst>
                                    <p:cond delay="0"/>
                                  </p:stCondLst>
                                  <p:childTnLst>
                                    <p:animEffect transition="out" filter="box(in)">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par>
                                <p:cTn id="51" presetID="4" presetClass="exit" presetSubtype="16" fill="hold" grpId="1" nodeType="withEffect">
                                  <p:stCondLst>
                                    <p:cond delay="0"/>
                                  </p:stCondLst>
                                  <p:childTnLst>
                                    <p:animEffect transition="out" filter="box(in)">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par>
                                <p:cTn id="54" presetID="4" presetClass="exit" presetSubtype="16" fill="hold" nodeType="withEffect">
                                  <p:stCondLst>
                                    <p:cond delay="0"/>
                                  </p:stCondLst>
                                  <p:childTnLst>
                                    <p:animEffect transition="out" filter="box(in)">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7" grpId="1" animBg="1"/>
      <p:bldP spid="11" grpId="0" animBg="1"/>
      <p:bldP spid="21" grpId="0" animBg="1"/>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47FABB2-9647-2D47-1CF7-F60CA3A513BE}"/>
              </a:ext>
            </a:extLst>
          </p:cNvPr>
          <p:cNvSpPr>
            <a:spLocks noGrp="1"/>
          </p:cNvSpPr>
          <p:nvPr>
            <p:ph idx="1"/>
          </p:nvPr>
        </p:nvSpPr>
        <p:spPr>
          <a:xfrm>
            <a:off x="893956" y="683341"/>
            <a:ext cx="10515600" cy="1580357"/>
          </a:xfrm>
        </p:spPr>
        <p:txBody>
          <a:bodyPr>
            <a:normAutofit fontScale="92500"/>
          </a:bodyPr>
          <a:lstStyle/>
          <a:p>
            <a:pPr marL="571500" indent="-571500">
              <a:lnSpc>
                <a:spcPct val="100000"/>
              </a:lnSpc>
              <a:spcBef>
                <a:spcPts val="1200"/>
              </a:spcBef>
              <a:spcAft>
                <a:spcPts val="1200"/>
              </a:spcAft>
              <a:buNone/>
            </a:pPr>
            <a:r>
              <a:rPr lang="en-US" sz="3200" b="1" dirty="0" smtClean="0">
                <a:solidFill>
                  <a:srgbClr val="0000CC"/>
                </a:solidFill>
                <a:cs typeface="Arial" panose="020B0604020202020204" pitchFamily="34" charset="0"/>
              </a:rPr>
              <a:t>I.</a:t>
            </a:r>
            <a:r>
              <a:rPr lang="vi-VN" sz="3200" b="1" dirty="0" smtClean="0">
                <a:solidFill>
                  <a:srgbClr val="0000CC"/>
                </a:solidFill>
                <a:cs typeface="Arial" panose="020B0604020202020204" pitchFamily="34" charset="0"/>
              </a:rPr>
              <a:t>KHÁI </a:t>
            </a:r>
            <a:r>
              <a:rPr lang="vi-VN" sz="3200" b="1" dirty="0">
                <a:solidFill>
                  <a:srgbClr val="0000CC"/>
                </a:solidFill>
                <a:cs typeface="Arial" panose="020B0604020202020204" pitchFamily="34" charset="0"/>
              </a:rPr>
              <a:t>NIỆM HỢP CHẤT HỮU CƠ VÀ HOÁ HỌC HỮU CƠ</a:t>
            </a:r>
            <a:endParaRPr lang="en-US" sz="3200" b="1" dirty="0">
              <a:solidFill>
                <a:srgbClr val="0000CC"/>
              </a:solidFill>
              <a:latin typeface="Arial" panose="020B0604020202020204" pitchFamily="34" charset="0"/>
              <a:cs typeface="Arial" panose="020B0604020202020204" pitchFamily="34" charset="0"/>
            </a:endParaRPr>
          </a:p>
          <a:p>
            <a:pPr marL="0" indent="0">
              <a:lnSpc>
                <a:spcPct val="100000"/>
              </a:lnSpc>
              <a:spcBef>
                <a:spcPts val="1200"/>
              </a:spcBef>
              <a:spcAft>
                <a:spcPts val="1200"/>
              </a:spcAft>
              <a:buNone/>
            </a:pPr>
            <a:r>
              <a:rPr lang="en-US" sz="3200" b="1" dirty="0">
                <a:solidFill>
                  <a:srgbClr val="0000CC"/>
                </a:solidFill>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9041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599" y="4673376"/>
            <a:ext cx="2198914" cy="954107"/>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Đường  </a:t>
            </a:r>
          </a:p>
          <a:p>
            <a:r>
              <a:rPr lang="vi-VN" sz="2800" dirty="0" smtClean="0">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C</a:t>
            </a:r>
            <a:r>
              <a:rPr lang="vi-VN" sz="2800" b="1" baseline="-25000" dirty="0" smtClean="0">
                <a:solidFill>
                  <a:srgbClr val="FF0000"/>
                </a:solidFill>
                <a:latin typeface="Times New Roman" pitchFamily="18" charset="0"/>
                <a:cs typeface="Times New Roman" pitchFamily="18" charset="0"/>
              </a:rPr>
              <a:t>12</a:t>
            </a:r>
            <a:r>
              <a:rPr lang="vi-VN" sz="2800" b="1" dirty="0" smtClean="0">
                <a:solidFill>
                  <a:srgbClr val="FF0000"/>
                </a:solidFill>
                <a:latin typeface="Times New Roman" pitchFamily="18" charset="0"/>
                <a:cs typeface="Times New Roman" pitchFamily="18" charset="0"/>
              </a:rPr>
              <a:t>H</a:t>
            </a:r>
            <a:r>
              <a:rPr lang="vi-VN" sz="2800" b="1" baseline="-25000" dirty="0" smtClean="0">
                <a:solidFill>
                  <a:srgbClr val="FF0000"/>
                </a:solidFill>
                <a:latin typeface="Times New Roman" pitchFamily="18" charset="0"/>
                <a:cs typeface="Times New Roman" pitchFamily="18" charset="0"/>
              </a:rPr>
              <a:t>22</a:t>
            </a:r>
            <a:r>
              <a:rPr lang="vi-VN" sz="2800" b="1" dirty="0" smtClean="0">
                <a:solidFill>
                  <a:srgbClr val="FF0000"/>
                </a:solidFill>
                <a:latin typeface="Times New Roman" pitchFamily="18" charset="0"/>
                <a:cs typeface="Times New Roman" pitchFamily="18" charset="0"/>
              </a:rPr>
              <a:t>O</a:t>
            </a:r>
            <a:r>
              <a:rPr lang="vi-VN" sz="2800" b="1" baseline="-25000" dirty="0" smtClean="0">
                <a:solidFill>
                  <a:srgbClr val="FF0000"/>
                </a:solidFill>
                <a:latin typeface="Times New Roman" pitchFamily="18" charset="0"/>
                <a:cs typeface="Times New Roman" pitchFamily="18" charset="0"/>
              </a:rPr>
              <a:t>11</a:t>
            </a:r>
            <a:endParaRPr lang="vi-VN" sz="2800" b="1" dirty="0">
              <a:solidFill>
                <a:srgbClr val="FF0000"/>
              </a:solidFill>
              <a:latin typeface="Times New Roman" pitchFamily="18" charset="0"/>
              <a:cs typeface="Times New Roman" pitchFamily="18" charset="0"/>
            </a:endParaRPr>
          </a:p>
        </p:txBody>
      </p:sp>
      <p:sp>
        <p:nvSpPr>
          <p:cNvPr id="8" name="Rectangle 7"/>
          <p:cNvSpPr/>
          <p:nvPr/>
        </p:nvSpPr>
        <p:spPr>
          <a:xfrm>
            <a:off x="4095902" y="4724526"/>
            <a:ext cx="3204723" cy="954107"/>
          </a:xfrm>
          <a:prstGeom prst="rect">
            <a:avLst/>
          </a:prstGeom>
        </p:spPr>
        <p:txBody>
          <a:bodyPr wrap="none">
            <a:spAutoFit/>
          </a:bodyPr>
          <a:lstStyle/>
          <a:p>
            <a:r>
              <a:rPr lang="en-US" sz="2800" b="1" dirty="0" smtClean="0"/>
              <a:t>  D</a:t>
            </a:r>
            <a:r>
              <a:rPr lang="en-US" sz="2800" b="1" dirty="0" smtClean="0">
                <a:latin typeface="Times New Roman" pitchFamily="18" charset="0"/>
                <a:cs typeface="Times New Roman" pitchFamily="18" charset="0"/>
              </a:rPr>
              <a:t>ung </a:t>
            </a:r>
            <a:r>
              <a:rPr lang="en-US" sz="2800" b="1" dirty="0" err="1" smtClean="0">
                <a:latin typeface="Times New Roman" pitchFamily="18" charset="0"/>
                <a:cs typeface="Times New Roman" pitchFamily="18" charset="0"/>
              </a:rPr>
              <a:t>dịch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rửa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tay</a:t>
            </a:r>
            <a:r>
              <a:rPr lang="en-US" sz="2800" b="1" dirty="0" smtClean="0">
                <a:latin typeface="Times New Roman" pitchFamily="18" charset="0"/>
                <a:cs typeface="Times New Roman" pitchFamily="18" charset="0"/>
              </a:rPr>
              <a:t> </a:t>
            </a:r>
          </a:p>
          <a:p>
            <a:r>
              <a:rPr lang="en-US" sz="2800" b="1"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a:t>
            </a:r>
            <a:r>
              <a:rPr lang="en-US" sz="2800" b="1" baseline="-25000" dirty="0" err="1" smtClean="0">
                <a:solidFill>
                  <a:srgbClr val="FF0000"/>
                </a:solidFill>
                <a:latin typeface="Times New Roman" pitchFamily="18" charset="0"/>
                <a:cs typeface="Times New Roman" pitchFamily="18" charset="0"/>
              </a:rPr>
              <a:t>2</a:t>
            </a:r>
            <a:r>
              <a:rPr lang="en-US" sz="2800" b="1" dirty="0" err="1" smtClean="0">
                <a:solidFill>
                  <a:srgbClr val="FF0000"/>
                </a:solidFill>
                <a:latin typeface="Times New Roman" pitchFamily="18" charset="0"/>
                <a:cs typeface="Times New Roman" pitchFamily="18" charset="0"/>
              </a:rPr>
              <a:t>H</a:t>
            </a:r>
            <a:r>
              <a:rPr lang="en-US" sz="2800" b="1" baseline="-25000" dirty="0" err="1" smtClean="0">
                <a:solidFill>
                  <a:srgbClr val="FF0000"/>
                </a:solidFill>
                <a:latin typeface="Times New Roman" pitchFamily="18" charset="0"/>
                <a:cs typeface="Times New Roman" pitchFamily="18" charset="0"/>
              </a:rPr>
              <a:t>5</a:t>
            </a:r>
            <a:r>
              <a:rPr lang="en-US" sz="2800" b="1" dirty="0" err="1" smtClean="0">
                <a:solidFill>
                  <a:srgbClr val="FF0000"/>
                </a:solidFill>
                <a:latin typeface="Times New Roman" pitchFamily="18" charset="0"/>
                <a:cs typeface="Times New Roman" pitchFamily="18" charset="0"/>
              </a:rPr>
              <a:t>OH</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9" name="Rectangle 8"/>
          <p:cNvSpPr/>
          <p:nvPr/>
        </p:nvSpPr>
        <p:spPr>
          <a:xfrm>
            <a:off x="7863999" y="4694883"/>
            <a:ext cx="1665515" cy="954107"/>
          </a:xfrm>
          <a:prstGeom prst="rect">
            <a:avLst/>
          </a:prstGeom>
        </p:spPr>
        <p:txBody>
          <a:bodyPr wrap="square">
            <a:spAutoFit/>
          </a:bodyPr>
          <a:lstStyle/>
          <a:p>
            <a:r>
              <a:rPr lang="en-US" sz="2400" dirty="0" smtClean="0"/>
              <a:t>    </a:t>
            </a:r>
            <a:r>
              <a:rPr lang="en-US" sz="2800" b="1" dirty="0" err="1" smtClean="0"/>
              <a:t>Khí</a:t>
            </a:r>
            <a:r>
              <a:rPr lang="en-US" sz="2800" b="1" dirty="0" smtClean="0"/>
              <a:t> </a:t>
            </a:r>
            <a:r>
              <a:rPr lang="en-US" sz="2800" b="1" dirty="0" err="1" smtClean="0"/>
              <a:t>gaz</a:t>
            </a:r>
            <a:endParaRPr lang="en-US" sz="2800" b="1" dirty="0" smtClean="0"/>
          </a:p>
          <a:p>
            <a:r>
              <a:rPr lang="en-US" sz="2800" b="1" dirty="0" smtClean="0"/>
              <a:t> </a:t>
            </a:r>
            <a:r>
              <a:rPr lang="en-US" sz="2800" b="1" dirty="0" smtClean="0">
                <a:solidFill>
                  <a:srgbClr val="FF0000"/>
                </a:solidFill>
              </a:rPr>
              <a:t> </a:t>
            </a:r>
            <a:r>
              <a:rPr lang="en-US" sz="2800" b="1" dirty="0" err="1" smtClean="0">
                <a:solidFill>
                  <a:srgbClr val="FF0000"/>
                </a:solidFill>
              </a:rPr>
              <a:t>C</a:t>
            </a:r>
            <a:r>
              <a:rPr lang="en-US" sz="2800" b="1" baseline="-25000" dirty="0" err="1" smtClean="0">
                <a:solidFill>
                  <a:srgbClr val="FF0000"/>
                </a:solidFill>
              </a:rPr>
              <a:t>4</a:t>
            </a:r>
            <a:r>
              <a:rPr lang="en-US" sz="2800" b="1" dirty="0" err="1" smtClean="0">
                <a:solidFill>
                  <a:srgbClr val="FF0000"/>
                </a:solidFill>
              </a:rPr>
              <a:t>H</a:t>
            </a:r>
            <a:r>
              <a:rPr lang="en-US" sz="2800" b="1" baseline="-25000" dirty="0" err="1" smtClean="0">
                <a:solidFill>
                  <a:srgbClr val="FF0000"/>
                </a:solidFill>
              </a:rPr>
              <a:t>10</a:t>
            </a:r>
            <a:r>
              <a:rPr lang="en-US" sz="2800" b="1" baseline="-25000" dirty="0" smtClean="0">
                <a:solidFill>
                  <a:srgbClr val="FF0000"/>
                </a:solidFill>
              </a:rPr>
              <a:t> </a:t>
            </a:r>
            <a:endParaRPr lang="en-US" sz="2800" b="1" dirty="0">
              <a:solidFill>
                <a:srgbClr val="FF0000"/>
              </a:solidFill>
            </a:endParaRPr>
          </a:p>
        </p:txBody>
      </p:sp>
      <p:sp>
        <p:nvSpPr>
          <p:cNvPr id="10" name="Rectangle 9"/>
          <p:cNvSpPr/>
          <p:nvPr/>
        </p:nvSpPr>
        <p:spPr>
          <a:xfrm>
            <a:off x="10167431" y="4667709"/>
            <a:ext cx="1693092" cy="954107"/>
          </a:xfrm>
          <a:prstGeom prst="rect">
            <a:avLst/>
          </a:prstGeom>
        </p:spPr>
        <p:txBody>
          <a:bodyPr wrap="none">
            <a:spAutoFit/>
          </a:bodyPr>
          <a:lstStyle/>
          <a:p>
            <a:r>
              <a:rPr lang="en-US" sz="2800" b="1" dirty="0" smtClean="0">
                <a:latin typeface="Times New Roman" pitchFamily="18" charset="0"/>
                <a:cs typeface="Times New Roman" pitchFamily="18" charset="0"/>
              </a:rPr>
              <a:t>Dung </a:t>
            </a:r>
            <a:r>
              <a:rPr lang="en-US" sz="2800" b="1" dirty="0" err="1" smtClean="0">
                <a:latin typeface="Times New Roman" pitchFamily="18" charset="0"/>
                <a:cs typeface="Times New Roman" pitchFamily="18" charset="0"/>
              </a:rPr>
              <a:t>môi</a:t>
            </a:r>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CCl</a:t>
            </a:r>
            <a:r>
              <a:rPr lang="en-US" sz="2800" b="1" baseline="-25000" dirty="0" err="1" smtClean="0">
                <a:solidFill>
                  <a:srgbClr val="FF0000"/>
                </a:solidFill>
                <a:latin typeface="Times New Roman" pitchFamily="18" charset="0"/>
                <a:cs typeface="Times New Roman" pitchFamily="18" charset="0"/>
              </a:rPr>
              <a:t>4</a:t>
            </a:r>
            <a:endParaRPr lang="en-US" sz="2800" b="1" dirty="0">
              <a:solidFill>
                <a:srgbClr val="FF0000"/>
              </a:solidFill>
              <a:latin typeface="Times New Roman" pitchFamily="18" charset="0"/>
              <a:cs typeface="Times New Roman" pitchFamily="18" charset="0"/>
            </a:endParaRPr>
          </a:p>
        </p:txBody>
      </p:sp>
      <p:pic>
        <p:nvPicPr>
          <p:cNvPr id="1026" name="Picture 2" descr="C:\Users\NCC\Desktop\1.png"/>
          <p:cNvPicPr>
            <a:picLocks noChangeAspect="1" noChangeArrowheads="1"/>
          </p:cNvPicPr>
          <p:nvPr/>
        </p:nvPicPr>
        <p:blipFill>
          <a:blip r:embed="rId2"/>
          <a:srcRect/>
          <a:stretch>
            <a:fillRect/>
          </a:stretch>
        </p:blipFill>
        <p:spPr bwMode="auto">
          <a:xfrm>
            <a:off x="130629" y="1149667"/>
            <a:ext cx="3472542" cy="3384097"/>
          </a:xfrm>
          <a:prstGeom prst="rect">
            <a:avLst/>
          </a:prstGeom>
          <a:noFill/>
        </p:spPr>
      </p:pic>
      <p:pic>
        <p:nvPicPr>
          <p:cNvPr id="1027" name="Picture 3" descr="C:\Users\NCC\Desktop\2.png"/>
          <p:cNvPicPr>
            <a:picLocks noChangeAspect="1" noChangeArrowheads="1"/>
          </p:cNvPicPr>
          <p:nvPr/>
        </p:nvPicPr>
        <p:blipFill>
          <a:blip r:embed="rId3"/>
          <a:srcRect/>
          <a:stretch>
            <a:fillRect/>
          </a:stretch>
        </p:blipFill>
        <p:spPr bwMode="auto">
          <a:xfrm>
            <a:off x="3757962" y="1103971"/>
            <a:ext cx="3635298" cy="3423424"/>
          </a:xfrm>
          <a:prstGeom prst="rect">
            <a:avLst/>
          </a:prstGeom>
          <a:noFill/>
        </p:spPr>
      </p:pic>
      <p:pic>
        <p:nvPicPr>
          <p:cNvPr id="1028" name="Picture 4" descr="C:\Users\NCC\Desktop\3.png"/>
          <p:cNvPicPr>
            <a:picLocks noChangeAspect="1" noChangeArrowheads="1"/>
          </p:cNvPicPr>
          <p:nvPr/>
        </p:nvPicPr>
        <p:blipFill>
          <a:blip r:embed="rId4"/>
          <a:srcRect/>
          <a:stretch>
            <a:fillRect/>
          </a:stretch>
        </p:blipFill>
        <p:spPr bwMode="auto">
          <a:xfrm>
            <a:off x="7423793" y="970154"/>
            <a:ext cx="2601154" cy="3678841"/>
          </a:xfrm>
          <a:prstGeom prst="rect">
            <a:avLst/>
          </a:prstGeom>
          <a:noFill/>
        </p:spPr>
      </p:pic>
      <p:pic>
        <p:nvPicPr>
          <p:cNvPr id="1029" name="Picture 5" descr="C:\Users\NCC\Desktop\4.jpg"/>
          <p:cNvPicPr>
            <a:picLocks noChangeAspect="1" noChangeArrowheads="1"/>
          </p:cNvPicPr>
          <p:nvPr/>
        </p:nvPicPr>
        <p:blipFill>
          <a:blip r:embed="rId5"/>
          <a:srcRect/>
          <a:stretch>
            <a:fillRect/>
          </a:stretch>
        </p:blipFill>
        <p:spPr bwMode="auto">
          <a:xfrm>
            <a:off x="9712712" y="1251857"/>
            <a:ext cx="2479288" cy="3200400"/>
          </a:xfrm>
          <a:prstGeom prst="rect">
            <a:avLst/>
          </a:prstGeom>
          <a:noFill/>
        </p:spPr>
      </p:pic>
      <p:sp>
        <p:nvSpPr>
          <p:cNvPr id="11" name="Rectangle 10"/>
          <p:cNvSpPr/>
          <p:nvPr/>
        </p:nvSpPr>
        <p:spPr>
          <a:xfrm>
            <a:off x="4493629" y="338379"/>
            <a:ext cx="5007210" cy="584775"/>
          </a:xfrm>
          <a:prstGeom prst="rect">
            <a:avLst/>
          </a:prstGeom>
        </p:spPr>
        <p:txBody>
          <a:bodyPr wrap="square">
            <a:spAutoFit/>
          </a:bodyPr>
          <a:lstStyle/>
          <a:p>
            <a:r>
              <a:rPr lang="en-US" sz="2800" b="1" dirty="0" smtClean="0"/>
              <a:t> </a:t>
            </a:r>
            <a:r>
              <a:rPr lang="en-US" sz="3200" b="1" dirty="0" err="1" smtClean="0">
                <a:solidFill>
                  <a:srgbClr val="FF0000"/>
                </a:solidFill>
              </a:rPr>
              <a:t>HỢP</a:t>
            </a:r>
            <a:r>
              <a:rPr lang="en-US" sz="3200" b="1" dirty="0" smtClean="0">
                <a:solidFill>
                  <a:srgbClr val="FF0000"/>
                </a:solidFill>
              </a:rPr>
              <a:t> </a:t>
            </a:r>
            <a:r>
              <a:rPr lang="en-US" sz="3200" b="1" dirty="0" err="1" smtClean="0">
                <a:solidFill>
                  <a:srgbClr val="FF0000"/>
                </a:solidFill>
              </a:rPr>
              <a:t>CHẤT</a:t>
            </a:r>
            <a:r>
              <a:rPr lang="en-US" sz="3200" b="1" dirty="0" smtClean="0">
                <a:solidFill>
                  <a:srgbClr val="FF0000"/>
                </a:solidFill>
              </a:rPr>
              <a:t> </a:t>
            </a:r>
            <a:r>
              <a:rPr lang="en-US" sz="3200" b="1" dirty="0" err="1" smtClean="0">
                <a:solidFill>
                  <a:srgbClr val="FF0000"/>
                </a:solidFill>
              </a:rPr>
              <a:t>HỮU</a:t>
            </a:r>
            <a:r>
              <a:rPr lang="en-US" sz="3200" b="1" dirty="0" smtClean="0">
                <a:solidFill>
                  <a:srgbClr val="FF0000"/>
                </a:solidFill>
              </a:rPr>
              <a:t> </a:t>
            </a:r>
            <a:r>
              <a:rPr lang="en-US" sz="3200" b="1" dirty="0" err="1" smtClean="0">
                <a:solidFill>
                  <a:srgbClr val="FF0000"/>
                </a:solidFill>
              </a:rPr>
              <a:t>CƠ</a:t>
            </a:r>
            <a:endParaRPr lang="en-US" sz="3200" b="1" dirty="0" smtClean="0">
              <a:solidFill>
                <a:srgbClr val="FF0000"/>
              </a:solidFill>
              <a:latin typeface="Times New Roman" pitchFamily="18" charset="0"/>
              <a:cs typeface="Times New Roman" pitchFamily="18" charset="0"/>
            </a:endParaRPr>
          </a:p>
        </p:txBody>
      </p:sp>
      <p:sp>
        <p:nvSpPr>
          <p:cNvPr id="12" name="Oval 11"/>
          <p:cNvSpPr/>
          <p:nvPr/>
        </p:nvSpPr>
        <p:spPr>
          <a:xfrm>
            <a:off x="304801" y="5105400"/>
            <a:ext cx="544285" cy="6313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112828" y="5083629"/>
            <a:ext cx="544285" cy="6313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924800" y="5159829"/>
            <a:ext cx="544285" cy="6313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376058" y="5138058"/>
            <a:ext cx="544285" cy="6313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71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ox(in)">
                                      <p:cBhvr>
                                        <p:cTn id="15" dur="500"/>
                                        <p:tgtEl>
                                          <p:spTgt spid="102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ox(in)">
                                      <p:cBhvr>
                                        <p:cTn id="23" dur="500"/>
                                        <p:tgtEl>
                                          <p:spTgt spid="102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box(in)">
                                      <p:cBhvr>
                                        <p:cTn id="31" dur="500"/>
                                        <p:tgtEl>
                                          <p:spTgt spid="102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47FABB2-9647-2D47-1CF7-F60CA3A513BE}"/>
              </a:ext>
            </a:extLst>
          </p:cNvPr>
          <p:cNvSpPr>
            <a:spLocks noGrp="1"/>
          </p:cNvSpPr>
          <p:nvPr>
            <p:ph idx="1"/>
          </p:nvPr>
        </p:nvSpPr>
        <p:spPr>
          <a:xfrm>
            <a:off x="361740" y="785620"/>
            <a:ext cx="11611707" cy="713398"/>
          </a:xfrm>
        </p:spPr>
        <p:txBody>
          <a:bodyPr>
            <a:normAutofit/>
          </a:bodyPr>
          <a:lstStyle/>
          <a:p>
            <a:pPr marL="0" indent="0">
              <a:lnSpc>
                <a:spcPct val="100000"/>
              </a:lnSpc>
              <a:spcBef>
                <a:spcPts val="0"/>
              </a:spcBef>
              <a:spcAft>
                <a:spcPts val="600"/>
              </a:spcAft>
              <a:buNone/>
            </a:pPr>
            <a:r>
              <a:rPr lang="en-US" sz="3200" b="1" dirty="0">
                <a:solidFill>
                  <a:srgbClr val="0000CC"/>
                </a:solidFill>
                <a:latin typeface="Arial" panose="020B0604020202020204" pitchFamily="34" charset="0"/>
                <a:cs typeface="Arial" panose="020B0604020202020204" pitchFamily="34" charset="0"/>
              </a:rPr>
              <a:t>I. </a:t>
            </a:r>
            <a:r>
              <a:rPr lang="vi-VN" sz="3200" b="1" dirty="0">
                <a:solidFill>
                  <a:srgbClr val="0000CC"/>
                </a:solidFill>
                <a:latin typeface="Arial" panose="020B0604020202020204" pitchFamily="34" charset="0"/>
                <a:cs typeface="Arial" panose="020B0604020202020204" pitchFamily="34" charset="0"/>
              </a:rPr>
              <a:t>KHÁI NIỆM HỢP CHẤT HỮU CƠ VÀ HOÁ HỌC HỮU CƠ</a:t>
            </a:r>
            <a:r>
              <a:rPr lang="en-US" sz="3200" b="1" dirty="0">
                <a:solidFill>
                  <a:srgbClr val="0000CC"/>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xmlns="" id="{EC633C96-BFF7-F109-70E4-A8B1B25E6414}"/>
              </a:ext>
            </a:extLst>
          </p:cNvPr>
          <p:cNvSpPr txBox="1"/>
          <p:nvPr/>
        </p:nvSpPr>
        <p:spPr>
          <a:xfrm>
            <a:off x="531983" y="1635329"/>
            <a:ext cx="11040948" cy="1892826"/>
          </a:xfrm>
          <a:prstGeom prst="rect">
            <a:avLst/>
          </a:prstGeom>
          <a:noFill/>
        </p:spPr>
        <p:txBody>
          <a:bodyPr wrap="square">
            <a:spAutoFit/>
          </a:bodyPr>
          <a:lstStyle/>
          <a:p>
            <a:pPr algn="just">
              <a:spcBef>
                <a:spcPts val="600"/>
              </a:spcBef>
            </a:pPr>
            <a:r>
              <a:rPr lang="vi-VN" sz="2800" dirty="0">
                <a:latin typeface="Times New Roman" pitchFamily="18" charset="0"/>
                <a:cs typeface="Times New Roman" pitchFamily="18" charset="0"/>
              </a:rPr>
              <a:t>- Hợp chất </a:t>
            </a:r>
            <a:r>
              <a:rPr lang="en-US" sz="2800" dirty="0" err="1" smtClean="0">
                <a:latin typeface="Times New Roman" pitchFamily="18" charset="0"/>
                <a:cs typeface="Times New Roman" pitchFamily="18" charset="0"/>
              </a:rPr>
              <a:t>hữu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carbon</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(trừ CO, </a:t>
            </a:r>
            <a:r>
              <a:rPr lang="vi-VN" sz="2800" dirty="0" smtClean="0">
                <a:latin typeface="Times New Roman" pitchFamily="18" charset="0"/>
                <a:cs typeface="Times New Roman" pitchFamily="18" charset="0"/>
              </a:rPr>
              <a:t>CO</a:t>
            </a:r>
            <a:r>
              <a:rPr lang="vi-VN" sz="2800" baseline="-25000" dirty="0" smtClean="0">
                <a:latin typeface="Times New Roman" pitchFamily="18" charset="0"/>
                <a:cs typeface="Times New Roman" pitchFamily="18" charset="0"/>
              </a:rPr>
              <a:t>2</a:t>
            </a:r>
            <a:r>
              <a:rPr lang="vi-VN"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t>
            </a:r>
            <a:r>
              <a:rPr lang="en-US" sz="2800" baseline="-25000" dirty="0" err="1" smtClean="0">
                <a:latin typeface="Times New Roman" pitchFamily="18" charset="0"/>
                <a:cs typeface="Times New Roman" pitchFamily="18" charset="0"/>
              </a:rPr>
              <a:t>2</a:t>
            </a:r>
            <a:r>
              <a:rPr lang="en-US" sz="2800" dirty="0" err="1" smtClean="0">
                <a:latin typeface="Times New Roman" pitchFamily="18" charset="0"/>
                <a:cs typeface="Times New Roman" pitchFamily="18" charset="0"/>
              </a:rPr>
              <a:t>CO</a:t>
            </a:r>
            <a:r>
              <a:rPr lang="en-US" sz="2800" baseline="-25000" dirty="0" err="1"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muối </a:t>
            </a:r>
            <a:r>
              <a:rPr lang="vi-VN" sz="2800" dirty="0">
                <a:latin typeface="Times New Roman" pitchFamily="18" charset="0"/>
                <a:cs typeface="Times New Roman" pitchFamily="18" charset="0"/>
              </a:rPr>
              <a:t>carbonate , ...).</a:t>
            </a:r>
          </a:p>
          <a:p>
            <a:pPr algn="just">
              <a:spcBef>
                <a:spcPts val="600"/>
              </a:spcBef>
            </a:pPr>
            <a:r>
              <a:rPr lang="vi-VN" sz="2800" dirty="0">
                <a:latin typeface="Times New Roman" pitchFamily="18" charset="0"/>
                <a:cs typeface="Times New Roman" pitchFamily="18" charset="0"/>
              </a:rPr>
              <a:t>- Hoá học hữu cơ là ngành hoá học chuyên nghiên cứu về các hợp chất hữu cơ.</a:t>
            </a:r>
          </a:p>
        </p:txBody>
      </p:sp>
    </p:spTree>
    <p:extLst>
      <p:ext uri="{BB962C8B-B14F-4D97-AF65-F5344CB8AC3E}">
        <p14:creationId xmlns:p14="http://schemas.microsoft.com/office/powerpoint/2010/main" xmlns="" val="244709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
            <a:ext cx="12192000" cy="6858000"/>
            <a:chOff x="1828800" y="457199"/>
            <a:chExt cx="7162800" cy="5486401"/>
          </a:xfrm>
        </p:grpSpPr>
        <p:pic>
          <p:nvPicPr>
            <p:cNvPr id="10246" name="Picture 4"/>
            <p:cNvPicPr>
              <a:picLocks noChangeAspect="1" noChangeArrowheads="1"/>
            </p:cNvPicPr>
            <p:nvPr/>
          </p:nvPicPr>
          <p:blipFill>
            <a:blip r:embed="rId2"/>
            <a:srcRect/>
            <a:stretch>
              <a:fillRect/>
            </a:stretch>
          </p:blipFill>
          <p:spPr bwMode="auto">
            <a:xfrm>
              <a:off x="4081305" y="457200"/>
              <a:ext cx="2159000" cy="1905000"/>
            </a:xfrm>
            <a:prstGeom prst="rect">
              <a:avLst/>
            </a:prstGeom>
            <a:noFill/>
            <a:ln w="9525">
              <a:solidFill>
                <a:schemeClr val="bg1"/>
              </a:solidFill>
              <a:miter lim="800000"/>
              <a:headEnd/>
              <a:tailEnd/>
            </a:ln>
          </p:spPr>
        </p:pic>
        <p:pic>
          <p:nvPicPr>
            <p:cNvPr id="10247" name="Picture 5"/>
            <p:cNvPicPr>
              <a:picLocks noChangeAspect="1" noChangeArrowheads="1"/>
            </p:cNvPicPr>
            <p:nvPr/>
          </p:nvPicPr>
          <p:blipFill>
            <a:blip r:embed="rId3"/>
            <a:srcRect/>
            <a:stretch>
              <a:fillRect/>
            </a:stretch>
          </p:blipFill>
          <p:spPr bwMode="auto">
            <a:xfrm>
              <a:off x="1981200" y="457200"/>
              <a:ext cx="1979613" cy="1905000"/>
            </a:xfrm>
            <a:prstGeom prst="rect">
              <a:avLst/>
            </a:prstGeom>
            <a:noFill/>
            <a:ln w="9525">
              <a:solidFill>
                <a:schemeClr val="bg1"/>
              </a:solidFill>
              <a:miter lim="800000"/>
              <a:headEnd/>
              <a:tailEnd/>
            </a:ln>
          </p:spPr>
        </p:pic>
        <p:pic>
          <p:nvPicPr>
            <p:cNvPr id="10248" name="Picture 9"/>
            <p:cNvPicPr>
              <a:picLocks noChangeAspect="1" noChangeArrowheads="1"/>
            </p:cNvPicPr>
            <p:nvPr/>
          </p:nvPicPr>
          <p:blipFill>
            <a:blip r:embed="rId4"/>
            <a:srcRect/>
            <a:stretch>
              <a:fillRect/>
            </a:stretch>
          </p:blipFill>
          <p:spPr bwMode="auto">
            <a:xfrm>
              <a:off x="6363108" y="457199"/>
              <a:ext cx="2628492" cy="1933304"/>
            </a:xfrm>
            <a:prstGeom prst="rect">
              <a:avLst/>
            </a:prstGeom>
            <a:noFill/>
            <a:ln w="9525">
              <a:solidFill>
                <a:schemeClr val="bg1"/>
              </a:solidFill>
              <a:miter lim="800000"/>
              <a:headEnd/>
              <a:tailEnd/>
            </a:ln>
          </p:spPr>
        </p:pic>
        <p:pic>
          <p:nvPicPr>
            <p:cNvPr id="10249" name="Picture 8"/>
            <p:cNvPicPr>
              <a:picLocks noChangeAspect="1" noChangeArrowheads="1"/>
            </p:cNvPicPr>
            <p:nvPr/>
          </p:nvPicPr>
          <p:blipFill>
            <a:blip r:embed="rId5"/>
            <a:srcRect/>
            <a:stretch>
              <a:fillRect/>
            </a:stretch>
          </p:blipFill>
          <p:spPr bwMode="auto">
            <a:xfrm>
              <a:off x="6311946" y="2590799"/>
              <a:ext cx="2584269" cy="1663337"/>
            </a:xfrm>
            <a:prstGeom prst="rect">
              <a:avLst/>
            </a:prstGeom>
            <a:noFill/>
            <a:ln w="9525">
              <a:solidFill>
                <a:schemeClr val="bg1"/>
              </a:solidFill>
              <a:miter lim="800000"/>
              <a:headEnd/>
              <a:tailEnd/>
            </a:ln>
          </p:spPr>
        </p:pic>
        <p:pic>
          <p:nvPicPr>
            <p:cNvPr id="10250" name="Picture 10"/>
            <p:cNvPicPr>
              <a:picLocks noChangeAspect="1" noChangeArrowheads="1"/>
            </p:cNvPicPr>
            <p:nvPr/>
          </p:nvPicPr>
          <p:blipFill>
            <a:blip r:embed="rId6"/>
            <a:srcRect/>
            <a:stretch>
              <a:fillRect/>
            </a:stretch>
          </p:blipFill>
          <p:spPr bwMode="auto">
            <a:xfrm>
              <a:off x="4114800" y="2460171"/>
              <a:ext cx="2133600" cy="1846218"/>
            </a:xfrm>
            <a:prstGeom prst="rect">
              <a:avLst/>
            </a:prstGeom>
            <a:noFill/>
            <a:ln w="9525">
              <a:solidFill>
                <a:schemeClr val="bg1"/>
              </a:solidFill>
              <a:miter lim="800000"/>
              <a:headEnd/>
              <a:tailEnd/>
            </a:ln>
          </p:spPr>
        </p:pic>
        <p:pic>
          <p:nvPicPr>
            <p:cNvPr id="10251" name="Picture 11"/>
            <p:cNvPicPr>
              <a:picLocks noChangeAspect="1" noChangeArrowheads="1"/>
            </p:cNvPicPr>
            <p:nvPr/>
          </p:nvPicPr>
          <p:blipFill>
            <a:blip r:embed="rId7"/>
            <a:srcRect/>
            <a:stretch>
              <a:fillRect/>
            </a:stretch>
          </p:blipFill>
          <p:spPr bwMode="auto">
            <a:xfrm>
              <a:off x="5257800" y="4343400"/>
              <a:ext cx="3657600" cy="1600200"/>
            </a:xfrm>
            <a:prstGeom prst="rect">
              <a:avLst/>
            </a:prstGeom>
            <a:noFill/>
            <a:ln w="9525">
              <a:solidFill>
                <a:schemeClr val="bg1"/>
              </a:solidFill>
              <a:miter lim="800000"/>
              <a:headEnd/>
              <a:tailEnd/>
            </a:ln>
          </p:spPr>
        </p:pic>
        <p:pic>
          <p:nvPicPr>
            <p:cNvPr id="10252" name="Picture 12"/>
            <p:cNvPicPr>
              <a:picLocks noChangeAspect="1" noChangeArrowheads="1"/>
            </p:cNvPicPr>
            <p:nvPr/>
          </p:nvPicPr>
          <p:blipFill>
            <a:blip r:embed="rId8"/>
            <a:srcRect/>
            <a:stretch>
              <a:fillRect/>
            </a:stretch>
          </p:blipFill>
          <p:spPr bwMode="auto">
            <a:xfrm>
              <a:off x="1828800" y="4343400"/>
              <a:ext cx="3200400" cy="1600200"/>
            </a:xfrm>
            <a:prstGeom prst="rect">
              <a:avLst/>
            </a:prstGeom>
            <a:noFill/>
            <a:ln w="9525">
              <a:solidFill>
                <a:schemeClr val="bg1"/>
              </a:solidFill>
              <a:miter lim="800000"/>
              <a:headEnd/>
              <a:tailEnd/>
            </a:ln>
          </p:spPr>
        </p:pic>
      </p:grpSp>
      <p:pic>
        <p:nvPicPr>
          <p:cNvPr id="14" name="Picture 2" descr="Công ty Nhật phát hiện mỏ dầu khí mới ngoài khơi Việt Nam | Báo Dân trí"/>
          <p:cNvPicPr>
            <a:picLocks noChangeAspect="1" noChangeArrowheads="1"/>
          </p:cNvPicPr>
          <p:nvPr/>
        </p:nvPicPr>
        <p:blipFill>
          <a:blip r:embed="rId9"/>
          <a:srcRect/>
          <a:stretch>
            <a:fillRect/>
          </a:stretch>
        </p:blipFill>
        <p:spPr bwMode="auto">
          <a:xfrm>
            <a:off x="0" y="2438400"/>
            <a:ext cx="3799113" cy="24166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3193</TotalTime>
  <Words>765</Words>
  <Application>Microsoft Office PowerPoint</Application>
  <PresentationFormat>Custom</PresentationFormat>
  <Paragraphs>128</Paragraphs>
  <Slides>22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Tahoma</vt:lpstr>
      <vt:lpstr>Times New Roman</vt:lpstr>
      <vt:lpstr>Calibri Light</vt:lpstr>
      <vt:lpstr>Calibri</vt:lpstr>
      <vt:lpstr>Open Sans</vt:lpstr>
      <vt:lpstr>VNI-Times</vt:lpstr>
      <vt:lpstr>.VnPark</vt:lpstr>
      <vt:lpstr>Office Theme</vt:lpstr>
      <vt:lpstr>Slide 1</vt:lpstr>
      <vt:lpstr>Slide 2</vt:lpstr>
      <vt:lpstr>Hãy kể tên các chất có trong lớp học của em?</vt:lpstr>
      <vt:lpstr>CHƯƠNG VII: GIỚI THIỆU VỀ CHẤT HỮU CƠ HYDROCARBON VÀ NGUỒN NHIÊN LIỆU</vt:lpstr>
      <vt:lpstr>Slide 5</vt:lpstr>
      <vt:lpstr>Slide 6</vt:lpstr>
      <vt:lpstr>Slide 7</vt:lpstr>
      <vt:lpstr>Slide 8</vt:lpstr>
      <vt:lpstr>Slide 9</vt:lpstr>
      <vt:lpstr>Slide 10</vt:lpstr>
      <vt:lpstr>Slide 11</vt:lpstr>
      <vt:lpstr>Slide 12</vt:lpstr>
      <vt:lpstr>Slide 13</vt:lpstr>
      <vt:lpstr>Slide 14</vt:lpstr>
      <vt:lpstr>II. CÔNG THỨC PHÂN TỬ VÀ CÔNG THỨC CẤU TẠO:</vt:lpstr>
      <vt:lpstr>Slide 16</vt:lpstr>
      <vt:lpstr>Em hãy cho biết trong các công thức từ (1) đến (6) trong hình sau. công thức nào là công thức phân tử và công thức nào là công thức cấu tạo?</vt:lpstr>
      <vt:lpstr>Slide 18</vt:lpstr>
      <vt:lpstr>Slide 19</vt:lpstr>
      <vt:lpstr>Slide 20</vt:lpstr>
      <vt:lpstr> Về nhà: -Tìm hiểu về vai trò và tác hại của hợp chất hữu cơ? - Học bài ở mục I, II; xem trước mục III; IV </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Hoạt động 1: KHỞI ĐỘNG</dc:title>
  <dc:creator>Thèn Tươi</dc:creator>
  <cp:keywords>VnTeach.Com</cp:keywords>
  <cp:lastModifiedBy>NCC</cp:lastModifiedBy>
  <cp:revision>96</cp:revision>
  <dcterms:created xsi:type="dcterms:W3CDTF">2018-10-29T09:59:00Z</dcterms:created>
  <dcterms:modified xsi:type="dcterms:W3CDTF">2024-10-21T18:55:15Z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961E1A8B0B684DC5986D651E5E0E087B</vt:lpwstr>
  </property>
  <property fmtid="{D5CDD505-2E9C-101B-9397-08002B2CF9AE}" pid="3" name="KSOProductBuildVer">
    <vt:lpwstr>1033-11.2.0.11537</vt:lpwstr>
  </property>
</Properties>
</file>