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734" r:id="rId2"/>
    <p:sldId id="1323" r:id="rId3"/>
    <p:sldId id="807" r:id="rId4"/>
    <p:sldId id="1324" r:id="rId5"/>
    <p:sldId id="1325" r:id="rId6"/>
    <p:sldId id="406" r:id="rId7"/>
    <p:sldId id="403" r:id="rId8"/>
    <p:sldId id="257" r:id="rId9"/>
    <p:sldId id="1286" r:id="rId10"/>
    <p:sldId id="1326" r:id="rId11"/>
    <p:sldId id="1327" r:id="rId12"/>
    <p:sldId id="818" r:id="rId13"/>
    <p:sldId id="819" r:id="rId14"/>
    <p:sldId id="410" r:id="rId15"/>
    <p:sldId id="1328" r:id="rId16"/>
    <p:sldId id="1294" r:id="rId17"/>
    <p:sldId id="822" r:id="rId18"/>
    <p:sldId id="750" r:id="rId19"/>
    <p:sldId id="751" r:id="rId20"/>
    <p:sldId id="824" r:id="rId21"/>
    <p:sldId id="754" r:id="rId22"/>
    <p:sldId id="825" r:id="rId23"/>
    <p:sldId id="1329" r:id="rId24"/>
    <p:sldId id="1330" r:id="rId25"/>
    <p:sldId id="756" r:id="rId26"/>
    <p:sldId id="1331" r:id="rId27"/>
    <p:sldId id="826" r:id="rId28"/>
    <p:sldId id="1321" r:id="rId29"/>
    <p:sldId id="1332" r:id="rId30"/>
    <p:sldId id="829" r:id="rId31"/>
    <p:sldId id="823" r:id="rId32"/>
    <p:sldId id="830" r:id="rId33"/>
    <p:sldId id="1334" r:id="rId34"/>
    <p:sldId id="1333" r:id="rId35"/>
    <p:sldId id="761" r:id="rId36"/>
    <p:sldId id="1305" r:id="rId37"/>
    <p:sldId id="1295" r:id="rId38"/>
    <p:sldId id="1335" r:id="rId39"/>
    <p:sldId id="1336" r:id="rId40"/>
    <p:sldId id="1337" r:id="rId41"/>
    <p:sldId id="1338" r:id="rId42"/>
    <p:sldId id="1339" r:id="rId43"/>
    <p:sldId id="1340" r:id="rId44"/>
    <p:sldId id="1342" r:id="rId45"/>
    <p:sldId id="1343" r:id="rId46"/>
    <p:sldId id="1344" r:id="rId47"/>
    <p:sldId id="1341" r:id="rId48"/>
    <p:sldId id="1345" r:id="rId49"/>
    <p:sldId id="1308" r:id="rId50"/>
    <p:sldId id="1259" r:id="rId51"/>
    <p:sldId id="1347" r:id="rId52"/>
    <p:sldId id="1348" r:id="rId53"/>
    <p:sldId id="1349" r:id="rId54"/>
    <p:sldId id="1346" r:id="rId55"/>
    <p:sldId id="1351" r:id="rId56"/>
    <p:sldId id="1352" r:id="rId57"/>
    <p:sldId id="1353" r:id="rId58"/>
    <p:sldId id="1354" r:id="rId59"/>
    <p:sldId id="1355" r:id="rId60"/>
    <p:sldId id="1356" r:id="rId61"/>
    <p:sldId id="1357" r:id="rId62"/>
    <p:sldId id="1279" r:id="rId63"/>
    <p:sldId id="1358" r:id="rId64"/>
    <p:sldId id="1316" r:id="rId65"/>
    <p:sldId id="1280" r:id="rId66"/>
    <p:sldId id="1318" r:id="rId67"/>
    <p:sldId id="1271" r:id="rId68"/>
    <p:sldId id="801" r:id="rId69"/>
    <p:sldId id="1359" r:id="rId70"/>
    <p:sldId id="1320" r:id="rId71"/>
    <p:sldId id="733" r:id="rId72"/>
    <p:sldId id="80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9966"/>
    <a:srgbClr val="006600"/>
    <a:srgbClr val="008000"/>
    <a:srgbClr val="FF66FF"/>
    <a:srgbClr val="FFFFCC"/>
    <a:srgbClr val="CCFF99"/>
    <a:srgbClr val="FFC6C6"/>
    <a:srgbClr val="909EE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28" autoAdjust="0"/>
  </p:normalViewPr>
  <p:slideViewPr>
    <p:cSldViewPr snapToGrid="0">
      <p:cViewPr varScale="1">
        <p:scale>
          <a:sx n="66" d="100"/>
          <a:sy n="66" d="100"/>
        </p:scale>
        <p:origin x="-90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A3B37-F16B-4E16-B259-30E1C77D54C2}"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861B3-E482-4266-96ED-729052CD877F}" type="slidenum">
              <a:rPr lang="en-US" smtClean="0"/>
              <a:t>‹#›</a:t>
            </a:fld>
            <a:endParaRPr lang="en-US"/>
          </a:p>
        </p:txBody>
      </p:sp>
    </p:spTree>
    <p:extLst>
      <p:ext uri="{BB962C8B-B14F-4D97-AF65-F5344CB8AC3E}">
        <p14:creationId xmlns:p14="http://schemas.microsoft.com/office/powerpoint/2010/main" val="292709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861B3-E482-4266-96ED-729052CD877F}" type="slidenum">
              <a:rPr lang="en-US" smtClean="0"/>
              <a:t>68</a:t>
            </a:fld>
            <a:endParaRPr lang="en-US"/>
          </a:p>
        </p:txBody>
      </p:sp>
    </p:spTree>
    <p:extLst>
      <p:ext uri="{BB962C8B-B14F-4D97-AF65-F5344CB8AC3E}">
        <p14:creationId xmlns:p14="http://schemas.microsoft.com/office/powerpoint/2010/main" val="66839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BDC167-93BE-4702-A067-A1D147F93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9C32C7-2DF5-D106-761F-7EB6094D4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9FB3FB-1A8C-470C-A0C3-CA4552F14436}"/>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5" name="Footer Placeholder 4">
            <a:extLst>
              <a:ext uri="{FF2B5EF4-FFF2-40B4-BE49-F238E27FC236}">
                <a16:creationId xmlns:a16="http://schemas.microsoft.com/office/drawing/2014/main" xmlns="" id="{8DF0ED4C-C582-E259-259F-2BD420400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22268A-0849-75EC-278B-E63468D7FF23}"/>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2224409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1A603-6CFA-6AE3-0C14-5CDD5FBF2E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E7A3B2-7B55-C0C2-34B5-F18D327CD8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4D6788-3DED-B972-782D-3423631E9072}"/>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5" name="Footer Placeholder 4">
            <a:extLst>
              <a:ext uri="{FF2B5EF4-FFF2-40B4-BE49-F238E27FC236}">
                <a16:creationId xmlns:a16="http://schemas.microsoft.com/office/drawing/2014/main" xmlns="" id="{056CBDC5-53EE-D6CB-1C28-15B2E1F91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60A74B-8E95-65FE-FB39-897142C1994B}"/>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3284280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1A02C5F-EF7B-900C-D156-A0B8347352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90CDB7-43DB-200F-D873-D7B303B08B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836011-534C-0375-E4DC-4C795551874B}"/>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5" name="Footer Placeholder 4">
            <a:extLst>
              <a:ext uri="{FF2B5EF4-FFF2-40B4-BE49-F238E27FC236}">
                <a16:creationId xmlns:a16="http://schemas.microsoft.com/office/drawing/2014/main" xmlns="" id="{5C6F89B5-5AE4-053B-C817-7AE16D1DE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A8B88A-9D1B-31E3-2B2C-117591427BFA}"/>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726216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90BB1-FE69-4858-9D77-6AD270466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E1AE62B-673A-33D4-F9A6-08F4D8A572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A0DA94-3FF9-24B4-ED40-FBA045E99A00}"/>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5" name="Footer Placeholder 4">
            <a:extLst>
              <a:ext uri="{FF2B5EF4-FFF2-40B4-BE49-F238E27FC236}">
                <a16:creationId xmlns:a16="http://schemas.microsoft.com/office/drawing/2014/main" xmlns="" id="{65D5B667-21CC-3D67-AF52-CB359C3BA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F72D75-7681-B4F3-B9E7-5961EDEAF8B4}"/>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333711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7D091-65E1-97B7-383A-9754F0A97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55E8202-0529-9BFF-818C-C78A7F3B8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267446-C649-D98E-7537-15AC2FD2E4C4}"/>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5" name="Footer Placeholder 4">
            <a:extLst>
              <a:ext uri="{FF2B5EF4-FFF2-40B4-BE49-F238E27FC236}">
                <a16:creationId xmlns:a16="http://schemas.microsoft.com/office/drawing/2014/main" xmlns="" id="{C283FBAB-6DA0-1FD5-1D01-93A20ADBB3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9881D0-7740-069C-1193-6CE0A312AA4E}"/>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366953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B24DC2-07C4-9CF7-C49C-C9DC0A78C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0C56F-7791-AACE-2378-78C053EA79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1C6914B-818D-23FC-5844-8AF6D02321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122179E-D869-75BA-EF80-81383A923A20}"/>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6" name="Footer Placeholder 5">
            <a:extLst>
              <a:ext uri="{FF2B5EF4-FFF2-40B4-BE49-F238E27FC236}">
                <a16:creationId xmlns:a16="http://schemas.microsoft.com/office/drawing/2014/main" xmlns="" id="{26610C7D-655D-6CD4-0D79-2D17D7A9B0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F4BB4E-16F9-6B8B-3C21-FEB5D19EE9B1}"/>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160513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5FABC2-E75B-094B-7A22-56543AE19A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4D27030-0827-C1B8-6162-5128ACED3F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641375A-1E39-973A-0B97-7B24D8A9C2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48E695E-C97B-B849-3062-80667AAB2A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AD523A3-9036-FEAA-CC4A-B6C7140970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440CF8-82DF-B56D-0C62-16003EA13910}"/>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8" name="Footer Placeholder 7">
            <a:extLst>
              <a:ext uri="{FF2B5EF4-FFF2-40B4-BE49-F238E27FC236}">
                <a16:creationId xmlns:a16="http://schemas.microsoft.com/office/drawing/2014/main" xmlns="" id="{21506402-5C74-AD78-67C7-201755E0F6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FD14824-6B9A-1D29-F806-9C6D7F98FC7A}"/>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1814358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484E7-7AD8-00AA-6EA3-DAE2A76931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7732B2-8E04-DAF4-BAFA-3B6FA88E7FA0}"/>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4" name="Footer Placeholder 3">
            <a:extLst>
              <a:ext uri="{FF2B5EF4-FFF2-40B4-BE49-F238E27FC236}">
                <a16:creationId xmlns:a16="http://schemas.microsoft.com/office/drawing/2014/main" xmlns="" id="{6181E16F-8D73-3029-B9F8-2362B6AF68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9AE321D-4652-FC5E-2848-DE403AB91905}"/>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2992810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DD98337-7C49-4D26-1DB6-8F30680E8946}"/>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3" name="Footer Placeholder 2">
            <a:extLst>
              <a:ext uri="{FF2B5EF4-FFF2-40B4-BE49-F238E27FC236}">
                <a16:creationId xmlns:a16="http://schemas.microsoft.com/office/drawing/2014/main" xmlns="" id="{761D2584-591F-A2BA-1207-E6919A70A1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F599614-FD4C-7038-AE14-85B93C55A770}"/>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196795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4852A7-AC1B-5590-107D-069FA52C63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98EB869-C0CF-B8B1-7EB5-B091D0D7BD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FD2C1D-B954-63E0-D4D9-3E910D3C2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55B443-7821-C328-BD06-2E012D2DE73F}"/>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6" name="Footer Placeholder 5">
            <a:extLst>
              <a:ext uri="{FF2B5EF4-FFF2-40B4-BE49-F238E27FC236}">
                <a16:creationId xmlns:a16="http://schemas.microsoft.com/office/drawing/2014/main" xmlns="" id="{F17029C3-A9B5-28CA-69ED-34D1E1F6B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18E841-B770-3F9D-9219-F5928E7C62F0}"/>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2684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84CAC0-6538-E72F-1919-D6C6C9166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B9D908B-59B6-E865-47C1-0163ADA35E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6237B90-16EE-B6A1-FE92-B299673BF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BBD04AF-5509-1FB8-2209-552071270090}"/>
              </a:ext>
            </a:extLst>
          </p:cNvPr>
          <p:cNvSpPr>
            <a:spLocks noGrp="1"/>
          </p:cNvSpPr>
          <p:nvPr>
            <p:ph type="dt" sz="half" idx="10"/>
          </p:nvPr>
        </p:nvSpPr>
        <p:spPr/>
        <p:txBody>
          <a:bodyPr/>
          <a:lstStyle/>
          <a:p>
            <a:fld id="{60E48631-650C-48CF-A9A8-04A5B8297F0D}" type="datetimeFigureOut">
              <a:rPr lang="en-US" smtClean="0"/>
              <a:t>10/2/2025</a:t>
            </a:fld>
            <a:endParaRPr lang="en-US"/>
          </a:p>
        </p:txBody>
      </p:sp>
      <p:sp>
        <p:nvSpPr>
          <p:cNvPr id="6" name="Footer Placeholder 5">
            <a:extLst>
              <a:ext uri="{FF2B5EF4-FFF2-40B4-BE49-F238E27FC236}">
                <a16:creationId xmlns:a16="http://schemas.microsoft.com/office/drawing/2014/main" xmlns="" id="{A62C1A32-4197-E131-2DFA-3564290C5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23030E-C4DE-5CFE-00C7-2D7996672DD1}"/>
              </a:ext>
            </a:extLst>
          </p:cNvPr>
          <p:cNvSpPr>
            <a:spLocks noGrp="1"/>
          </p:cNvSpPr>
          <p:nvPr>
            <p:ph type="sldNum" sz="quarter" idx="12"/>
          </p:nvPr>
        </p:nvSpPr>
        <p:spPr/>
        <p:txBody>
          <a:bodyPr/>
          <a:lstStyle/>
          <a:p>
            <a:fld id="{BE37B393-4AC1-460B-A904-CE68C8619B4C}" type="slidenum">
              <a:rPr lang="en-US" smtClean="0"/>
              <a:t>‹#›</a:t>
            </a:fld>
            <a:endParaRPr lang="en-US"/>
          </a:p>
        </p:txBody>
      </p:sp>
    </p:spTree>
    <p:extLst>
      <p:ext uri="{BB962C8B-B14F-4D97-AF65-F5344CB8AC3E}">
        <p14:creationId xmlns:p14="http://schemas.microsoft.com/office/powerpoint/2010/main" val="2541700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F99677-588D-19F0-2ECE-8FD2E367AC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8C48151-BF03-6993-5365-1745322A9C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0CDCD6-5D13-BFEE-D284-F92E0EE7E2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48631-650C-48CF-A9A8-04A5B8297F0D}" type="datetimeFigureOut">
              <a:rPr lang="en-US" smtClean="0"/>
              <a:t>10/2/2025</a:t>
            </a:fld>
            <a:endParaRPr lang="en-US"/>
          </a:p>
        </p:txBody>
      </p:sp>
      <p:sp>
        <p:nvSpPr>
          <p:cNvPr id="5" name="Footer Placeholder 4">
            <a:extLst>
              <a:ext uri="{FF2B5EF4-FFF2-40B4-BE49-F238E27FC236}">
                <a16:creationId xmlns:a16="http://schemas.microsoft.com/office/drawing/2014/main" xmlns="" id="{CD9CBD62-D382-3958-9C6B-6FF4486029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93E3249-3C1E-CFD0-DF60-AF7C9BC38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37B393-4AC1-460B-A904-CE68C8619B4C}" type="slidenum">
              <a:rPr lang="en-US" smtClean="0"/>
              <a:t>‹#›</a:t>
            </a:fld>
            <a:endParaRPr lang="en-US"/>
          </a:p>
        </p:txBody>
      </p:sp>
    </p:spTree>
    <p:extLst>
      <p:ext uri="{BB962C8B-B14F-4D97-AF65-F5344CB8AC3E}">
        <p14:creationId xmlns:p14="http://schemas.microsoft.com/office/powerpoint/2010/main" val="3432933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FA38C-EAE7-B027-E211-3730173BC95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7741BE66-ED5F-BA30-800F-F6D0B774309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6FF4D811-DE14-1168-7DC5-AE1C1E0AD14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95878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C2D7B-5F52-638E-C266-CD9DF892DB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B7713B5E-F966-59F3-1436-FE6FA9DD7DE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1AD6250F-15C0-26A2-E480-8CD422F6CE14}"/>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A6886AEC-F1B3-DAC4-14F3-90157A94DFFE}"/>
              </a:ext>
            </a:extLst>
          </p:cNvPr>
          <p:cNvSpPr txBox="1">
            <a:spLocks/>
          </p:cNvSpPr>
          <p:nvPr/>
        </p:nvSpPr>
        <p:spPr>
          <a:xfrm>
            <a:off x="84083" y="1"/>
            <a:ext cx="8198069" cy="1008992"/>
          </a:xfrm>
          <a:prstGeom prst="rect">
            <a:avLst/>
          </a:prstGeom>
          <a:solidFill>
            <a:srgbClr val="FFFFCC"/>
          </a:solidFill>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b="1" i="1" dirty="0">
                <a:latin typeface="Times New Roman" panose="02020603050405020304" pitchFamily="18" charset="0"/>
                <a:cs typeface="Times New Roman" panose="02020603050405020304" pitchFamily="18" charset="0"/>
              </a:rPr>
              <a:t>Thế nào là chi tiết tiêu biểu?</a:t>
            </a:r>
            <a:endParaRPr lang="en-US" sz="4800"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F60CF092-345D-D833-CAFB-AFFAD5661DC0}"/>
              </a:ext>
            </a:extLst>
          </p:cNvPr>
          <p:cNvSpPr txBox="1">
            <a:spLocks/>
          </p:cNvSpPr>
          <p:nvPr/>
        </p:nvSpPr>
        <p:spPr>
          <a:xfrm>
            <a:off x="3037490" y="2932386"/>
            <a:ext cx="8996855" cy="392561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chọn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thẩm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vượt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trội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ngờ</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a:t>
            </a:r>
            <a:r>
              <a:rPr lang="en-US" sz="4000" b="1" dirty="0">
                <a:latin typeface="Times New Roman" panose="02020603050405020304" pitchFamily="18" charset="0"/>
                <a:cs typeface="Times New Roman" panose="02020603050405020304" pitchFamily="18" charset="0"/>
              </a:rPr>
              <a:t> ý </a:t>
            </a:r>
            <a:r>
              <a:rPr lang="en-US" sz="4000" b="1" dirty="0" err="1">
                <a:latin typeface="Times New Roman" panose="02020603050405020304" pitchFamily="18" charset="0"/>
                <a:cs typeface="Times New Roman" panose="02020603050405020304" pitchFamily="18" charset="0"/>
              </a:rPr>
              <a:t>hoặc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thú</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chủ</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tưởng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phẩm</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43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83D253-60D5-4C97-7C6F-673CC0A8E2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91004C5-35AD-C8B4-21B8-5EF94E1A041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54722FC1-8034-D71C-E258-41C578055720}"/>
              </a:ext>
            </a:extLst>
          </p:cNvPr>
          <p:cNvPicPr>
            <a:picLocks noChangeAspect="1"/>
          </p:cNvPicPr>
          <p:nvPr/>
        </p:nvPicPr>
        <p:blipFill>
          <a:blip r:embed="rId2"/>
          <a:stretch>
            <a:fillRect/>
          </a:stretch>
        </p:blipFill>
        <p:spPr>
          <a:xfrm>
            <a:off x="-104502" y="0"/>
            <a:ext cx="12296502" cy="7315200"/>
          </a:xfrm>
          <a:prstGeom prst="rect">
            <a:avLst/>
          </a:prstGeom>
        </p:spPr>
      </p:pic>
      <p:sp>
        <p:nvSpPr>
          <p:cNvPr id="5" name="Title 1">
            <a:extLst>
              <a:ext uri="{FF2B5EF4-FFF2-40B4-BE49-F238E27FC236}">
                <a16:creationId xmlns:a16="http://schemas.microsoft.com/office/drawing/2014/main" xmlns="" id="{9B75EF8E-B5E3-2C41-177A-D016F755EF31}"/>
              </a:ext>
            </a:extLst>
          </p:cNvPr>
          <p:cNvSpPr txBox="1">
            <a:spLocks/>
          </p:cNvSpPr>
          <p:nvPr/>
        </p:nvSpPr>
        <p:spPr>
          <a:xfrm>
            <a:off x="-104502" y="0"/>
            <a:ext cx="10131071" cy="1008992"/>
          </a:xfrm>
          <a:prstGeom prst="rect">
            <a:avLst/>
          </a:prstGeom>
          <a:solidFill>
            <a:srgbClr val="FFFFCC"/>
          </a:solidFill>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b="1" i="1" dirty="0">
                <a:latin typeface="Times New Roman" panose="02020603050405020304" pitchFamily="18" charset="0"/>
                <a:cs typeface="Times New Roman" panose="02020603050405020304" pitchFamily="18" charset="0"/>
              </a:rPr>
              <a:t>Tư tưởng của tác phẩm văn học là gì?</a:t>
            </a:r>
            <a:endParaRPr lang="en-US" sz="4800" b="1"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7A233BA2-3AA1-6781-6864-5B49592E36AE}"/>
              </a:ext>
            </a:extLst>
          </p:cNvPr>
          <p:cNvSpPr txBox="1">
            <a:spLocks/>
          </p:cNvSpPr>
          <p:nvPr/>
        </p:nvSpPr>
        <p:spPr>
          <a:xfrm>
            <a:off x="483327" y="1143930"/>
            <a:ext cx="11547564" cy="408121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toàn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nội</a:t>
            </a:r>
            <a:r>
              <a:rPr lang="en-US" b="1" dirty="0">
                <a:latin typeface="Times New Roman" panose="02020603050405020304" pitchFamily="18" charset="0"/>
                <a:cs typeface="Times New Roman" panose="02020603050405020304" pitchFamily="18" charset="0"/>
              </a:rPr>
              <a:t> dung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đặt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a:t>
            </a:r>
          </a:p>
          <a:p>
            <a:pPr algn="just"/>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Được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hiện</a:t>
            </a:r>
            <a:r>
              <a:rPr lang="en-US" b="1" dirty="0">
                <a:latin typeface="Times New Roman" panose="02020603050405020304" pitchFamily="18" charset="0"/>
                <a:cs typeface="Times New Roman" panose="02020603050405020304" pitchFamily="18" charset="0"/>
              </a:rPr>
              <a:t> qua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tượng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thuật</a:t>
            </a:r>
            <a:r>
              <a:rPr lang="en-US" b="1" dirty="0">
                <a:latin typeface="Times New Roman" panose="02020603050405020304" pitchFamily="18" charset="0"/>
                <a:cs typeface="Times New Roman" panose="02020603050405020304" pitchFamily="18" charset="0"/>
              </a:rPr>
              <a:t>, qua </a:t>
            </a:r>
            <a:r>
              <a:rPr lang="en-US" b="1" dirty="0" err="1">
                <a:latin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đạo</a:t>
            </a:r>
            <a:r>
              <a:rPr lang="en-US"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63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2308324"/>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rPr>
              <a:t> 1 	BỒNG CHANH ĐỎ</a:t>
            </a:r>
          </a:p>
          <a:p>
            <a:r>
              <a:rPr lang="en-US" sz="3600" b="1" dirty="0">
                <a:solidFill>
                  <a:srgbClr val="FFC000"/>
                </a:solidFill>
                <a:latin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rPr>
              <a:t> Chu –</a:t>
            </a:r>
            <a:endParaRPr lang="en-US" sz="3600" dirty="0">
              <a:solidFill>
                <a:srgbClr val="FFC000"/>
              </a:solidFill>
            </a:endParaRPr>
          </a:p>
          <a:p>
            <a:r>
              <a:rPr lang="en-US" sz="3600" b="1" dirty="0">
                <a:solidFill>
                  <a:schemeClr val="accent4">
                    <a:lumMod val="40000"/>
                    <a:lumOff val="60000"/>
                  </a:schemeClr>
                </a:solidFill>
                <a:latin typeface="Times New Roman" panose="02020603050405020304" pitchFamily="18" charset="0"/>
              </a:rPr>
              <a:t>I. </a:t>
            </a:r>
            <a:r>
              <a:rPr lang="en-US" sz="3600" b="1" dirty="0" err="1">
                <a:solidFill>
                  <a:schemeClr val="accent4">
                    <a:lumMod val="40000"/>
                    <a:lumOff val="60000"/>
                  </a:schemeClr>
                </a:solidFill>
                <a:latin typeface="Times New Roman" panose="02020603050405020304" pitchFamily="18" charset="0"/>
              </a:rPr>
              <a:t>Trải</a:t>
            </a:r>
            <a:r>
              <a:rPr lang="en-US" sz="3600" b="1" dirty="0">
                <a:solidFill>
                  <a:schemeClr val="accent4">
                    <a:lumMod val="40000"/>
                    <a:lumOff val="60000"/>
                  </a:schemeClr>
                </a:solidFill>
                <a:latin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rPr>
              <a:t>nghiệm</a:t>
            </a:r>
            <a:r>
              <a:rPr lang="en-US" sz="3600" b="1" dirty="0">
                <a:solidFill>
                  <a:schemeClr val="accent4">
                    <a:lumMod val="40000"/>
                    <a:lumOff val="60000"/>
                  </a:schemeClr>
                </a:solidFill>
                <a:latin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rPr>
              <a:t>cùng</a:t>
            </a:r>
            <a:r>
              <a:rPr lang="en-US" sz="3600" b="1" dirty="0">
                <a:solidFill>
                  <a:schemeClr val="accent4">
                    <a:lumMod val="40000"/>
                    <a:lumOff val="60000"/>
                  </a:schemeClr>
                </a:solidFill>
                <a:latin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rPr>
              <a:t>văn</a:t>
            </a:r>
            <a:r>
              <a:rPr lang="en-US" sz="3600" b="1" dirty="0">
                <a:solidFill>
                  <a:schemeClr val="accent4">
                    <a:lumMod val="40000"/>
                    <a:lumOff val="60000"/>
                  </a:schemeClr>
                </a:solidFill>
                <a:latin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rPr>
              <a:t>bản</a:t>
            </a:r>
            <a:endParaRPr lang="en-US" sz="3600" b="1" dirty="0">
              <a:solidFill>
                <a:schemeClr val="accent4">
                  <a:lumMod val="40000"/>
                  <a:lumOff val="60000"/>
                </a:schemeClr>
              </a:solidFill>
              <a:latin typeface="Times New Roman" panose="02020603050405020304" pitchFamily="18" charset="0"/>
            </a:endParaRPr>
          </a:p>
          <a:p>
            <a:r>
              <a:rPr lang="en-US" sz="3600" b="1" dirty="0">
                <a:solidFill>
                  <a:srgbClr val="FF9966"/>
                </a:solidFill>
                <a:latin typeface="Times New Roman" panose="02020603050405020304" pitchFamily="18" charset="0"/>
              </a:rPr>
              <a:t>1. Tri </a:t>
            </a:r>
            <a:r>
              <a:rPr lang="en-US" sz="3600" b="1" dirty="0" err="1">
                <a:solidFill>
                  <a:srgbClr val="FF9966"/>
                </a:solidFill>
                <a:latin typeface="Times New Roman" panose="02020603050405020304" pitchFamily="18" charset="0"/>
              </a:rPr>
              <a:t>thức</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Ngữ</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văn</a:t>
            </a:r>
            <a:r>
              <a:rPr lang="en-US" sz="3600" b="1" dirty="0">
                <a:solidFill>
                  <a:srgbClr val="FF9966"/>
                </a:solidFill>
              </a:rPr>
              <a:t>:</a:t>
            </a:r>
            <a:r>
              <a:rPr lang="en-US" sz="3600" dirty="0">
                <a:solidFill>
                  <a:srgbClr val="FF9966"/>
                </a:solidFill>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/18</a:t>
            </a:r>
            <a:endParaRPr lang="en-US" sz="3600" dirty="0">
              <a:solidFill>
                <a:schemeClr val="bg1"/>
              </a:solidFill>
            </a:endParaRPr>
          </a:p>
        </p:txBody>
      </p:sp>
    </p:spTree>
    <p:extLst>
      <p:ext uri="{BB962C8B-B14F-4D97-AF65-F5344CB8AC3E}">
        <p14:creationId xmlns:p14="http://schemas.microsoft.com/office/powerpoint/2010/main" val="2950400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2862322"/>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rPr>
              <a:t> 1 	BỒNG CHANH ĐỎ</a:t>
            </a:r>
          </a:p>
          <a:p>
            <a:r>
              <a:rPr lang="en-US" sz="3600" b="1" dirty="0">
                <a:solidFill>
                  <a:srgbClr val="FFC000"/>
                </a:solidFill>
                <a:latin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rPr>
              <a:t> Chu –</a:t>
            </a:r>
            <a:endParaRPr lang="en-US" sz="3600" dirty="0">
              <a:solidFill>
                <a:srgbClr val="FFC000"/>
              </a:solidFill>
            </a:endParaRPr>
          </a:p>
          <a:p>
            <a:r>
              <a:rPr lang="en-US" sz="3600" b="1" dirty="0">
                <a:solidFill>
                  <a:schemeClr val="accent4">
                    <a:lumMod val="40000"/>
                    <a:lumOff val="60000"/>
                  </a:schemeClr>
                </a:solidFill>
                <a:latin typeface="Times New Roman" panose="02020603050405020304" pitchFamily="18" charset="0"/>
              </a:rPr>
              <a:t>I. </a:t>
            </a:r>
            <a:r>
              <a:rPr lang="en-US" sz="3600" b="1" u="sng" dirty="0" err="1">
                <a:solidFill>
                  <a:schemeClr val="accent4">
                    <a:lumMod val="40000"/>
                    <a:lumOff val="60000"/>
                  </a:schemeClr>
                </a:solidFill>
                <a:latin typeface="Times New Roman" panose="02020603050405020304" pitchFamily="18" charset="0"/>
              </a:rPr>
              <a:t>Trải</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nghiệm</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cùng</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văn</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bản</a:t>
            </a:r>
            <a:endParaRPr lang="en-US" sz="3600" b="1" u="sng" dirty="0">
              <a:solidFill>
                <a:schemeClr val="accent4">
                  <a:lumMod val="40000"/>
                  <a:lumOff val="60000"/>
                </a:schemeClr>
              </a:solidFill>
              <a:latin typeface="Times New Roman" panose="02020603050405020304" pitchFamily="18" charset="0"/>
            </a:endParaRPr>
          </a:p>
          <a:p>
            <a:r>
              <a:rPr lang="en-US" sz="3600" b="1" dirty="0">
                <a:solidFill>
                  <a:srgbClr val="FF9966"/>
                </a:solidFill>
                <a:latin typeface="Times New Roman" panose="02020603050405020304" pitchFamily="18" charset="0"/>
              </a:rPr>
              <a:t>1. </a:t>
            </a:r>
            <a:r>
              <a:rPr lang="en-US" sz="3600" b="1" u="sng" dirty="0">
                <a:solidFill>
                  <a:srgbClr val="FF9966"/>
                </a:solidFill>
                <a:latin typeface="Times New Roman" panose="02020603050405020304" pitchFamily="18" charset="0"/>
              </a:rPr>
              <a:t>Tri </a:t>
            </a:r>
            <a:r>
              <a:rPr lang="en-US" sz="3600" b="1" u="sng" dirty="0" err="1">
                <a:solidFill>
                  <a:srgbClr val="FF9966"/>
                </a:solidFill>
                <a:latin typeface="Times New Roman" panose="02020603050405020304" pitchFamily="18" charset="0"/>
              </a:rPr>
              <a:t>thức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Ngữ</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văn</a:t>
            </a:r>
            <a:r>
              <a:rPr lang="en-US" sz="3600" b="1" u="sng" dirty="0">
                <a:solidFill>
                  <a:srgbClr val="FF9966"/>
                </a:solidFill>
              </a:rPr>
              <a:t>:</a:t>
            </a:r>
            <a:r>
              <a:rPr lang="en-US" sz="3600" dirty="0">
                <a:solidFill>
                  <a:srgbClr val="FF9966"/>
                </a:solidFill>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/18</a:t>
            </a:r>
            <a:endParaRPr lang="en-US" sz="3600" u="sng" dirty="0">
              <a:solidFill>
                <a:schemeClr val="bg1"/>
              </a:solidFill>
            </a:endParaRPr>
          </a:p>
          <a:p>
            <a:r>
              <a:rPr lang="en-US" sz="3600" b="1" dirty="0">
                <a:solidFill>
                  <a:srgbClr val="FF9966"/>
                </a:solidFill>
                <a:latin typeface="Times New Roman" panose="02020603050405020304" pitchFamily="18" charset="0"/>
              </a:rPr>
              <a:t>2. </a:t>
            </a:r>
            <a:r>
              <a:rPr lang="en-US" sz="3600" b="1" u="sng" dirty="0" err="1">
                <a:solidFill>
                  <a:srgbClr val="FF9966"/>
                </a:solidFill>
                <a:latin typeface="Times New Roman" panose="02020603050405020304" pitchFamily="18" charset="0"/>
              </a:rPr>
              <a:t>Tác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giả</a:t>
            </a:r>
            <a:endParaRPr lang="en-US" sz="3600" u="sng" dirty="0">
              <a:solidFill>
                <a:schemeClr val="bg1"/>
              </a:solidFill>
            </a:endParaRPr>
          </a:p>
        </p:txBody>
      </p:sp>
    </p:spTree>
    <p:extLst>
      <p:ext uri="{BB962C8B-B14F-4D97-AF65-F5344CB8AC3E}">
        <p14:creationId xmlns:p14="http://schemas.microsoft.com/office/powerpoint/2010/main" val="2903452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00446B2-BD3B-742D-63C9-4D52A1BEBC23}"/>
              </a:ext>
            </a:extLst>
          </p:cNvPr>
          <p:cNvSpPr>
            <a:spLocks noGrp="1"/>
          </p:cNvSpPr>
          <p:nvPr>
            <p:ph type="title"/>
          </p:nvPr>
        </p:nvSpPr>
        <p:spPr>
          <a:xfrm>
            <a:off x="375920" y="386081"/>
            <a:ext cx="5720080" cy="5770880"/>
          </a:xfrm>
        </p:spPr>
        <p:txBody>
          <a:bodyPr>
            <a:normAutofit/>
          </a:bodyPr>
          <a:lstStyle/>
          <a:p>
            <a:pPr algn="ct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Trình</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bày</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những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nét</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cơ</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bản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về</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tác</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giả</a:t>
            </a:r>
            <a:r>
              <a:rPr lang="en-US" sz="8000" b="1" dirty="0">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xmlns="" id="{312E09C6-F447-F6E6-A6FB-AD8C7C25F8D1}"/>
              </a:ext>
            </a:extLst>
          </p:cNvPr>
          <p:cNvPicPr>
            <a:picLocks noChangeAspect="1"/>
          </p:cNvPicPr>
          <p:nvPr/>
        </p:nvPicPr>
        <p:blipFill>
          <a:blip r:embed="rId2"/>
          <a:stretch>
            <a:fillRect/>
          </a:stretch>
        </p:blipFill>
        <p:spPr>
          <a:xfrm>
            <a:off x="7905750" y="700087"/>
            <a:ext cx="4286250" cy="5457825"/>
          </a:xfrm>
          <a:prstGeom prst="rect">
            <a:avLst/>
          </a:prstGeom>
        </p:spPr>
      </p:pic>
    </p:spTree>
    <p:extLst>
      <p:ext uri="{BB962C8B-B14F-4D97-AF65-F5344CB8AC3E}">
        <p14:creationId xmlns:p14="http://schemas.microsoft.com/office/powerpoint/2010/main" val="19641537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00446B2-BD3B-742D-63C9-4D52A1BEBC23}"/>
              </a:ext>
            </a:extLst>
          </p:cNvPr>
          <p:cNvSpPr>
            <a:spLocks noGrp="1"/>
          </p:cNvSpPr>
          <p:nvPr>
            <p:ph type="title"/>
          </p:nvPr>
        </p:nvSpPr>
        <p:spPr>
          <a:xfrm>
            <a:off x="375920" y="386081"/>
            <a:ext cx="7061200" cy="5770880"/>
          </a:xfrm>
        </p:spPr>
        <p:txBody>
          <a:bodyPr>
            <a:normAutofit/>
          </a:bodyPr>
          <a:lstStyle/>
          <a:p>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Đỗ</a:t>
            </a:r>
            <a:r>
              <a:rPr lang="en-US" sz="4000" dirty="0">
                <a:solidFill>
                  <a:srgbClr val="000000"/>
                </a:solidFill>
                <a:latin typeface="Times New Roman" panose="02020603050405020304" pitchFamily="18" charset="0"/>
                <a:cs typeface="Times New Roman" panose="02020603050405020304" pitchFamily="18" charset="0"/>
              </a:rPr>
              <a:t> Chu, t</a:t>
            </a:r>
            <a:r>
              <a:rPr lang="vi-VN" sz="4000" b="0" i="0" dirty="0">
                <a:solidFill>
                  <a:srgbClr val="000000"/>
                </a:solidFill>
                <a:effectLst/>
                <a:latin typeface="Times New Roman" panose="02020603050405020304" pitchFamily="18" charset="0"/>
                <a:cs typeface="Times New Roman" panose="02020603050405020304" pitchFamily="18" charset="0"/>
              </a:rPr>
              <a:t>ên thật là Chu Bá Bình</a:t>
            </a:r>
            <a:r>
              <a:rPr lang="en-US" sz="4000" dirty="0">
                <a:solidFill>
                  <a:srgbClr val="000000"/>
                </a:solidFill>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Sinh năm 1944 tại </a:t>
            </a:r>
            <a:r>
              <a:rPr lang="vi-VN" sz="4000" b="0" i="0" dirty="0" smtClean="0">
                <a:solidFill>
                  <a:srgbClr val="000000"/>
                </a:solidFill>
                <a:effectLst/>
                <a:latin typeface="Times New Roman" panose="02020603050405020304" pitchFamily="18" charset="0"/>
                <a:cs typeface="Times New Roman" panose="02020603050405020304" pitchFamily="18" charset="0"/>
              </a:rPr>
              <a:t>Bắc</a:t>
            </a:r>
            <a:r>
              <a:rPr lang="en-US" sz="4000" b="0" i="0" dirty="0" smtClean="0">
                <a:solidFill>
                  <a:srgbClr val="000000"/>
                </a:solidFill>
                <a:effectLst/>
                <a:latin typeface="Times New Roman" panose="02020603050405020304" pitchFamily="18" charset="0"/>
                <a:cs typeface="Times New Roman" panose="02020603050405020304" pitchFamily="18" charset="0"/>
              </a:rPr>
              <a:t> </a:t>
            </a:r>
            <a:r>
              <a:rPr lang="vi-VN" sz="4000" b="0" i="0" dirty="0" smtClean="0">
                <a:solidFill>
                  <a:srgbClr val="000000"/>
                </a:solidFill>
                <a:effectLst/>
                <a:latin typeface="Times New Roman" panose="02020603050405020304" pitchFamily="18" charset="0"/>
                <a:cs typeface="Times New Roman" panose="02020603050405020304" pitchFamily="18" charset="0"/>
              </a:rPr>
              <a:t>Giang</a:t>
            </a:r>
            <a:r>
              <a:rPr lang="vi-VN" sz="4000" b="0" i="0" dirty="0">
                <a:solidFill>
                  <a:srgbClr val="000000"/>
                </a:solidFill>
                <a:effectLst/>
                <a:latin typeface="Times New Roman" panose="02020603050405020304" pitchFamily="18" charset="0"/>
                <a:cs typeface="Times New Roman" panose="02020603050405020304" pitchFamily="18" charset="0"/>
              </a:rPr>
              <a:t>.</a:t>
            </a:r>
            <a:br>
              <a:rPr lang="vi-VN" sz="4000" b="0" i="0" dirty="0">
                <a:solidFill>
                  <a:srgbClr val="000000"/>
                </a:solidFill>
                <a:effectLst/>
                <a:latin typeface="Times New Roman" panose="02020603050405020304" pitchFamily="18" charset="0"/>
                <a:cs typeface="Times New Roman" panose="02020603050405020304" pitchFamily="18" charset="0"/>
              </a:rPr>
            </a:br>
            <a:r>
              <a:rPr lang="en-US" sz="4000" dirty="0">
                <a:solidFill>
                  <a:srgbClr val="000000"/>
                </a:solidFill>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Các tác phẩm của ông </a:t>
            </a:r>
            <a:r>
              <a:rPr lang="en-US" sz="4000" b="0" i="0" dirty="0">
                <a:solidFill>
                  <a:srgbClr val="000000"/>
                </a:solidFill>
                <a:effectLst/>
                <a:latin typeface="Times New Roman" panose="02020603050405020304" pitchFamily="18" charset="0"/>
                <a:cs typeface="Times New Roman" panose="02020603050405020304" pitchFamily="18" charset="0"/>
              </a:rPr>
              <a:t>(</a:t>
            </a:r>
            <a:r>
              <a:rPr lang="en-US" sz="4000" b="0" i="0" dirty="0" err="1">
                <a:solidFill>
                  <a:srgbClr val="000000"/>
                </a:solidFill>
                <a:effectLst/>
                <a:latin typeface="Times New Roman" panose="02020603050405020304" pitchFamily="18" charset="0"/>
                <a:cs typeface="Times New Roman" panose="02020603050405020304" pitchFamily="18" charset="0"/>
              </a:rPr>
              <a:t>chủ</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yếu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truyện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ngắn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tùy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bút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rất giàu chất </a:t>
            </a:r>
            <a:r>
              <a:rPr lang="vi-VN" sz="4000" b="0" i="0" dirty="0" smtClean="0">
                <a:solidFill>
                  <a:srgbClr val="000000"/>
                </a:solidFill>
                <a:effectLst/>
                <a:latin typeface="Times New Roman" panose="02020603050405020304" pitchFamily="18" charset="0"/>
                <a:cs typeface="Times New Roman" panose="02020603050405020304" pitchFamily="18" charset="0"/>
              </a:rPr>
              <a:t>thơ</a:t>
            </a:r>
            <a:r>
              <a:rPr lang="en-US" sz="4000" b="0" i="0" dirty="0" smtClean="0">
                <a:solidFill>
                  <a:srgbClr val="000000"/>
                </a:solidFill>
                <a:effectLst/>
                <a:latin typeface="Times New Roman" panose="02020603050405020304" pitchFamily="18" charset="0"/>
                <a:cs typeface="Times New Roman" panose="02020603050405020304" pitchFamily="18" charset="0"/>
              </a:rPr>
              <a:t>.</a:t>
            </a:r>
            <a:r>
              <a:rPr lang="vi-VN" sz="4000" b="0" i="0" dirty="0">
                <a:solidFill>
                  <a:srgbClr val="000000"/>
                </a:solidFill>
                <a:effectLst/>
                <a:latin typeface="Times New Roman" panose="02020603050405020304" pitchFamily="18" charset="0"/>
                <a:cs typeface="Times New Roman" panose="02020603050405020304" pitchFamily="18" charset="0"/>
              </a:rPr>
              <a:t/>
            </a:r>
            <a:br>
              <a:rPr lang="vi-VN" sz="4000" b="0" i="0" dirty="0">
                <a:solidFill>
                  <a:srgbClr val="000000"/>
                </a:solidFill>
                <a:effectLst/>
                <a:latin typeface="Times New Roman" panose="02020603050405020304" pitchFamily="18" charset="0"/>
                <a:cs typeface="Times New Roman" panose="02020603050405020304" pitchFamily="18" charset="0"/>
              </a:rPr>
            </a:br>
            <a:r>
              <a:rPr lang="en-US" sz="4000" b="0" i="0" dirty="0">
                <a:solidFill>
                  <a:srgbClr val="000000"/>
                </a:solidFill>
                <a:effectLst/>
                <a:latin typeface="Times New Roman" panose="02020603050405020304" pitchFamily="18" charset="0"/>
                <a:cs typeface="Times New Roman" panose="02020603050405020304" pitchFamily="18" charset="0"/>
              </a:rPr>
              <a:t>	</a:t>
            </a:r>
            <a:r>
              <a:rPr lang="vi-VN" sz="4000" b="0" i="0" dirty="0">
                <a:solidFill>
                  <a:srgbClr val="000000"/>
                </a:solidFill>
                <a:effectLst/>
                <a:latin typeface="Times New Roman" panose="02020603050405020304" pitchFamily="18" charset="0"/>
                <a:cs typeface="Times New Roman" panose="02020603050405020304" pitchFamily="18" charset="0"/>
              </a:rPr>
              <a:t>Tác phẩm tiêu biểu: </a:t>
            </a:r>
            <a:r>
              <a:rPr lang="vi-VN" sz="4000" b="0" i="1" dirty="0">
                <a:solidFill>
                  <a:srgbClr val="0000CC"/>
                </a:solidFill>
                <a:effectLst/>
                <a:latin typeface="Times New Roman" panose="02020603050405020304" pitchFamily="18" charset="0"/>
                <a:cs typeface="Times New Roman" panose="02020603050405020304" pitchFamily="18" charset="0"/>
              </a:rPr>
              <a:t>Hương cỏ mật </a:t>
            </a:r>
            <a:r>
              <a:rPr lang="vi-VN" sz="4000" b="0" i="0" dirty="0">
                <a:solidFill>
                  <a:srgbClr val="000000"/>
                </a:solidFill>
                <a:effectLst/>
                <a:latin typeface="Times New Roman" panose="02020603050405020304" pitchFamily="18" charset="0"/>
                <a:cs typeface="Times New Roman" panose="02020603050405020304" pitchFamily="18" charset="0"/>
              </a:rPr>
              <a:t>(1963), </a:t>
            </a:r>
            <a:r>
              <a:rPr lang="vi-VN" sz="4000" b="0" i="1" dirty="0">
                <a:solidFill>
                  <a:srgbClr val="0000CC"/>
                </a:solidFill>
                <a:effectLst/>
                <a:latin typeface="Times New Roman" panose="02020603050405020304" pitchFamily="18" charset="0"/>
                <a:cs typeface="Times New Roman" panose="02020603050405020304" pitchFamily="18" charset="0"/>
              </a:rPr>
              <a:t>Phù sa</a:t>
            </a:r>
            <a:r>
              <a:rPr lang="vi-VN" sz="4000" b="0" i="0" dirty="0">
                <a:solidFill>
                  <a:srgbClr val="000000"/>
                </a:solidFill>
                <a:effectLst/>
                <a:latin typeface="Times New Roman" panose="02020603050405020304" pitchFamily="18" charset="0"/>
                <a:cs typeface="Times New Roman" panose="02020603050405020304" pitchFamily="18" charset="0"/>
              </a:rPr>
              <a:t> (1966), </a:t>
            </a:r>
            <a:r>
              <a:rPr lang="vi-VN" sz="4000" b="0" i="1" dirty="0">
                <a:solidFill>
                  <a:srgbClr val="0000CC"/>
                </a:solidFill>
                <a:effectLst/>
                <a:latin typeface="Times New Roman" panose="02020603050405020304" pitchFamily="18" charset="0"/>
                <a:cs typeface="Times New Roman" panose="02020603050405020304" pitchFamily="18" charset="0"/>
              </a:rPr>
              <a:t>Gió qua thung lũng </a:t>
            </a:r>
            <a:r>
              <a:rPr lang="vi-VN" sz="4000" b="0" i="0" dirty="0">
                <a:solidFill>
                  <a:srgbClr val="000000"/>
                </a:solidFill>
                <a:effectLst/>
                <a:latin typeface="Times New Roman" panose="02020603050405020304" pitchFamily="18" charset="0"/>
                <a:cs typeface="Times New Roman" panose="02020603050405020304" pitchFamily="18" charset="0"/>
              </a:rPr>
              <a:t>(1971) ...</a:t>
            </a:r>
          </a:p>
        </p:txBody>
      </p:sp>
      <p:pic>
        <p:nvPicPr>
          <p:cNvPr id="2" name="Picture 1">
            <a:extLst>
              <a:ext uri="{FF2B5EF4-FFF2-40B4-BE49-F238E27FC236}">
                <a16:creationId xmlns:a16="http://schemas.microsoft.com/office/drawing/2014/main" xmlns="" id="{312E09C6-F447-F6E6-A6FB-AD8C7C25F8D1}"/>
              </a:ext>
            </a:extLst>
          </p:cNvPr>
          <p:cNvPicPr>
            <a:picLocks noChangeAspect="1"/>
          </p:cNvPicPr>
          <p:nvPr/>
        </p:nvPicPr>
        <p:blipFill>
          <a:blip r:embed="rId2"/>
          <a:stretch>
            <a:fillRect/>
          </a:stretch>
        </p:blipFill>
        <p:spPr>
          <a:xfrm>
            <a:off x="7905750" y="700087"/>
            <a:ext cx="4286250" cy="5457825"/>
          </a:xfrm>
          <a:prstGeom prst="rect">
            <a:avLst/>
          </a:prstGeom>
        </p:spPr>
      </p:pic>
    </p:spTree>
    <p:extLst>
      <p:ext uri="{BB962C8B-B14F-4D97-AF65-F5344CB8AC3E}">
        <p14:creationId xmlns:p14="http://schemas.microsoft.com/office/powerpoint/2010/main" val="11356688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2862322"/>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rPr>
              <a:t> 1 	BỒNG CHANH ĐỎ</a:t>
            </a:r>
          </a:p>
          <a:p>
            <a:r>
              <a:rPr lang="en-US" sz="3600" b="1" dirty="0">
                <a:solidFill>
                  <a:srgbClr val="FFC000"/>
                </a:solidFill>
                <a:latin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rPr>
              <a:t> Chu –</a:t>
            </a:r>
            <a:endParaRPr lang="en-US" sz="3600" dirty="0">
              <a:solidFill>
                <a:srgbClr val="FFC000"/>
              </a:solidFill>
            </a:endParaRPr>
          </a:p>
          <a:p>
            <a:r>
              <a:rPr lang="en-US" sz="3600" b="1" dirty="0">
                <a:solidFill>
                  <a:schemeClr val="accent4">
                    <a:lumMod val="40000"/>
                    <a:lumOff val="60000"/>
                  </a:schemeClr>
                </a:solidFill>
                <a:latin typeface="Times New Roman" panose="02020603050405020304" pitchFamily="18" charset="0"/>
              </a:rPr>
              <a:t>I. </a:t>
            </a:r>
            <a:r>
              <a:rPr lang="en-US" sz="3600" b="1" u="sng" dirty="0" err="1">
                <a:solidFill>
                  <a:schemeClr val="accent4">
                    <a:lumMod val="40000"/>
                    <a:lumOff val="60000"/>
                  </a:schemeClr>
                </a:solidFill>
                <a:latin typeface="Times New Roman" panose="02020603050405020304" pitchFamily="18" charset="0"/>
              </a:rPr>
              <a:t>Trải</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nghiệm</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cùng</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văn</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bản</a:t>
            </a:r>
            <a:endParaRPr lang="en-US" sz="3600" b="1" u="sng" dirty="0">
              <a:solidFill>
                <a:schemeClr val="accent4">
                  <a:lumMod val="40000"/>
                  <a:lumOff val="60000"/>
                </a:schemeClr>
              </a:solidFill>
              <a:latin typeface="Times New Roman" panose="02020603050405020304" pitchFamily="18" charset="0"/>
            </a:endParaRPr>
          </a:p>
          <a:p>
            <a:r>
              <a:rPr lang="en-US" sz="3600" b="1" dirty="0">
                <a:solidFill>
                  <a:srgbClr val="FF9966"/>
                </a:solidFill>
                <a:latin typeface="Times New Roman" panose="02020603050405020304" pitchFamily="18" charset="0"/>
              </a:rPr>
              <a:t>1. </a:t>
            </a:r>
            <a:r>
              <a:rPr lang="en-US" sz="3600" b="1" u="sng" dirty="0">
                <a:solidFill>
                  <a:srgbClr val="FF9966"/>
                </a:solidFill>
                <a:latin typeface="Times New Roman" panose="02020603050405020304" pitchFamily="18" charset="0"/>
              </a:rPr>
              <a:t>Tri </a:t>
            </a:r>
            <a:r>
              <a:rPr lang="en-US" sz="3600" b="1" u="sng" dirty="0" err="1">
                <a:solidFill>
                  <a:srgbClr val="FF9966"/>
                </a:solidFill>
                <a:latin typeface="Times New Roman" panose="02020603050405020304" pitchFamily="18" charset="0"/>
              </a:rPr>
              <a:t>thức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Ngữ</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văn</a:t>
            </a:r>
            <a:r>
              <a:rPr lang="en-US" sz="3600" b="1" u="sng" dirty="0">
                <a:solidFill>
                  <a:srgbClr val="FF9966"/>
                </a:solidFill>
              </a:rPr>
              <a:t>:</a:t>
            </a:r>
            <a:r>
              <a:rPr lang="en-US" sz="3600" dirty="0">
                <a:solidFill>
                  <a:srgbClr val="FF9966"/>
                </a:solidFill>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/18</a:t>
            </a:r>
            <a:endParaRPr lang="en-US" sz="3600" u="sng" dirty="0">
              <a:solidFill>
                <a:schemeClr val="bg1"/>
              </a:solidFill>
            </a:endParaRPr>
          </a:p>
          <a:p>
            <a:r>
              <a:rPr lang="en-US" sz="3600" b="1" dirty="0">
                <a:solidFill>
                  <a:srgbClr val="FF9966"/>
                </a:solidFill>
                <a:latin typeface="Times New Roman" panose="02020603050405020304" pitchFamily="18" charset="0"/>
              </a:rPr>
              <a:t>2. </a:t>
            </a:r>
            <a:r>
              <a:rPr lang="en-US" sz="3600" b="1" u="sng" dirty="0" err="1">
                <a:solidFill>
                  <a:srgbClr val="FF9966"/>
                </a:solidFill>
                <a:latin typeface="Times New Roman" panose="02020603050405020304" pitchFamily="18" charset="0"/>
              </a:rPr>
              <a:t>Tác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giả</a:t>
            </a:r>
            <a:r>
              <a:rPr lang="en-US" sz="3600" b="1" u="sng" dirty="0">
                <a:solidFill>
                  <a:srgbClr val="FF9966"/>
                </a:solidFill>
                <a:latin typeface="Times New Roman" panose="02020603050405020304" pitchFamily="18" charset="0"/>
              </a:rPr>
              <a:t>:</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/25</a:t>
            </a:r>
            <a:endParaRPr lang="en-US" sz="3600" u="sng" dirty="0">
              <a:solidFill>
                <a:schemeClr val="bg1"/>
              </a:solidFill>
            </a:endParaRPr>
          </a:p>
        </p:txBody>
      </p:sp>
    </p:spTree>
    <p:extLst>
      <p:ext uri="{BB962C8B-B14F-4D97-AF65-F5344CB8AC3E}">
        <p14:creationId xmlns:p14="http://schemas.microsoft.com/office/powerpoint/2010/main" val="160767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3416320"/>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rPr>
              <a:t> 1 	BỒNG CHANH ĐỎ</a:t>
            </a:r>
          </a:p>
          <a:p>
            <a:r>
              <a:rPr lang="en-US" sz="3600" b="1" dirty="0">
                <a:solidFill>
                  <a:srgbClr val="FFC000"/>
                </a:solidFill>
                <a:latin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rPr>
              <a:t> Chu –</a:t>
            </a:r>
            <a:endParaRPr lang="en-US" sz="3600" dirty="0">
              <a:solidFill>
                <a:srgbClr val="FFC000"/>
              </a:solidFill>
            </a:endParaRPr>
          </a:p>
          <a:p>
            <a:r>
              <a:rPr lang="en-US" sz="3600" b="1" dirty="0">
                <a:solidFill>
                  <a:schemeClr val="accent4">
                    <a:lumMod val="40000"/>
                    <a:lumOff val="60000"/>
                  </a:schemeClr>
                </a:solidFill>
                <a:latin typeface="Times New Roman" panose="02020603050405020304" pitchFamily="18" charset="0"/>
              </a:rPr>
              <a:t>I. </a:t>
            </a:r>
            <a:r>
              <a:rPr lang="en-US" sz="3600" b="1" u="sng" dirty="0" err="1">
                <a:solidFill>
                  <a:schemeClr val="accent4">
                    <a:lumMod val="40000"/>
                    <a:lumOff val="60000"/>
                  </a:schemeClr>
                </a:solidFill>
                <a:latin typeface="Times New Roman" panose="02020603050405020304" pitchFamily="18" charset="0"/>
              </a:rPr>
              <a:t>Trải</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nghiệm</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cùng</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văn</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bản</a:t>
            </a:r>
            <a:endParaRPr lang="en-US" sz="3600" b="1" u="sng" dirty="0">
              <a:solidFill>
                <a:schemeClr val="accent4">
                  <a:lumMod val="40000"/>
                  <a:lumOff val="60000"/>
                </a:schemeClr>
              </a:solidFill>
              <a:latin typeface="Times New Roman" panose="02020603050405020304" pitchFamily="18" charset="0"/>
            </a:endParaRPr>
          </a:p>
          <a:p>
            <a:r>
              <a:rPr lang="en-US" sz="3600" b="1" dirty="0">
                <a:solidFill>
                  <a:srgbClr val="FF9966"/>
                </a:solidFill>
                <a:latin typeface="Times New Roman" panose="02020603050405020304" pitchFamily="18" charset="0"/>
              </a:rPr>
              <a:t>1. </a:t>
            </a:r>
            <a:r>
              <a:rPr lang="en-US" sz="3600" b="1" u="sng" dirty="0">
                <a:solidFill>
                  <a:srgbClr val="FF9966"/>
                </a:solidFill>
                <a:latin typeface="Times New Roman" panose="02020603050405020304" pitchFamily="18" charset="0"/>
              </a:rPr>
              <a:t>Tri </a:t>
            </a:r>
            <a:r>
              <a:rPr lang="en-US" sz="3600" b="1" u="sng" dirty="0" err="1">
                <a:solidFill>
                  <a:srgbClr val="FF9966"/>
                </a:solidFill>
                <a:latin typeface="Times New Roman" panose="02020603050405020304" pitchFamily="18" charset="0"/>
              </a:rPr>
              <a:t>thức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Ngữ</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văn</a:t>
            </a:r>
            <a:r>
              <a:rPr lang="en-US" sz="3600" b="1" u="sng" dirty="0">
                <a:solidFill>
                  <a:srgbClr val="FF9966"/>
                </a:solidFill>
              </a:rPr>
              <a:t>:</a:t>
            </a:r>
            <a:r>
              <a:rPr lang="en-US" sz="3600" dirty="0">
                <a:solidFill>
                  <a:srgbClr val="FF9966"/>
                </a:solidFill>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/18</a:t>
            </a:r>
            <a:endParaRPr lang="en-US" sz="3600" u="sng" dirty="0">
              <a:solidFill>
                <a:schemeClr val="bg1"/>
              </a:solidFill>
            </a:endParaRPr>
          </a:p>
          <a:p>
            <a:r>
              <a:rPr lang="en-US" sz="3600" b="1" dirty="0">
                <a:solidFill>
                  <a:srgbClr val="FF9966"/>
                </a:solidFill>
                <a:latin typeface="Times New Roman" panose="02020603050405020304" pitchFamily="18" charset="0"/>
              </a:rPr>
              <a:t>2. </a:t>
            </a:r>
            <a:r>
              <a:rPr lang="en-US" sz="3600" b="1" u="sng" dirty="0" err="1">
                <a:solidFill>
                  <a:srgbClr val="FF9966"/>
                </a:solidFill>
                <a:latin typeface="Times New Roman" panose="02020603050405020304" pitchFamily="18" charset="0"/>
              </a:rPr>
              <a:t>Tác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giả</a:t>
            </a:r>
            <a:r>
              <a:rPr lang="en-US" sz="3600" b="1" u="sng" dirty="0">
                <a:solidFill>
                  <a:srgbClr val="FF9966"/>
                </a:solidFill>
                <a:latin typeface="Times New Roman" panose="02020603050405020304" pitchFamily="18" charset="0"/>
              </a:rPr>
              <a:t>:</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/25</a:t>
            </a:r>
            <a:endParaRPr lang="en-US" sz="3600" u="sng" dirty="0">
              <a:solidFill>
                <a:schemeClr val="bg1"/>
              </a:solidFill>
            </a:endParaRPr>
          </a:p>
          <a:p>
            <a:r>
              <a:rPr lang="en-US" sz="3600" b="1" dirty="0">
                <a:solidFill>
                  <a:srgbClr val="FF9966"/>
                </a:solidFill>
                <a:latin typeface="Times New Roman" panose="02020603050405020304" pitchFamily="18" charset="0"/>
              </a:rPr>
              <a:t>3. </a:t>
            </a:r>
            <a:r>
              <a:rPr lang="en-US" sz="3600" b="1" u="sng" dirty="0" err="1">
                <a:solidFill>
                  <a:srgbClr val="FF9966"/>
                </a:solidFill>
                <a:latin typeface="Times New Roman" panose="02020603050405020304" pitchFamily="18" charset="0"/>
              </a:rPr>
              <a:t>Tác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phẩm</a:t>
            </a:r>
            <a:r>
              <a:rPr lang="en-US" sz="3600" b="1" u="sng" dirty="0">
                <a:solidFill>
                  <a:srgbClr val="FF9966"/>
                </a:solidFill>
                <a:latin typeface="Times New Roman" panose="02020603050405020304" pitchFamily="18" charset="0"/>
              </a:rPr>
              <a:t>:</a:t>
            </a:r>
            <a:endParaRPr lang="en-US" sz="3600" u="sng" dirty="0">
              <a:solidFill>
                <a:schemeClr val="bg1"/>
              </a:solidFill>
            </a:endParaRPr>
          </a:p>
        </p:txBody>
      </p:sp>
    </p:spTree>
    <p:extLst>
      <p:ext uri="{BB962C8B-B14F-4D97-AF65-F5344CB8AC3E}">
        <p14:creationId xmlns:p14="http://schemas.microsoft.com/office/powerpoint/2010/main" val="2229850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1BD7F-6944-4B74-5638-7005910E55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837AE3A-1186-1CE3-1C2F-208F245E9EC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2B6EECD1-CC2B-81A8-7C56-9C1F8A6B74A5}"/>
              </a:ext>
            </a:extLst>
          </p:cNvPr>
          <p:cNvPicPr>
            <a:picLocks noChangeAspect="1"/>
          </p:cNvPicPr>
          <p:nvPr/>
        </p:nvPicPr>
        <p:blipFill>
          <a:blip r:embed="rId2"/>
          <a:stretch>
            <a:fillRect/>
          </a:stretch>
        </p:blipFill>
        <p:spPr>
          <a:xfrm>
            <a:off x="0" y="0"/>
            <a:ext cx="12192000" cy="6855753"/>
          </a:xfrm>
          <a:prstGeom prst="rect">
            <a:avLst/>
          </a:prstGeom>
        </p:spPr>
      </p:pic>
      <p:sp>
        <p:nvSpPr>
          <p:cNvPr id="5" name="Title 1">
            <a:extLst>
              <a:ext uri="{FF2B5EF4-FFF2-40B4-BE49-F238E27FC236}">
                <a16:creationId xmlns:a16="http://schemas.microsoft.com/office/drawing/2014/main" xmlns="" id="{9AC64453-7054-F112-8ED5-6BA203C76209}"/>
              </a:ext>
            </a:extLst>
          </p:cNvPr>
          <p:cNvSpPr txBox="1">
            <a:spLocks/>
          </p:cNvSpPr>
          <p:nvPr/>
        </p:nvSpPr>
        <p:spPr>
          <a:xfrm>
            <a:off x="1723696" y="985521"/>
            <a:ext cx="10945823" cy="23571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3800" b="1" dirty="0" err="1">
                <a:solidFill>
                  <a:srgbClr val="C00000"/>
                </a:solidFill>
                <a:latin typeface="Times New Roman" panose="02020603050405020304" pitchFamily="18" charset="0"/>
                <a:cs typeface="Times New Roman" panose="02020603050405020304" pitchFamily="18" charset="0"/>
              </a:rPr>
              <a:t>Đọc</a:t>
            </a:r>
            <a:r>
              <a:rPr lang="en-US" sz="13800" b="1" dirty="0">
                <a:solidFill>
                  <a:srgbClr val="C00000"/>
                </a:solidFill>
                <a:latin typeface="Times New Roman" panose="02020603050405020304" pitchFamily="18" charset="0"/>
                <a:cs typeface="Times New Roman" panose="02020603050405020304" pitchFamily="18" charset="0"/>
              </a:rPr>
              <a:t> </a:t>
            </a:r>
            <a:r>
              <a:rPr lang="en-US" sz="13800" b="1" dirty="0" err="1">
                <a:solidFill>
                  <a:srgbClr val="C00000"/>
                </a:solidFill>
                <a:latin typeface="Times New Roman" panose="02020603050405020304" pitchFamily="18" charset="0"/>
                <a:cs typeface="Times New Roman" panose="02020603050405020304" pitchFamily="18" charset="0"/>
              </a:rPr>
              <a:t>văn</a:t>
            </a:r>
            <a:r>
              <a:rPr lang="en-US" sz="13800" b="1" dirty="0">
                <a:solidFill>
                  <a:srgbClr val="C00000"/>
                </a:solidFill>
                <a:latin typeface="Times New Roman" panose="02020603050405020304" pitchFamily="18" charset="0"/>
                <a:cs typeface="Times New Roman" panose="02020603050405020304" pitchFamily="18" charset="0"/>
              </a:rPr>
              <a:t> </a:t>
            </a:r>
            <a:r>
              <a:rPr lang="en-US" sz="13800" b="1" dirty="0" err="1">
                <a:solidFill>
                  <a:srgbClr val="C00000"/>
                </a:solidFill>
                <a:latin typeface="Times New Roman" panose="02020603050405020304" pitchFamily="18" charset="0"/>
                <a:cs typeface="Times New Roman" panose="02020603050405020304" pitchFamily="18" charset="0"/>
              </a:rPr>
              <a:t>bản</a:t>
            </a:r>
            <a:endParaRPr lang="en-US" sz="13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0245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5168FF-614D-24C5-3F0B-B21641F2A875}"/>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xmlns="" id="{0F651F68-29BB-DF3B-D6AC-4C9E6CFF829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6A19D360-3600-CFBA-4A59-2B13879EB2C8}"/>
              </a:ext>
            </a:extLst>
          </p:cNvPr>
          <p:cNvPicPr>
            <a:picLocks noChangeAspect="1"/>
          </p:cNvPicPr>
          <p:nvPr/>
        </p:nvPicPr>
        <p:blipFill>
          <a:blip r:embed="rId2"/>
          <a:stretch>
            <a:fillRect/>
          </a:stretch>
        </p:blipFill>
        <p:spPr>
          <a:xfrm>
            <a:off x="-1" y="0"/>
            <a:ext cx="12192001" cy="6924621"/>
          </a:xfrm>
          <a:prstGeom prst="rect">
            <a:avLst/>
          </a:prstGeom>
        </p:spPr>
      </p:pic>
      <p:sp>
        <p:nvSpPr>
          <p:cNvPr id="7" name="Title 1">
            <a:extLst>
              <a:ext uri="{FF2B5EF4-FFF2-40B4-BE49-F238E27FC236}">
                <a16:creationId xmlns:a16="http://schemas.microsoft.com/office/drawing/2014/main" xmlns="" id="{6022F501-998E-43D6-F32B-3EB300FCD658}"/>
              </a:ext>
            </a:extLst>
          </p:cNvPr>
          <p:cNvSpPr txBox="1">
            <a:spLocks/>
          </p:cNvSpPr>
          <p:nvPr/>
        </p:nvSpPr>
        <p:spPr>
          <a:xfrm>
            <a:off x="1143000" y="2055813"/>
            <a:ext cx="9906000" cy="2129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atin typeface="Times New Roman" panose="02020603050405020304" pitchFamily="18" charset="0"/>
                <a:cs typeface="Times New Roman" panose="02020603050405020304" pitchFamily="18" charset="0"/>
              </a:rPr>
              <a:t>Văn </a:t>
            </a:r>
            <a:r>
              <a:rPr lang="en-US" sz="6000" b="1" dirty="0" err="1">
                <a:latin typeface="Times New Roman" panose="02020603050405020304" pitchFamily="18" charset="0"/>
                <a:cs typeface="Times New Roman" panose="02020603050405020304" pitchFamily="18" charset="0"/>
              </a:rPr>
              <a:t>bản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được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viết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theo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thể</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loại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nào</a:t>
            </a:r>
            <a:r>
              <a:rPr lang="en-US" sz="6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85174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49A8B4-75CB-D6C7-B616-9599F48812C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393C942C-E5B7-EB45-7A79-10523DA9F823}"/>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86FEEA9E-1EB8-63CB-6AFA-6CBD6DDCD2D1}"/>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765DEF65-8964-F5A9-6952-5E90A2F9B2F3}"/>
              </a:ext>
            </a:extLst>
          </p:cNvPr>
          <p:cNvSpPr txBox="1">
            <a:spLocks/>
          </p:cNvSpPr>
          <p:nvPr/>
        </p:nvSpPr>
        <p:spPr>
          <a:xfrm>
            <a:off x="4419600" y="1351281"/>
            <a:ext cx="4003040" cy="4155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dirty="0">
                <a:latin typeface="Times New Roman" panose="02020603050405020304" pitchFamily="18" charset="0"/>
                <a:cs typeface="Times New Roman" panose="02020603050405020304" pitchFamily="18" charset="0"/>
              </a:rPr>
              <a:t>XEM</a:t>
            </a:r>
          </a:p>
          <a:p>
            <a:pPr algn="ctr"/>
            <a:r>
              <a:rPr lang="en-US" sz="8800" b="1" dirty="0">
                <a:latin typeface="Times New Roman" panose="02020603050405020304" pitchFamily="18" charset="0"/>
                <a:cs typeface="Times New Roman" panose="02020603050405020304" pitchFamily="18" charset="0"/>
              </a:rPr>
              <a:t>VIDEO</a:t>
            </a:r>
          </a:p>
        </p:txBody>
      </p:sp>
    </p:spTree>
    <p:extLst>
      <p:ext uri="{BB962C8B-B14F-4D97-AF65-F5344CB8AC3E}">
        <p14:creationId xmlns:p14="http://schemas.microsoft.com/office/powerpoint/2010/main" val="2136371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dirty="0"/>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3970318"/>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rPr>
              <a:t> 1 	BỒNG CHANH ĐỎ</a:t>
            </a:r>
          </a:p>
          <a:p>
            <a:r>
              <a:rPr lang="en-US" sz="3600" b="1" dirty="0">
                <a:solidFill>
                  <a:srgbClr val="FFC000"/>
                </a:solidFill>
                <a:latin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rPr>
              <a:t> Chu –</a:t>
            </a:r>
            <a:endParaRPr lang="en-US" sz="3600" dirty="0">
              <a:solidFill>
                <a:srgbClr val="FFC000"/>
              </a:solidFill>
            </a:endParaRPr>
          </a:p>
          <a:p>
            <a:r>
              <a:rPr lang="en-US" sz="3600" b="1" dirty="0">
                <a:solidFill>
                  <a:schemeClr val="accent4">
                    <a:lumMod val="40000"/>
                    <a:lumOff val="60000"/>
                  </a:schemeClr>
                </a:solidFill>
                <a:latin typeface="Times New Roman" panose="02020603050405020304" pitchFamily="18" charset="0"/>
              </a:rPr>
              <a:t>I. </a:t>
            </a:r>
            <a:r>
              <a:rPr lang="en-US" sz="3600" b="1" u="sng" dirty="0" err="1">
                <a:solidFill>
                  <a:schemeClr val="accent4">
                    <a:lumMod val="40000"/>
                    <a:lumOff val="60000"/>
                  </a:schemeClr>
                </a:solidFill>
                <a:latin typeface="Times New Roman" panose="02020603050405020304" pitchFamily="18" charset="0"/>
              </a:rPr>
              <a:t>Trải</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nghiệm</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cùng</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văn</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bản</a:t>
            </a:r>
            <a:endParaRPr lang="en-US" sz="3600" b="1" u="sng" dirty="0">
              <a:solidFill>
                <a:schemeClr val="accent4">
                  <a:lumMod val="40000"/>
                  <a:lumOff val="60000"/>
                </a:schemeClr>
              </a:solidFill>
              <a:latin typeface="Times New Roman" panose="02020603050405020304" pitchFamily="18" charset="0"/>
            </a:endParaRPr>
          </a:p>
          <a:p>
            <a:r>
              <a:rPr lang="en-US" sz="3600" b="1" dirty="0">
                <a:solidFill>
                  <a:srgbClr val="FF9966"/>
                </a:solidFill>
                <a:latin typeface="Times New Roman" panose="02020603050405020304" pitchFamily="18" charset="0"/>
              </a:rPr>
              <a:t>1. </a:t>
            </a:r>
            <a:r>
              <a:rPr lang="en-US" sz="3600" b="1" u="sng" dirty="0">
                <a:solidFill>
                  <a:srgbClr val="FF9966"/>
                </a:solidFill>
                <a:latin typeface="Times New Roman" panose="02020603050405020304" pitchFamily="18" charset="0"/>
              </a:rPr>
              <a:t>Tri </a:t>
            </a:r>
            <a:r>
              <a:rPr lang="en-US" sz="3600" b="1" u="sng" dirty="0" err="1">
                <a:solidFill>
                  <a:srgbClr val="FF9966"/>
                </a:solidFill>
                <a:latin typeface="Times New Roman" panose="02020603050405020304" pitchFamily="18" charset="0"/>
              </a:rPr>
              <a:t>thức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Ngữ</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văn</a:t>
            </a:r>
            <a:r>
              <a:rPr lang="en-US" sz="3600" b="1" u="sng" dirty="0">
                <a:solidFill>
                  <a:srgbClr val="FF9966"/>
                </a:solidFill>
              </a:rPr>
              <a:t>:</a:t>
            </a:r>
            <a:r>
              <a:rPr lang="en-US" sz="3600" dirty="0">
                <a:solidFill>
                  <a:srgbClr val="FF9966"/>
                </a:solidFill>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/18</a:t>
            </a:r>
            <a:endParaRPr lang="en-US" sz="3600" u="sng" dirty="0">
              <a:solidFill>
                <a:schemeClr val="bg1"/>
              </a:solidFill>
            </a:endParaRPr>
          </a:p>
          <a:p>
            <a:r>
              <a:rPr lang="en-US" sz="3600" b="1" dirty="0">
                <a:solidFill>
                  <a:srgbClr val="FF9966"/>
                </a:solidFill>
                <a:latin typeface="Times New Roman" panose="02020603050405020304" pitchFamily="18" charset="0"/>
              </a:rPr>
              <a:t>2. </a:t>
            </a:r>
            <a:r>
              <a:rPr lang="en-US" sz="3600" b="1" u="sng" dirty="0" err="1">
                <a:solidFill>
                  <a:srgbClr val="FF9966"/>
                </a:solidFill>
                <a:latin typeface="Times New Roman" panose="02020603050405020304" pitchFamily="18" charset="0"/>
              </a:rPr>
              <a:t>Tác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giả</a:t>
            </a:r>
            <a:r>
              <a:rPr lang="en-US" sz="3600" b="1" u="sng" dirty="0">
                <a:solidFill>
                  <a:srgbClr val="FF9966"/>
                </a:solidFill>
                <a:latin typeface="Times New Roman" panose="02020603050405020304" pitchFamily="18" charset="0"/>
              </a:rPr>
              <a:t>:</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/25</a:t>
            </a:r>
            <a:endParaRPr lang="en-US" sz="3600" u="sng" dirty="0">
              <a:solidFill>
                <a:schemeClr val="bg1"/>
              </a:solidFill>
            </a:endParaRPr>
          </a:p>
          <a:p>
            <a:r>
              <a:rPr lang="en-US" sz="3600" b="1" dirty="0">
                <a:solidFill>
                  <a:srgbClr val="FF9966"/>
                </a:solidFill>
                <a:latin typeface="Times New Roman" panose="02020603050405020304" pitchFamily="18" charset="0"/>
              </a:rPr>
              <a:t>3. </a:t>
            </a:r>
            <a:r>
              <a:rPr lang="en-US" sz="3600" b="1" u="sng" dirty="0" err="1">
                <a:solidFill>
                  <a:srgbClr val="FF9966"/>
                </a:solidFill>
                <a:latin typeface="Times New Roman" panose="02020603050405020304" pitchFamily="18" charset="0"/>
              </a:rPr>
              <a:t>Tác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phẩm</a:t>
            </a:r>
            <a:r>
              <a:rPr lang="en-US" sz="3600" b="1" u="sng" dirty="0">
                <a:solidFill>
                  <a:srgbClr val="FF9966"/>
                </a:solidFill>
                <a:latin typeface="Times New Roman" panose="02020603050405020304" pitchFamily="18" charset="0"/>
              </a:rPr>
              <a:t>:</a:t>
            </a:r>
            <a:endParaRPr lang="en-US" sz="3600" u="sng" dirty="0">
              <a:solidFill>
                <a:schemeClr val="bg1"/>
              </a:solidFill>
            </a:endParaRPr>
          </a:p>
          <a:p>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Thể</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loại</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Truyện</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ngắn</a:t>
            </a:r>
            <a:endParaRPr lang="en-US" sz="3600" dirty="0">
              <a:solidFill>
                <a:schemeClr val="bg1"/>
              </a:solidFill>
            </a:endParaRPr>
          </a:p>
        </p:txBody>
      </p:sp>
    </p:spTree>
    <p:extLst>
      <p:ext uri="{BB962C8B-B14F-4D97-AF65-F5344CB8AC3E}">
        <p14:creationId xmlns:p14="http://schemas.microsoft.com/office/powerpoint/2010/main" val="1259770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5168FF-614D-24C5-3F0B-B21641F2A875}"/>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xmlns="" id="{0F651F68-29BB-DF3B-D6AC-4C9E6CFF829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6A19D360-3600-CFBA-4A59-2B13879EB2C8}"/>
              </a:ext>
            </a:extLst>
          </p:cNvPr>
          <p:cNvPicPr>
            <a:picLocks noChangeAspect="1"/>
          </p:cNvPicPr>
          <p:nvPr/>
        </p:nvPicPr>
        <p:blipFill>
          <a:blip r:embed="rId2"/>
          <a:stretch>
            <a:fillRect/>
          </a:stretch>
        </p:blipFill>
        <p:spPr>
          <a:xfrm>
            <a:off x="-1" y="0"/>
            <a:ext cx="12192001" cy="6924621"/>
          </a:xfrm>
          <a:prstGeom prst="rect">
            <a:avLst/>
          </a:prstGeom>
        </p:spPr>
      </p:pic>
      <p:sp>
        <p:nvSpPr>
          <p:cNvPr id="7" name="Title 1">
            <a:extLst>
              <a:ext uri="{FF2B5EF4-FFF2-40B4-BE49-F238E27FC236}">
                <a16:creationId xmlns:a16="http://schemas.microsoft.com/office/drawing/2014/main" xmlns="" id="{6022F501-998E-43D6-F32B-3EB300FCD658}"/>
              </a:ext>
            </a:extLst>
          </p:cNvPr>
          <p:cNvSpPr txBox="1">
            <a:spLocks/>
          </p:cNvSpPr>
          <p:nvPr/>
        </p:nvSpPr>
        <p:spPr>
          <a:xfrm>
            <a:off x="1143000" y="2055813"/>
            <a:ext cx="9906000" cy="2129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latin typeface="Times New Roman" panose="02020603050405020304" pitchFamily="18" charset="0"/>
                <a:cs typeface="Times New Roman" panose="02020603050405020304" pitchFamily="18" charset="0"/>
              </a:rPr>
              <a:t>Phương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thức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đạt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chính</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của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r>
              <a:rPr lang="en-US" sz="6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59472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4524315"/>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rPr>
              <a:t> 1 	BỒNG CHANH ĐỎ</a:t>
            </a:r>
          </a:p>
          <a:p>
            <a:r>
              <a:rPr lang="en-US" sz="3600" b="1" dirty="0">
                <a:solidFill>
                  <a:srgbClr val="FFC000"/>
                </a:solidFill>
                <a:latin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rPr>
              <a:t> Chu –</a:t>
            </a:r>
            <a:endParaRPr lang="en-US" sz="3600" dirty="0">
              <a:solidFill>
                <a:srgbClr val="FFC000"/>
              </a:solidFill>
            </a:endParaRPr>
          </a:p>
          <a:p>
            <a:r>
              <a:rPr lang="en-US" sz="3600" b="1" dirty="0">
                <a:solidFill>
                  <a:schemeClr val="accent4">
                    <a:lumMod val="40000"/>
                    <a:lumOff val="60000"/>
                  </a:schemeClr>
                </a:solidFill>
                <a:latin typeface="Times New Roman" panose="02020603050405020304" pitchFamily="18" charset="0"/>
              </a:rPr>
              <a:t>I. </a:t>
            </a:r>
            <a:r>
              <a:rPr lang="en-US" sz="3600" b="1" u="sng" dirty="0" err="1">
                <a:solidFill>
                  <a:schemeClr val="accent4">
                    <a:lumMod val="40000"/>
                    <a:lumOff val="60000"/>
                  </a:schemeClr>
                </a:solidFill>
                <a:latin typeface="Times New Roman" panose="02020603050405020304" pitchFamily="18" charset="0"/>
              </a:rPr>
              <a:t>Trải</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nghiệm</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cùng</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văn</a:t>
            </a:r>
            <a:r>
              <a:rPr lang="en-US" sz="3600" b="1" u="sng" dirty="0">
                <a:solidFill>
                  <a:schemeClr val="accent4">
                    <a:lumMod val="40000"/>
                    <a:lumOff val="60000"/>
                  </a:schemeClr>
                </a:solidFill>
                <a:latin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rPr>
              <a:t>bản</a:t>
            </a:r>
            <a:endParaRPr lang="en-US" sz="3600" b="1" u="sng" dirty="0">
              <a:solidFill>
                <a:schemeClr val="accent4">
                  <a:lumMod val="40000"/>
                  <a:lumOff val="60000"/>
                </a:schemeClr>
              </a:solidFill>
              <a:latin typeface="Times New Roman" panose="02020603050405020304" pitchFamily="18" charset="0"/>
            </a:endParaRPr>
          </a:p>
          <a:p>
            <a:r>
              <a:rPr lang="en-US" sz="3600" b="1" dirty="0">
                <a:solidFill>
                  <a:srgbClr val="FF9966"/>
                </a:solidFill>
                <a:latin typeface="Times New Roman" panose="02020603050405020304" pitchFamily="18" charset="0"/>
              </a:rPr>
              <a:t>1. </a:t>
            </a:r>
            <a:r>
              <a:rPr lang="en-US" sz="3600" b="1" u="sng" dirty="0">
                <a:solidFill>
                  <a:srgbClr val="FF9966"/>
                </a:solidFill>
                <a:latin typeface="Times New Roman" panose="02020603050405020304" pitchFamily="18" charset="0"/>
              </a:rPr>
              <a:t>Tri </a:t>
            </a:r>
            <a:r>
              <a:rPr lang="en-US" sz="3600" b="1" u="sng" dirty="0" err="1">
                <a:solidFill>
                  <a:srgbClr val="FF9966"/>
                </a:solidFill>
                <a:latin typeface="Times New Roman" panose="02020603050405020304" pitchFamily="18" charset="0"/>
              </a:rPr>
              <a:t>thức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Ngữ</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văn</a:t>
            </a:r>
            <a:r>
              <a:rPr lang="en-US" sz="3600" b="1" u="sng" dirty="0">
                <a:solidFill>
                  <a:srgbClr val="FF9966"/>
                </a:solidFill>
              </a:rPr>
              <a:t>:</a:t>
            </a:r>
            <a:r>
              <a:rPr lang="en-US" sz="3600" dirty="0">
                <a:solidFill>
                  <a:srgbClr val="FF9966"/>
                </a:solidFill>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/18</a:t>
            </a:r>
            <a:endParaRPr lang="en-US" sz="3600" u="sng" dirty="0">
              <a:solidFill>
                <a:schemeClr val="bg1"/>
              </a:solidFill>
            </a:endParaRPr>
          </a:p>
          <a:p>
            <a:r>
              <a:rPr lang="en-US" sz="3600" b="1" dirty="0">
                <a:solidFill>
                  <a:srgbClr val="FF9966"/>
                </a:solidFill>
                <a:latin typeface="Times New Roman" panose="02020603050405020304" pitchFamily="18" charset="0"/>
              </a:rPr>
              <a:t>2. </a:t>
            </a:r>
            <a:r>
              <a:rPr lang="en-US" sz="3600" b="1" u="sng" dirty="0" err="1">
                <a:solidFill>
                  <a:srgbClr val="FF9966"/>
                </a:solidFill>
                <a:latin typeface="Times New Roman" panose="02020603050405020304" pitchFamily="18" charset="0"/>
              </a:rPr>
              <a:t>Tác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giả</a:t>
            </a:r>
            <a:r>
              <a:rPr lang="en-US" sz="3600" b="1" u="sng" dirty="0">
                <a:solidFill>
                  <a:srgbClr val="FF9966"/>
                </a:solidFill>
                <a:latin typeface="Times New Roman" panose="02020603050405020304" pitchFamily="18" charset="0"/>
              </a:rPr>
              <a:t>:</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Sgk</a:t>
            </a:r>
            <a:r>
              <a:rPr lang="en-US" sz="3600" dirty="0">
                <a:solidFill>
                  <a:schemeClr val="bg1"/>
                </a:solidFill>
                <a:latin typeface="Times New Roman" panose="02020603050405020304" pitchFamily="18" charset="0"/>
              </a:rPr>
              <a:t>/25</a:t>
            </a:r>
            <a:endParaRPr lang="en-US" sz="3600" u="sng" dirty="0">
              <a:solidFill>
                <a:schemeClr val="bg1"/>
              </a:solidFill>
            </a:endParaRPr>
          </a:p>
          <a:p>
            <a:r>
              <a:rPr lang="en-US" sz="3600" b="1" dirty="0">
                <a:solidFill>
                  <a:srgbClr val="FF9966"/>
                </a:solidFill>
                <a:latin typeface="Times New Roman" panose="02020603050405020304" pitchFamily="18" charset="0"/>
              </a:rPr>
              <a:t>3. </a:t>
            </a:r>
            <a:r>
              <a:rPr lang="en-US" sz="3600" b="1" u="sng" dirty="0" err="1">
                <a:solidFill>
                  <a:srgbClr val="FF9966"/>
                </a:solidFill>
                <a:latin typeface="Times New Roman" panose="02020603050405020304" pitchFamily="18" charset="0"/>
              </a:rPr>
              <a:t>Tác</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phẩm</a:t>
            </a:r>
            <a:r>
              <a:rPr lang="en-US" sz="3600" b="1" u="sng" dirty="0">
                <a:solidFill>
                  <a:srgbClr val="FF9966"/>
                </a:solidFill>
                <a:latin typeface="Times New Roman" panose="02020603050405020304" pitchFamily="18" charset="0"/>
              </a:rPr>
              <a:t>:</a:t>
            </a:r>
            <a:endParaRPr lang="en-US" sz="3600" u="sng" dirty="0">
              <a:solidFill>
                <a:schemeClr val="bg1"/>
              </a:solidFill>
            </a:endParaRPr>
          </a:p>
          <a:p>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Thể</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loại</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Truyện</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ngắn</a:t>
            </a:r>
            <a:r>
              <a:rPr lang="en-US" sz="3600" dirty="0">
                <a:solidFill>
                  <a:schemeClr val="bg1"/>
                </a:solidFill>
                <a:latin typeface="Times New Roman" panose="02020603050405020304" pitchFamily="18" charset="0"/>
              </a:rPr>
              <a:t> </a:t>
            </a:r>
          </a:p>
          <a:p>
            <a:r>
              <a:rPr lang="en-US" sz="3600" dirty="0">
                <a:solidFill>
                  <a:schemeClr val="bg1"/>
                </a:solidFill>
                <a:latin typeface="Times New Roman" panose="02020603050405020304" pitchFamily="18" charset="0"/>
              </a:rPr>
              <a:t>- PTBĐ </a:t>
            </a:r>
            <a:r>
              <a:rPr lang="en-US" sz="3600" dirty="0" err="1">
                <a:solidFill>
                  <a:schemeClr val="bg1"/>
                </a:solidFill>
                <a:latin typeface="Times New Roman" panose="02020603050405020304" pitchFamily="18" charset="0"/>
              </a:rPr>
              <a:t>chính</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Tự</a:t>
            </a:r>
            <a:r>
              <a:rPr lang="en-US" sz="3600" dirty="0">
                <a:solidFill>
                  <a:schemeClr val="bg1"/>
                </a:solidFill>
                <a:latin typeface="Times New Roman" panose="02020603050405020304" pitchFamily="18" charset="0"/>
              </a:rPr>
              <a:t> </a:t>
            </a:r>
            <a:r>
              <a:rPr lang="en-US" sz="3600" dirty="0" err="1">
                <a:solidFill>
                  <a:schemeClr val="bg1"/>
                </a:solidFill>
                <a:latin typeface="Times New Roman" panose="02020603050405020304" pitchFamily="18" charset="0"/>
              </a:rPr>
              <a:t>sự</a:t>
            </a:r>
            <a:endParaRPr lang="en-US" sz="3600" dirty="0">
              <a:solidFill>
                <a:schemeClr val="bg1"/>
              </a:solidFill>
            </a:endParaRPr>
          </a:p>
        </p:txBody>
      </p:sp>
    </p:spTree>
    <p:extLst>
      <p:ext uri="{BB962C8B-B14F-4D97-AF65-F5344CB8AC3E}">
        <p14:creationId xmlns:p14="http://schemas.microsoft.com/office/powerpoint/2010/main" val="1864305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5168FF-614D-24C5-3F0B-B21641F2A875}"/>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xmlns="" id="{0F651F68-29BB-DF3B-D6AC-4C9E6CFF829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6A19D360-3600-CFBA-4A59-2B13879EB2C8}"/>
              </a:ext>
            </a:extLst>
          </p:cNvPr>
          <p:cNvPicPr>
            <a:picLocks noChangeAspect="1"/>
          </p:cNvPicPr>
          <p:nvPr/>
        </p:nvPicPr>
        <p:blipFill>
          <a:blip r:embed="rId2"/>
          <a:stretch>
            <a:fillRect/>
          </a:stretch>
        </p:blipFill>
        <p:spPr>
          <a:xfrm>
            <a:off x="-1" y="0"/>
            <a:ext cx="12192001" cy="6924621"/>
          </a:xfrm>
          <a:prstGeom prst="rect">
            <a:avLst/>
          </a:prstGeom>
        </p:spPr>
      </p:pic>
      <p:sp>
        <p:nvSpPr>
          <p:cNvPr id="7" name="Title 1">
            <a:extLst>
              <a:ext uri="{FF2B5EF4-FFF2-40B4-BE49-F238E27FC236}">
                <a16:creationId xmlns:a16="http://schemas.microsoft.com/office/drawing/2014/main" xmlns="" id="{6022F501-998E-43D6-F32B-3EB300FCD658}"/>
              </a:ext>
            </a:extLst>
          </p:cNvPr>
          <p:cNvSpPr txBox="1">
            <a:spLocks/>
          </p:cNvSpPr>
          <p:nvPr/>
        </p:nvSpPr>
        <p:spPr>
          <a:xfrm>
            <a:off x="1143000" y="2055813"/>
            <a:ext cx="9906000" cy="2129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atin typeface="Times New Roman" panose="02020603050405020304" pitchFamily="18" charset="0"/>
                <a:cs typeface="Times New Roman" panose="02020603050405020304" pitchFamily="18" charset="0"/>
              </a:rPr>
              <a:t>Văn </a:t>
            </a:r>
            <a:r>
              <a:rPr lang="en-US" sz="6000" b="1" dirty="0" err="1">
                <a:latin typeface="Times New Roman" panose="02020603050405020304" pitchFamily="18" charset="0"/>
                <a:cs typeface="Times New Roman" panose="02020603050405020304" pitchFamily="18" charset="0"/>
              </a:rPr>
              <a:t>bản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được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kể</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theo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ngôi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thứ</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mấy</a:t>
            </a:r>
            <a:r>
              <a:rPr lang="en-US" sz="6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252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5078313"/>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Trải</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nghiệm</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cùng</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văn</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bản</a:t>
            </a:r>
            <a:endPar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1. </a:t>
            </a:r>
            <a:r>
              <a:rPr lang="en-US" sz="3600" b="1" u="sng" dirty="0">
                <a:solidFill>
                  <a:srgbClr val="FF9966"/>
                </a:solidFill>
                <a:latin typeface="Times New Roman" panose="02020603050405020304" pitchFamily="18" charset="0"/>
                <a:cs typeface="Times New Roman" panose="02020603050405020304" pitchFamily="18" charset="0"/>
              </a:rPr>
              <a:t>Tri </a:t>
            </a:r>
            <a:r>
              <a:rPr lang="en-US" sz="3600" b="1" u="sng" dirty="0" err="1">
                <a:solidFill>
                  <a:srgbClr val="FF9966"/>
                </a:solidFill>
                <a:latin typeface="Times New Roman" panose="02020603050405020304" pitchFamily="18" charset="0"/>
                <a:cs typeface="Times New Roman" panose="02020603050405020304" pitchFamily="18" charset="0"/>
              </a:rPr>
              <a:t>thức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Ngữ</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văn</a:t>
            </a:r>
            <a:r>
              <a:rPr lang="en-US" sz="3600" b="1" u="sng" dirty="0">
                <a:solidFill>
                  <a:srgbClr val="FF9966"/>
                </a:solidFill>
                <a:latin typeface="Times New Roman" panose="02020603050405020304" pitchFamily="18" charset="0"/>
                <a:cs typeface="Times New Roman" panose="02020603050405020304" pitchFamily="18" charset="0"/>
              </a:rPr>
              <a:t>:</a:t>
            </a:r>
            <a:r>
              <a:rPr lang="en-US" sz="3600" dirty="0">
                <a:solidFill>
                  <a:srgbClr val="FF9966"/>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/18</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2. </a:t>
            </a:r>
            <a:r>
              <a:rPr lang="en-US" sz="3600" b="1" u="sng" dirty="0" err="1">
                <a:solidFill>
                  <a:srgbClr val="FF9966"/>
                </a:solidFill>
                <a:latin typeface="Times New Roman" panose="02020603050405020304" pitchFamily="18" charset="0"/>
                <a:cs typeface="Times New Roman" panose="02020603050405020304" pitchFamily="18" charset="0"/>
              </a:rPr>
              <a:t>Tác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giả</a:t>
            </a:r>
            <a:r>
              <a:rPr lang="en-US" sz="3600" b="1" u="sng" dirty="0">
                <a:solidFill>
                  <a:srgbClr val="FF9966"/>
                </a:solidFill>
                <a:latin typeface="Times New Roman" panose="02020603050405020304" pitchFamily="18" charset="0"/>
                <a:cs typeface="Times New Roman" panose="02020603050405020304" pitchFamily="18" charset="0"/>
              </a:rPr>
              <a: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/25</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3. </a:t>
            </a:r>
            <a:r>
              <a:rPr lang="en-US" sz="3600" b="1" u="sng" dirty="0" err="1">
                <a:solidFill>
                  <a:srgbClr val="FF9966"/>
                </a:solidFill>
                <a:latin typeface="Times New Roman" panose="02020603050405020304" pitchFamily="18" charset="0"/>
                <a:cs typeface="Times New Roman" panose="02020603050405020304" pitchFamily="18" charset="0"/>
              </a:rPr>
              <a:t>Tác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phẩm</a:t>
            </a:r>
            <a:r>
              <a:rPr lang="en-US" sz="3600" b="1" u="sng" dirty="0">
                <a:solidFill>
                  <a:srgbClr val="FF9966"/>
                </a:solidFill>
                <a:latin typeface="Times New Roman" panose="02020603050405020304" pitchFamily="18" charset="0"/>
                <a:cs typeface="Times New Roman" panose="02020603050405020304" pitchFamily="18" charset="0"/>
              </a:rPr>
              <a:t>:</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loại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Truyện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ngắn</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a:solidFill>
                  <a:schemeClr val="bg1"/>
                </a:solidFill>
                <a:latin typeface="Times New Roman" panose="02020603050405020304" pitchFamily="18" charset="0"/>
                <a:cs typeface="Times New Roman" panose="02020603050405020304" pitchFamily="18" charset="0"/>
              </a:rPr>
              <a:t>- PTBĐ </a:t>
            </a:r>
            <a:r>
              <a:rPr lang="en-US" sz="3600" dirty="0" err="1">
                <a:solidFill>
                  <a:schemeClr val="bg1"/>
                </a:solidFill>
                <a:latin typeface="Times New Roman" panose="02020603050405020304" pitchFamily="18" charset="0"/>
                <a:cs typeface="Times New Roman" panose="02020603050405020304" pitchFamily="18" charset="0"/>
              </a:rPr>
              <a:t>chính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Tự</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sự</a:t>
            </a:r>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Ngôi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nhất</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7919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5168FF-614D-24C5-3F0B-B21641F2A875}"/>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xmlns="" id="{0F651F68-29BB-DF3B-D6AC-4C9E6CFF8290}"/>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6A19D360-3600-CFBA-4A59-2B13879EB2C8}"/>
              </a:ext>
            </a:extLst>
          </p:cNvPr>
          <p:cNvPicPr>
            <a:picLocks noChangeAspect="1"/>
          </p:cNvPicPr>
          <p:nvPr/>
        </p:nvPicPr>
        <p:blipFill>
          <a:blip r:embed="rId2"/>
          <a:stretch>
            <a:fillRect/>
          </a:stretch>
        </p:blipFill>
        <p:spPr>
          <a:xfrm>
            <a:off x="-1" y="0"/>
            <a:ext cx="12192001" cy="6924621"/>
          </a:xfrm>
          <a:prstGeom prst="rect">
            <a:avLst/>
          </a:prstGeom>
        </p:spPr>
      </p:pic>
      <p:sp>
        <p:nvSpPr>
          <p:cNvPr id="7" name="Title 1">
            <a:extLst>
              <a:ext uri="{FF2B5EF4-FFF2-40B4-BE49-F238E27FC236}">
                <a16:creationId xmlns:a16="http://schemas.microsoft.com/office/drawing/2014/main" xmlns="" id="{6022F501-998E-43D6-F32B-3EB300FCD658}"/>
              </a:ext>
            </a:extLst>
          </p:cNvPr>
          <p:cNvSpPr txBox="1">
            <a:spLocks/>
          </p:cNvSpPr>
          <p:nvPr/>
        </p:nvSpPr>
        <p:spPr>
          <a:xfrm>
            <a:off x="1143000" y="2055813"/>
            <a:ext cx="9906000" cy="21294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latin typeface="Times New Roman" panose="02020603050405020304" pitchFamily="18" charset="0"/>
                <a:cs typeface="Times New Roman" panose="02020603050405020304" pitchFamily="18" charset="0"/>
              </a:rPr>
              <a:t>Nêu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xuất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xứ</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của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r>
              <a:rPr lang="en-US" sz="6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0643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8EF5A-EFD4-EAFB-9515-A7532AAD77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8CF88D3-24C2-82AA-8662-94D7656E4DE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03D6E006-1D9D-4739-457D-E28CB3C2DC4F}"/>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022A5091-B2CC-341B-4EA1-FC77DCE23C3D}"/>
              </a:ext>
            </a:extLst>
          </p:cNvPr>
          <p:cNvSpPr txBox="1">
            <a:spLocks/>
          </p:cNvSpPr>
          <p:nvPr/>
        </p:nvSpPr>
        <p:spPr>
          <a:xfrm>
            <a:off x="1143000" y="365125"/>
            <a:ext cx="6070600" cy="38201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effectLst/>
                <a:latin typeface="Times New Roman" panose="02020603050405020304" pitchFamily="18" charset="0"/>
                <a:ea typeface="Times New Roman" panose="02020603050405020304" pitchFamily="18" charset="0"/>
              </a:rPr>
              <a:t>Văn </a:t>
            </a:r>
            <a:r>
              <a:rPr lang="en-US" sz="4800" b="1" dirty="0" err="1">
                <a:effectLst/>
                <a:latin typeface="Times New Roman" panose="02020603050405020304" pitchFamily="18" charset="0"/>
                <a:ea typeface="Times New Roman" panose="02020603050405020304" pitchFamily="18" charset="0"/>
              </a:rPr>
              <a:t>bản</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được</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trích</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từ</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phần</a:t>
            </a:r>
            <a:r>
              <a:rPr lang="en-US" sz="4800" b="1" dirty="0">
                <a:effectLst/>
                <a:latin typeface="Times New Roman" panose="02020603050405020304" pitchFamily="18" charset="0"/>
                <a:ea typeface="Times New Roman" panose="02020603050405020304" pitchFamily="18" charset="0"/>
              </a:rPr>
              <a:t> 1, 2, 3 </a:t>
            </a:r>
            <a:r>
              <a:rPr lang="en-US" sz="4800" b="1" dirty="0" err="1">
                <a:effectLst/>
                <a:latin typeface="Times New Roman" panose="02020603050405020304" pitchFamily="18" charset="0"/>
                <a:ea typeface="Times New Roman" panose="02020603050405020304" pitchFamily="18" charset="0"/>
              </a:rPr>
              <a:t>trong</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tập</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truyện</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cùng</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tên</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của</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tác</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giả</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Đỗ</a:t>
            </a:r>
            <a:r>
              <a:rPr lang="en-US" sz="4800" b="1" dirty="0">
                <a:effectLst/>
                <a:latin typeface="Times New Roman" panose="02020603050405020304" pitchFamily="18" charset="0"/>
                <a:ea typeface="Times New Roman" panose="02020603050405020304" pitchFamily="18" charset="0"/>
              </a:rPr>
              <a:t> Chu. </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9850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5632311"/>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Trải</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nghiệm</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cùng</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văn</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bản</a:t>
            </a:r>
            <a:endPar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1. </a:t>
            </a:r>
            <a:r>
              <a:rPr lang="en-US" sz="3600" b="1" u="sng" dirty="0">
                <a:solidFill>
                  <a:srgbClr val="FF9966"/>
                </a:solidFill>
                <a:latin typeface="Times New Roman" panose="02020603050405020304" pitchFamily="18" charset="0"/>
                <a:cs typeface="Times New Roman" panose="02020603050405020304" pitchFamily="18" charset="0"/>
              </a:rPr>
              <a:t>Tri </a:t>
            </a:r>
            <a:r>
              <a:rPr lang="en-US" sz="3600" b="1" u="sng" dirty="0" err="1">
                <a:solidFill>
                  <a:srgbClr val="FF9966"/>
                </a:solidFill>
                <a:latin typeface="Times New Roman" panose="02020603050405020304" pitchFamily="18" charset="0"/>
                <a:cs typeface="Times New Roman" panose="02020603050405020304" pitchFamily="18" charset="0"/>
              </a:rPr>
              <a:t>thức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Ngữ</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văn</a:t>
            </a:r>
            <a:r>
              <a:rPr lang="en-US" sz="3600" b="1" u="sng" dirty="0">
                <a:solidFill>
                  <a:srgbClr val="FF9966"/>
                </a:solidFill>
                <a:latin typeface="Times New Roman" panose="02020603050405020304" pitchFamily="18" charset="0"/>
                <a:cs typeface="Times New Roman" panose="02020603050405020304" pitchFamily="18" charset="0"/>
              </a:rPr>
              <a:t>:</a:t>
            </a:r>
            <a:r>
              <a:rPr lang="en-US" sz="3600" dirty="0">
                <a:solidFill>
                  <a:srgbClr val="FF9966"/>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/18</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2. </a:t>
            </a:r>
            <a:r>
              <a:rPr lang="en-US" sz="3600" b="1" u="sng" dirty="0" err="1">
                <a:solidFill>
                  <a:srgbClr val="FF9966"/>
                </a:solidFill>
                <a:latin typeface="Times New Roman" panose="02020603050405020304" pitchFamily="18" charset="0"/>
                <a:cs typeface="Times New Roman" panose="02020603050405020304" pitchFamily="18" charset="0"/>
              </a:rPr>
              <a:t>Tác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giả</a:t>
            </a:r>
            <a:r>
              <a:rPr lang="en-US" sz="3600" b="1" u="sng" dirty="0">
                <a:solidFill>
                  <a:srgbClr val="FF9966"/>
                </a:solidFill>
                <a:latin typeface="Times New Roman" panose="02020603050405020304" pitchFamily="18" charset="0"/>
                <a:cs typeface="Times New Roman" panose="02020603050405020304" pitchFamily="18" charset="0"/>
              </a:rPr>
              <a: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/25</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3. </a:t>
            </a:r>
            <a:r>
              <a:rPr lang="en-US" sz="3600" b="1" u="sng" dirty="0" err="1">
                <a:solidFill>
                  <a:srgbClr val="FF9966"/>
                </a:solidFill>
                <a:latin typeface="Times New Roman" panose="02020603050405020304" pitchFamily="18" charset="0"/>
                <a:cs typeface="Times New Roman" panose="02020603050405020304" pitchFamily="18" charset="0"/>
              </a:rPr>
              <a:t>Tác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phẩm</a:t>
            </a:r>
            <a:r>
              <a:rPr lang="en-US" sz="3600" b="1" u="sng" dirty="0">
                <a:solidFill>
                  <a:srgbClr val="FF9966"/>
                </a:solidFill>
                <a:latin typeface="Times New Roman" panose="02020603050405020304" pitchFamily="18" charset="0"/>
                <a:cs typeface="Times New Roman" panose="02020603050405020304" pitchFamily="18" charset="0"/>
              </a:rPr>
              <a:t>:</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loại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Truyện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ngắn</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a:solidFill>
                  <a:schemeClr val="bg1"/>
                </a:solidFill>
                <a:latin typeface="Times New Roman" panose="02020603050405020304" pitchFamily="18" charset="0"/>
                <a:cs typeface="Times New Roman" panose="02020603050405020304" pitchFamily="18" charset="0"/>
              </a:rPr>
              <a:t>- PTBĐ </a:t>
            </a:r>
            <a:r>
              <a:rPr lang="en-US" sz="3600" dirty="0" err="1">
                <a:solidFill>
                  <a:schemeClr val="bg1"/>
                </a:solidFill>
                <a:latin typeface="Times New Roman" panose="02020603050405020304" pitchFamily="18" charset="0"/>
                <a:cs typeface="Times New Roman" panose="02020603050405020304" pitchFamily="18" charset="0"/>
              </a:rPr>
              <a:t>chính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Tự</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sự</a:t>
            </a:r>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Ngôi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nhất</a:t>
            </a:r>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Xuất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/19</a:t>
            </a:r>
          </a:p>
        </p:txBody>
      </p:sp>
    </p:spTree>
    <p:extLst>
      <p:ext uri="{BB962C8B-B14F-4D97-AF65-F5344CB8AC3E}">
        <p14:creationId xmlns:p14="http://schemas.microsoft.com/office/powerpoint/2010/main" val="985667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CD416B-7307-BE9C-48F1-DAC2175D58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1FC401C-3AA3-D9AD-76BC-8036ADCE193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66BB3E01-3363-DF2E-50D4-ABE4E725A127}"/>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192132BF-5126-1754-F7AB-2F814385E5F3}"/>
              </a:ext>
            </a:extLst>
          </p:cNvPr>
          <p:cNvSpPr txBox="1">
            <a:spLocks/>
          </p:cNvSpPr>
          <p:nvPr/>
        </p:nvSpPr>
        <p:spPr>
          <a:xfrm>
            <a:off x="2133600" y="2055813"/>
            <a:ext cx="8717280" cy="3786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latin typeface="Times New Roman" panose="02020603050405020304" pitchFamily="18" charset="0"/>
                <a:cs typeface="Times New Roman" panose="02020603050405020304" pitchFamily="18" charset="0"/>
              </a:rPr>
              <a:t>Tóm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tắt</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văn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bản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thành</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một</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đoạn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văn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ngắn</a:t>
            </a:r>
            <a:r>
              <a:rPr lang="en-US" sz="8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8709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0631EC-8464-524C-9860-44EB053595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7142B78-5490-61E5-3019-1ACB98C9783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D1850AF9-7CFC-4EF4-EF60-5E7969D46AF0}"/>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D77D0DAA-8FDA-FE28-38EF-24E6E6E53409}"/>
              </a:ext>
            </a:extLst>
          </p:cNvPr>
          <p:cNvSpPr txBox="1">
            <a:spLocks/>
          </p:cNvSpPr>
          <p:nvPr/>
        </p:nvSpPr>
        <p:spPr>
          <a:xfrm>
            <a:off x="990600" y="101600"/>
            <a:ext cx="10515600" cy="70307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dirty="0"/>
          </a:p>
        </p:txBody>
      </p:sp>
      <p:sp>
        <p:nvSpPr>
          <p:cNvPr id="6" name="Title 4">
            <a:extLst>
              <a:ext uri="{FF2B5EF4-FFF2-40B4-BE49-F238E27FC236}">
                <a16:creationId xmlns:a16="http://schemas.microsoft.com/office/drawing/2014/main" xmlns="" id="{B0C8FC3C-95BD-678F-81C8-6CC54FABFB27}"/>
              </a:ext>
            </a:extLst>
          </p:cNvPr>
          <p:cNvSpPr txBox="1">
            <a:spLocks/>
          </p:cNvSpPr>
          <p:nvPr/>
        </p:nvSpPr>
        <p:spPr>
          <a:xfrm>
            <a:off x="990600" y="101600"/>
            <a:ext cx="10114280" cy="639127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Truyện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những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kỉ</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niệm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thời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thơ</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ấu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Hiền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Hoài </a:t>
            </a:r>
            <a:r>
              <a:rPr lang="en-US" dirty="0" err="1">
                <a:solidFill>
                  <a:srgbClr val="000000"/>
                </a:solidFill>
                <a:latin typeface="Times New Roman" panose="02020603050405020304" pitchFamily="18" charset="0"/>
                <a:ea typeface="Times New Roman" panose="02020603050405020304" pitchFamily="18" charset="0"/>
              </a:rPr>
              <a:t>cùng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chim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đỏ</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Bắt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đầu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bằng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bức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thư</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Hiền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gửi</a:t>
            </a:r>
            <a:r>
              <a:rPr lang="en-US" dirty="0">
                <a:solidFill>
                  <a:srgbClr val="000000"/>
                </a:solidFill>
                <a:latin typeface="Times New Roman" panose="02020603050405020304" pitchFamily="18" charset="0"/>
                <a:ea typeface="Times New Roman" panose="02020603050405020304" pitchFamily="18" charset="0"/>
              </a:rPr>
              <a:t> Hoài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đóng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quân</a:t>
            </a:r>
            <a:r>
              <a:rPr lang="en-US" dirty="0">
                <a:solidFill>
                  <a:srgbClr val="000000"/>
                </a:solidFill>
                <a:latin typeface="Times New Roman" panose="02020603050405020304" pitchFamily="18" charset="0"/>
                <a:ea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rPr>
              <a:t>dãy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Trường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sau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những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hồi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tưởng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hai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đỏ</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mình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gặp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còn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nhỏ</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Hiền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người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mê</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chim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kiến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thức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sâu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rộng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loài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chim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sở</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thích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tìm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bắt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nuôi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những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chú</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chim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lạ</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sở</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thích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này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Hiền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ảnh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hưởng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tới</a:t>
            </a:r>
            <a:r>
              <a:rPr lang="en-US" dirty="0">
                <a:solidFill>
                  <a:srgbClr val="000000"/>
                </a:solidFill>
                <a:latin typeface="Times New Roman" panose="02020603050405020304" pitchFamily="18" charset="0"/>
                <a:ea typeface="Times New Roman" panose="02020603050405020304" pitchFamily="18" charset="0"/>
              </a:rPr>
              <a:t> Hoài </a:t>
            </a:r>
            <a:r>
              <a:rPr lang="en-US" dirty="0" err="1">
                <a:solidFill>
                  <a:srgbClr val="000000"/>
                </a:solidFill>
                <a:latin typeface="Times New Roman" panose="02020603050405020304" pitchFamily="18" charset="0"/>
                <a:ea typeface="Times New Roman" panose="02020603050405020304" pitchFamily="18" charset="0"/>
              </a:rPr>
              <a:t>nên</a:t>
            </a:r>
            <a:r>
              <a:rPr lang="en-US" dirty="0">
                <a:solidFill>
                  <a:srgbClr val="000000"/>
                </a:solidFill>
                <a:latin typeface="Times New Roman" panose="02020603050405020304" pitchFamily="18" charset="0"/>
                <a:ea typeface="Times New Roman" panose="02020603050405020304" pitchFamily="18" charset="0"/>
              </a:rPr>
              <a:t> Hoài </a:t>
            </a:r>
            <a:r>
              <a:rPr lang="en-US" dirty="0" err="1">
                <a:solidFill>
                  <a:srgbClr val="000000"/>
                </a:solidFill>
                <a:latin typeface="Times New Roman" panose="02020603050405020304" pitchFamily="18" charset="0"/>
                <a:ea typeface="Times New Roman" panose="02020603050405020304" pitchFamily="18" charset="0"/>
              </a:rPr>
              <a:t>cũng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thường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theo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ngắm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bắt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chim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ngày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nọ</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hai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tìm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thấy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chim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đỏ</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sống</a:t>
            </a:r>
            <a:r>
              <a:rPr lang="en-US" dirty="0">
                <a:solidFill>
                  <a:srgbClr val="000000"/>
                </a:solidFill>
                <a:latin typeface="Times New Roman" panose="02020603050405020304" pitchFamily="18" charset="0"/>
                <a:ea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rPr>
              <a:t>đầm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sen</a:t>
            </a:r>
            <a:r>
              <a:rPr lang="en-US" dirty="0">
                <a:solidFill>
                  <a:srgbClr val="000000"/>
                </a:solidFill>
                <a:latin typeface="Times New Roman" panose="02020603050405020304" pitchFamily="18" charset="0"/>
                <a:ea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rPr>
              <a:t>làng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quá</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yêu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thích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ngày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nào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hai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cũng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ngắm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chúng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xuýt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xoa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muốn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nuôi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chúng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đặc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biệt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Hiền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chờ</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đợi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lâu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buổi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trời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chập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tối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sau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ăn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cơm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Hiền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rủ</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trai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đầm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bắt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đỏ</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rPr>
              <a:t>. Hai </a:t>
            </a:r>
            <a:r>
              <a:rPr lang="en-US" dirty="0" err="1">
                <a:solidFill>
                  <a:srgbClr val="000000"/>
                </a:solidFill>
                <a:latin typeface="Times New Roman" panose="02020603050405020304" pitchFamily="18" charset="0"/>
                <a:ea typeface="Times New Roman" panose="02020603050405020304" pitchFamily="18" charset="0"/>
              </a:rPr>
              <a:t>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thay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nhau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thò</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tay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tổ</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bắt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chim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khăn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lắm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Hiền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mới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bắt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chú</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nhưng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Hoài </a:t>
            </a:r>
            <a:r>
              <a:rPr lang="en-US" dirty="0" err="1">
                <a:solidFill>
                  <a:srgbClr val="000000"/>
                </a:solidFill>
                <a:latin typeface="Times New Roman" panose="02020603050405020304" pitchFamily="18" charset="0"/>
                <a:ea typeface="Times New Roman" panose="02020603050405020304" pitchFamily="18" charset="0"/>
              </a:rPr>
              <a:t>đang</a:t>
            </a:r>
            <a:r>
              <a:rPr lang="en-US" dirty="0">
                <a:solidFill>
                  <a:srgbClr val="000000"/>
                </a:solidFill>
                <a:latin typeface="Times New Roman" panose="02020603050405020304" pitchFamily="18" charset="0"/>
                <a:ea typeface="Times New Roman" panose="02020603050405020304" pitchFamily="18" charset="0"/>
              </a:rPr>
              <a:t> sung </a:t>
            </a:r>
            <a:r>
              <a:rPr lang="en-US" dirty="0" err="1">
                <a:solidFill>
                  <a:srgbClr val="000000"/>
                </a:solidFill>
                <a:latin typeface="Times New Roman" panose="02020603050405020304" pitchFamily="18" charset="0"/>
                <a:ea typeface="Times New Roman" panose="02020603050405020304" pitchFamily="18" charset="0"/>
              </a:rPr>
              <a:t>sướng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bắt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đỏ</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Hiền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giằng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lại</a:t>
            </a:r>
            <a:r>
              <a:rPr lang="en-US" dirty="0">
                <a:solidFill>
                  <a:srgbClr val="000000"/>
                </a:solidFill>
                <a:latin typeface="Times New Roman" panose="02020603050405020304" pitchFamily="18" charset="0"/>
                <a:ea typeface="Times New Roman" panose="02020603050405020304" pitchFamily="18" charset="0"/>
              </a:rPr>
              <a:t> con </a:t>
            </a:r>
            <a:r>
              <a:rPr lang="en-US" dirty="0" err="1">
                <a:solidFill>
                  <a:srgbClr val="000000"/>
                </a:solidFill>
                <a:latin typeface="Times New Roman" panose="02020603050405020304" pitchFamily="18" charset="0"/>
                <a:ea typeface="Times New Roman" panose="02020603050405020304" pitchFamily="18" charset="0"/>
              </a:rPr>
              <a:t>chim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vừa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bắt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tổ</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này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khiến</a:t>
            </a:r>
            <a:r>
              <a:rPr lang="en-US" dirty="0">
                <a:solidFill>
                  <a:srgbClr val="000000"/>
                </a:solidFill>
                <a:latin typeface="Times New Roman" panose="02020603050405020304" pitchFamily="18" charset="0"/>
                <a:ea typeface="Times New Roman" panose="02020603050405020304" pitchFamily="18" charset="0"/>
              </a:rPr>
              <a:t> Hoài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can </a:t>
            </a:r>
            <a:r>
              <a:rPr lang="en-US" dirty="0" err="1">
                <a:solidFill>
                  <a:srgbClr val="000000"/>
                </a:solidFill>
                <a:latin typeface="Times New Roman" panose="02020603050405020304" pitchFamily="18" charset="0"/>
                <a:ea typeface="Times New Roman" panose="02020603050405020304" pitchFamily="18" charset="0"/>
              </a:rPr>
              <a:t>tâm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Nhưng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cuối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cùng</a:t>
            </a:r>
            <a:r>
              <a:rPr lang="en-US" dirty="0">
                <a:solidFill>
                  <a:srgbClr val="000000"/>
                </a:solidFill>
                <a:latin typeface="Times New Roman" panose="02020603050405020304" pitchFamily="18" charset="0"/>
                <a:ea typeface="Times New Roman" panose="02020603050405020304" pitchFamily="18" charset="0"/>
              </a:rPr>
              <a:t> Hoài </a:t>
            </a:r>
            <a:r>
              <a:rPr lang="en-US" dirty="0" err="1">
                <a:solidFill>
                  <a:srgbClr val="000000"/>
                </a:solidFill>
                <a:latin typeface="Times New Roman" panose="02020603050405020304" pitchFamily="18" charset="0"/>
                <a:ea typeface="Times New Roman" panose="02020603050405020304" pitchFamily="18" charset="0"/>
              </a:rPr>
              <a:t>cũng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hiểu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sao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mình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thế</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bởi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tổ</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chúng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còn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đàn</a:t>
            </a:r>
            <a:r>
              <a:rPr lang="en-US" dirty="0">
                <a:solidFill>
                  <a:srgbClr val="000000"/>
                </a:solidFill>
                <a:latin typeface="Times New Roman" panose="02020603050405020304" pitchFamily="18" charset="0"/>
                <a:ea typeface="Times New Roman" panose="02020603050405020304" pitchFamily="18" charset="0"/>
              </a:rPr>
              <a:t> con </a:t>
            </a:r>
            <a:r>
              <a:rPr lang="en-US" dirty="0" err="1">
                <a:solidFill>
                  <a:srgbClr val="000000"/>
                </a:solidFill>
                <a:latin typeface="Times New Roman" panose="02020603050405020304" pitchFamily="18" charset="0"/>
                <a:ea typeface="Times New Roman" panose="02020603050405020304" pitchFamily="18" charset="0"/>
              </a:rPr>
              <a:t>nhỏ</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Nhưng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mãi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sau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hai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vẫn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vô</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cùng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yêu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thích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đỏ</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muốn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sẽ</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sống</a:t>
            </a:r>
            <a:r>
              <a:rPr lang="en-US" dirty="0">
                <a:solidFill>
                  <a:srgbClr val="000000"/>
                </a:solidFill>
                <a:latin typeface="Times New Roman" panose="02020603050405020304" pitchFamily="18" charset="0"/>
                <a:ea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rPr>
              <a:t>đầm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sen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mình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mãi</a:t>
            </a:r>
            <a:r>
              <a:rPr lang="en-US" dirty="0">
                <a:solidFill>
                  <a:srgbClr val="000000"/>
                </a:solidFill>
                <a:latin typeface="Times New Roman" panose="02020603050405020304" pitchFamily="18" charset="0"/>
                <a:ea typeface="Times New Roman" panose="02020603050405020304" pitchFamily="18" charset="0"/>
              </a:rPr>
              <a:t>. </a:t>
            </a:r>
            <a:endParaRPr lang="en-US" dirty="0"/>
          </a:p>
        </p:txBody>
      </p:sp>
    </p:spTree>
    <p:extLst>
      <p:ext uri="{BB962C8B-B14F-4D97-AF65-F5344CB8AC3E}">
        <p14:creationId xmlns:p14="http://schemas.microsoft.com/office/powerpoint/2010/main" val="3796889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C9825D-FE9D-2699-2B45-179A1A5AD25B}"/>
              </a:ext>
            </a:extLst>
          </p:cNvPr>
          <p:cNvSpPr>
            <a:spLocks noGrp="1"/>
          </p:cNvSpPr>
          <p:nvPr>
            <p:ph type="title"/>
          </p:nvPr>
        </p:nvSpPr>
        <p:spPr/>
        <p:txBody>
          <a:bodyPr/>
          <a:lstStyle/>
          <a:p>
            <a:endParaRPr lang="en-US" dirty="0"/>
          </a:p>
        </p:txBody>
      </p:sp>
      <p:pic>
        <p:nvPicPr>
          <p:cNvPr id="6" name="Bồng chanh đỏ">
            <a:hlinkClick r:id="" action="ppaction://media"/>
            <a:extLst>
              <a:ext uri="{FF2B5EF4-FFF2-40B4-BE49-F238E27FC236}">
                <a16:creationId xmlns:a16="http://schemas.microsoft.com/office/drawing/2014/main" xmlns="" id="{49E70234-FDDE-2BC8-C1A5-043910B987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350000"/>
          </a:xfrm>
        </p:spPr>
      </p:pic>
    </p:spTree>
    <p:extLst>
      <p:ext uri="{BB962C8B-B14F-4D97-AF65-F5344CB8AC3E}">
        <p14:creationId xmlns:p14="http://schemas.microsoft.com/office/powerpoint/2010/main" val="1625688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6186309"/>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Trải</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nghiệm</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cùng</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văn</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bản</a:t>
            </a:r>
            <a:endPar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1. </a:t>
            </a:r>
            <a:r>
              <a:rPr lang="en-US" sz="3600" b="1" u="sng" dirty="0">
                <a:solidFill>
                  <a:srgbClr val="FF9966"/>
                </a:solidFill>
                <a:latin typeface="Times New Roman" panose="02020603050405020304" pitchFamily="18" charset="0"/>
                <a:cs typeface="Times New Roman" panose="02020603050405020304" pitchFamily="18" charset="0"/>
              </a:rPr>
              <a:t>Tri </a:t>
            </a:r>
            <a:r>
              <a:rPr lang="en-US" sz="3600" b="1" u="sng" dirty="0" err="1">
                <a:solidFill>
                  <a:srgbClr val="FF9966"/>
                </a:solidFill>
                <a:latin typeface="Times New Roman" panose="02020603050405020304" pitchFamily="18" charset="0"/>
                <a:cs typeface="Times New Roman" panose="02020603050405020304" pitchFamily="18" charset="0"/>
              </a:rPr>
              <a:t>thức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Ngữ</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văn</a:t>
            </a:r>
            <a:r>
              <a:rPr lang="en-US" sz="3600" b="1" u="sng" dirty="0">
                <a:solidFill>
                  <a:srgbClr val="FF9966"/>
                </a:solidFill>
                <a:latin typeface="Times New Roman" panose="02020603050405020304" pitchFamily="18" charset="0"/>
                <a:cs typeface="Times New Roman" panose="02020603050405020304" pitchFamily="18" charset="0"/>
              </a:rPr>
              <a:t>:</a:t>
            </a:r>
            <a:r>
              <a:rPr lang="en-US" sz="3600" dirty="0">
                <a:solidFill>
                  <a:srgbClr val="FF9966"/>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/18</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2. </a:t>
            </a:r>
            <a:r>
              <a:rPr lang="en-US" sz="3600" b="1" u="sng" dirty="0" err="1">
                <a:solidFill>
                  <a:srgbClr val="FF9966"/>
                </a:solidFill>
                <a:latin typeface="Times New Roman" panose="02020603050405020304" pitchFamily="18" charset="0"/>
                <a:cs typeface="Times New Roman" panose="02020603050405020304" pitchFamily="18" charset="0"/>
              </a:rPr>
              <a:t>Tác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giả</a:t>
            </a:r>
            <a:r>
              <a:rPr lang="en-US" sz="3600" b="1" u="sng" dirty="0">
                <a:solidFill>
                  <a:srgbClr val="FF9966"/>
                </a:solidFill>
                <a:latin typeface="Times New Roman" panose="02020603050405020304" pitchFamily="18" charset="0"/>
                <a:cs typeface="Times New Roman" panose="02020603050405020304" pitchFamily="18" charset="0"/>
              </a:rPr>
              <a: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/25</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3. </a:t>
            </a:r>
            <a:r>
              <a:rPr lang="en-US" sz="3600" b="1" u="sng" dirty="0" err="1">
                <a:solidFill>
                  <a:srgbClr val="FF9966"/>
                </a:solidFill>
                <a:latin typeface="Times New Roman" panose="02020603050405020304" pitchFamily="18" charset="0"/>
                <a:cs typeface="Times New Roman" panose="02020603050405020304" pitchFamily="18" charset="0"/>
              </a:rPr>
              <a:t>Tác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phẩm</a:t>
            </a:r>
            <a:r>
              <a:rPr lang="en-US" sz="3600" b="1" u="sng" dirty="0">
                <a:solidFill>
                  <a:srgbClr val="FF9966"/>
                </a:solidFill>
                <a:latin typeface="Times New Roman" panose="02020603050405020304" pitchFamily="18" charset="0"/>
                <a:cs typeface="Times New Roman" panose="02020603050405020304" pitchFamily="18" charset="0"/>
              </a:rPr>
              <a:t>:</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loại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Truyện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ngắn</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a:solidFill>
                  <a:schemeClr val="bg1"/>
                </a:solidFill>
                <a:latin typeface="Times New Roman" panose="02020603050405020304" pitchFamily="18" charset="0"/>
                <a:cs typeface="Times New Roman" panose="02020603050405020304" pitchFamily="18" charset="0"/>
              </a:rPr>
              <a:t>- PTBĐ </a:t>
            </a:r>
            <a:r>
              <a:rPr lang="en-US" sz="3600" dirty="0" err="1">
                <a:solidFill>
                  <a:schemeClr val="bg1"/>
                </a:solidFill>
                <a:latin typeface="Times New Roman" panose="02020603050405020304" pitchFamily="18" charset="0"/>
                <a:cs typeface="Times New Roman" panose="02020603050405020304" pitchFamily="18" charset="0"/>
              </a:rPr>
              <a:t>chính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Tự</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sự</a:t>
            </a:r>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Ngôi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nhất</a:t>
            </a:r>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Xuất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/19 </a:t>
            </a:r>
          </a:p>
          <a:p>
            <a:r>
              <a:rPr lang="en-US" sz="3600" b="1" dirty="0">
                <a:solidFill>
                  <a:srgbClr val="FF9966"/>
                </a:solidFill>
                <a:latin typeface="Times New Roman" panose="02020603050405020304" pitchFamily="18" charset="0"/>
              </a:rPr>
              <a:t>4. </a:t>
            </a:r>
            <a:r>
              <a:rPr lang="en-US" sz="3600" b="1" u="sng" dirty="0" err="1">
                <a:solidFill>
                  <a:srgbClr val="FF9966"/>
                </a:solidFill>
                <a:latin typeface="Times New Roman" panose="02020603050405020304" pitchFamily="18" charset="0"/>
              </a:rPr>
              <a:t>Bố</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cục</a:t>
            </a:r>
            <a:r>
              <a:rPr lang="en-US" sz="3600" dirty="0">
                <a:solidFill>
                  <a:srgbClr val="FF9966"/>
                </a:solidFill>
                <a:latin typeface="Times New Roman" panose="02020603050405020304" pitchFamily="18" charset="0"/>
              </a:rPr>
              <a:t>: </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097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60E11BA-8300-B439-F52D-FC4A3D96BD98}"/>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xmlns="" id="{48887E39-CF9A-67FB-857A-86F9D84773C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BF754812-1BB2-2854-CF01-CB0D4FA0FF68}"/>
              </a:ext>
            </a:extLst>
          </p:cNvPr>
          <p:cNvPicPr>
            <a:picLocks noChangeAspect="1"/>
          </p:cNvPicPr>
          <p:nvPr/>
        </p:nvPicPr>
        <p:blipFill>
          <a:blip r:embed="rId2"/>
          <a:stretch>
            <a:fillRect/>
          </a:stretch>
        </p:blipFill>
        <p:spPr>
          <a:xfrm>
            <a:off x="0" y="-1"/>
            <a:ext cx="12192000" cy="6895253"/>
          </a:xfrm>
          <a:prstGeom prst="rect">
            <a:avLst/>
          </a:prstGeom>
        </p:spPr>
      </p:pic>
      <p:sp>
        <p:nvSpPr>
          <p:cNvPr id="7" name="Title 1">
            <a:extLst>
              <a:ext uri="{FF2B5EF4-FFF2-40B4-BE49-F238E27FC236}">
                <a16:creationId xmlns:a16="http://schemas.microsoft.com/office/drawing/2014/main" xmlns="" id="{68237C52-7861-F4D4-7E21-35BB97F8A045}"/>
              </a:ext>
            </a:extLst>
          </p:cNvPr>
          <p:cNvSpPr txBox="1">
            <a:spLocks/>
          </p:cNvSpPr>
          <p:nvPr/>
        </p:nvSpPr>
        <p:spPr>
          <a:xfrm>
            <a:off x="1595120" y="1573618"/>
            <a:ext cx="9987280" cy="35619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atin typeface="Times New Roman" panose="02020603050405020304" pitchFamily="18" charset="0"/>
                <a:ea typeface="Times New Roman" panose="02020603050405020304" pitchFamily="18" charset="0"/>
              </a:rPr>
              <a:t>Văn </a:t>
            </a:r>
            <a:r>
              <a:rPr lang="en-US" sz="6600" b="1" dirty="0" err="1">
                <a:latin typeface="Times New Roman" panose="02020603050405020304" pitchFamily="18" charset="0"/>
                <a:ea typeface="Times New Roman" panose="02020603050405020304" pitchFamily="18" charset="0"/>
              </a:rPr>
              <a:t>bản</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được</a:t>
            </a:r>
            <a:r>
              <a:rPr lang="en-US" sz="6600" b="1" dirty="0">
                <a:latin typeface="Times New Roman" panose="02020603050405020304" pitchFamily="18" charset="0"/>
                <a:ea typeface="Times New Roman" panose="02020603050405020304" pitchFamily="18" charset="0"/>
              </a:rPr>
              <a:t> chia </a:t>
            </a:r>
            <a:r>
              <a:rPr lang="en-US" sz="6600" b="1" dirty="0" err="1">
                <a:latin typeface="Times New Roman" panose="02020603050405020304" pitchFamily="18" charset="0"/>
                <a:ea typeface="Times New Roman" panose="02020603050405020304" pitchFamily="18" charset="0"/>
              </a:rPr>
              <a:t>làm</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mấy</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phần</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Nội</a:t>
            </a:r>
            <a:r>
              <a:rPr lang="en-US" sz="6600" b="1" dirty="0">
                <a:latin typeface="Times New Roman" panose="02020603050405020304" pitchFamily="18" charset="0"/>
                <a:ea typeface="Times New Roman" panose="02020603050405020304" pitchFamily="18" charset="0"/>
              </a:rPr>
              <a:t> dung </a:t>
            </a:r>
            <a:r>
              <a:rPr lang="en-US" sz="6600" b="1" dirty="0" err="1">
                <a:latin typeface="Times New Roman" panose="02020603050405020304" pitchFamily="18" charset="0"/>
                <a:ea typeface="Times New Roman" panose="02020603050405020304" pitchFamily="18" charset="0"/>
              </a:rPr>
              <a:t>chính</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của</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từng</a:t>
            </a:r>
            <a:r>
              <a:rPr lang="en-US" sz="6600" b="1" dirty="0">
                <a:latin typeface="Times New Roman" panose="02020603050405020304" pitchFamily="18" charset="0"/>
                <a:ea typeface="Times New Roman" panose="02020603050405020304" pitchFamily="18" charset="0"/>
              </a:rPr>
              <a:t> </a:t>
            </a:r>
            <a:r>
              <a:rPr lang="en-US" sz="6600" b="1" dirty="0" err="1">
                <a:latin typeface="Times New Roman" panose="02020603050405020304" pitchFamily="18" charset="0"/>
                <a:ea typeface="Times New Roman" panose="02020603050405020304" pitchFamily="18" charset="0"/>
              </a:rPr>
              <a:t>phần</a:t>
            </a:r>
            <a:r>
              <a:rPr lang="en-US" sz="6600" b="1" dirty="0">
                <a:latin typeface="Times New Roman" panose="02020603050405020304" pitchFamily="18" charset="0"/>
                <a:ea typeface="Times New Roman" panose="02020603050405020304" pitchFamily="18" charset="0"/>
              </a:rPr>
              <a:t>?</a:t>
            </a:r>
            <a:endParaRPr lang="en-US" sz="6600" b="1" dirty="0"/>
          </a:p>
        </p:txBody>
      </p:sp>
    </p:spTree>
    <p:extLst>
      <p:ext uri="{BB962C8B-B14F-4D97-AF65-F5344CB8AC3E}">
        <p14:creationId xmlns:p14="http://schemas.microsoft.com/office/powerpoint/2010/main" val="2215216965"/>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60E11BA-8300-B439-F52D-FC4A3D96BD98}"/>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xmlns="" id="{48887E39-CF9A-67FB-857A-86F9D84773C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BF754812-1BB2-2854-CF01-CB0D4FA0FF68}"/>
              </a:ext>
            </a:extLst>
          </p:cNvPr>
          <p:cNvPicPr>
            <a:picLocks noChangeAspect="1"/>
          </p:cNvPicPr>
          <p:nvPr/>
        </p:nvPicPr>
        <p:blipFill>
          <a:blip r:embed="rId2"/>
          <a:stretch>
            <a:fillRect/>
          </a:stretch>
        </p:blipFill>
        <p:spPr>
          <a:xfrm>
            <a:off x="0" y="-1"/>
            <a:ext cx="12192000" cy="6895253"/>
          </a:xfrm>
          <a:prstGeom prst="rect">
            <a:avLst/>
          </a:prstGeom>
        </p:spPr>
      </p:pic>
      <p:sp>
        <p:nvSpPr>
          <p:cNvPr id="7" name="Title 1">
            <a:extLst>
              <a:ext uri="{FF2B5EF4-FFF2-40B4-BE49-F238E27FC236}">
                <a16:creationId xmlns:a16="http://schemas.microsoft.com/office/drawing/2014/main" xmlns="" id="{68237C52-7861-F4D4-7E21-35BB97F8A045}"/>
              </a:ext>
            </a:extLst>
          </p:cNvPr>
          <p:cNvSpPr txBox="1">
            <a:spLocks/>
          </p:cNvSpPr>
          <p:nvPr/>
        </p:nvSpPr>
        <p:spPr>
          <a:xfrm>
            <a:off x="265814" y="148856"/>
            <a:ext cx="11738344" cy="64220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effectLst/>
                <a:latin typeface="Times New Roman" panose="02020603050405020304" pitchFamily="18" charset="0"/>
                <a:ea typeface="Times New Roman" panose="02020603050405020304" pitchFamily="18" charset="0"/>
              </a:rPr>
              <a:t>			</a:t>
            </a:r>
            <a:r>
              <a:rPr lang="en-US" sz="4800" b="1" u="sng" dirty="0" err="1">
                <a:effectLst/>
                <a:latin typeface="Times New Roman" panose="02020603050405020304" pitchFamily="18" charset="0"/>
                <a:ea typeface="Times New Roman" panose="02020603050405020304" pitchFamily="18" charset="0"/>
              </a:rPr>
              <a:t>Bố</a:t>
            </a:r>
            <a:r>
              <a:rPr lang="en-US" sz="4800" b="1" u="sng" dirty="0">
                <a:effectLst/>
                <a:latin typeface="Times New Roman" panose="02020603050405020304" pitchFamily="18" charset="0"/>
                <a:ea typeface="Times New Roman" panose="02020603050405020304" pitchFamily="18" charset="0"/>
              </a:rPr>
              <a:t> </a:t>
            </a:r>
            <a:r>
              <a:rPr lang="en-US" sz="4800" b="1" u="sng" dirty="0" err="1">
                <a:effectLst/>
                <a:latin typeface="Times New Roman" panose="02020603050405020304" pitchFamily="18" charset="0"/>
                <a:ea typeface="Times New Roman" panose="02020603050405020304" pitchFamily="18" charset="0"/>
              </a:rPr>
              <a:t>cục</a:t>
            </a:r>
            <a:r>
              <a:rPr lang="en-US" sz="4800" dirty="0">
                <a:effectLst/>
                <a:latin typeface="Times New Roman" panose="02020603050405020304" pitchFamily="18" charset="0"/>
                <a:ea typeface="Times New Roman" panose="02020603050405020304" pitchFamily="18" charset="0"/>
              </a:rPr>
              <a:t>:  3 </a:t>
            </a:r>
            <a:r>
              <a:rPr lang="en-US" sz="4800" dirty="0" err="1">
                <a:effectLst/>
                <a:latin typeface="Times New Roman" panose="02020603050405020304" pitchFamily="18" charset="0"/>
                <a:ea typeface="Times New Roman" panose="02020603050405020304" pitchFamily="18" charset="0"/>
              </a:rPr>
              <a:t>phần</a:t>
            </a:r>
            <a:endParaRPr lang="en-US" sz="4800" dirty="0">
              <a:effectLst/>
              <a:latin typeface="Times New Roman" panose="02020603050405020304" pitchFamily="18" charset="0"/>
              <a:ea typeface="Times New Roman" panose="02020603050405020304" pitchFamily="18" charset="0"/>
            </a:endParaRPr>
          </a:p>
          <a:p>
            <a:pPr algn="just"/>
            <a:r>
              <a:rPr lang="en-US" sz="4800" dirty="0">
                <a:effectLst/>
                <a:latin typeface="Times New Roman" panose="02020603050405020304" pitchFamily="18" charset="0"/>
                <a:ea typeface="Times New Roman" panose="02020603050405020304" pitchFamily="18" charset="0"/>
              </a:rPr>
              <a:t>	 + </a:t>
            </a:r>
            <a:r>
              <a:rPr lang="en-US" sz="4800" dirty="0" err="1">
                <a:effectLst/>
                <a:latin typeface="Times New Roman" panose="02020603050405020304" pitchFamily="18" charset="0"/>
                <a:ea typeface="Times New Roman" panose="02020603050405020304" pitchFamily="18" charset="0"/>
              </a:rPr>
              <a:t>Phần</a:t>
            </a:r>
            <a:r>
              <a:rPr lang="en-US" sz="4800" dirty="0">
                <a:effectLst/>
                <a:latin typeface="Times New Roman" panose="02020603050405020304" pitchFamily="18" charset="0"/>
                <a:ea typeface="Times New Roman" panose="02020603050405020304" pitchFamily="18" charset="0"/>
              </a:rPr>
              <a:t> 1: </a:t>
            </a:r>
            <a:r>
              <a:rPr lang="en-US" sz="4800" dirty="0" err="1">
                <a:effectLst/>
                <a:latin typeface="Times New Roman" panose="02020603050405020304" pitchFamily="18" charset="0"/>
                <a:ea typeface="Times New Roman" panose="02020603050405020304" pitchFamily="18" charset="0"/>
              </a:rPr>
              <a:t>Vợ</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chồng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bồng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chanh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đỏ</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mới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đến</a:t>
            </a:r>
            <a:r>
              <a:rPr lang="en-US" sz="4800" dirty="0">
                <a:effectLst/>
                <a:latin typeface="Times New Roman" panose="02020603050405020304" pitchFamily="18" charset="0"/>
                <a:ea typeface="Times New Roman" panose="02020603050405020304" pitchFamily="18" charset="0"/>
              </a:rPr>
              <a:t> ở </a:t>
            </a:r>
            <a:r>
              <a:rPr lang="en-US" sz="4800" dirty="0" err="1">
                <a:effectLst/>
                <a:latin typeface="Times New Roman" panose="02020603050405020304" pitchFamily="18" charset="0"/>
                <a:ea typeface="Times New Roman" panose="02020603050405020304" pitchFamily="18" charset="0"/>
              </a:rPr>
              <a:t>đầm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nước</a:t>
            </a:r>
            <a:r>
              <a:rPr lang="en-US" sz="4800" dirty="0">
                <a:effectLst/>
                <a:latin typeface="Times New Roman" panose="02020603050405020304" pitchFamily="18" charset="0"/>
                <a:ea typeface="Times New Roman" panose="02020603050405020304" pitchFamily="18" charset="0"/>
              </a:rPr>
              <a:t>.</a:t>
            </a:r>
          </a:p>
          <a:p>
            <a:pPr algn="just"/>
            <a:r>
              <a:rPr lang="en-US" sz="4800" dirty="0">
                <a:effectLst/>
                <a:latin typeface="Times New Roman" panose="02020603050405020304" pitchFamily="18" charset="0"/>
                <a:ea typeface="Times New Roman" panose="02020603050405020304" pitchFamily="18" charset="0"/>
              </a:rPr>
              <a:t>	+ </a:t>
            </a:r>
            <a:r>
              <a:rPr lang="en-US" sz="4800" dirty="0" err="1">
                <a:effectLst/>
                <a:latin typeface="Times New Roman" panose="02020603050405020304" pitchFamily="18" charset="0"/>
                <a:ea typeface="Times New Roman" panose="02020603050405020304" pitchFamily="18" charset="0"/>
              </a:rPr>
              <a:t>Phần</a:t>
            </a:r>
            <a:r>
              <a:rPr lang="en-US" sz="4800" dirty="0">
                <a:effectLst/>
                <a:latin typeface="Times New Roman" panose="02020603050405020304" pitchFamily="18" charset="0"/>
                <a:ea typeface="Times New Roman" panose="02020603050405020304" pitchFamily="18" charset="0"/>
              </a:rPr>
              <a:t> 2: Hoài </a:t>
            </a:r>
            <a:r>
              <a:rPr lang="en-US" sz="4800" dirty="0" err="1">
                <a:effectLst/>
                <a:latin typeface="Times New Roman" panose="02020603050405020304" pitchFamily="18" charset="0"/>
                <a:ea typeface="Times New Roman" panose="02020603050405020304" pitchFamily="18" charset="0"/>
              </a:rPr>
              <a:t>đi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bắt</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chim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với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anh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Hiền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trong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đêm</a:t>
            </a:r>
            <a:r>
              <a:rPr lang="en-US" sz="4800" dirty="0">
                <a:effectLst/>
                <a:latin typeface="Times New Roman" panose="02020603050405020304" pitchFamily="18" charset="0"/>
                <a:ea typeface="Times New Roman" panose="02020603050405020304" pitchFamily="18" charset="0"/>
              </a:rPr>
              <a:t>.</a:t>
            </a:r>
          </a:p>
          <a:p>
            <a:pPr algn="just"/>
            <a:r>
              <a:rPr lang="en-US" sz="4800" dirty="0">
                <a:effectLst/>
                <a:latin typeface="Times New Roman" panose="02020603050405020304" pitchFamily="18" charset="0"/>
                <a:ea typeface="Times New Roman" panose="02020603050405020304" pitchFamily="18" charset="0"/>
              </a:rPr>
              <a:t>	+ </a:t>
            </a:r>
            <a:r>
              <a:rPr lang="en-US" sz="4800" dirty="0" err="1">
                <a:effectLst/>
                <a:latin typeface="Times New Roman" panose="02020603050405020304" pitchFamily="18" charset="0"/>
                <a:ea typeface="Times New Roman" panose="02020603050405020304" pitchFamily="18" charset="0"/>
              </a:rPr>
              <a:t>Phần</a:t>
            </a:r>
            <a:r>
              <a:rPr lang="en-US" sz="4800" dirty="0">
                <a:effectLst/>
                <a:latin typeface="Times New Roman" panose="02020603050405020304" pitchFamily="18" charset="0"/>
                <a:ea typeface="Times New Roman" panose="02020603050405020304" pitchFamily="18" charset="0"/>
              </a:rPr>
              <a:t> 3: Hoài </a:t>
            </a:r>
            <a:r>
              <a:rPr lang="en-US" sz="4800" dirty="0" err="1">
                <a:effectLst/>
                <a:latin typeface="Times New Roman" panose="02020603050405020304" pitchFamily="18" charset="0"/>
                <a:ea typeface="Times New Roman" panose="02020603050405020304" pitchFamily="18" charset="0"/>
              </a:rPr>
              <a:t>ra</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đầm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nước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một</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mình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sau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sự</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kiện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anh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Hiền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trả</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chim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bồng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chanh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về</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chỗ</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cũ</a:t>
            </a:r>
            <a:r>
              <a:rPr lang="en-US" sz="4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46876135"/>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313920" cy="6186309"/>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Trải</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nghiệm</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cùng</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văn</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bản</a:t>
            </a:r>
            <a:endPar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1. </a:t>
            </a:r>
            <a:r>
              <a:rPr lang="en-US" sz="3600" b="1" u="sng" dirty="0">
                <a:solidFill>
                  <a:srgbClr val="FF9966"/>
                </a:solidFill>
                <a:latin typeface="Times New Roman" panose="02020603050405020304" pitchFamily="18" charset="0"/>
                <a:cs typeface="Times New Roman" panose="02020603050405020304" pitchFamily="18" charset="0"/>
              </a:rPr>
              <a:t>Tri </a:t>
            </a:r>
            <a:r>
              <a:rPr lang="en-US" sz="3600" b="1" u="sng" dirty="0" err="1">
                <a:solidFill>
                  <a:srgbClr val="FF9966"/>
                </a:solidFill>
                <a:latin typeface="Times New Roman" panose="02020603050405020304" pitchFamily="18" charset="0"/>
                <a:cs typeface="Times New Roman" panose="02020603050405020304" pitchFamily="18" charset="0"/>
              </a:rPr>
              <a:t>thức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Ngữ</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văn</a:t>
            </a:r>
            <a:r>
              <a:rPr lang="en-US" sz="3600" b="1" u="sng" dirty="0">
                <a:solidFill>
                  <a:srgbClr val="FF9966"/>
                </a:solidFill>
                <a:latin typeface="Times New Roman" panose="02020603050405020304" pitchFamily="18" charset="0"/>
                <a:cs typeface="Times New Roman" panose="02020603050405020304" pitchFamily="18" charset="0"/>
              </a:rPr>
              <a:t>:</a:t>
            </a:r>
            <a:r>
              <a:rPr lang="en-US" sz="3600" dirty="0">
                <a:solidFill>
                  <a:srgbClr val="FF9966"/>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/18</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2. </a:t>
            </a:r>
            <a:r>
              <a:rPr lang="en-US" sz="3600" b="1" u="sng" dirty="0" err="1">
                <a:solidFill>
                  <a:srgbClr val="FF9966"/>
                </a:solidFill>
                <a:latin typeface="Times New Roman" panose="02020603050405020304" pitchFamily="18" charset="0"/>
                <a:cs typeface="Times New Roman" panose="02020603050405020304" pitchFamily="18" charset="0"/>
              </a:rPr>
              <a:t>Tác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giả</a:t>
            </a:r>
            <a:r>
              <a:rPr lang="en-US" sz="3600" b="1" u="sng" dirty="0">
                <a:solidFill>
                  <a:srgbClr val="FF9966"/>
                </a:solidFill>
                <a:latin typeface="Times New Roman" panose="02020603050405020304" pitchFamily="18" charset="0"/>
                <a:cs typeface="Times New Roman" panose="02020603050405020304" pitchFamily="18" charset="0"/>
              </a:rPr>
              <a: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/25</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cs typeface="Times New Roman" panose="02020603050405020304" pitchFamily="18" charset="0"/>
              </a:rPr>
              <a:t>3. </a:t>
            </a:r>
            <a:r>
              <a:rPr lang="en-US" sz="3600" b="1" u="sng" dirty="0" err="1">
                <a:solidFill>
                  <a:srgbClr val="FF9966"/>
                </a:solidFill>
                <a:latin typeface="Times New Roman" panose="02020603050405020304" pitchFamily="18" charset="0"/>
                <a:cs typeface="Times New Roman" panose="02020603050405020304" pitchFamily="18" charset="0"/>
              </a:rPr>
              <a:t>Tác</a:t>
            </a:r>
            <a:r>
              <a:rPr lang="en-US" sz="3600" b="1" u="sng" dirty="0">
                <a:solidFill>
                  <a:srgbClr val="FF9966"/>
                </a:solidFill>
                <a:latin typeface="Times New Roman" panose="02020603050405020304" pitchFamily="18" charset="0"/>
                <a:cs typeface="Times New Roman" panose="02020603050405020304" pitchFamily="18" charset="0"/>
              </a:rPr>
              <a:t> </a:t>
            </a:r>
            <a:r>
              <a:rPr lang="en-US" sz="3600" b="1" u="sng" dirty="0" err="1">
                <a:solidFill>
                  <a:srgbClr val="FF9966"/>
                </a:solidFill>
                <a:latin typeface="Times New Roman" panose="02020603050405020304" pitchFamily="18" charset="0"/>
                <a:cs typeface="Times New Roman" panose="02020603050405020304" pitchFamily="18" charset="0"/>
              </a:rPr>
              <a:t>phẩm</a:t>
            </a:r>
            <a:r>
              <a:rPr lang="en-US" sz="3600" b="1" u="sng" dirty="0">
                <a:solidFill>
                  <a:srgbClr val="FF9966"/>
                </a:solidFill>
                <a:latin typeface="Times New Roman" panose="02020603050405020304" pitchFamily="18" charset="0"/>
                <a:cs typeface="Times New Roman" panose="02020603050405020304" pitchFamily="18" charset="0"/>
              </a:rPr>
              <a:t>:</a:t>
            </a:r>
            <a:endParaRPr lang="en-US" sz="3600" u="sng"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loại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Truyện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ngắn</a:t>
            </a:r>
            <a:r>
              <a:rPr lang="en-US" sz="3600" dirty="0">
                <a:solidFill>
                  <a:schemeClr val="bg1"/>
                </a:solidFill>
                <a:latin typeface="Times New Roman" panose="02020603050405020304" pitchFamily="18" charset="0"/>
                <a:cs typeface="Times New Roman" panose="02020603050405020304" pitchFamily="18" charset="0"/>
              </a:rPr>
              <a:t> </a:t>
            </a:r>
          </a:p>
          <a:p>
            <a:r>
              <a:rPr lang="en-US" sz="3600" dirty="0">
                <a:solidFill>
                  <a:schemeClr val="bg1"/>
                </a:solidFill>
                <a:latin typeface="Times New Roman" panose="02020603050405020304" pitchFamily="18" charset="0"/>
                <a:cs typeface="Times New Roman" panose="02020603050405020304" pitchFamily="18" charset="0"/>
              </a:rPr>
              <a:t>- PTBĐ </a:t>
            </a:r>
            <a:r>
              <a:rPr lang="en-US" sz="3600" dirty="0" err="1">
                <a:solidFill>
                  <a:schemeClr val="bg1"/>
                </a:solidFill>
                <a:latin typeface="Times New Roman" panose="02020603050405020304" pitchFamily="18" charset="0"/>
                <a:cs typeface="Times New Roman" panose="02020603050405020304" pitchFamily="18" charset="0"/>
              </a:rPr>
              <a:t>chính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Tự</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sự</a:t>
            </a:r>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Ngôi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kể</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nhất</a:t>
            </a:r>
            <a:endParaRPr lang="en-US" sz="3600" dirty="0">
              <a:solidFill>
                <a:schemeClr val="bg1"/>
              </a:solidFill>
              <a:latin typeface="Times New Roman" panose="02020603050405020304" pitchFamily="18" charset="0"/>
              <a:cs typeface="Times New Roman" panose="02020603050405020304" pitchFamily="18"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Xuất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xứ</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Sgk</a:t>
            </a:r>
            <a:r>
              <a:rPr lang="en-US" sz="3600" dirty="0">
                <a:solidFill>
                  <a:schemeClr val="bg1"/>
                </a:solidFill>
                <a:latin typeface="Times New Roman" panose="02020603050405020304" pitchFamily="18" charset="0"/>
                <a:cs typeface="Times New Roman" panose="02020603050405020304" pitchFamily="18" charset="0"/>
              </a:rPr>
              <a:t>/19 </a:t>
            </a:r>
          </a:p>
          <a:p>
            <a:r>
              <a:rPr lang="en-US" sz="3600" b="1" dirty="0">
                <a:solidFill>
                  <a:srgbClr val="FF9966"/>
                </a:solidFill>
                <a:latin typeface="Times New Roman" panose="02020603050405020304" pitchFamily="18" charset="0"/>
              </a:rPr>
              <a:t>4. </a:t>
            </a:r>
            <a:r>
              <a:rPr lang="en-US" sz="3600" b="1" u="sng" dirty="0" err="1">
                <a:solidFill>
                  <a:srgbClr val="FF9966"/>
                </a:solidFill>
                <a:latin typeface="Times New Roman" panose="02020603050405020304" pitchFamily="18" charset="0"/>
              </a:rPr>
              <a:t>Bố</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cục</a:t>
            </a:r>
            <a:r>
              <a:rPr lang="en-US" sz="3600" dirty="0">
                <a:solidFill>
                  <a:srgbClr val="FF9966"/>
                </a:solidFill>
                <a:latin typeface="Times New Roman" panose="02020603050405020304" pitchFamily="18" charset="0"/>
              </a:rPr>
              <a:t>: </a:t>
            </a:r>
            <a:r>
              <a:rPr lang="en-US" sz="3600" dirty="0">
                <a:solidFill>
                  <a:schemeClr val="bg1"/>
                </a:solidFill>
                <a:latin typeface="Times New Roman" panose="02020603050405020304" pitchFamily="18" charset="0"/>
                <a:cs typeface="Times New Roman" panose="02020603050405020304" pitchFamily="18" charset="0"/>
              </a:rPr>
              <a:t>3 </a:t>
            </a:r>
            <a:r>
              <a:rPr lang="en-US" sz="3600" dirty="0" err="1">
                <a:solidFill>
                  <a:schemeClr val="bg1"/>
                </a:solidFill>
                <a:latin typeface="Times New Roman" panose="02020603050405020304" pitchFamily="18" charset="0"/>
                <a:cs typeface="Times New Roman" panose="02020603050405020304" pitchFamily="18" charset="0"/>
              </a:rPr>
              <a:t>phần</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533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51E3C1F-EC70-94CD-8C29-9AC8CC4AABD7}"/>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xmlns="" id="{45DB22BB-632C-41A9-3191-6E678CD80BE1}"/>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xmlns="" id="{3563E532-5F31-5438-A72F-D679BE5497E4}"/>
              </a:ext>
            </a:extLst>
          </p:cNvPr>
          <p:cNvPicPr>
            <a:picLocks noChangeAspect="1"/>
          </p:cNvPicPr>
          <p:nvPr/>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xmlns="" id="{C09FF3B9-E4D6-D2B1-3F51-0EBBFF8434CF}"/>
              </a:ext>
            </a:extLst>
          </p:cNvPr>
          <p:cNvSpPr txBox="1">
            <a:spLocks/>
          </p:cNvSpPr>
          <p:nvPr/>
        </p:nvSpPr>
        <p:spPr>
          <a:xfrm>
            <a:off x="3149601" y="81280"/>
            <a:ext cx="8623300" cy="1513840"/>
          </a:xfrm>
          <a:prstGeom prst="rect">
            <a:avLst/>
          </a:prstGeom>
          <a:solidFill>
            <a:srgbClr val="FFFFCC"/>
          </a:solidFill>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latin typeface="Times New Roman" panose="02020603050405020304" pitchFamily="18" charset="0"/>
                <a:cs typeface="Times New Roman" panose="02020603050405020304" pitchFamily="18" charset="0"/>
              </a:rPr>
              <a:t>Xác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định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đề</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tài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nội</a:t>
            </a:r>
            <a:r>
              <a:rPr lang="en-US" sz="5400" b="1" dirty="0">
                <a:latin typeface="Times New Roman" panose="02020603050405020304" pitchFamily="18" charset="0"/>
                <a:cs typeface="Times New Roman" panose="02020603050405020304" pitchFamily="18" charset="0"/>
              </a:rPr>
              <a:t> dung bao </a:t>
            </a:r>
            <a:r>
              <a:rPr lang="en-US" sz="5400" b="1" dirty="0" err="1">
                <a:latin typeface="Times New Roman" panose="02020603050405020304" pitchFamily="18" charset="0"/>
                <a:cs typeface="Times New Roman" panose="02020603050405020304" pitchFamily="18" charset="0"/>
              </a:rPr>
              <a:t>quát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của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văn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bản</a:t>
            </a:r>
            <a:r>
              <a:rPr lang="en-US" sz="5400" b="1" dirty="0">
                <a:latin typeface="Times New Roman" panose="02020603050405020304" pitchFamily="18" charset="0"/>
                <a:cs typeface="Times New Roman" panose="02020603050405020304" pitchFamily="18" charset="0"/>
              </a:rPr>
              <a:t>?</a:t>
            </a:r>
          </a:p>
        </p:txBody>
      </p:sp>
      <p:sp>
        <p:nvSpPr>
          <p:cNvPr id="11" name="Title 1">
            <a:extLst>
              <a:ext uri="{FF2B5EF4-FFF2-40B4-BE49-F238E27FC236}">
                <a16:creationId xmlns:a16="http://schemas.microsoft.com/office/drawing/2014/main" xmlns="" id="{A9117049-352E-99EB-69DB-C68064A3236A}"/>
              </a:ext>
            </a:extLst>
          </p:cNvPr>
          <p:cNvSpPr txBox="1">
            <a:spLocks/>
          </p:cNvSpPr>
          <p:nvPr/>
        </p:nvSpPr>
        <p:spPr>
          <a:xfrm>
            <a:off x="4023360" y="1874519"/>
            <a:ext cx="7958434" cy="4983481"/>
          </a:xfrm>
          <a:prstGeom prst="rect">
            <a:avLst/>
          </a:prstGeom>
          <a:solidFill>
            <a:srgbClr val="7CEB99">
              <a:alpha val="53000"/>
            </a:srgbClr>
          </a:solidFill>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Hoài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vốn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đỏ</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đầm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quê</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bắt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nuôi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Vừa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bắt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hai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quyết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do.</a:t>
            </a:r>
          </a:p>
        </p:txBody>
      </p:sp>
    </p:spTree>
    <p:extLst>
      <p:ext uri="{BB962C8B-B14F-4D97-AF65-F5344CB8AC3E}">
        <p14:creationId xmlns:p14="http://schemas.microsoft.com/office/powerpoint/2010/main" val="15090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070080" cy="2308324"/>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II.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Suy</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ngẫm</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và</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phản</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hồi</a:t>
            </a:r>
            <a:endPar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endParaRPr>
          </a:p>
          <a:p>
            <a:endParaRPr lang="en-US" sz="3600" b="1" dirty="0">
              <a:solidFill>
                <a:schemeClr val="bg1"/>
              </a:solidFill>
            </a:endParaRPr>
          </a:p>
        </p:txBody>
      </p:sp>
    </p:spTree>
    <p:extLst>
      <p:ext uri="{BB962C8B-B14F-4D97-AF65-F5344CB8AC3E}">
        <p14:creationId xmlns:p14="http://schemas.microsoft.com/office/powerpoint/2010/main" val="1565635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070080" cy="2308324"/>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II.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Suy</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ngẫm</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và</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phản</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hồi</a:t>
            </a:r>
            <a:endPar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rPr>
              <a:t>1. </a:t>
            </a:r>
            <a:r>
              <a:rPr lang="en-US" sz="3600" b="1" dirty="0" err="1">
                <a:solidFill>
                  <a:srgbClr val="FF9966"/>
                </a:solidFill>
                <a:latin typeface="Times New Roman" panose="02020603050405020304" pitchFamily="18" charset="0"/>
              </a:rPr>
              <a:t>Nhân</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vật</a:t>
            </a:r>
            <a:r>
              <a:rPr lang="en-US" sz="3600" b="1" dirty="0">
                <a:solidFill>
                  <a:srgbClr val="FF9966"/>
                </a:solidFill>
                <a:latin typeface="Times New Roman" panose="02020603050405020304" pitchFamily="18" charset="0"/>
              </a:rPr>
              <a:t> Hoài</a:t>
            </a:r>
            <a:endParaRPr lang="en-US" sz="3600" b="1" dirty="0">
              <a:solidFill>
                <a:schemeClr val="bg1"/>
              </a:solidFill>
            </a:endParaRPr>
          </a:p>
        </p:txBody>
      </p:sp>
    </p:spTree>
    <p:extLst>
      <p:ext uri="{BB962C8B-B14F-4D97-AF65-F5344CB8AC3E}">
        <p14:creationId xmlns:p14="http://schemas.microsoft.com/office/powerpoint/2010/main" val="1260096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934087-E405-D819-3077-FE0359CC9B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DEC766B-ADC8-E9CE-00C1-7689E117D7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3C977B87-13AC-6C2D-C02B-7CC3898D99F1}"/>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7E14D9C8-1452-411C-974E-5856A712D328}"/>
              </a:ext>
            </a:extLst>
          </p:cNvPr>
          <p:cNvSpPr txBox="1">
            <a:spLocks/>
          </p:cNvSpPr>
          <p:nvPr/>
        </p:nvSpPr>
        <p:spPr>
          <a:xfrm>
            <a:off x="2194560" y="2712720"/>
            <a:ext cx="8524240" cy="269240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9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96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9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9600" b="1"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9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9600" b="1" dirty="0" err="1">
                <a:solidFill>
                  <a:schemeClr val="tx1">
                    <a:lumMod val="95000"/>
                    <a:lumOff val="5000"/>
                  </a:schemeClr>
                </a:solidFill>
                <a:latin typeface="Times New Roman" panose="02020603050405020304" pitchFamily="18" charset="0"/>
                <a:cs typeface="Times New Roman" panose="02020603050405020304" pitchFamily="18" charset="0"/>
              </a:rPr>
              <a:t>sau</a:t>
            </a:r>
            <a:endParaRPr lang="en-US" sz="9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1701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BEF8B1-9031-48D2-6D64-DF59F5C62C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A080AC8-867C-D53C-F574-371F8056C4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725996D6-6A70-1388-E6EB-E905A3B9CB9C}"/>
              </a:ext>
            </a:extLst>
          </p:cNvPr>
          <p:cNvPicPr>
            <a:picLocks noChangeAspect="1"/>
          </p:cNvPicPr>
          <p:nvPr/>
        </p:nvPicPr>
        <p:blipFill>
          <a:blip r:embed="rId2"/>
          <a:stretch>
            <a:fillRect/>
          </a:stretch>
        </p:blipFill>
        <p:spPr>
          <a:xfrm>
            <a:off x="0" y="-1"/>
            <a:ext cx="13602722" cy="7651531"/>
          </a:xfrm>
          <a:prstGeom prst="rect">
            <a:avLst/>
          </a:prstGeom>
        </p:spPr>
      </p:pic>
      <p:sp>
        <p:nvSpPr>
          <p:cNvPr id="5" name="Title 1">
            <a:extLst>
              <a:ext uri="{FF2B5EF4-FFF2-40B4-BE49-F238E27FC236}">
                <a16:creationId xmlns:a16="http://schemas.microsoft.com/office/drawing/2014/main" xmlns="" id="{D88B7BB0-5D8A-B25F-F3A1-18A06F9DF98D}"/>
              </a:ext>
            </a:extLst>
          </p:cNvPr>
          <p:cNvSpPr txBox="1">
            <a:spLocks/>
          </p:cNvSpPr>
          <p:nvPr/>
        </p:nvSpPr>
        <p:spPr>
          <a:xfrm>
            <a:off x="84082" y="1825626"/>
            <a:ext cx="11119945" cy="4837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Liệt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kê</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các</a:t>
            </a:r>
            <a:r>
              <a:rPr lang="en-US" sz="4000" b="1" dirty="0">
                <a:latin typeface="Times New Roman" panose="02020603050405020304" pitchFamily="18" charset="0"/>
                <a:ea typeface="Times New Roman" panose="02020603050405020304" pitchFamily="18" charset="0"/>
              </a:rPr>
              <a:t> chi </a:t>
            </a:r>
            <a:r>
              <a:rPr lang="en-US" sz="4000" b="1" dirty="0" err="1">
                <a:latin typeface="Times New Roman" panose="02020603050405020304" pitchFamily="18" charset="0"/>
                <a:ea typeface="Times New Roman" panose="02020603050405020304" pitchFamily="18" charset="0"/>
              </a:rPr>
              <a:t>tiết</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miêu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tả</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hành</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động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tình</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cảm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suy</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nghĩ</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nhân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vật</a:t>
            </a:r>
            <a:r>
              <a:rPr lang="en-US" sz="4000" b="1" dirty="0">
                <a:latin typeface="Times New Roman" panose="02020603050405020304" pitchFamily="18" charset="0"/>
                <a:ea typeface="Times New Roman" panose="02020603050405020304" pitchFamily="18" charset="0"/>
              </a:rPr>
              <a:t> Hoài </a:t>
            </a:r>
            <a:r>
              <a:rPr lang="en-US" sz="4000" b="1" dirty="0" err="1">
                <a:latin typeface="Times New Roman" panose="02020603050405020304" pitchFamily="18" charset="0"/>
                <a:ea typeface="Times New Roman" panose="02020603050405020304" pitchFamily="18" charset="0"/>
              </a:rPr>
              <a:t>trong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các</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thời</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điểm</a:t>
            </a:r>
            <a:r>
              <a:rPr lang="en-US" sz="4000" b="1" dirty="0">
                <a:latin typeface="Times New Roman" panose="02020603050405020304" pitchFamily="18" charset="0"/>
                <a:ea typeface="Times New Roman" panose="02020603050405020304" pitchFamily="18" charset="0"/>
              </a:rPr>
              <a:t>:</a:t>
            </a:r>
            <a:br>
              <a:rPr lang="en-US" sz="4000" b="1" dirty="0">
                <a:latin typeface="Times New Roman" panose="02020603050405020304" pitchFamily="18" charset="0"/>
                <a:ea typeface="Times New Roman" panose="02020603050405020304" pitchFamily="18" charset="0"/>
              </a:rPr>
            </a:br>
            <a:r>
              <a:rPr lang="en-US" sz="4000" dirty="0">
                <a:latin typeface="Times New Roman" panose="02020603050405020304" pitchFamily="18" charset="0"/>
                <a:ea typeface="Times New Roman" panose="02020603050405020304" pitchFamily="18" charset="0"/>
              </a:rPr>
              <a:t>– Khi </a:t>
            </a:r>
            <a:r>
              <a:rPr lang="en-US" sz="4000" dirty="0" err="1">
                <a:latin typeface="Times New Roman" panose="02020603050405020304" pitchFamily="18" charset="0"/>
                <a:ea typeface="Times New Roman" panose="02020603050405020304" pitchFamily="18" charset="0"/>
              </a:rPr>
              <a:t>vợ</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chồng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bồng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chanh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đỏ</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mới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đến</a:t>
            </a:r>
            <a:r>
              <a:rPr lang="en-US" sz="4000" dirty="0">
                <a:latin typeface="Times New Roman" panose="02020603050405020304" pitchFamily="18" charset="0"/>
                <a:ea typeface="Times New Roman" panose="02020603050405020304" pitchFamily="18" charset="0"/>
              </a:rPr>
              <a:t> ở </a:t>
            </a:r>
            <a:r>
              <a:rPr lang="en-US" sz="4000" dirty="0" err="1">
                <a:latin typeface="Times New Roman" panose="02020603050405020304" pitchFamily="18" charset="0"/>
                <a:ea typeface="Times New Roman" panose="02020603050405020304" pitchFamily="18" charset="0"/>
              </a:rPr>
              <a:t>đầm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nước</a:t>
            </a:r>
            <a:r>
              <a:rPr lang="en-US" sz="4000" dirty="0">
                <a:latin typeface="Times New Roman" panose="02020603050405020304" pitchFamily="18" charset="0"/>
                <a:ea typeface="Times New Roman" panose="02020603050405020304" pitchFamily="18" charset="0"/>
              </a:rPr>
              <a:t>.</a:t>
            </a:r>
            <a:br>
              <a:rPr lang="en-US" sz="4000" dirty="0">
                <a:latin typeface="Times New Roman" panose="02020603050405020304" pitchFamily="18" charset="0"/>
                <a:ea typeface="Times New Roman" panose="02020603050405020304" pitchFamily="18" charset="0"/>
              </a:rPr>
            </a:br>
            <a:r>
              <a:rPr lang="en-US" sz="4000" dirty="0">
                <a:latin typeface="Times New Roman" panose="02020603050405020304" pitchFamily="18" charset="0"/>
                <a:ea typeface="Times New Roman" panose="02020603050405020304" pitchFamily="18" charset="0"/>
              </a:rPr>
              <a:t>– Khi </a:t>
            </a:r>
            <a:r>
              <a:rPr lang="en-US" sz="4000" dirty="0" err="1">
                <a:latin typeface="Times New Roman" panose="02020603050405020304" pitchFamily="18" charset="0"/>
                <a:ea typeface="Times New Roman" panose="02020603050405020304" pitchFamily="18" charset="0"/>
              </a:rPr>
              <a:t>đi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bắt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chim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bồng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chanh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đỏ</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với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anh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Hiền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trong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đêm</a:t>
            </a:r>
            <a:r>
              <a:rPr lang="en-US" sz="4000" dirty="0">
                <a:latin typeface="Times New Roman" panose="02020603050405020304" pitchFamily="18" charset="0"/>
                <a:ea typeface="Times New Roman" panose="02020603050405020304" pitchFamily="18" charset="0"/>
              </a:rPr>
              <a:t>.</a:t>
            </a:r>
            <a:br>
              <a:rPr lang="en-US" sz="4000" dirty="0">
                <a:latin typeface="Times New Roman" panose="02020603050405020304" pitchFamily="18" charset="0"/>
                <a:ea typeface="Times New Roman" panose="02020603050405020304" pitchFamily="18" charset="0"/>
              </a:rPr>
            </a:br>
            <a:r>
              <a:rPr lang="en-US" sz="4000" dirty="0">
                <a:latin typeface="Times New Roman" panose="02020603050405020304" pitchFamily="18" charset="0"/>
                <a:ea typeface="Times New Roman" panose="02020603050405020304" pitchFamily="18" charset="0"/>
              </a:rPr>
              <a:t>– Khi </a:t>
            </a:r>
            <a:r>
              <a:rPr lang="en-US" sz="4000" dirty="0" err="1">
                <a:latin typeface="Times New Roman" panose="02020603050405020304" pitchFamily="18" charset="0"/>
                <a:ea typeface="Times New Roman" panose="02020603050405020304" pitchFamily="18" charset="0"/>
              </a:rPr>
              <a:t>ra</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đầm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nước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mình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sau</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sự</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kiện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anh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Hiền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trả</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chim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bồng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chanh</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về</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tổ</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cũ</a:t>
            </a:r>
            <a:r>
              <a:rPr lang="en-US" sz="4000" dirty="0">
                <a:latin typeface="Times New Roman" panose="02020603050405020304" pitchFamily="18" charset="0"/>
                <a:ea typeface="Times New Roman" panose="02020603050405020304" pitchFamily="18" charset="0"/>
              </a:rPr>
              <a:t>.</a:t>
            </a:r>
            <a:endParaRPr lang="en-US" sz="4000" dirty="0"/>
          </a:p>
        </p:txBody>
      </p:sp>
      <p:sp>
        <p:nvSpPr>
          <p:cNvPr id="6" name="Title 4">
            <a:extLst>
              <a:ext uri="{FF2B5EF4-FFF2-40B4-BE49-F238E27FC236}">
                <a16:creationId xmlns:a16="http://schemas.microsoft.com/office/drawing/2014/main" xmlns="" id="{7E801424-24A2-0148-44A7-4CB72FE5E7FC}"/>
              </a:ext>
            </a:extLst>
          </p:cNvPr>
          <p:cNvSpPr txBox="1">
            <a:spLocks/>
          </p:cNvSpPr>
          <p:nvPr/>
        </p:nvSpPr>
        <p:spPr>
          <a:xfrm>
            <a:off x="386255" y="103845"/>
            <a:ext cx="11963653" cy="1325563"/>
          </a:xfrm>
          <a:prstGeom prst="rect">
            <a:avLst/>
          </a:prstGeom>
          <a:solidFill>
            <a:srgbClr val="0000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latin typeface="Times New Roman" panose="02020603050405020304" pitchFamily="18" charset="0"/>
                <a:cs typeface="Times New Roman" panose="02020603050405020304" pitchFamily="18" charset="0"/>
              </a:rPr>
              <a:t>THẢO LUẬN NHÓM (5 PHÚT)</a:t>
            </a:r>
          </a:p>
        </p:txBody>
      </p:sp>
    </p:spTree>
    <p:extLst>
      <p:ext uri="{BB962C8B-B14F-4D97-AF65-F5344CB8AC3E}">
        <p14:creationId xmlns:p14="http://schemas.microsoft.com/office/powerpoint/2010/main" val="15544497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xmlns="" id="{C8ED4A71-2970-B1FE-6B8F-31943E4D8F16}"/>
              </a:ext>
            </a:extLst>
          </p:cNvPr>
          <p:cNvGraphicFramePr>
            <a:graphicFrameLocks noGrp="1"/>
          </p:cNvGraphicFramePr>
          <p:nvPr>
            <p:ph idx="1"/>
            <p:extLst>
              <p:ext uri="{D42A27DB-BD31-4B8C-83A1-F6EECF244321}">
                <p14:modId xmlns:p14="http://schemas.microsoft.com/office/powerpoint/2010/main" val="3820056321"/>
              </p:ext>
            </p:extLst>
          </p:nvPr>
        </p:nvGraphicFramePr>
        <p:xfrm>
          <a:off x="94592" y="105103"/>
          <a:ext cx="11981792" cy="6417091"/>
        </p:xfrm>
        <a:graphic>
          <a:graphicData uri="http://schemas.openxmlformats.org/drawingml/2006/table">
            <a:tbl>
              <a:tblPr firstRow="1" bandRow="1">
                <a:tableStyleId>{5C22544A-7EE6-4342-B048-85BDC9FD1C3A}</a:tableStyleId>
              </a:tblPr>
              <a:tblGrid>
                <a:gridCol w="2995448">
                  <a:extLst>
                    <a:ext uri="{9D8B030D-6E8A-4147-A177-3AD203B41FA5}">
                      <a16:colId xmlns:a16="http://schemas.microsoft.com/office/drawing/2014/main" xmlns="" val="3388813322"/>
                    </a:ext>
                  </a:extLst>
                </a:gridCol>
                <a:gridCol w="2995448">
                  <a:extLst>
                    <a:ext uri="{9D8B030D-6E8A-4147-A177-3AD203B41FA5}">
                      <a16:colId xmlns:a16="http://schemas.microsoft.com/office/drawing/2014/main" xmlns="" val="1198399247"/>
                    </a:ext>
                  </a:extLst>
                </a:gridCol>
                <a:gridCol w="2995448">
                  <a:extLst>
                    <a:ext uri="{9D8B030D-6E8A-4147-A177-3AD203B41FA5}">
                      <a16:colId xmlns:a16="http://schemas.microsoft.com/office/drawing/2014/main" xmlns="" val="2397079467"/>
                    </a:ext>
                  </a:extLst>
                </a:gridCol>
                <a:gridCol w="2995448">
                  <a:extLst>
                    <a:ext uri="{9D8B030D-6E8A-4147-A177-3AD203B41FA5}">
                      <a16:colId xmlns:a16="http://schemas.microsoft.com/office/drawing/2014/main" xmlns="" val="178033057"/>
                    </a:ext>
                  </a:extLst>
                </a:gridCol>
              </a:tblGrid>
              <a:tr h="681594">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Hành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động</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Tình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cảm</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Suy</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nghĩ</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87607127"/>
                  </a:ext>
                </a:extLst>
              </a:tr>
              <a:tr h="1658720">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91375944"/>
                  </a:ext>
                </a:extLst>
              </a:tr>
              <a:tr h="1822196">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97273866"/>
                  </a:ext>
                </a:extLst>
              </a:tr>
              <a:tr h="2254581">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02917640"/>
                  </a:ext>
                </a:extLst>
              </a:tr>
            </a:tbl>
          </a:graphicData>
        </a:graphic>
      </p:graphicFrame>
    </p:spTree>
    <p:extLst>
      <p:ext uri="{BB962C8B-B14F-4D97-AF65-F5344CB8AC3E}">
        <p14:creationId xmlns:p14="http://schemas.microsoft.com/office/powerpoint/2010/main" val="4244532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F63FB-5499-38CC-E9FC-829C8B873D09}"/>
              </a:ext>
            </a:extLst>
          </p:cNvPr>
          <p:cNvSpPr>
            <a:spLocks noGrp="1"/>
          </p:cNvSpPr>
          <p:nvPr>
            <p:ph type="title"/>
          </p:nvPr>
        </p:nvSpPr>
        <p:spPr>
          <a:xfrm>
            <a:off x="5588000" y="81281"/>
            <a:ext cx="6451600" cy="934719"/>
          </a:xfrm>
          <a:solidFill>
            <a:srgbClr val="FF66FF"/>
          </a:solidFill>
        </p:spPr>
        <p:txBody>
          <a:bodyPr>
            <a:normAutofit/>
          </a:bodyPr>
          <a:lstStyle/>
          <a:p>
            <a:pPr algn="ctr"/>
            <a:r>
              <a:rPr lang="en-US" sz="5400" b="1" dirty="0" err="1">
                <a:latin typeface="Times New Roman" panose="02020603050405020304" pitchFamily="18" charset="0"/>
                <a:cs typeface="Times New Roman" panose="02020603050405020304" pitchFamily="18" charset="0"/>
              </a:rPr>
              <a:t>Đây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loài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chim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gì</a:t>
            </a:r>
            <a:r>
              <a:rPr lang="en-US" sz="54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70215F4A-43E1-4E02-10E1-BE2110D6F055}"/>
              </a:ext>
            </a:extLst>
          </p:cNvPr>
          <p:cNvPicPr>
            <a:picLocks noChangeAspect="1"/>
          </p:cNvPicPr>
          <p:nvPr/>
        </p:nvPicPr>
        <p:blipFill>
          <a:blip r:embed="rId2"/>
          <a:stretch>
            <a:fillRect/>
          </a:stretch>
        </p:blipFill>
        <p:spPr>
          <a:xfrm>
            <a:off x="1" y="0"/>
            <a:ext cx="5334000" cy="6858000"/>
          </a:xfrm>
          <a:prstGeom prst="rect">
            <a:avLst/>
          </a:prstGeom>
        </p:spPr>
      </p:pic>
      <p:sp>
        <p:nvSpPr>
          <p:cNvPr id="5" name="Title 1">
            <a:extLst>
              <a:ext uri="{FF2B5EF4-FFF2-40B4-BE49-F238E27FC236}">
                <a16:creationId xmlns:a16="http://schemas.microsoft.com/office/drawing/2014/main" xmlns="" id="{99461B29-4E04-F270-37A6-1DA5271B9317}"/>
              </a:ext>
            </a:extLst>
          </p:cNvPr>
          <p:cNvSpPr txBox="1">
            <a:spLocks/>
          </p:cNvSpPr>
          <p:nvPr/>
        </p:nvSpPr>
        <p:spPr>
          <a:xfrm>
            <a:off x="5588000" y="1351281"/>
            <a:ext cx="6451600" cy="5323839"/>
          </a:xfrm>
          <a:prstGeom prst="rect">
            <a:avLst/>
          </a:prstGeom>
          <a:solidFill>
            <a:srgbClr val="FFFF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Bồng chanh đỏ </a:t>
            </a:r>
            <a:r>
              <a:rPr lang="en-US" b="1" dirty="0" err="1">
                <a:latin typeface="Times New Roman" panose="02020603050405020304" pitchFamily="18" charset="0"/>
                <a:cs typeface="Times New Roman" panose="02020603050405020304" pitchFamily="18" charset="0"/>
              </a:rPr>
              <a:t>còn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gọi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bói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sông</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Môi trường sống yêu thích của loài Bồng </a:t>
            </a:r>
            <a:r>
              <a:rPr lang="en-US" b="1" dirty="0">
                <a:latin typeface="Times New Roman" panose="02020603050405020304" pitchFamily="18" charset="0"/>
                <a:cs typeface="Times New Roman" panose="02020603050405020304" pitchFamily="18" charset="0"/>
              </a:rPr>
              <a:t>c</a:t>
            </a:r>
            <a:r>
              <a:rPr lang="vi-VN" b="1" dirty="0">
                <a:latin typeface="Times New Roman" panose="02020603050405020304" pitchFamily="18" charset="0"/>
                <a:cs typeface="Times New Roman" panose="02020603050405020304" pitchFamily="18" charset="0"/>
              </a:rPr>
              <a:t>hanh đỏ thường là các dòng sông, suối, ao, hồ…</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1299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xmlns="" id="{C8ED4A71-2970-B1FE-6B8F-31943E4D8F16}"/>
              </a:ext>
            </a:extLst>
          </p:cNvPr>
          <p:cNvGraphicFramePr>
            <a:graphicFrameLocks noGrp="1"/>
          </p:cNvGraphicFramePr>
          <p:nvPr>
            <p:ph idx="1"/>
            <p:extLst>
              <p:ext uri="{D42A27DB-BD31-4B8C-83A1-F6EECF244321}">
                <p14:modId xmlns:p14="http://schemas.microsoft.com/office/powerpoint/2010/main" val="3221648811"/>
              </p:ext>
            </p:extLst>
          </p:nvPr>
        </p:nvGraphicFramePr>
        <p:xfrm>
          <a:off x="94592" y="105103"/>
          <a:ext cx="11981792" cy="6417091"/>
        </p:xfrm>
        <a:graphic>
          <a:graphicData uri="http://schemas.openxmlformats.org/drawingml/2006/table">
            <a:tbl>
              <a:tblPr firstRow="1" bandRow="1">
                <a:tableStyleId>{5C22544A-7EE6-4342-B048-85BDC9FD1C3A}</a:tableStyleId>
              </a:tblPr>
              <a:tblGrid>
                <a:gridCol w="2995448">
                  <a:extLst>
                    <a:ext uri="{9D8B030D-6E8A-4147-A177-3AD203B41FA5}">
                      <a16:colId xmlns:a16="http://schemas.microsoft.com/office/drawing/2014/main" xmlns="" val="3388813322"/>
                    </a:ext>
                  </a:extLst>
                </a:gridCol>
                <a:gridCol w="3384332">
                  <a:extLst>
                    <a:ext uri="{9D8B030D-6E8A-4147-A177-3AD203B41FA5}">
                      <a16:colId xmlns:a16="http://schemas.microsoft.com/office/drawing/2014/main" xmlns="" val="1198399247"/>
                    </a:ext>
                  </a:extLst>
                </a:gridCol>
                <a:gridCol w="2911366">
                  <a:extLst>
                    <a:ext uri="{9D8B030D-6E8A-4147-A177-3AD203B41FA5}">
                      <a16:colId xmlns:a16="http://schemas.microsoft.com/office/drawing/2014/main" xmlns="" val="2397079467"/>
                    </a:ext>
                  </a:extLst>
                </a:gridCol>
                <a:gridCol w="2690646">
                  <a:extLst>
                    <a:ext uri="{9D8B030D-6E8A-4147-A177-3AD203B41FA5}">
                      <a16:colId xmlns:a16="http://schemas.microsoft.com/office/drawing/2014/main" xmlns="" val="178033057"/>
                    </a:ext>
                  </a:extLst>
                </a:gridCol>
              </a:tblGrid>
              <a:tr h="681594">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Hành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động</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Tình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cảm</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Suy</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nghĩ</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87607127"/>
                  </a:ext>
                </a:extLst>
              </a:tr>
              <a:tr h="1658720">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Ngày</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cũng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đầm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ngắm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nhìn</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effectLst/>
                          <a:latin typeface="Times New Roman" panose="02020603050405020304" pitchFamily="18" charset="0"/>
                          <a:ea typeface="+mn-ea"/>
                          <a:cs typeface="Times New Roman" panose="02020603050405020304" pitchFamily="18" charset="0"/>
                        </a:rPr>
                        <a:t>Say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mê</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giống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quý</a:t>
                      </a:r>
                      <a:endParaRPr lang="en-US" sz="3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91375944"/>
                  </a:ext>
                </a:extLst>
              </a:tr>
              <a:tr h="1822196">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97273866"/>
                  </a:ext>
                </a:extLst>
              </a:tr>
              <a:tr h="2254581">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02917640"/>
                  </a:ext>
                </a:extLst>
              </a:tr>
            </a:tbl>
          </a:graphicData>
        </a:graphic>
      </p:graphicFrame>
    </p:spTree>
    <p:extLst>
      <p:ext uri="{BB962C8B-B14F-4D97-AF65-F5344CB8AC3E}">
        <p14:creationId xmlns:p14="http://schemas.microsoft.com/office/powerpoint/2010/main" val="1107887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xmlns="" id="{C8ED4A71-2970-B1FE-6B8F-31943E4D8F16}"/>
              </a:ext>
            </a:extLst>
          </p:cNvPr>
          <p:cNvGraphicFramePr>
            <a:graphicFrameLocks noGrp="1"/>
          </p:cNvGraphicFramePr>
          <p:nvPr>
            <p:ph idx="1"/>
            <p:extLst>
              <p:ext uri="{D42A27DB-BD31-4B8C-83A1-F6EECF244321}">
                <p14:modId xmlns:p14="http://schemas.microsoft.com/office/powerpoint/2010/main" val="2999054038"/>
              </p:ext>
            </p:extLst>
          </p:nvPr>
        </p:nvGraphicFramePr>
        <p:xfrm>
          <a:off x="94592" y="105103"/>
          <a:ext cx="11981792" cy="6515135"/>
        </p:xfrm>
        <a:graphic>
          <a:graphicData uri="http://schemas.openxmlformats.org/drawingml/2006/table">
            <a:tbl>
              <a:tblPr firstRow="1" bandRow="1">
                <a:tableStyleId>{5C22544A-7EE6-4342-B048-85BDC9FD1C3A}</a:tableStyleId>
              </a:tblPr>
              <a:tblGrid>
                <a:gridCol w="2995448">
                  <a:extLst>
                    <a:ext uri="{9D8B030D-6E8A-4147-A177-3AD203B41FA5}">
                      <a16:colId xmlns:a16="http://schemas.microsoft.com/office/drawing/2014/main" xmlns="" val="3388813322"/>
                    </a:ext>
                  </a:extLst>
                </a:gridCol>
                <a:gridCol w="3300250">
                  <a:extLst>
                    <a:ext uri="{9D8B030D-6E8A-4147-A177-3AD203B41FA5}">
                      <a16:colId xmlns:a16="http://schemas.microsoft.com/office/drawing/2014/main" xmlns="" val="1198399247"/>
                    </a:ext>
                  </a:extLst>
                </a:gridCol>
                <a:gridCol w="2879834">
                  <a:extLst>
                    <a:ext uri="{9D8B030D-6E8A-4147-A177-3AD203B41FA5}">
                      <a16:colId xmlns:a16="http://schemas.microsoft.com/office/drawing/2014/main" xmlns="" val="2397079467"/>
                    </a:ext>
                  </a:extLst>
                </a:gridCol>
                <a:gridCol w="2806260">
                  <a:extLst>
                    <a:ext uri="{9D8B030D-6E8A-4147-A177-3AD203B41FA5}">
                      <a16:colId xmlns:a16="http://schemas.microsoft.com/office/drawing/2014/main" xmlns="" val="178033057"/>
                    </a:ext>
                  </a:extLst>
                </a:gridCol>
              </a:tblGrid>
              <a:tr h="681594">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Hành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động</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Tình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cảm</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Suy</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nghĩ</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87607127"/>
                  </a:ext>
                </a:extLst>
              </a:tr>
              <a:tr h="1658720">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Ngày</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cũng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đầm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ngắm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nhìn</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effectLst/>
                          <a:latin typeface="Times New Roman" panose="02020603050405020304" pitchFamily="18" charset="0"/>
                          <a:ea typeface="+mn-ea"/>
                          <a:cs typeface="Times New Roman" panose="02020603050405020304" pitchFamily="18" charset="0"/>
                        </a:rPr>
                        <a:t>Say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mê</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giống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quý</a:t>
                      </a:r>
                      <a:endParaRPr lang="en-US" sz="3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91375944"/>
                  </a:ext>
                </a:extLst>
              </a:tr>
              <a:tr h="1822196">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Sẵn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sàng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lội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xuống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bùn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Thò</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tay</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tổ</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Vuốt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ve</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chú</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Hồi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hộp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lo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lắng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tham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giận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anh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Hiền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vì</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thả</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tổ</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quý</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hữu</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chúng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97273866"/>
                  </a:ext>
                </a:extLst>
              </a:tr>
              <a:tr h="2254581">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02917640"/>
                  </a:ext>
                </a:extLst>
              </a:tr>
            </a:tbl>
          </a:graphicData>
        </a:graphic>
      </p:graphicFrame>
    </p:spTree>
    <p:extLst>
      <p:ext uri="{BB962C8B-B14F-4D97-AF65-F5344CB8AC3E}">
        <p14:creationId xmlns:p14="http://schemas.microsoft.com/office/powerpoint/2010/main" val="1404540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xmlns="" id="{C8ED4A71-2970-B1FE-6B8F-31943E4D8F16}"/>
              </a:ext>
            </a:extLst>
          </p:cNvPr>
          <p:cNvGraphicFramePr>
            <a:graphicFrameLocks noGrp="1"/>
          </p:cNvGraphicFramePr>
          <p:nvPr>
            <p:ph idx="1"/>
            <p:extLst>
              <p:ext uri="{D42A27DB-BD31-4B8C-83A1-F6EECF244321}">
                <p14:modId xmlns:p14="http://schemas.microsoft.com/office/powerpoint/2010/main" val="2539906791"/>
              </p:ext>
            </p:extLst>
          </p:nvPr>
        </p:nvGraphicFramePr>
        <p:xfrm>
          <a:off x="94592" y="105103"/>
          <a:ext cx="11981792" cy="6790394"/>
        </p:xfrm>
        <a:graphic>
          <a:graphicData uri="http://schemas.openxmlformats.org/drawingml/2006/table">
            <a:tbl>
              <a:tblPr firstRow="1" bandRow="1">
                <a:tableStyleId>{5C22544A-7EE6-4342-B048-85BDC9FD1C3A}</a:tableStyleId>
              </a:tblPr>
              <a:tblGrid>
                <a:gridCol w="2995448">
                  <a:extLst>
                    <a:ext uri="{9D8B030D-6E8A-4147-A177-3AD203B41FA5}">
                      <a16:colId xmlns:a16="http://schemas.microsoft.com/office/drawing/2014/main" xmlns="" val="3388813322"/>
                    </a:ext>
                  </a:extLst>
                </a:gridCol>
                <a:gridCol w="3300250">
                  <a:extLst>
                    <a:ext uri="{9D8B030D-6E8A-4147-A177-3AD203B41FA5}">
                      <a16:colId xmlns:a16="http://schemas.microsoft.com/office/drawing/2014/main" xmlns="" val="1198399247"/>
                    </a:ext>
                  </a:extLst>
                </a:gridCol>
                <a:gridCol w="2879834">
                  <a:extLst>
                    <a:ext uri="{9D8B030D-6E8A-4147-A177-3AD203B41FA5}">
                      <a16:colId xmlns:a16="http://schemas.microsoft.com/office/drawing/2014/main" xmlns="" val="2397079467"/>
                    </a:ext>
                  </a:extLst>
                </a:gridCol>
                <a:gridCol w="2806260">
                  <a:extLst>
                    <a:ext uri="{9D8B030D-6E8A-4147-A177-3AD203B41FA5}">
                      <a16:colId xmlns:a16="http://schemas.microsoft.com/office/drawing/2014/main" xmlns="" val="178033057"/>
                    </a:ext>
                  </a:extLst>
                </a:gridCol>
              </a:tblGrid>
              <a:tr h="681594">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Hành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động</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Tình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cảm</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dirty="0" err="1">
                          <a:solidFill>
                            <a:srgbClr val="C00000"/>
                          </a:solidFill>
                          <a:latin typeface="Times New Roman" panose="02020603050405020304" pitchFamily="18" charset="0"/>
                          <a:cs typeface="Times New Roman" panose="02020603050405020304" pitchFamily="18" charset="0"/>
                        </a:rPr>
                        <a:t>Suy</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nghĩ</a:t>
                      </a:r>
                      <a:endParaRPr lang="en-US" sz="3600"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87607127"/>
                  </a:ext>
                </a:extLst>
              </a:tr>
              <a:tr h="1658720">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Ngày</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cũng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đầm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ngắm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nhìn</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effectLst/>
                          <a:latin typeface="Times New Roman" panose="02020603050405020304" pitchFamily="18" charset="0"/>
                          <a:ea typeface="+mn-ea"/>
                          <a:cs typeface="Times New Roman" panose="02020603050405020304" pitchFamily="18" charset="0"/>
                        </a:rPr>
                        <a:t>Say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mê</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giống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quý</a:t>
                      </a:r>
                      <a:endParaRPr lang="en-US" sz="3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91375944"/>
                  </a:ext>
                </a:extLst>
              </a:tr>
              <a:tr h="1822196">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Sẵn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sàng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lội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xuống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bùn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Thò</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tay</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tổ</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Vuốt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ve</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chú</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Hồi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hộp</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lo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lắng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tham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giận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anh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Hiền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vì</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thả</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tổ</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quý</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hữu</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chúng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97273866"/>
                  </a:ext>
                </a:extLst>
              </a:tr>
              <a:tr h="2254581">
                <a:tc>
                  <a:txBody>
                    <a:bodyPr/>
                    <a:lstStyle/>
                    <a:p>
                      <a:pPr algn="ct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chanh</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28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Lén</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anh</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Hiền</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 </a:t>
                      </a:r>
                      <a:r>
                        <a:rPr lang="en-US" sz="4000"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40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Hào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hứng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riêng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p>
                      <a:pPr algn="l"/>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vì</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sơ</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tán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khỏi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tổ</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 quay </a:t>
                      </a:r>
                      <a:r>
                        <a:rPr lang="en-US" sz="3600"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dk1"/>
                          </a:solidFill>
                          <a:effectLst/>
                          <a:latin typeface="Times New Roman" panose="02020603050405020304" pitchFamily="18" charset="0"/>
                          <a:ea typeface="+mn-ea"/>
                          <a:cs typeface="Times New Roman" panose="02020603050405020304" pitchFamily="18" charset="0"/>
                        </a:rPr>
                        <a:t>bồng</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dk1"/>
                          </a:solidFill>
                          <a:effectLst/>
                          <a:latin typeface="Times New Roman" panose="02020603050405020304" pitchFamily="18" charset="0"/>
                          <a:ea typeface="+mn-ea"/>
                          <a:cs typeface="Times New Roman" panose="02020603050405020304" pitchFamily="18" charset="0"/>
                        </a:rPr>
                        <a:t>chanh</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600" kern="1200" dirty="0" err="1">
                          <a:solidFill>
                            <a:schemeClr val="dk1"/>
                          </a:solidFill>
                          <a:effectLst/>
                          <a:latin typeface="Times New Roman" panose="02020603050405020304" pitchFamily="18" charset="0"/>
                          <a:ea typeface="+mn-ea"/>
                          <a:cs typeface="Times New Roman" panose="02020603050405020304" pitchFamily="18" charset="0"/>
                        </a:rPr>
                        <a:t>đỏ</a:t>
                      </a:r>
                      <a:r>
                        <a:rPr lang="en-US" sz="3600" kern="1200" dirty="0">
                          <a:solidFill>
                            <a:schemeClr val="dk1"/>
                          </a:solidFill>
                          <a:effectLst/>
                          <a:latin typeface="Times New Roman" panose="02020603050405020304" pitchFamily="18" charset="0"/>
                          <a:ea typeface="+mn-ea"/>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02917640"/>
                  </a:ext>
                </a:extLst>
              </a:tr>
            </a:tbl>
          </a:graphicData>
        </a:graphic>
      </p:graphicFrame>
    </p:spTree>
    <p:extLst>
      <p:ext uri="{BB962C8B-B14F-4D97-AF65-F5344CB8AC3E}">
        <p14:creationId xmlns:p14="http://schemas.microsoft.com/office/powerpoint/2010/main" val="4084797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71AE47-6983-E351-E940-A1EA954501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13E6B4F-D02A-3E5E-8F3C-514196930BF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2017D7D4-97C0-97DA-AA52-67EDC1A5F02C}"/>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3FD0C233-7AD5-9B41-99E6-D35AA05F9FE6}"/>
              </a:ext>
            </a:extLst>
          </p:cNvPr>
          <p:cNvSpPr txBox="1">
            <a:spLocks/>
          </p:cNvSpPr>
          <p:nvPr/>
        </p:nvSpPr>
        <p:spPr>
          <a:xfrm>
            <a:off x="115614" y="73571"/>
            <a:ext cx="11887200" cy="1187669"/>
          </a:xfrm>
          <a:prstGeom prst="rect">
            <a:avLst/>
          </a:prstGeom>
          <a:solidFill>
            <a:srgbClr val="7CEB9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latin typeface="Times New Roman" panose="02020603050405020304" pitchFamily="18" charset="0"/>
                <a:ea typeface="Times New Roman" panose="02020603050405020304" pitchFamily="18" charset="0"/>
              </a:rPr>
              <a:t>Từ</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những</a:t>
            </a:r>
            <a:r>
              <a:rPr lang="en-US" sz="3600" b="1" dirty="0">
                <a:latin typeface="Times New Roman" panose="02020603050405020304" pitchFamily="18" charset="0"/>
                <a:ea typeface="Times New Roman" panose="02020603050405020304" pitchFamily="18" charset="0"/>
              </a:rPr>
              <a:t> chi </a:t>
            </a:r>
            <a:r>
              <a:rPr lang="en-US" sz="3600" b="1" dirty="0" err="1">
                <a:latin typeface="Times New Roman" panose="02020603050405020304" pitchFamily="18" charset="0"/>
                <a:ea typeface="Times New Roman" panose="02020603050405020304" pitchFamily="18" charset="0"/>
              </a:rPr>
              <a:t>tiết</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đó</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em</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có</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nhận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xét</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gì</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về</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sự</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chuyển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biến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trong</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tình</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cảm</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và</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nhận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thức</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của</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nhân</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vật</a:t>
            </a:r>
            <a:r>
              <a:rPr lang="en-US" sz="3600" b="1" dirty="0">
                <a:latin typeface="Times New Roman" panose="02020603050405020304" pitchFamily="18" charset="0"/>
                <a:ea typeface="Times New Roman" panose="02020603050405020304" pitchFamily="18" charset="0"/>
              </a:rPr>
              <a:t> Hoài?</a:t>
            </a:r>
            <a:endParaRPr lang="en-US" sz="7200" b="1" dirty="0"/>
          </a:p>
        </p:txBody>
      </p:sp>
      <p:sp>
        <p:nvSpPr>
          <p:cNvPr id="6" name="Title 1">
            <a:extLst>
              <a:ext uri="{FF2B5EF4-FFF2-40B4-BE49-F238E27FC236}">
                <a16:creationId xmlns:a16="http://schemas.microsoft.com/office/drawing/2014/main" xmlns="" id="{1329F7DB-3994-9097-0ABF-1B031BBD1BE6}"/>
              </a:ext>
            </a:extLst>
          </p:cNvPr>
          <p:cNvSpPr txBox="1">
            <a:spLocks/>
          </p:cNvSpPr>
          <p:nvPr/>
        </p:nvSpPr>
        <p:spPr>
          <a:xfrm>
            <a:off x="115615" y="1334811"/>
            <a:ext cx="10436772" cy="544961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	- </a:t>
            </a:r>
            <a:r>
              <a:rPr lang="en-US" b="1" dirty="0" err="1">
                <a:solidFill>
                  <a:srgbClr val="0000CC"/>
                </a:solidFill>
                <a:latin typeface="Times New Roman" panose="02020603050405020304" pitchFamily="18" charset="0"/>
                <a:cs typeface="Times New Roman" panose="02020603050405020304" pitchFamily="18" charset="0"/>
              </a:rPr>
              <a:t>Về</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mặt</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nhận</a:t>
            </a:r>
            <a:r>
              <a:rPr lang="en-US" b="1" dirty="0">
                <a:solidFill>
                  <a:srgbClr val="0000CC"/>
                </a:solidFill>
                <a:latin typeface="Times New Roman" panose="02020603050405020304" pitchFamily="18" charset="0"/>
                <a:cs typeface="Times New Roman" panose="02020603050405020304" pitchFamily="18" charset="0"/>
              </a:rPr>
              <a:t> </a:t>
            </a:r>
            <a:r>
              <a:rPr lang="en-US" b="1" dirty="0" err="1">
                <a:solidFill>
                  <a:srgbClr val="0000CC"/>
                </a:solidFill>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bé</a:t>
            </a:r>
            <a:r>
              <a:rPr lang="en-US" b="1" dirty="0">
                <a:latin typeface="Times New Roman" panose="02020603050405020304" pitchFamily="18" charset="0"/>
                <a:cs typeface="Times New Roman" panose="02020603050405020304" pitchFamily="18" charset="0"/>
              </a:rPr>
              <a:t> Hoài </a:t>
            </a:r>
            <a:r>
              <a:rPr lang="en-US" b="1" dirty="0" err="1">
                <a:latin typeface="Times New Roman" panose="02020603050405020304" pitchFamily="18" charset="0"/>
                <a:cs typeface="Times New Roman" panose="02020603050405020304" pitchFamily="18" charset="0"/>
              </a:rPr>
              <a:t>đã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chuyển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muốn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hữu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hiếm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tôn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trọng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tự</a:t>
            </a:r>
            <a:r>
              <a:rPr lang="en-US" b="1" dirty="0">
                <a:latin typeface="Times New Roman" panose="02020603050405020304" pitchFamily="18" charset="0"/>
                <a:cs typeface="Times New Roman" panose="02020603050405020304" pitchFamily="18" charset="0"/>
              </a:rPr>
              <a:t> do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đỏ</a:t>
            </a:r>
            <a:r>
              <a:rPr lang="en-US" b="1" dirty="0">
                <a:latin typeface="Times New Roman" panose="02020603050405020304" pitchFamily="18" charset="0"/>
                <a:cs typeface="Times New Roman" panose="02020603050405020304" pitchFamily="18" charset="0"/>
              </a:rPr>
              <a:t>.</a:t>
            </a:r>
          </a:p>
          <a:p>
            <a:pPr algn="just"/>
            <a:r>
              <a:rPr lang="en-US" b="1" dirty="0">
                <a:latin typeface="Times New Roman" panose="02020603050405020304" pitchFamily="18" charset="0"/>
                <a:cs typeface="Times New Roman" panose="02020603050405020304" pitchFamily="18" charset="0"/>
              </a:rPr>
              <a:t>	- </a:t>
            </a:r>
            <a:r>
              <a:rPr lang="en-US" b="1" dirty="0" err="1">
                <a:solidFill>
                  <a:srgbClr val="C00000"/>
                </a:solidFill>
                <a:latin typeface="Times New Roman" panose="02020603050405020304" pitchFamily="18" charset="0"/>
                <a:cs typeface="Times New Roman" panose="02020603050405020304" pitchFamily="18" charset="0"/>
              </a:rPr>
              <a:t>Về</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mặt</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tình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cảm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chú</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bé</a:t>
            </a:r>
            <a:r>
              <a:rPr lang="en-US" b="1" dirty="0">
                <a:latin typeface="Times New Roman" panose="02020603050405020304" pitchFamily="18" charset="0"/>
                <a:cs typeface="Times New Roman" panose="02020603050405020304" pitchFamily="18" charset="0"/>
              </a:rPr>
              <a:t> Hoài </a:t>
            </a:r>
            <a:r>
              <a:rPr lang="en-US" b="1" dirty="0" err="1">
                <a:latin typeface="Times New Roman" panose="02020603050405020304" pitchFamily="18" charset="0"/>
                <a:cs typeface="Times New Roman" panose="02020603050405020304" pitchFamily="18" charset="0"/>
              </a:rPr>
              <a:t>chuyển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kỉ</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chanh</a:t>
            </a:r>
            <a:r>
              <a:rPr lang="en-US" b="1" dirty="0">
                <a:latin typeface="Times New Roman" panose="02020603050405020304" pitchFamily="18" charset="0"/>
                <a:cs typeface="Times New Roman" panose="02020603050405020304" pitchFamily="18" charset="0"/>
              </a:rPr>
              <a:t> sang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a:t>
            </a:r>
            <a:r>
              <a:rPr lang="en-US" b="1" dirty="0">
                <a:latin typeface="Times New Roman" panose="02020603050405020304" pitchFamily="18" charset="0"/>
                <a:cs typeface="Times New Roman" panose="02020603050405020304" pitchFamily="18" charset="0"/>
              </a:rPr>
              <a:t>, lo </a:t>
            </a:r>
            <a:r>
              <a:rPr lang="en-US" b="1" dirty="0" err="1">
                <a:latin typeface="Times New Roman" panose="02020603050405020304" pitchFamily="18" charset="0"/>
                <a:cs typeface="Times New Roman" panose="02020603050405020304" pitchFamily="18" charset="0"/>
              </a:rPr>
              <a:t>lắng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cầu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điều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đẹp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đỏ</a:t>
            </a:r>
            <a:r>
              <a:rPr lang="en-US"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97278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1975487" cy="6186309"/>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II.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Suy</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ngẫm</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và</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phản</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hồi</a:t>
            </a:r>
            <a:endPar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rPr>
              <a:t>1. </a:t>
            </a:r>
            <a:r>
              <a:rPr lang="en-US" sz="3600" b="1" dirty="0" err="1">
                <a:solidFill>
                  <a:srgbClr val="FF9966"/>
                </a:solidFill>
                <a:latin typeface="Times New Roman" panose="02020603050405020304" pitchFamily="18" charset="0"/>
              </a:rPr>
              <a:t>Nhân</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vật</a:t>
            </a:r>
            <a:r>
              <a:rPr lang="en-US" sz="3600" b="1" dirty="0">
                <a:solidFill>
                  <a:srgbClr val="FF9966"/>
                </a:solidFill>
                <a:latin typeface="Times New Roman" panose="02020603050405020304" pitchFamily="18" charset="0"/>
              </a:rPr>
              <a:t> Hoài</a:t>
            </a:r>
          </a:p>
          <a:p>
            <a:pPr algn="just"/>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Hành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động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Ngắm</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nhìn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lội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xuống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vuốt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ve</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bắt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chim</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một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mình</a:t>
            </a:r>
            <a:r>
              <a:rPr lang="en-US" sz="3600" dirty="0">
                <a:solidFill>
                  <a:schemeClr val="bg1"/>
                </a:solidFill>
                <a:effectLst/>
                <a:latin typeface="Times New Roman" panose="02020603050405020304" pitchFamily="18" charset="0"/>
                <a:ea typeface="Times New Roman" panose="02020603050405020304" pitchFamily="18" charset="0"/>
              </a:rPr>
              <a:t>.</a:t>
            </a:r>
          </a:p>
          <a:p>
            <a:pPr algn="just"/>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Tình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cảm</a:t>
            </a:r>
            <a:r>
              <a:rPr lang="en-US" sz="3600" dirty="0">
                <a:solidFill>
                  <a:schemeClr val="bg1"/>
                </a:solidFill>
                <a:effectLst/>
                <a:latin typeface="Times New Roman" panose="02020603050405020304" pitchFamily="18" charset="0"/>
                <a:ea typeface="Times New Roman" panose="02020603050405020304" pitchFamily="18" charset="0"/>
              </a:rPr>
              <a:t>: Say </a:t>
            </a:r>
            <a:r>
              <a:rPr lang="en-US" sz="3600" dirty="0" err="1">
                <a:solidFill>
                  <a:schemeClr val="bg1"/>
                </a:solidFill>
                <a:effectLst/>
                <a:latin typeface="Times New Roman" panose="02020603050405020304" pitchFamily="18" charset="0"/>
                <a:ea typeface="Times New Roman" panose="02020603050405020304" pitchFamily="18" charset="0"/>
              </a:rPr>
              <a:t>mê</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hồi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hộp</a:t>
            </a:r>
            <a:r>
              <a:rPr lang="en-US" sz="3600" dirty="0">
                <a:solidFill>
                  <a:schemeClr val="bg1"/>
                </a:solidFill>
                <a:effectLst/>
                <a:latin typeface="Times New Roman" panose="02020603050405020304" pitchFamily="18" charset="0"/>
                <a:ea typeface="Times New Roman" panose="02020603050405020304" pitchFamily="18" charset="0"/>
              </a:rPr>
              <a:t>, lo </a:t>
            </a:r>
            <a:r>
              <a:rPr lang="en-US" sz="3600" dirty="0" err="1">
                <a:solidFill>
                  <a:schemeClr val="bg1"/>
                </a:solidFill>
                <a:effectLst/>
                <a:latin typeface="Times New Roman" panose="02020603050405020304" pitchFamily="18" charset="0"/>
                <a:ea typeface="Times New Roman" panose="02020603050405020304" pitchFamily="18" charset="0"/>
              </a:rPr>
              <a:t>lắng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hứng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thương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chim</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vì</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phải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sơ</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tán</a:t>
            </a:r>
            <a:r>
              <a:rPr lang="en-US" sz="3600" dirty="0">
                <a:solidFill>
                  <a:schemeClr val="bg1"/>
                </a:solidFill>
                <a:effectLst/>
                <a:latin typeface="Times New Roman" panose="02020603050405020304" pitchFamily="18" charset="0"/>
                <a:ea typeface="Times New Roman" panose="02020603050405020304" pitchFamily="18" charset="0"/>
              </a:rPr>
              <a:t>.</a:t>
            </a:r>
          </a:p>
          <a:p>
            <a:pPr algn="just"/>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Suy</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nghĩ</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Mong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sở</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hữu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chim</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bồng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chanh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đỏ</a:t>
            </a:r>
            <a:endParaRPr lang="en-US" sz="3600" dirty="0">
              <a:solidFill>
                <a:schemeClr val="bg1"/>
              </a:solidFill>
              <a:effectLst/>
              <a:latin typeface="Times New Roman" panose="02020603050405020304" pitchFamily="18" charset="0"/>
              <a:ea typeface="Times New Roman" panose="02020603050405020304" pitchFamily="18" charset="0"/>
            </a:endParaRPr>
          </a:p>
          <a:p>
            <a:pPr algn="just"/>
            <a:r>
              <a:rPr lang="en-US" sz="3600" dirty="0" smtClean="0">
                <a:solidFill>
                  <a:schemeClr val="bg1"/>
                </a:solidFill>
                <a:latin typeface="Times New Roman" panose="02020603050405020304" pitchFamily="18" charset="0"/>
                <a:ea typeface="Times New Roman" panose="02020603050405020304" pitchFamily="18" charset="0"/>
                <a:sym typeface="Wingdings 3"/>
              </a:rPr>
              <a:t> </a:t>
            </a:r>
            <a:r>
              <a:rPr lang="en-US" sz="3600" dirty="0" err="1" smtClean="0">
                <a:solidFill>
                  <a:schemeClr val="bg1"/>
                </a:solidFill>
                <a:effectLst/>
                <a:latin typeface="Times New Roman" panose="02020603050405020304" pitchFamily="18" charset="0"/>
                <a:ea typeface="Times New Roman" panose="02020603050405020304" pitchFamily="18" charset="0"/>
              </a:rPr>
              <a:t>Vị</a:t>
            </a:r>
            <a:r>
              <a:rPr lang="en-US" sz="3600" dirty="0" smtClean="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nhân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hậu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biết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cầu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mong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điều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tốt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đẹp</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gia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đình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bồng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chanh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đỏ</a:t>
            </a:r>
            <a:r>
              <a:rPr lang="en-US" sz="36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48578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934087-E405-D819-3077-FE0359CC9B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DEC766B-ADC8-E9CE-00C1-7689E117D7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3C977B87-13AC-6C2D-C02B-7CC3898D99F1}"/>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7E14D9C8-1452-411C-974E-5856A712D328}"/>
              </a:ext>
            </a:extLst>
          </p:cNvPr>
          <p:cNvSpPr txBox="1">
            <a:spLocks/>
          </p:cNvSpPr>
          <p:nvPr/>
        </p:nvSpPr>
        <p:spPr>
          <a:xfrm>
            <a:off x="2194560" y="2712720"/>
            <a:ext cx="8524240" cy="269240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9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96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9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9600" b="1"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9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9600" b="1" dirty="0" err="1">
                <a:solidFill>
                  <a:schemeClr val="tx1">
                    <a:lumMod val="95000"/>
                    <a:lumOff val="5000"/>
                  </a:schemeClr>
                </a:solidFill>
                <a:latin typeface="Times New Roman" panose="02020603050405020304" pitchFamily="18" charset="0"/>
                <a:cs typeface="Times New Roman" panose="02020603050405020304" pitchFamily="18" charset="0"/>
              </a:rPr>
              <a:t>sau</a:t>
            </a:r>
            <a:endParaRPr lang="en-US" sz="9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76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BEF8B1-9031-48D2-6D64-DF59F5C62C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A080AC8-867C-D53C-F574-371F8056C4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725996D6-6A70-1388-E6EB-E905A3B9CB9C}"/>
              </a:ext>
            </a:extLst>
          </p:cNvPr>
          <p:cNvPicPr>
            <a:picLocks noChangeAspect="1"/>
          </p:cNvPicPr>
          <p:nvPr/>
        </p:nvPicPr>
        <p:blipFill>
          <a:blip r:embed="rId2"/>
          <a:stretch>
            <a:fillRect/>
          </a:stretch>
        </p:blipFill>
        <p:spPr>
          <a:xfrm>
            <a:off x="0" y="-1"/>
            <a:ext cx="13602722" cy="7651531"/>
          </a:xfrm>
          <a:prstGeom prst="rect">
            <a:avLst/>
          </a:prstGeom>
        </p:spPr>
      </p:pic>
      <p:sp>
        <p:nvSpPr>
          <p:cNvPr id="5" name="Title 1">
            <a:extLst>
              <a:ext uri="{FF2B5EF4-FFF2-40B4-BE49-F238E27FC236}">
                <a16:creationId xmlns:a16="http://schemas.microsoft.com/office/drawing/2014/main" xmlns="" id="{D88B7BB0-5D8A-B25F-F3A1-18A06F9DF98D}"/>
              </a:ext>
            </a:extLst>
          </p:cNvPr>
          <p:cNvSpPr txBox="1">
            <a:spLocks/>
          </p:cNvSpPr>
          <p:nvPr/>
        </p:nvSpPr>
        <p:spPr>
          <a:xfrm>
            <a:off x="84083" y="1825626"/>
            <a:ext cx="10205672" cy="48379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Phân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tích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một</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số</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điểm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giống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và</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khác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nhau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trong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suy</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nghĩ</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tình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cảm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hành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động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của</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Hiền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và</a:t>
            </a:r>
            <a:r>
              <a:rPr lang="en-US" sz="4800" dirty="0">
                <a:effectLst/>
                <a:latin typeface="Times New Roman" panose="02020603050405020304" pitchFamily="18" charset="0"/>
                <a:ea typeface="Times New Roman" panose="02020603050405020304" pitchFamily="18" charset="0"/>
              </a:rPr>
              <a:t> Hoài. </a:t>
            </a:r>
          </a:p>
          <a:p>
            <a:pPr algn="just"/>
            <a:r>
              <a:rPr lang="en-US" sz="4800" dirty="0">
                <a:latin typeface="Times New Roman" panose="02020603050405020304" pitchFamily="18" charset="0"/>
                <a:ea typeface="Times New Roman" panose="02020603050405020304" pitchFamily="18" charset="0"/>
              </a:rPr>
              <a:t>	</a:t>
            </a:r>
            <a:r>
              <a:rPr lang="en-US" sz="4800" dirty="0">
                <a:effectLst/>
                <a:latin typeface="Times New Roman" panose="02020603050405020304" pitchFamily="18" charset="0"/>
                <a:ea typeface="Times New Roman" panose="02020603050405020304" pitchFamily="18" charset="0"/>
              </a:rPr>
              <a:t>Qua </a:t>
            </a:r>
            <a:r>
              <a:rPr lang="en-US" sz="4800" dirty="0" err="1">
                <a:effectLst/>
                <a:latin typeface="Times New Roman" panose="02020603050405020304" pitchFamily="18" charset="0"/>
                <a:ea typeface="Times New Roman" panose="02020603050405020304" pitchFamily="18" charset="0"/>
              </a:rPr>
              <a:t>việc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miêu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tả</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hai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nhân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vật</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này</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nhà</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văn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thể</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hiện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cách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nhìn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cuộc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sống</a:t>
            </a:r>
            <a:r>
              <a:rPr lang="en-US" sz="4800" dirty="0">
                <a:effectLst/>
                <a:latin typeface="Times New Roman" panose="02020603050405020304" pitchFamily="18" charset="0"/>
                <a:ea typeface="Times New Roman" panose="02020603050405020304" pitchFamily="18" charset="0"/>
              </a:rPr>
              <a:t>, con </a:t>
            </a:r>
            <a:r>
              <a:rPr lang="en-US" sz="4800" dirty="0" err="1">
                <a:effectLst/>
                <a:latin typeface="Times New Roman" panose="02020603050405020304" pitchFamily="18" charset="0"/>
                <a:ea typeface="Times New Roman" panose="02020603050405020304" pitchFamily="18" charset="0"/>
              </a:rPr>
              <a:t>người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như</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thế</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nào</a:t>
            </a:r>
            <a:r>
              <a:rPr lang="en-US" sz="4800" dirty="0">
                <a:effectLst/>
                <a:latin typeface="Times New Roman" panose="02020603050405020304" pitchFamily="18" charset="0"/>
                <a:ea typeface="Times New Roman" panose="02020603050405020304" pitchFamily="18" charset="0"/>
              </a:rPr>
              <a:t>?</a:t>
            </a:r>
          </a:p>
        </p:txBody>
      </p:sp>
      <p:sp>
        <p:nvSpPr>
          <p:cNvPr id="6" name="Title 4">
            <a:extLst>
              <a:ext uri="{FF2B5EF4-FFF2-40B4-BE49-F238E27FC236}">
                <a16:creationId xmlns:a16="http://schemas.microsoft.com/office/drawing/2014/main" xmlns="" id="{7E801424-24A2-0148-44A7-4CB72FE5E7FC}"/>
              </a:ext>
            </a:extLst>
          </p:cNvPr>
          <p:cNvSpPr txBox="1">
            <a:spLocks/>
          </p:cNvSpPr>
          <p:nvPr/>
        </p:nvSpPr>
        <p:spPr>
          <a:xfrm>
            <a:off x="386255" y="103845"/>
            <a:ext cx="11963653" cy="1325563"/>
          </a:xfrm>
          <a:prstGeom prst="rect">
            <a:avLst/>
          </a:prstGeom>
          <a:solidFill>
            <a:srgbClr val="0000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latin typeface="Times New Roman" panose="02020603050405020304" pitchFamily="18" charset="0"/>
                <a:cs typeface="Times New Roman" panose="02020603050405020304" pitchFamily="18" charset="0"/>
              </a:rPr>
              <a:t>THẢO LUẬN CẶP ĐÔI (3 PHÚT)</a:t>
            </a:r>
          </a:p>
        </p:txBody>
      </p:sp>
    </p:spTree>
    <p:extLst>
      <p:ext uri="{BB962C8B-B14F-4D97-AF65-F5344CB8AC3E}">
        <p14:creationId xmlns:p14="http://schemas.microsoft.com/office/powerpoint/2010/main" val="40273855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13968EB-A269-19E2-DA89-E31D159A084E}"/>
              </a:ext>
            </a:extLst>
          </p:cNvPr>
          <p:cNvSpPr>
            <a:spLocks noGrp="1"/>
          </p:cNvSpPr>
          <p:nvPr>
            <p:ph type="title"/>
          </p:nvPr>
        </p:nvSpPr>
        <p:spPr>
          <a:xfrm>
            <a:off x="0" y="0"/>
            <a:ext cx="12192000" cy="935421"/>
          </a:xfrm>
          <a:solidFill>
            <a:srgbClr val="006600"/>
          </a:solidFill>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SO SÁNH NHÂN VẬT HIỀN VÀ HOÀI</a:t>
            </a:r>
          </a:p>
        </p:txBody>
      </p:sp>
      <p:sp>
        <p:nvSpPr>
          <p:cNvPr id="6" name="Title 1">
            <a:extLst>
              <a:ext uri="{FF2B5EF4-FFF2-40B4-BE49-F238E27FC236}">
                <a16:creationId xmlns:a16="http://schemas.microsoft.com/office/drawing/2014/main" xmlns="" id="{CD21AB3E-ED16-0951-9620-5F60F1159B32}"/>
              </a:ext>
            </a:extLst>
          </p:cNvPr>
          <p:cNvSpPr txBox="1">
            <a:spLocks/>
          </p:cNvSpPr>
          <p:nvPr/>
        </p:nvSpPr>
        <p:spPr>
          <a:xfrm>
            <a:off x="115614" y="1051035"/>
            <a:ext cx="12076385" cy="573339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Giống</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nhau</a:t>
            </a:r>
            <a:r>
              <a:rPr lang="en-US" sz="6000" b="1" dirty="0">
                <a:solidFill>
                  <a:srgbClr val="C00000"/>
                </a:solidFill>
                <a:latin typeface="Times New Roman" panose="02020603050405020304" pitchFamily="18" charset="0"/>
                <a:cs typeface="Times New Roman" panose="02020603050405020304" pitchFamily="18" charset="0"/>
              </a:rPr>
              <a:t>:</a:t>
            </a:r>
          </a:p>
          <a:p>
            <a:pPr algn="just"/>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Về</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tình</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cảm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đều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yêu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mến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chim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bồng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chanh</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đỏ</a:t>
            </a:r>
            <a:r>
              <a:rPr lang="en-US" sz="6000" b="1" dirty="0">
                <a:latin typeface="Times New Roman" panose="02020603050405020304" pitchFamily="18" charset="0"/>
                <a:cs typeface="Times New Roman" panose="02020603050405020304" pitchFamily="18" charset="0"/>
              </a:rPr>
              <a:t>.</a:t>
            </a:r>
          </a:p>
          <a:p>
            <a:pPr algn="just"/>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Về</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suy</a:t>
            </a:r>
            <a:r>
              <a:rPr lang="en-US" sz="6000" b="1" dirty="0">
                <a:solidFill>
                  <a:srgbClr val="0000CC"/>
                </a:solidFill>
                <a:latin typeface="Times New Roman" panose="02020603050405020304" pitchFamily="18" charset="0"/>
                <a:cs typeface="Times New Roman" panose="02020603050405020304" pitchFamily="18" charset="0"/>
              </a:rPr>
              <a:t> </a:t>
            </a:r>
            <a:r>
              <a:rPr lang="en-US" sz="6000" b="1" dirty="0" err="1">
                <a:solidFill>
                  <a:srgbClr val="0000CC"/>
                </a:solidFill>
                <a:latin typeface="Times New Roman" panose="02020603050405020304" pitchFamily="18" charset="0"/>
                <a:cs typeface="Times New Roman" panose="02020603050405020304" pitchFamily="18" charset="0"/>
              </a:rPr>
              <a:t>nghĩ</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đều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có</a:t>
            </a:r>
            <a:r>
              <a:rPr lang="en-US" sz="6000" b="1" dirty="0">
                <a:latin typeface="Times New Roman" panose="02020603050405020304" pitchFamily="18" charset="0"/>
                <a:cs typeface="Times New Roman" panose="02020603050405020304" pitchFamily="18" charset="0"/>
              </a:rPr>
              <a:t> ý </a:t>
            </a:r>
            <a:r>
              <a:rPr lang="en-US" sz="6000" b="1" dirty="0" err="1">
                <a:latin typeface="Times New Roman" panose="02020603050405020304" pitchFamily="18" charset="0"/>
                <a:cs typeface="Times New Roman" panose="02020603050405020304" pitchFamily="18" charset="0"/>
              </a:rPr>
              <a:t>định</a:t>
            </a:r>
            <a:r>
              <a:rPr lang="en-US" sz="6000" b="1" dirty="0">
                <a:latin typeface="Times New Roman" panose="02020603050405020304" pitchFamily="18" charset="0"/>
                <a:cs typeface="Times New Roman" panose="02020603050405020304" pitchFamily="18" charset="0"/>
              </a:rPr>
              <a:t> ban </a:t>
            </a:r>
            <a:r>
              <a:rPr lang="en-US" sz="6000" b="1" dirty="0" err="1">
                <a:latin typeface="Times New Roman" panose="02020603050405020304" pitchFamily="18" charset="0"/>
                <a:cs typeface="Times New Roman" panose="02020603050405020304" pitchFamily="18" charset="0"/>
              </a:rPr>
              <a:t>đầu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là</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bằng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mọi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cách</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phải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sở</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hữu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được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loài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chim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quý</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này</a:t>
            </a:r>
            <a:r>
              <a:rPr lang="en-US" sz="6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0284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13968EB-A269-19E2-DA89-E31D159A084E}"/>
              </a:ext>
            </a:extLst>
          </p:cNvPr>
          <p:cNvSpPr>
            <a:spLocks noGrp="1"/>
          </p:cNvSpPr>
          <p:nvPr>
            <p:ph type="title"/>
          </p:nvPr>
        </p:nvSpPr>
        <p:spPr>
          <a:xfrm>
            <a:off x="0" y="0"/>
            <a:ext cx="12192000" cy="935421"/>
          </a:xfrm>
          <a:solidFill>
            <a:srgbClr val="006600"/>
          </a:solidFill>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SO SÁNH NHÂN VẬT HIỀN VÀ HOÀI</a:t>
            </a:r>
          </a:p>
        </p:txBody>
      </p:sp>
      <p:sp>
        <p:nvSpPr>
          <p:cNvPr id="6" name="Title 1">
            <a:extLst>
              <a:ext uri="{FF2B5EF4-FFF2-40B4-BE49-F238E27FC236}">
                <a16:creationId xmlns:a16="http://schemas.microsoft.com/office/drawing/2014/main" xmlns="" id="{CD21AB3E-ED16-0951-9620-5F60F1159B32}"/>
              </a:ext>
            </a:extLst>
          </p:cNvPr>
          <p:cNvSpPr txBox="1">
            <a:spLocks/>
          </p:cNvSpPr>
          <p:nvPr/>
        </p:nvSpPr>
        <p:spPr>
          <a:xfrm>
            <a:off x="115614" y="1051035"/>
            <a:ext cx="12076385" cy="573339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Khác</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nhau</a:t>
            </a:r>
            <a:r>
              <a:rPr lang="en-US" sz="4200" b="1" dirty="0">
                <a:solidFill>
                  <a:srgbClr val="C00000"/>
                </a:solidFill>
                <a:latin typeface="Times New Roman" panose="02020603050405020304" pitchFamily="18" charset="0"/>
                <a:cs typeface="Times New Roman" panose="02020603050405020304" pitchFamily="18" charset="0"/>
              </a:rPr>
              <a:t>:</a:t>
            </a:r>
          </a:p>
          <a:p>
            <a:pPr algn="just"/>
            <a:r>
              <a:rPr lang="en-US" sz="4200" b="1" dirty="0">
                <a:solidFill>
                  <a:srgbClr val="0000CC"/>
                </a:solidFill>
                <a:latin typeface="Times New Roman" panose="02020603050405020304" pitchFamily="18" charset="0"/>
                <a:cs typeface="Times New Roman" panose="02020603050405020304" pitchFamily="18" charset="0"/>
              </a:rPr>
              <a:t>+ </a:t>
            </a:r>
            <a:r>
              <a:rPr lang="en-US" sz="4200" b="1" dirty="0" err="1">
                <a:solidFill>
                  <a:srgbClr val="0000CC"/>
                </a:solidFill>
                <a:latin typeface="Times New Roman" panose="02020603050405020304" pitchFamily="18" charset="0"/>
                <a:cs typeface="Times New Roman" panose="02020603050405020304" pitchFamily="18" charset="0"/>
              </a:rPr>
              <a:t>Về</a:t>
            </a:r>
            <a:r>
              <a:rPr lang="en-US" sz="4200" b="1" dirty="0">
                <a:solidFill>
                  <a:srgbClr val="0000CC"/>
                </a:solidFill>
                <a:latin typeface="Times New Roman" panose="02020603050405020304" pitchFamily="18" charset="0"/>
                <a:cs typeface="Times New Roman" panose="02020603050405020304" pitchFamily="18" charset="0"/>
              </a:rPr>
              <a:t> </a:t>
            </a:r>
            <a:r>
              <a:rPr lang="en-US" sz="4200" b="1" dirty="0" err="1">
                <a:solidFill>
                  <a:srgbClr val="0000CC"/>
                </a:solidFill>
                <a:latin typeface="Times New Roman" panose="02020603050405020304" pitchFamily="18" charset="0"/>
                <a:cs typeface="Times New Roman" panose="02020603050405020304" pitchFamily="18" charset="0"/>
              </a:rPr>
              <a:t>suy</a:t>
            </a:r>
            <a:r>
              <a:rPr lang="en-US" sz="4200" b="1" dirty="0">
                <a:solidFill>
                  <a:srgbClr val="0000CC"/>
                </a:solidFill>
                <a:latin typeface="Times New Roman" panose="02020603050405020304" pitchFamily="18" charset="0"/>
                <a:cs typeface="Times New Roman" panose="02020603050405020304" pitchFamily="18" charset="0"/>
              </a:rPr>
              <a:t> </a:t>
            </a:r>
            <a:r>
              <a:rPr lang="en-US" sz="4200" b="1" dirty="0" err="1">
                <a:solidFill>
                  <a:srgbClr val="0000CC"/>
                </a:solidFill>
                <a:latin typeface="Times New Roman" panose="02020603050405020304" pitchFamily="18" charset="0"/>
                <a:cs typeface="Times New Roman" panose="02020603050405020304" pitchFamily="18" charset="0"/>
              </a:rPr>
              <a:t>nghĩ</a:t>
            </a:r>
            <a:r>
              <a:rPr lang="en-US" sz="4200" b="1" dirty="0">
                <a:solidFill>
                  <a:srgbClr val="0000CC"/>
                </a:solidFill>
                <a:latin typeface="Times New Roman" panose="02020603050405020304" pitchFamily="18" charset="0"/>
                <a:cs typeface="Times New Roman" panose="02020603050405020304" pitchFamily="18" charset="0"/>
              </a:rPr>
              <a:t>: </a:t>
            </a:r>
            <a:r>
              <a:rPr lang="en-US" sz="4200" dirty="0">
                <a:latin typeface="Times New Roman" panose="02020603050405020304" pitchFamily="18" charset="0"/>
                <a:cs typeface="Times New Roman" panose="02020603050405020304" pitchFamily="18" charset="0"/>
              </a:rPr>
              <a:t>Anh </a:t>
            </a:r>
            <a:r>
              <a:rPr lang="en-US" sz="4200" dirty="0" err="1">
                <a:latin typeface="Times New Roman" panose="02020603050405020304" pitchFamily="18" charset="0"/>
                <a:cs typeface="Times New Roman" panose="02020603050405020304" pitchFamily="18" charset="0"/>
              </a:rPr>
              <a:t>Hiền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chín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chắn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chạc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ý </a:t>
            </a:r>
            <a:r>
              <a:rPr lang="en-US" sz="4200" dirty="0" err="1">
                <a:latin typeface="Times New Roman" panose="02020603050405020304" pitchFamily="18" charset="0"/>
                <a:cs typeface="Times New Roman" panose="02020603050405020304" pitchFamily="18" charset="0"/>
              </a:rPr>
              <a:t>thức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việc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tôn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trọng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quyền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tự</a:t>
            </a:r>
            <a:r>
              <a:rPr lang="en-US" sz="4200" dirty="0">
                <a:latin typeface="Times New Roman" panose="02020603050405020304" pitchFamily="18" charset="0"/>
                <a:cs typeface="Times New Roman" panose="02020603050405020304" pitchFamily="18" charset="0"/>
              </a:rPr>
              <a:t> do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đôi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bằng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trước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chú</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bé</a:t>
            </a:r>
            <a:r>
              <a:rPr lang="en-US" sz="4200" dirty="0">
                <a:latin typeface="Times New Roman" panose="02020603050405020304" pitchFamily="18" charset="0"/>
                <a:cs typeface="Times New Roman" panose="02020603050405020304" pitchFamily="18" charset="0"/>
              </a:rPr>
              <a:t> Hoài. Anh </a:t>
            </a:r>
            <a:r>
              <a:rPr lang="en-US" sz="4200" dirty="0" err="1">
                <a:latin typeface="Times New Roman" panose="02020603050405020304" pitchFamily="18" charset="0"/>
                <a:cs typeface="Times New Roman" panose="02020603050405020304" pitchFamily="18" charset="0"/>
              </a:rPr>
              <a:t>chính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tích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để</a:t>
            </a:r>
            <a:r>
              <a:rPr lang="en-US" sz="4200" dirty="0">
                <a:latin typeface="Times New Roman" panose="02020603050405020304" pitchFamily="18" charset="0"/>
                <a:cs typeface="Times New Roman" panose="02020603050405020304" pitchFamily="18" charset="0"/>
              </a:rPr>
              <a:t> Hoài </a:t>
            </a:r>
            <a:r>
              <a:rPr lang="en-US" sz="4200" dirty="0" err="1">
                <a:latin typeface="Times New Roman" panose="02020603050405020304" pitchFamily="18" charset="0"/>
                <a:cs typeface="Times New Roman" panose="02020603050405020304" pitchFamily="18" charset="0"/>
              </a:rPr>
              <a:t>hiểu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tại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bắt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nuôi</a:t>
            </a:r>
            <a:r>
              <a:rPr lang="en-US" sz="4200" dirty="0">
                <a:latin typeface="Times New Roman" panose="02020603050405020304" pitchFamily="18" charset="0"/>
                <a:cs typeface="Times New Roman" panose="02020603050405020304" pitchFamily="18" charset="0"/>
              </a:rPr>
              <a:t>.</a:t>
            </a:r>
          </a:p>
          <a:p>
            <a:pPr algn="just"/>
            <a:r>
              <a:rPr lang="en-US" sz="4200" b="1" dirty="0">
                <a:solidFill>
                  <a:srgbClr val="0000CC"/>
                </a:solidFill>
                <a:latin typeface="Times New Roman" panose="02020603050405020304" pitchFamily="18" charset="0"/>
                <a:cs typeface="Times New Roman" panose="02020603050405020304" pitchFamily="18" charset="0"/>
              </a:rPr>
              <a:t>+ </a:t>
            </a:r>
            <a:r>
              <a:rPr lang="en-US" sz="4200" b="1" dirty="0" err="1">
                <a:solidFill>
                  <a:srgbClr val="0000CC"/>
                </a:solidFill>
                <a:latin typeface="Times New Roman" panose="02020603050405020304" pitchFamily="18" charset="0"/>
                <a:cs typeface="Times New Roman" panose="02020603050405020304" pitchFamily="18" charset="0"/>
              </a:rPr>
              <a:t>Về</a:t>
            </a:r>
            <a:r>
              <a:rPr lang="en-US" sz="4200" b="1" dirty="0">
                <a:solidFill>
                  <a:srgbClr val="0000CC"/>
                </a:solidFill>
                <a:latin typeface="Times New Roman" panose="02020603050405020304" pitchFamily="18" charset="0"/>
                <a:cs typeface="Times New Roman" panose="02020603050405020304" pitchFamily="18" charset="0"/>
              </a:rPr>
              <a:t> </a:t>
            </a:r>
            <a:r>
              <a:rPr lang="en-US" sz="4200" b="1" dirty="0" err="1">
                <a:solidFill>
                  <a:srgbClr val="0000CC"/>
                </a:solidFill>
                <a:latin typeface="Times New Roman" panose="02020603050405020304" pitchFamily="18" charset="0"/>
                <a:cs typeface="Times New Roman" panose="02020603050405020304" pitchFamily="18" charset="0"/>
              </a:rPr>
              <a:t>hành</a:t>
            </a:r>
            <a:r>
              <a:rPr lang="en-US" sz="4200" b="1" dirty="0">
                <a:solidFill>
                  <a:srgbClr val="0000CC"/>
                </a:solidFill>
                <a:latin typeface="Times New Roman" panose="02020603050405020304" pitchFamily="18" charset="0"/>
                <a:cs typeface="Times New Roman" panose="02020603050405020304" pitchFamily="18" charset="0"/>
              </a:rPr>
              <a:t> </a:t>
            </a:r>
            <a:r>
              <a:rPr lang="en-US" sz="4200" b="1" dirty="0" err="1">
                <a:solidFill>
                  <a:srgbClr val="0000CC"/>
                </a:solidFill>
                <a:latin typeface="Times New Roman" panose="02020603050405020304" pitchFamily="18" charset="0"/>
                <a:cs typeface="Times New Roman" panose="02020603050405020304" pitchFamily="18" charset="0"/>
              </a:rPr>
              <a:t>động</a:t>
            </a:r>
            <a:r>
              <a:rPr lang="en-US" sz="4200" b="1" dirty="0">
                <a:solidFill>
                  <a:srgbClr val="0000CC"/>
                </a:solidFill>
                <a:latin typeface="Times New Roman" panose="02020603050405020304" pitchFamily="18" charset="0"/>
                <a:cs typeface="Times New Roman" panose="02020603050405020304" pitchFamily="18" charset="0"/>
              </a:rPr>
              <a:t>: </a:t>
            </a:r>
            <a:r>
              <a:rPr lang="en-US" sz="4200" dirty="0">
                <a:latin typeface="Times New Roman" panose="02020603050405020304" pitchFamily="18" charset="0"/>
                <a:cs typeface="Times New Roman" panose="02020603050405020304" pitchFamily="18" charset="0"/>
              </a:rPr>
              <a:t>Anh </a:t>
            </a:r>
            <a:r>
              <a:rPr lang="en-US" sz="4200" dirty="0" err="1">
                <a:latin typeface="Times New Roman" panose="02020603050405020304" pitchFamily="18" charset="0"/>
                <a:cs typeface="Times New Roman" panose="02020603050405020304" pitchFamily="18" charset="0"/>
              </a:rPr>
              <a:t>Hiền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hành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động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quyết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liệt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việc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cản</a:t>
            </a:r>
            <a:r>
              <a:rPr lang="en-US" sz="4200" dirty="0">
                <a:latin typeface="Times New Roman" panose="02020603050405020304" pitchFamily="18" charset="0"/>
                <a:cs typeface="Times New Roman" panose="02020603050405020304" pitchFamily="18" charset="0"/>
              </a:rPr>
              <a:t> Hoài </a:t>
            </a:r>
            <a:r>
              <a:rPr lang="en-US" sz="4200" dirty="0" err="1">
                <a:latin typeface="Times New Roman" panose="02020603050405020304" pitchFamily="18" charset="0"/>
                <a:cs typeface="Times New Roman" panose="02020603050405020304" pitchFamily="18" charset="0"/>
              </a:rPr>
              <a:t>bắt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chim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bồng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lần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thứ</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hai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hành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động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bảo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vệ</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dựa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sự</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yêu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thương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hiểu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biết</a:t>
            </a:r>
            <a:r>
              <a:rPr lang="en-US" sz="4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527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070080" cy="2862322"/>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II.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Suy</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ngẫm</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và</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phản</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hồi</a:t>
            </a:r>
            <a:endPar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rPr>
              <a:t>2. </a:t>
            </a:r>
            <a:r>
              <a:rPr lang="en-US" sz="3600" b="1" dirty="0" err="1">
                <a:solidFill>
                  <a:srgbClr val="FF9966"/>
                </a:solidFill>
                <a:latin typeface="Times New Roman" panose="02020603050405020304" pitchFamily="18" charset="0"/>
              </a:rPr>
              <a:t>Chủ</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đề</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và</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thông</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điệp</a:t>
            </a:r>
            <a:endParaRPr lang="en-US" sz="3600" b="1" dirty="0">
              <a:solidFill>
                <a:srgbClr val="FF9966"/>
              </a:solidFill>
              <a:latin typeface="Times New Roman" panose="02020603050405020304" pitchFamily="18" charset="0"/>
            </a:endParaRPr>
          </a:p>
          <a:p>
            <a:endParaRPr lang="en-US" sz="3600" b="1" dirty="0">
              <a:solidFill>
                <a:schemeClr val="bg1"/>
              </a:solidFill>
            </a:endParaRPr>
          </a:p>
        </p:txBody>
      </p:sp>
    </p:spTree>
    <p:extLst>
      <p:ext uri="{BB962C8B-B14F-4D97-AF65-F5344CB8AC3E}">
        <p14:creationId xmlns:p14="http://schemas.microsoft.com/office/powerpoint/2010/main" val="199103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0215F4A-43E1-4E02-10E1-BE2110D6F055}"/>
              </a:ext>
            </a:extLst>
          </p:cNvPr>
          <p:cNvPicPr>
            <a:picLocks noChangeAspect="1"/>
          </p:cNvPicPr>
          <p:nvPr/>
        </p:nvPicPr>
        <p:blipFill>
          <a:blip r:embed="rId2"/>
          <a:stretch>
            <a:fillRect/>
          </a:stretch>
        </p:blipFill>
        <p:spPr>
          <a:xfrm>
            <a:off x="1" y="0"/>
            <a:ext cx="5334000" cy="6858000"/>
          </a:xfrm>
          <a:prstGeom prst="rect">
            <a:avLst/>
          </a:prstGeom>
        </p:spPr>
      </p:pic>
      <p:sp>
        <p:nvSpPr>
          <p:cNvPr id="5" name="Title 1">
            <a:extLst>
              <a:ext uri="{FF2B5EF4-FFF2-40B4-BE49-F238E27FC236}">
                <a16:creationId xmlns:a16="http://schemas.microsoft.com/office/drawing/2014/main" xmlns="" id="{99461B29-4E04-F270-37A6-1DA5271B9317}"/>
              </a:ext>
            </a:extLst>
          </p:cNvPr>
          <p:cNvSpPr txBox="1">
            <a:spLocks/>
          </p:cNvSpPr>
          <p:nvPr/>
        </p:nvSpPr>
        <p:spPr>
          <a:xfrm>
            <a:off x="5588000" y="71121"/>
            <a:ext cx="6451600" cy="6604000"/>
          </a:xfrm>
          <a:prstGeom prst="rect">
            <a:avLst/>
          </a:prstGeom>
          <a:solidFill>
            <a:srgbClr val="FFFF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Bồng chanh đỏ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hiếm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Việt</a:t>
            </a:r>
            <a:r>
              <a:rPr lang="en-US" b="1" dirty="0">
                <a:latin typeface="Times New Roman" panose="02020603050405020304" pitchFamily="18" charset="0"/>
                <a:cs typeface="Times New Roman" panose="02020603050405020304" pitchFamily="18" charset="0"/>
              </a:rPr>
              <a:t> Nam.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Đỗ</a:t>
            </a:r>
            <a:r>
              <a:rPr lang="en-US" b="1" dirty="0">
                <a:latin typeface="Times New Roman" panose="02020603050405020304" pitchFamily="18" charset="0"/>
                <a:cs typeface="Times New Roman" panose="02020603050405020304" pitchFamily="18" charset="0"/>
              </a:rPr>
              <a:t> Chu </a:t>
            </a:r>
            <a:r>
              <a:rPr lang="en-US" b="1" dirty="0" err="1">
                <a:latin typeface="Times New Roman" panose="02020603050405020304" pitchFamily="18" charset="0"/>
                <a:cs typeface="Times New Roman" panose="02020603050405020304" pitchFamily="18" charset="0"/>
              </a:rPr>
              <a:t>đã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lấy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từ</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này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ý </a:t>
            </a:r>
            <a:r>
              <a:rPr lang="en-US" b="1" dirty="0" err="1">
                <a:latin typeface="Times New Roman" panose="02020603050405020304" pitchFamily="18" charset="0"/>
                <a:cs typeface="Times New Roman" panose="02020603050405020304" pitchFamily="18" charset="0"/>
              </a:rPr>
              <a:t>nghĩa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đề</a:t>
            </a:r>
            <a:r>
              <a:rPr lang="en-US" b="1" dirty="0">
                <a:latin typeface="Times New Roman" panose="02020603050405020304" pitchFamily="18" charset="0"/>
                <a:cs typeface="Times New Roman" panose="02020603050405020304" pitchFamily="18" charset="0"/>
              </a:rPr>
              <a:t> “</a:t>
            </a:r>
            <a:r>
              <a:rPr lang="en-US" b="1" dirty="0">
                <a:solidFill>
                  <a:srgbClr val="0000CC"/>
                </a:solidFill>
                <a:latin typeface="Times New Roman" panose="02020603050405020304" pitchFamily="18" charset="0"/>
                <a:cs typeface="Times New Roman" panose="02020603050405020304" pitchFamily="18" charset="0"/>
              </a:rPr>
              <a:t>YÊU THƯƠNG VÀ HI VỌNG</a:t>
            </a:r>
            <a:r>
              <a:rPr lang="en-US" b="1" dirty="0">
                <a:latin typeface="Times New Roman" panose="02020603050405020304" pitchFamily="18" charset="0"/>
                <a:cs typeface="Times New Roman" panose="02020603050405020304" pitchFamily="18" charset="0"/>
              </a:rPr>
              <a:t>”</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3953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E92549-E9B3-16EC-98AD-9AF3D11E06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33EF074-5F55-4EC4-A57F-876BFE9D01B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586CB168-D18C-E31A-C210-4A6F0F1CEB0B}"/>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4">
            <a:extLst>
              <a:ext uri="{FF2B5EF4-FFF2-40B4-BE49-F238E27FC236}">
                <a16:creationId xmlns:a16="http://schemas.microsoft.com/office/drawing/2014/main" xmlns="" id="{530B31C4-AB97-9AA4-B7E4-B98131019263}"/>
              </a:ext>
            </a:extLst>
          </p:cNvPr>
          <p:cNvSpPr txBox="1">
            <a:spLocks/>
          </p:cNvSpPr>
          <p:nvPr/>
        </p:nvSpPr>
        <p:spPr>
          <a:xfrm>
            <a:off x="0" y="241739"/>
            <a:ext cx="12192000" cy="2049516"/>
          </a:xfrm>
          <a:prstGeom prst="rect">
            <a:avLst/>
          </a:prstGeom>
          <a:solidFill>
            <a:srgbClr val="CCFF99"/>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Lựa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chọn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phân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tích</a:t>
            </a:r>
            <a:r>
              <a:rPr lang="en-US" sz="5400" b="1" dirty="0">
                <a:latin typeface="Times New Roman" panose="02020603050405020304" pitchFamily="18" charset="0"/>
                <a:cs typeface="Times New Roman" panose="02020603050405020304" pitchFamily="18" charset="0"/>
              </a:rPr>
              <a:t> ý </a:t>
            </a:r>
            <a:r>
              <a:rPr lang="en-US" sz="5400" b="1" dirty="0" err="1">
                <a:latin typeface="Times New Roman" panose="02020603050405020304" pitchFamily="18" charset="0"/>
                <a:cs typeface="Times New Roman" panose="02020603050405020304" pitchFamily="18" charset="0"/>
              </a:rPr>
              <a:t>nghĩa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của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a:t>
            </a:r>
            <a:r>
              <a:rPr lang="en-US" sz="5400" b="1" dirty="0">
                <a:latin typeface="Times New Roman" panose="02020603050405020304" pitchFamily="18" charset="0"/>
                <a:cs typeface="Times New Roman" panose="02020603050405020304" pitchFamily="18" charset="0"/>
              </a:rPr>
              <a:t> chi </a:t>
            </a:r>
            <a:r>
              <a:rPr lang="en-US" sz="5400" b="1" dirty="0" err="1">
                <a:latin typeface="Times New Roman" panose="02020603050405020304" pitchFamily="18" charset="0"/>
                <a:cs typeface="Times New Roman" panose="02020603050405020304" pitchFamily="18" charset="0"/>
              </a:rPr>
              <a:t>tiết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tiêu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truyện</a:t>
            </a:r>
            <a:r>
              <a:rPr lang="en-US" sz="5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4007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13968EB-A269-19E2-DA89-E31D159A084E}"/>
              </a:ext>
            </a:extLst>
          </p:cNvPr>
          <p:cNvSpPr>
            <a:spLocks noGrp="1"/>
          </p:cNvSpPr>
          <p:nvPr>
            <p:ph type="title"/>
          </p:nvPr>
        </p:nvSpPr>
        <p:spPr>
          <a:xfrm>
            <a:off x="0" y="0"/>
            <a:ext cx="12192000" cy="935421"/>
          </a:xfrm>
          <a:solidFill>
            <a:srgbClr val="006600"/>
          </a:solidFill>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CHI TIẾT TIÊU BIỂU</a:t>
            </a:r>
          </a:p>
        </p:txBody>
      </p:sp>
      <p:sp>
        <p:nvSpPr>
          <p:cNvPr id="6" name="Title 1">
            <a:extLst>
              <a:ext uri="{FF2B5EF4-FFF2-40B4-BE49-F238E27FC236}">
                <a16:creationId xmlns:a16="http://schemas.microsoft.com/office/drawing/2014/main" xmlns="" id="{CD21AB3E-ED16-0951-9620-5F60F1159B32}"/>
              </a:ext>
            </a:extLst>
          </p:cNvPr>
          <p:cNvSpPr txBox="1">
            <a:spLocks/>
          </p:cNvSpPr>
          <p:nvPr/>
        </p:nvSpPr>
        <p:spPr>
          <a:xfrm>
            <a:off x="115614" y="1051035"/>
            <a:ext cx="12076385" cy="573339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i="1" dirty="0">
                <a:solidFill>
                  <a:srgbClr val="0000CC"/>
                </a:solidFill>
                <a:latin typeface="Times New Roman" panose="02020603050405020304" pitchFamily="18" charset="0"/>
                <a:cs typeface="Times New Roman" panose="02020603050405020304" pitchFamily="18" charset="0"/>
              </a:rPr>
              <a:t>	Anh </a:t>
            </a:r>
            <a:r>
              <a:rPr lang="en-US" sz="4800" i="1" dirty="0" err="1">
                <a:solidFill>
                  <a:srgbClr val="0000CC"/>
                </a:solidFill>
                <a:latin typeface="Times New Roman" panose="02020603050405020304" pitchFamily="18" charset="0"/>
                <a:cs typeface="Times New Roman" panose="02020603050405020304" pitchFamily="18" charset="0"/>
              </a:rPr>
              <a:t>Hiền</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trả</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lại</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chim</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bồng</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chanh</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vào</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tổ</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sau</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khi</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bắt</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được</a:t>
            </a:r>
            <a:r>
              <a:rPr lang="en-US" sz="4800" dirty="0">
                <a:solidFill>
                  <a:srgbClr val="0000CC"/>
                </a:solidFill>
                <a:latin typeface="Times New Roman" panose="02020603050405020304" pitchFamily="18" charset="0"/>
                <a:cs typeface="Times New Roman" panose="02020603050405020304" pitchFamily="18" charset="0"/>
              </a:rPr>
              <a:t>.</a:t>
            </a:r>
          </a:p>
          <a:p>
            <a:pPr algn="just"/>
            <a:r>
              <a:rPr lang="en-US" sz="4800" dirty="0">
                <a:latin typeface="Times New Roman" panose="02020603050405020304" pitchFamily="18" charset="0"/>
                <a:cs typeface="Times New Roman" panose="02020603050405020304" pitchFamily="18" charset="0"/>
                <a:sym typeface="Wingdings 3" panose="05040102010807070707" pitchFamily="18" charset="2"/>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chắn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bắt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chim</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gây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ngầm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Hoài, </a:t>
            </a:r>
            <a:r>
              <a:rPr lang="en-US" sz="4800" dirty="0" err="1">
                <a:latin typeface="Times New Roman" panose="02020603050405020304" pitchFamily="18" charset="0"/>
                <a:cs typeface="Times New Roman" panose="02020603050405020304" pitchFamily="18" charset="0"/>
              </a:rPr>
              <a:t>thúc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đẩy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kiện</a:t>
            </a:r>
            <a:r>
              <a:rPr lang="en-US" sz="4800" dirty="0">
                <a:latin typeface="Times New Roman" panose="02020603050405020304" pitchFamily="18" charset="0"/>
                <a:cs typeface="Times New Roman" panose="02020603050405020304" pitchFamily="18" charset="0"/>
              </a:rPr>
              <a:t> Hoài </a:t>
            </a:r>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bắt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chim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chanh</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2314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13968EB-A269-19E2-DA89-E31D159A084E}"/>
              </a:ext>
            </a:extLst>
          </p:cNvPr>
          <p:cNvSpPr>
            <a:spLocks noGrp="1"/>
          </p:cNvSpPr>
          <p:nvPr>
            <p:ph type="title"/>
          </p:nvPr>
        </p:nvSpPr>
        <p:spPr>
          <a:xfrm>
            <a:off x="0" y="0"/>
            <a:ext cx="12192000" cy="935421"/>
          </a:xfrm>
          <a:solidFill>
            <a:srgbClr val="006600"/>
          </a:solidFill>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CHI TIẾT TIÊU BIỂU</a:t>
            </a:r>
          </a:p>
        </p:txBody>
      </p:sp>
      <p:sp>
        <p:nvSpPr>
          <p:cNvPr id="6" name="Title 1">
            <a:extLst>
              <a:ext uri="{FF2B5EF4-FFF2-40B4-BE49-F238E27FC236}">
                <a16:creationId xmlns:a16="http://schemas.microsoft.com/office/drawing/2014/main" xmlns="" id="{CD21AB3E-ED16-0951-9620-5F60F1159B32}"/>
              </a:ext>
            </a:extLst>
          </p:cNvPr>
          <p:cNvSpPr txBox="1">
            <a:spLocks/>
          </p:cNvSpPr>
          <p:nvPr/>
        </p:nvSpPr>
        <p:spPr>
          <a:xfrm>
            <a:off x="115614" y="1051035"/>
            <a:ext cx="12076385" cy="573339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i="1" dirty="0">
                <a:solidFill>
                  <a:srgbClr val="0000CC"/>
                </a:solidFill>
                <a:latin typeface="Times New Roman" panose="02020603050405020304" pitchFamily="18" charset="0"/>
                <a:cs typeface="Times New Roman" panose="02020603050405020304" pitchFamily="18" charset="0"/>
              </a:rPr>
              <a:t>	Anh </a:t>
            </a:r>
            <a:r>
              <a:rPr lang="en-US" sz="6000" i="1" dirty="0" err="1">
                <a:solidFill>
                  <a:srgbClr val="0000CC"/>
                </a:solidFill>
                <a:latin typeface="Times New Roman" panose="02020603050405020304" pitchFamily="18" charset="0"/>
                <a:cs typeface="Times New Roman" panose="02020603050405020304" pitchFamily="18" charset="0"/>
              </a:rPr>
              <a:t>Hiền</a:t>
            </a:r>
            <a:r>
              <a:rPr lang="en-US" sz="6000" i="1" dirty="0">
                <a:solidFill>
                  <a:srgbClr val="0000CC"/>
                </a:solidFill>
                <a:latin typeface="Times New Roman" panose="02020603050405020304" pitchFamily="18" charset="0"/>
                <a:cs typeface="Times New Roman" panose="02020603050405020304" pitchFamily="18" charset="0"/>
              </a:rPr>
              <a:t> </a:t>
            </a:r>
            <a:r>
              <a:rPr lang="en-US" sz="6000" i="1" dirty="0" err="1">
                <a:solidFill>
                  <a:srgbClr val="0000CC"/>
                </a:solidFill>
                <a:latin typeface="Times New Roman" panose="02020603050405020304" pitchFamily="18" charset="0"/>
                <a:cs typeface="Times New Roman" panose="02020603050405020304" pitchFamily="18" charset="0"/>
              </a:rPr>
              <a:t>ngăn</a:t>
            </a:r>
            <a:r>
              <a:rPr lang="en-US" sz="6000" i="1" dirty="0">
                <a:solidFill>
                  <a:srgbClr val="0000CC"/>
                </a:solidFill>
                <a:latin typeface="Times New Roman" panose="02020603050405020304" pitchFamily="18" charset="0"/>
                <a:cs typeface="Times New Roman" panose="02020603050405020304" pitchFamily="18" charset="0"/>
              </a:rPr>
              <a:t> Hoài </a:t>
            </a:r>
            <a:r>
              <a:rPr lang="en-US" sz="6000" i="1" dirty="0" err="1">
                <a:solidFill>
                  <a:srgbClr val="0000CC"/>
                </a:solidFill>
                <a:latin typeface="Times New Roman" panose="02020603050405020304" pitchFamily="18" charset="0"/>
                <a:cs typeface="Times New Roman" panose="02020603050405020304" pitchFamily="18" charset="0"/>
              </a:rPr>
              <a:t>bắt</a:t>
            </a:r>
            <a:r>
              <a:rPr lang="en-US" sz="6000" i="1" dirty="0">
                <a:solidFill>
                  <a:srgbClr val="0000CC"/>
                </a:solidFill>
                <a:latin typeface="Times New Roman" panose="02020603050405020304" pitchFamily="18" charset="0"/>
                <a:cs typeface="Times New Roman" panose="02020603050405020304" pitchFamily="18" charset="0"/>
              </a:rPr>
              <a:t> </a:t>
            </a:r>
            <a:r>
              <a:rPr lang="en-US" sz="6000" i="1" dirty="0" err="1">
                <a:solidFill>
                  <a:srgbClr val="0000CC"/>
                </a:solidFill>
                <a:latin typeface="Times New Roman" panose="02020603050405020304" pitchFamily="18" charset="0"/>
                <a:cs typeface="Times New Roman" panose="02020603050405020304" pitchFamily="18" charset="0"/>
              </a:rPr>
              <a:t>lại</a:t>
            </a:r>
            <a:r>
              <a:rPr lang="en-US" sz="6000" i="1" dirty="0">
                <a:solidFill>
                  <a:srgbClr val="0000CC"/>
                </a:solidFill>
                <a:latin typeface="Times New Roman" panose="02020603050405020304" pitchFamily="18" charset="0"/>
                <a:cs typeface="Times New Roman" panose="02020603050405020304" pitchFamily="18" charset="0"/>
              </a:rPr>
              <a:t> </a:t>
            </a:r>
            <a:r>
              <a:rPr lang="en-US" sz="6000" i="1" dirty="0" err="1">
                <a:solidFill>
                  <a:srgbClr val="0000CC"/>
                </a:solidFill>
                <a:latin typeface="Times New Roman" panose="02020603050405020304" pitchFamily="18" charset="0"/>
                <a:cs typeface="Times New Roman" panose="02020603050405020304" pitchFamily="18" charset="0"/>
              </a:rPr>
              <a:t>chim</a:t>
            </a:r>
            <a:r>
              <a:rPr lang="en-US" sz="6000" i="1" dirty="0">
                <a:solidFill>
                  <a:srgbClr val="0000CC"/>
                </a:solidFill>
                <a:latin typeface="Times New Roman" panose="02020603050405020304" pitchFamily="18" charset="0"/>
                <a:cs typeface="Times New Roman" panose="02020603050405020304" pitchFamily="18" charset="0"/>
              </a:rPr>
              <a:t> </a:t>
            </a:r>
            <a:r>
              <a:rPr lang="en-US" sz="6000" i="1" dirty="0" err="1">
                <a:solidFill>
                  <a:srgbClr val="0000CC"/>
                </a:solidFill>
                <a:latin typeface="Times New Roman" panose="02020603050405020304" pitchFamily="18" charset="0"/>
                <a:cs typeface="Times New Roman" panose="02020603050405020304" pitchFamily="18" charset="0"/>
              </a:rPr>
              <a:t>bồng</a:t>
            </a:r>
            <a:r>
              <a:rPr lang="en-US" sz="6000" i="1" dirty="0">
                <a:solidFill>
                  <a:srgbClr val="0000CC"/>
                </a:solidFill>
                <a:latin typeface="Times New Roman" panose="02020603050405020304" pitchFamily="18" charset="0"/>
                <a:cs typeface="Times New Roman" panose="02020603050405020304" pitchFamily="18" charset="0"/>
              </a:rPr>
              <a:t> </a:t>
            </a:r>
            <a:r>
              <a:rPr lang="en-US" sz="6000" i="1" dirty="0" err="1">
                <a:solidFill>
                  <a:srgbClr val="0000CC"/>
                </a:solidFill>
                <a:latin typeface="Times New Roman" panose="02020603050405020304" pitchFamily="18" charset="0"/>
                <a:cs typeface="Times New Roman" panose="02020603050405020304" pitchFamily="18" charset="0"/>
              </a:rPr>
              <a:t>chanh</a:t>
            </a:r>
            <a:r>
              <a:rPr lang="en-US" sz="6000" i="1" dirty="0">
                <a:solidFill>
                  <a:srgbClr val="0000CC"/>
                </a:solidFill>
                <a:latin typeface="Times New Roman" panose="02020603050405020304" pitchFamily="18" charset="0"/>
                <a:cs typeface="Times New Roman" panose="02020603050405020304" pitchFamily="18" charset="0"/>
              </a:rPr>
              <a:t> </a:t>
            </a:r>
            <a:r>
              <a:rPr lang="en-US" sz="6000" i="1" dirty="0" err="1">
                <a:solidFill>
                  <a:srgbClr val="0000CC"/>
                </a:solidFill>
                <a:latin typeface="Times New Roman" panose="02020603050405020304" pitchFamily="18" charset="0"/>
                <a:cs typeface="Times New Roman" panose="02020603050405020304" pitchFamily="18" charset="0"/>
              </a:rPr>
              <a:t>lần</a:t>
            </a:r>
            <a:r>
              <a:rPr lang="en-US" sz="6000" i="1" dirty="0">
                <a:solidFill>
                  <a:srgbClr val="0000CC"/>
                </a:solidFill>
                <a:latin typeface="Times New Roman" panose="02020603050405020304" pitchFamily="18" charset="0"/>
                <a:cs typeface="Times New Roman" panose="02020603050405020304" pitchFamily="18" charset="0"/>
              </a:rPr>
              <a:t> </a:t>
            </a:r>
            <a:r>
              <a:rPr lang="en-US" sz="6000" i="1" dirty="0" err="1">
                <a:solidFill>
                  <a:srgbClr val="0000CC"/>
                </a:solidFill>
                <a:latin typeface="Times New Roman" panose="02020603050405020304" pitchFamily="18" charset="0"/>
                <a:cs typeface="Times New Roman" panose="02020603050405020304" pitchFamily="18" charset="0"/>
              </a:rPr>
              <a:t>hai</a:t>
            </a:r>
            <a:r>
              <a:rPr lang="en-US" sz="6000" dirty="0">
                <a:solidFill>
                  <a:srgbClr val="0000CC"/>
                </a:solidFill>
                <a:latin typeface="Times New Roman" panose="02020603050405020304" pitchFamily="18" charset="0"/>
                <a:cs typeface="Times New Roman" panose="02020603050405020304" pitchFamily="18" charset="0"/>
              </a:rPr>
              <a:t>.</a:t>
            </a:r>
          </a:p>
          <a:p>
            <a:pPr algn="just"/>
            <a:r>
              <a:rPr lang="en-US" sz="6000" dirty="0">
                <a:latin typeface="Times New Roman" panose="02020603050405020304" pitchFamily="18" charset="0"/>
                <a:cs typeface="Times New Roman" panose="02020603050405020304" pitchFamily="18" charset="0"/>
                <a:sym typeface="Wingdings 3" panose="05040102010807070707" pitchFamily="18" charset="2"/>
              </a:rPr>
              <a:t>	 </a:t>
            </a:r>
            <a:r>
              <a:rPr lang="en-US" sz="6000" dirty="0">
                <a:latin typeface="Times New Roman" panose="02020603050405020304" pitchFamily="18" charset="0"/>
                <a:cs typeface="Times New Roman" panose="02020603050405020304" pitchFamily="18" charset="0"/>
              </a:rPr>
              <a:t>Chi </a:t>
            </a:r>
            <a:r>
              <a:rPr lang="en-US" sz="6000" dirty="0" err="1">
                <a:latin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thấy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lòng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hậu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nhận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sai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chú</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bé</a:t>
            </a:r>
            <a:r>
              <a:rPr lang="en-US" sz="6000" dirty="0">
                <a:latin typeface="Times New Roman" panose="02020603050405020304" pitchFamily="18" charset="0"/>
                <a:cs typeface="Times New Roman" panose="02020603050405020304" pitchFamily="18" charset="0"/>
              </a:rPr>
              <a:t> Hoài. Chi </a:t>
            </a:r>
            <a:r>
              <a:rPr lang="en-US" sz="6000" dirty="0" err="1">
                <a:latin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hóa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giải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mâu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thuẫn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giữa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hai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anh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em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Hiền</a:t>
            </a:r>
            <a:r>
              <a:rPr lang="en-US" sz="6000" dirty="0">
                <a:latin typeface="Times New Roman" panose="02020603050405020304" pitchFamily="18" charset="0"/>
                <a:cs typeface="Times New Roman" panose="02020603050405020304" pitchFamily="18" charset="0"/>
              </a:rPr>
              <a:t> – Hoài.</a:t>
            </a:r>
          </a:p>
        </p:txBody>
      </p:sp>
    </p:spTree>
    <p:extLst>
      <p:ext uri="{BB962C8B-B14F-4D97-AF65-F5344CB8AC3E}">
        <p14:creationId xmlns:p14="http://schemas.microsoft.com/office/powerpoint/2010/main" val="96339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13968EB-A269-19E2-DA89-E31D159A084E}"/>
              </a:ext>
            </a:extLst>
          </p:cNvPr>
          <p:cNvSpPr>
            <a:spLocks noGrp="1"/>
          </p:cNvSpPr>
          <p:nvPr>
            <p:ph type="title"/>
          </p:nvPr>
        </p:nvSpPr>
        <p:spPr>
          <a:xfrm>
            <a:off x="0" y="0"/>
            <a:ext cx="12192000" cy="935421"/>
          </a:xfrm>
          <a:solidFill>
            <a:srgbClr val="006600"/>
          </a:solidFill>
        </p:spPr>
        <p:txBody>
          <a:bodyPr/>
          <a:lstStyle/>
          <a:p>
            <a:pPr algn="ctr"/>
            <a:r>
              <a:rPr lang="en-US" b="1" dirty="0">
                <a:solidFill>
                  <a:schemeClr val="bg1"/>
                </a:solidFill>
                <a:latin typeface="Times New Roman" panose="02020603050405020304" pitchFamily="18" charset="0"/>
                <a:cs typeface="Times New Roman" panose="02020603050405020304" pitchFamily="18" charset="0"/>
              </a:rPr>
              <a:t>CHI TIẾT TIÊU BIỂU</a:t>
            </a:r>
          </a:p>
        </p:txBody>
      </p:sp>
      <p:sp>
        <p:nvSpPr>
          <p:cNvPr id="6" name="Title 1">
            <a:extLst>
              <a:ext uri="{FF2B5EF4-FFF2-40B4-BE49-F238E27FC236}">
                <a16:creationId xmlns:a16="http://schemas.microsoft.com/office/drawing/2014/main" xmlns="" id="{CD21AB3E-ED16-0951-9620-5F60F1159B32}"/>
              </a:ext>
            </a:extLst>
          </p:cNvPr>
          <p:cNvSpPr txBox="1">
            <a:spLocks/>
          </p:cNvSpPr>
          <p:nvPr/>
        </p:nvSpPr>
        <p:spPr>
          <a:xfrm>
            <a:off x="115614" y="1051035"/>
            <a:ext cx="12076385" cy="573339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i="1" dirty="0">
                <a:solidFill>
                  <a:srgbClr val="0000CC"/>
                </a:solidFill>
                <a:latin typeface="Times New Roman" panose="02020603050405020304" pitchFamily="18" charset="0"/>
                <a:cs typeface="Times New Roman" panose="02020603050405020304" pitchFamily="18" charset="0"/>
              </a:rPr>
              <a:t>	Hoài </a:t>
            </a:r>
            <a:r>
              <a:rPr lang="en-US" sz="4800" i="1" dirty="0" err="1">
                <a:solidFill>
                  <a:srgbClr val="0000CC"/>
                </a:solidFill>
                <a:latin typeface="Times New Roman" panose="02020603050405020304" pitchFamily="18" charset="0"/>
                <a:cs typeface="Times New Roman" panose="02020603050405020304" pitchFamily="18" charset="0"/>
              </a:rPr>
              <a:t>thầm</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trò</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chuyện</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cùng</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với</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chim</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bồng</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chanh</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sau</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khi</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biết</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chúng</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phải</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bỏ</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tổ</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mà</a:t>
            </a:r>
            <a:r>
              <a:rPr lang="en-US" sz="4800" i="1" dirty="0">
                <a:solidFill>
                  <a:srgbClr val="0000CC"/>
                </a:solidFill>
                <a:latin typeface="Times New Roman" panose="02020603050405020304" pitchFamily="18" charset="0"/>
                <a:cs typeface="Times New Roman" panose="02020603050405020304" pitchFamily="18" charset="0"/>
              </a:rPr>
              <a:t> </a:t>
            </a:r>
            <a:r>
              <a:rPr lang="en-US" sz="4800" i="1" dirty="0" err="1">
                <a:solidFill>
                  <a:srgbClr val="0000CC"/>
                </a:solidFill>
                <a:latin typeface="Times New Roman" panose="02020603050405020304" pitchFamily="18" charset="0"/>
                <a:cs typeface="Times New Roman" panose="02020603050405020304" pitchFamily="18" charset="0"/>
              </a:rPr>
              <a:t>đi</a:t>
            </a:r>
            <a:r>
              <a:rPr lang="en-US" sz="4800" dirty="0">
                <a:solidFill>
                  <a:srgbClr val="0000CC"/>
                </a:solidFill>
                <a:latin typeface="Times New Roman" panose="02020603050405020304" pitchFamily="18" charset="0"/>
                <a:cs typeface="Times New Roman" panose="02020603050405020304" pitchFamily="18" charset="0"/>
              </a:rPr>
              <a:t>.</a:t>
            </a:r>
          </a:p>
          <a:p>
            <a:pPr algn="just"/>
            <a:r>
              <a:rPr lang="en-US" sz="4800" dirty="0">
                <a:latin typeface="Times New Roman" panose="02020603050405020304" pitchFamily="18" charset="0"/>
                <a:cs typeface="Times New Roman" panose="02020603050405020304" pitchFamily="18" charset="0"/>
                <a:sym typeface="Wingdings 3" panose="05040102010807070707" pitchFamily="18" charset="2"/>
              </a:rPr>
              <a:t>	 </a:t>
            </a:r>
            <a:r>
              <a:rPr lang="en-US" sz="4800" dirty="0">
                <a:latin typeface="Times New Roman" panose="02020603050405020304" pitchFamily="18" charset="0"/>
                <a:cs typeface="Times New Roman" panose="02020603050405020304" pitchFamily="18" charset="0"/>
              </a:rPr>
              <a:t>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yêu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Hoài </a:t>
            </a:r>
            <a:r>
              <a:rPr lang="en-US" sz="4800" dirty="0" err="1">
                <a:latin typeface="Times New Roman" panose="02020603050405020304" pitchFamily="18" charset="0"/>
                <a:cs typeface="Times New Roman" panose="02020603050405020304" pitchFamily="18" charset="0"/>
              </a:rPr>
              <a:t>dành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loài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chim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đựng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niềm</a:t>
            </a:r>
            <a:r>
              <a:rPr lang="en-US" sz="4800" dirty="0">
                <a:latin typeface="Times New Roman" panose="02020603050405020304" pitchFamily="18" charset="0"/>
                <a:cs typeface="Times New Roman" panose="02020603050405020304" pitchFamily="18" charset="0"/>
              </a:rPr>
              <a:t> hi </a:t>
            </a:r>
            <a:r>
              <a:rPr lang="en-US" sz="4800" dirty="0" err="1">
                <a:latin typeface="Times New Roman" panose="02020603050405020304" pitchFamily="18" charset="0"/>
                <a:cs typeface="Times New Roman" panose="02020603050405020304" pitchFamily="18" charset="0"/>
              </a:rPr>
              <a:t>vọng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chim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cuộc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ấm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êm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hai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còn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trót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chúng</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77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3E3E00-07C5-938C-ED1E-C8635F8150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BC18EF3E-8A54-109E-4027-15A33551132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5537E289-085D-AB9C-0C43-D151AE071A46}"/>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itle 4">
            <a:extLst>
              <a:ext uri="{FF2B5EF4-FFF2-40B4-BE49-F238E27FC236}">
                <a16:creationId xmlns:a16="http://schemas.microsoft.com/office/drawing/2014/main" xmlns="" id="{D2D22234-1635-2B10-E7E6-44FB9CBD0162}"/>
              </a:ext>
            </a:extLst>
          </p:cNvPr>
          <p:cNvSpPr txBox="1">
            <a:spLocks/>
          </p:cNvSpPr>
          <p:nvPr/>
        </p:nvSpPr>
        <p:spPr>
          <a:xfrm>
            <a:off x="6369268" y="241738"/>
            <a:ext cx="5822731" cy="61485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err="1">
                <a:solidFill>
                  <a:srgbClr val="0000CC"/>
                </a:solidFill>
                <a:latin typeface="Times New Roman" panose="02020603050405020304" pitchFamily="18" charset="0"/>
                <a:cs typeface="Times New Roman" panose="02020603050405020304" pitchFamily="18" charset="0"/>
              </a:rPr>
              <a:t>Chủ</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đề</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của</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truyện</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là</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gì</a:t>
            </a:r>
            <a:r>
              <a:rPr lang="en-US" sz="7200" b="1" dirty="0">
                <a:solidFill>
                  <a:srgbClr val="0000CC"/>
                </a:solidFill>
                <a:latin typeface="Times New Roman" panose="02020603050405020304" pitchFamily="18" charset="0"/>
                <a:cs typeface="Times New Roman" panose="02020603050405020304" pitchFamily="18" charset="0"/>
              </a:rPr>
              <a:t>? </a:t>
            </a:r>
          </a:p>
          <a:p>
            <a:pPr algn="ctr"/>
            <a:r>
              <a:rPr lang="en-US" sz="7200" b="1" dirty="0" err="1">
                <a:solidFill>
                  <a:srgbClr val="0000CC"/>
                </a:solidFill>
                <a:latin typeface="Times New Roman" panose="02020603050405020304" pitchFamily="18" charset="0"/>
                <a:cs typeface="Times New Roman" panose="02020603050405020304" pitchFamily="18" charset="0"/>
              </a:rPr>
              <a:t>Nêu</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một</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vài</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căn</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cứ</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giúp</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em</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xác</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định</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chủ</a:t>
            </a:r>
            <a:r>
              <a:rPr lang="en-US" sz="7200" b="1" dirty="0">
                <a:solidFill>
                  <a:srgbClr val="0000CC"/>
                </a:solidFill>
                <a:latin typeface="Times New Roman" panose="02020603050405020304" pitchFamily="18" charset="0"/>
                <a:cs typeface="Times New Roman" panose="02020603050405020304" pitchFamily="18" charset="0"/>
              </a:rPr>
              <a:t> </a:t>
            </a:r>
            <a:r>
              <a:rPr lang="en-US" sz="7200" b="1" dirty="0" err="1">
                <a:solidFill>
                  <a:srgbClr val="0000CC"/>
                </a:solidFill>
                <a:latin typeface="Times New Roman" panose="02020603050405020304" pitchFamily="18" charset="0"/>
                <a:cs typeface="Times New Roman" panose="02020603050405020304" pitchFamily="18" charset="0"/>
              </a:rPr>
              <a:t>đề</a:t>
            </a:r>
            <a:r>
              <a:rPr lang="en-US" sz="72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2316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13968EB-A269-19E2-DA89-E31D159A084E}"/>
              </a:ext>
            </a:extLst>
          </p:cNvPr>
          <p:cNvSpPr>
            <a:spLocks noGrp="1"/>
          </p:cNvSpPr>
          <p:nvPr>
            <p:ph type="title"/>
          </p:nvPr>
        </p:nvSpPr>
        <p:spPr>
          <a:xfrm>
            <a:off x="0" y="0"/>
            <a:ext cx="12192000" cy="935421"/>
          </a:xfrm>
          <a:solidFill>
            <a:srgbClr val="006600"/>
          </a:solidFill>
        </p:spPr>
        <p:txBody>
          <a:bodyPr>
            <a:norm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CHỦ ĐỀ</a:t>
            </a:r>
          </a:p>
        </p:txBody>
      </p:sp>
      <p:sp>
        <p:nvSpPr>
          <p:cNvPr id="6" name="Title 1">
            <a:extLst>
              <a:ext uri="{FF2B5EF4-FFF2-40B4-BE49-F238E27FC236}">
                <a16:creationId xmlns:a16="http://schemas.microsoft.com/office/drawing/2014/main" xmlns="" id="{CD21AB3E-ED16-0951-9620-5F60F1159B32}"/>
              </a:ext>
            </a:extLst>
          </p:cNvPr>
          <p:cNvSpPr txBox="1">
            <a:spLocks/>
          </p:cNvSpPr>
          <p:nvPr/>
        </p:nvSpPr>
        <p:spPr>
          <a:xfrm>
            <a:off x="115614" y="1051035"/>
            <a:ext cx="12076385" cy="573339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8000" b="1" dirty="0" err="1">
                <a:solidFill>
                  <a:srgbClr val="0000CC"/>
                </a:solidFill>
                <a:latin typeface="Times New Roman" panose="02020603050405020304" pitchFamily="18" charset="0"/>
                <a:cs typeface="Times New Roman" panose="02020603050405020304" pitchFamily="18" charset="0"/>
              </a:rPr>
              <a:t>Chủ</a:t>
            </a:r>
            <a:r>
              <a:rPr lang="en-US" sz="8000" b="1" dirty="0">
                <a:solidFill>
                  <a:srgbClr val="0000CC"/>
                </a:solidFill>
                <a:latin typeface="Times New Roman" panose="02020603050405020304" pitchFamily="18" charset="0"/>
                <a:cs typeface="Times New Roman" panose="02020603050405020304" pitchFamily="18" charset="0"/>
              </a:rPr>
              <a:t> </a:t>
            </a:r>
            <a:r>
              <a:rPr lang="en-US" sz="8000" b="1" dirty="0" err="1">
                <a:solidFill>
                  <a:srgbClr val="0000CC"/>
                </a:solidFill>
                <a:latin typeface="Times New Roman" panose="02020603050405020304" pitchFamily="18" charset="0"/>
                <a:cs typeface="Times New Roman" panose="02020603050405020304" pitchFamily="18" charset="0"/>
              </a:rPr>
              <a:t>đề</a:t>
            </a:r>
            <a:r>
              <a:rPr lang="en-US" sz="8000" b="1" dirty="0">
                <a:solidFill>
                  <a:srgbClr val="0000CC"/>
                </a:solidFill>
                <a:latin typeface="Times New Roman" panose="02020603050405020304" pitchFamily="18" charset="0"/>
                <a:cs typeface="Times New Roman" panose="02020603050405020304" pitchFamily="18" charset="0"/>
              </a:rPr>
              <a:t>:</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Tình</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yêu</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thương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và</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sự</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tôn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trọng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quyền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sống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tự</a:t>
            </a:r>
            <a:r>
              <a:rPr lang="en-US" sz="8000" b="1" dirty="0">
                <a:latin typeface="Times New Roman" panose="02020603050405020304" pitchFamily="18" charset="0"/>
                <a:cs typeface="Times New Roman" panose="02020603050405020304" pitchFamily="18" charset="0"/>
              </a:rPr>
              <a:t> do </a:t>
            </a:r>
            <a:r>
              <a:rPr lang="en-US" sz="8000" b="1" dirty="0" err="1">
                <a:latin typeface="Times New Roman" panose="02020603050405020304" pitchFamily="18" charset="0"/>
                <a:cs typeface="Times New Roman" panose="02020603050405020304" pitchFamily="18" charset="0"/>
              </a:rPr>
              <a:t>đối</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với</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loài</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vật</a:t>
            </a:r>
            <a:r>
              <a:rPr lang="en-US" sz="8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686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13968EB-A269-19E2-DA89-E31D159A084E}"/>
              </a:ext>
            </a:extLst>
          </p:cNvPr>
          <p:cNvSpPr>
            <a:spLocks noGrp="1"/>
          </p:cNvSpPr>
          <p:nvPr>
            <p:ph type="title"/>
          </p:nvPr>
        </p:nvSpPr>
        <p:spPr>
          <a:xfrm>
            <a:off x="0" y="0"/>
            <a:ext cx="12192000" cy="935421"/>
          </a:xfrm>
          <a:solidFill>
            <a:srgbClr val="006600"/>
          </a:solidFill>
        </p:spPr>
        <p:txBody>
          <a:bodyPr>
            <a:norm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CHỦ ĐỀ</a:t>
            </a:r>
          </a:p>
        </p:txBody>
      </p:sp>
      <p:sp>
        <p:nvSpPr>
          <p:cNvPr id="6" name="Title 1">
            <a:extLst>
              <a:ext uri="{FF2B5EF4-FFF2-40B4-BE49-F238E27FC236}">
                <a16:creationId xmlns:a16="http://schemas.microsoft.com/office/drawing/2014/main" xmlns="" id="{CD21AB3E-ED16-0951-9620-5F60F1159B32}"/>
              </a:ext>
            </a:extLst>
          </p:cNvPr>
          <p:cNvSpPr txBox="1">
            <a:spLocks/>
          </p:cNvSpPr>
          <p:nvPr/>
        </p:nvSpPr>
        <p:spPr>
          <a:xfrm>
            <a:off x="115614" y="1051035"/>
            <a:ext cx="12076385" cy="573339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800" b="1" dirty="0" err="1">
                <a:solidFill>
                  <a:srgbClr val="C00000"/>
                </a:solidFill>
                <a:latin typeface="Times New Roman" panose="02020603050405020304" pitchFamily="18" charset="0"/>
                <a:cs typeface="Times New Roman" panose="02020603050405020304" pitchFamily="18" charset="0"/>
              </a:rPr>
              <a:t>Căn</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cứ</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để</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xác</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định</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chủ</a:t>
            </a:r>
            <a:r>
              <a:rPr lang="en-US" sz="3800" b="1" dirty="0">
                <a:solidFill>
                  <a:srgbClr val="C00000"/>
                </a:solidFill>
                <a:latin typeface="Times New Roman" panose="02020603050405020304" pitchFamily="18" charset="0"/>
                <a:cs typeface="Times New Roman" panose="02020603050405020304" pitchFamily="18" charset="0"/>
              </a:rPr>
              <a:t> </a:t>
            </a:r>
            <a:r>
              <a:rPr lang="en-US" sz="3800" b="1" dirty="0" err="1">
                <a:solidFill>
                  <a:srgbClr val="C00000"/>
                </a:solidFill>
                <a:latin typeface="Times New Roman" panose="02020603050405020304" pitchFamily="18" charset="0"/>
                <a:cs typeface="Times New Roman" panose="02020603050405020304" pitchFamily="18" charset="0"/>
              </a:rPr>
              <a:t>đề</a:t>
            </a:r>
            <a:r>
              <a:rPr lang="en-US" sz="3800" b="1" dirty="0">
                <a:solidFill>
                  <a:srgbClr val="C00000"/>
                </a:solidFill>
                <a:latin typeface="Times New Roman" panose="02020603050405020304" pitchFamily="18" charset="0"/>
                <a:cs typeface="Times New Roman" panose="02020603050405020304" pitchFamily="18" charset="0"/>
              </a:rPr>
              <a:t>:</a:t>
            </a:r>
          </a:p>
          <a:p>
            <a:pPr algn="just"/>
            <a:r>
              <a:rPr lang="en-US" sz="3800"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Sự</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kiện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phát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hiện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chim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bồng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chanh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bắt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chim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trả</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chim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về</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tổ</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cũ</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lén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bắt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chim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mong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ước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cuộc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ổn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chim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bằng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chanh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đỏ</a:t>
            </a:r>
            <a:r>
              <a:rPr lang="en-US" sz="3800" dirty="0">
                <a:latin typeface="Times New Roman" panose="02020603050405020304" pitchFamily="18" charset="0"/>
                <a:cs typeface="Times New Roman" panose="02020603050405020304" pitchFamily="18" charset="0"/>
              </a:rPr>
              <a:t>.</a:t>
            </a:r>
          </a:p>
          <a:p>
            <a:pPr algn="just"/>
            <a:r>
              <a:rPr lang="en-US" sz="3800"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Nhân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vật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và</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mối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quan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hệ</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giữa</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nhân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vật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với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hoàn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cảnh</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và</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các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nhân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vật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khác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chú</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bé</a:t>
            </a:r>
            <a:r>
              <a:rPr lang="en-US" sz="3800" dirty="0">
                <a:latin typeface="Times New Roman" panose="02020603050405020304" pitchFamily="18" charset="0"/>
                <a:cs typeface="Times New Roman" panose="02020603050405020304" pitchFamily="18" charset="0"/>
              </a:rPr>
              <a:t> Hoài </a:t>
            </a:r>
            <a:r>
              <a:rPr lang="en-US" sz="3800" dirty="0" err="1">
                <a:latin typeface="Times New Roman" panose="02020603050405020304" pitchFamily="18" charset="0"/>
                <a:cs typeface="Times New Roman" panose="02020603050405020304" pitchFamily="18" charset="0"/>
              </a:rPr>
              <a:t>trong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quan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hệ</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quê</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đầm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sen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thơ</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sinh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chim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quan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hệ</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giữa</a:t>
            </a:r>
            <a:r>
              <a:rPr lang="en-US" sz="3800" dirty="0">
                <a:latin typeface="Times New Roman" panose="02020603050405020304" pitchFamily="18" charset="0"/>
                <a:cs typeface="Times New Roman" panose="02020603050405020304" pitchFamily="18" charset="0"/>
              </a:rPr>
              <a:t> Hoài </a:t>
            </a:r>
            <a:r>
              <a:rPr lang="en-US" sz="3800" dirty="0" err="1">
                <a:latin typeface="Times New Roman" panose="02020603050405020304" pitchFamily="18" charset="0"/>
                <a:cs typeface="Times New Roman" panose="02020603050405020304" pitchFamily="18" charset="0"/>
              </a:rPr>
              <a:t>với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trai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truyền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cậu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bé</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niềm</a:t>
            </a:r>
            <a:r>
              <a:rPr lang="en-US" sz="3800" dirty="0">
                <a:latin typeface="Times New Roman" panose="02020603050405020304" pitchFamily="18" charset="0"/>
                <a:cs typeface="Times New Roman" panose="02020603050405020304" pitchFamily="18" charset="0"/>
              </a:rPr>
              <a:t> say </a:t>
            </a:r>
            <a:r>
              <a:rPr lang="en-US" sz="3800" dirty="0" err="1">
                <a:latin typeface="Times New Roman" panose="02020603050405020304" pitchFamily="18" charset="0"/>
                <a:cs typeface="Times New Roman" panose="02020603050405020304" pitchFamily="18" charset="0"/>
              </a:rPr>
              <a:t>mê</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chim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hiếm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những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xung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quanh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lũ</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bạn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cũng</a:t>
            </a:r>
            <a:r>
              <a:rPr lang="en-US" sz="3800" dirty="0">
                <a:latin typeface="Times New Roman" panose="02020603050405020304" pitchFamily="18" charset="0"/>
                <a:cs typeface="Times New Roman" panose="02020603050405020304" pitchFamily="18" charset="0"/>
              </a:rPr>
              <a:t> say </a:t>
            </a:r>
            <a:r>
              <a:rPr lang="en-US" sz="3800" dirty="0" err="1">
                <a:latin typeface="Times New Roman" panose="02020603050405020304" pitchFamily="18" charset="0"/>
                <a:cs typeface="Times New Roman" panose="02020603050405020304" pitchFamily="18" charset="0"/>
              </a:rPr>
              <a:t>mê</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chim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bồng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chanh</a:t>
            </a:r>
            <a:r>
              <a:rPr lang="en-US" sz="3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02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613968EB-A269-19E2-DA89-E31D159A084E}"/>
              </a:ext>
            </a:extLst>
          </p:cNvPr>
          <p:cNvSpPr>
            <a:spLocks noGrp="1"/>
          </p:cNvSpPr>
          <p:nvPr>
            <p:ph type="title"/>
          </p:nvPr>
        </p:nvSpPr>
        <p:spPr>
          <a:xfrm>
            <a:off x="0" y="0"/>
            <a:ext cx="12192000" cy="935421"/>
          </a:xfrm>
          <a:solidFill>
            <a:srgbClr val="006600"/>
          </a:solidFill>
        </p:spPr>
        <p:txBody>
          <a:bodyPr>
            <a:norm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CHỦ ĐỀ</a:t>
            </a:r>
          </a:p>
        </p:txBody>
      </p:sp>
      <p:sp>
        <p:nvSpPr>
          <p:cNvPr id="6" name="Title 1">
            <a:extLst>
              <a:ext uri="{FF2B5EF4-FFF2-40B4-BE49-F238E27FC236}">
                <a16:creationId xmlns:a16="http://schemas.microsoft.com/office/drawing/2014/main" xmlns="" id="{CD21AB3E-ED16-0951-9620-5F60F1159B32}"/>
              </a:ext>
            </a:extLst>
          </p:cNvPr>
          <p:cNvSpPr txBox="1">
            <a:spLocks/>
          </p:cNvSpPr>
          <p:nvPr/>
        </p:nvSpPr>
        <p:spPr>
          <a:xfrm>
            <a:off x="115614" y="1051035"/>
            <a:ext cx="12076385" cy="573339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b="1" dirty="0" err="1">
                <a:solidFill>
                  <a:srgbClr val="C00000"/>
                </a:solidFill>
                <a:latin typeface="Times New Roman" panose="02020603050405020304" pitchFamily="18" charset="0"/>
                <a:cs typeface="Times New Roman" panose="02020603050405020304" pitchFamily="18" charset="0"/>
              </a:rPr>
              <a:t>Căn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cứ</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chủ</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đề</a:t>
            </a:r>
            <a:r>
              <a:rPr lang="en-US" sz="3200" b="1" dirty="0">
                <a:solidFill>
                  <a:srgbClr val="C00000"/>
                </a:solidFill>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Chi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chi </a:t>
            </a:r>
            <a:r>
              <a:rPr lang="en-US" sz="3200" b="1"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Bồng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chanh</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nhìn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Hoài –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3241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070080" cy="3970318"/>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II.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Suy</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ngẫm</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và</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phản</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hồi</a:t>
            </a:r>
            <a:endPar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rPr>
              <a:t>2. </a:t>
            </a:r>
            <a:r>
              <a:rPr lang="en-US" sz="3600" b="1" u="sng" dirty="0" err="1">
                <a:solidFill>
                  <a:srgbClr val="FF9966"/>
                </a:solidFill>
                <a:latin typeface="Times New Roman" panose="02020603050405020304" pitchFamily="18" charset="0"/>
              </a:rPr>
              <a:t>Chủ</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đề</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và</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thông</a:t>
            </a:r>
            <a:r>
              <a:rPr lang="en-US" sz="3600" b="1" u="sng" dirty="0">
                <a:solidFill>
                  <a:srgbClr val="FF9966"/>
                </a:solidFill>
                <a:latin typeface="Times New Roman" panose="02020603050405020304" pitchFamily="18" charset="0"/>
              </a:rPr>
              <a:t> </a:t>
            </a:r>
            <a:r>
              <a:rPr lang="en-US" sz="3600" b="1" u="sng" dirty="0" err="1">
                <a:solidFill>
                  <a:srgbClr val="FF9966"/>
                </a:solidFill>
                <a:latin typeface="Times New Roman" panose="02020603050405020304" pitchFamily="18" charset="0"/>
              </a:rPr>
              <a:t>điệp</a:t>
            </a:r>
            <a:endParaRPr lang="en-US" sz="3600" b="1" u="sng" dirty="0">
              <a:solidFill>
                <a:srgbClr val="FF9966"/>
              </a:solidFill>
              <a:latin typeface="Times New Roman" panose="02020603050405020304" pitchFamily="18" charset="0"/>
            </a:endParaRPr>
          </a:p>
          <a:p>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Chủ</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tình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yêu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thương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sự</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tôn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trọng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quyền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sống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tự</a:t>
            </a:r>
            <a:r>
              <a:rPr lang="en-US" sz="3600" dirty="0">
                <a:solidFill>
                  <a:schemeClr val="bg1"/>
                </a:solidFill>
                <a:effectLst/>
                <a:latin typeface="Times New Roman" panose="02020603050405020304" pitchFamily="18" charset="0"/>
                <a:ea typeface="Times New Roman" panose="02020603050405020304" pitchFamily="18" charset="0"/>
              </a:rPr>
              <a:t> do </a:t>
            </a:r>
            <a:r>
              <a:rPr lang="en-US" sz="3600" dirty="0" err="1">
                <a:solidFill>
                  <a:schemeClr val="bg1"/>
                </a:solidFill>
                <a:effectLst/>
                <a:latin typeface="Times New Roman" panose="02020603050405020304" pitchFamily="18" charset="0"/>
                <a:ea typeface="Times New Roman" panose="02020603050405020304" pitchFamily="18" charset="0"/>
              </a:rPr>
              <a:t>đối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với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loài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vật</a:t>
            </a:r>
            <a:r>
              <a:rPr lang="en-US" sz="3600" dirty="0">
                <a:solidFill>
                  <a:schemeClr val="bg1"/>
                </a:solidFill>
                <a:effectLst/>
                <a:latin typeface="Times New Roman" panose="02020603050405020304" pitchFamily="18" charset="0"/>
                <a:ea typeface="Times New Roman" panose="02020603050405020304" pitchFamily="18" charset="0"/>
              </a:rPr>
              <a:t>.</a:t>
            </a:r>
          </a:p>
          <a:p>
            <a:endParaRPr lang="en-US" sz="3600" b="1" dirty="0">
              <a:solidFill>
                <a:schemeClr val="bg1"/>
              </a:solidFill>
            </a:endParaRPr>
          </a:p>
        </p:txBody>
      </p:sp>
    </p:spTree>
    <p:extLst>
      <p:ext uri="{BB962C8B-B14F-4D97-AF65-F5344CB8AC3E}">
        <p14:creationId xmlns:p14="http://schemas.microsoft.com/office/powerpoint/2010/main" val="720485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3E3E00-07C5-938C-ED1E-C8635F8150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BC18EF3E-8A54-109E-4027-15A33551132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5537E289-085D-AB9C-0C43-D151AE071A46}"/>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itle 4">
            <a:extLst>
              <a:ext uri="{FF2B5EF4-FFF2-40B4-BE49-F238E27FC236}">
                <a16:creationId xmlns:a16="http://schemas.microsoft.com/office/drawing/2014/main" xmlns="" id="{D2D22234-1635-2B10-E7E6-44FB9CBD0162}"/>
              </a:ext>
            </a:extLst>
          </p:cNvPr>
          <p:cNvSpPr txBox="1">
            <a:spLocks/>
          </p:cNvSpPr>
          <p:nvPr/>
        </p:nvSpPr>
        <p:spPr>
          <a:xfrm>
            <a:off x="6369268" y="241738"/>
            <a:ext cx="5822731" cy="614855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err="1">
                <a:solidFill>
                  <a:srgbClr val="0000CC"/>
                </a:solidFill>
                <a:latin typeface="Times New Roman" panose="02020603050405020304" pitchFamily="18" charset="0"/>
                <a:cs typeface="Times New Roman" panose="02020603050405020304" pitchFamily="18" charset="0"/>
              </a:rPr>
              <a:t>Nêu</a:t>
            </a:r>
            <a:r>
              <a:rPr lang="en-US" sz="9600" b="1" dirty="0">
                <a:solidFill>
                  <a:srgbClr val="0000CC"/>
                </a:solidFill>
                <a:latin typeface="Times New Roman" panose="02020603050405020304" pitchFamily="18" charset="0"/>
                <a:cs typeface="Times New Roman" panose="02020603050405020304" pitchFamily="18" charset="0"/>
              </a:rPr>
              <a:t> </a:t>
            </a:r>
            <a:r>
              <a:rPr lang="en-US" sz="9600" b="1" dirty="0" err="1">
                <a:solidFill>
                  <a:srgbClr val="0000CC"/>
                </a:solidFill>
                <a:latin typeface="Times New Roman" panose="02020603050405020304" pitchFamily="18" charset="0"/>
                <a:cs typeface="Times New Roman" panose="02020603050405020304" pitchFamily="18" charset="0"/>
              </a:rPr>
              <a:t>thông</a:t>
            </a:r>
            <a:r>
              <a:rPr lang="en-US" sz="9600" b="1" dirty="0">
                <a:solidFill>
                  <a:srgbClr val="0000CC"/>
                </a:solidFill>
                <a:latin typeface="Times New Roman" panose="02020603050405020304" pitchFamily="18" charset="0"/>
                <a:cs typeface="Times New Roman" panose="02020603050405020304" pitchFamily="18" charset="0"/>
              </a:rPr>
              <a:t> </a:t>
            </a:r>
            <a:r>
              <a:rPr lang="en-US" sz="9600" b="1" dirty="0" err="1">
                <a:solidFill>
                  <a:srgbClr val="0000CC"/>
                </a:solidFill>
                <a:latin typeface="Times New Roman" panose="02020603050405020304" pitchFamily="18" charset="0"/>
                <a:cs typeface="Times New Roman" panose="02020603050405020304" pitchFamily="18" charset="0"/>
              </a:rPr>
              <a:t>điệp</a:t>
            </a:r>
            <a:r>
              <a:rPr lang="en-US" sz="9600" b="1" dirty="0">
                <a:solidFill>
                  <a:srgbClr val="0000CC"/>
                </a:solidFill>
                <a:latin typeface="Times New Roman" panose="02020603050405020304" pitchFamily="18" charset="0"/>
                <a:cs typeface="Times New Roman" panose="02020603050405020304" pitchFamily="18" charset="0"/>
              </a:rPr>
              <a:t> </a:t>
            </a:r>
            <a:r>
              <a:rPr lang="en-US" sz="9600" b="1" dirty="0" err="1">
                <a:solidFill>
                  <a:srgbClr val="0000CC"/>
                </a:solidFill>
                <a:latin typeface="Times New Roman" panose="02020603050405020304" pitchFamily="18" charset="0"/>
                <a:cs typeface="Times New Roman" panose="02020603050405020304" pitchFamily="18" charset="0"/>
              </a:rPr>
              <a:t>của</a:t>
            </a:r>
            <a:r>
              <a:rPr lang="en-US" sz="9600" b="1" dirty="0">
                <a:solidFill>
                  <a:srgbClr val="0000CC"/>
                </a:solidFill>
                <a:latin typeface="Times New Roman" panose="02020603050405020304" pitchFamily="18" charset="0"/>
                <a:cs typeface="Times New Roman" panose="02020603050405020304" pitchFamily="18" charset="0"/>
              </a:rPr>
              <a:t> </a:t>
            </a:r>
            <a:r>
              <a:rPr lang="en-US" sz="9600" b="1" dirty="0" err="1">
                <a:solidFill>
                  <a:srgbClr val="0000CC"/>
                </a:solidFill>
                <a:latin typeface="Times New Roman" panose="02020603050405020304" pitchFamily="18" charset="0"/>
                <a:cs typeface="Times New Roman" panose="02020603050405020304" pitchFamily="18" charset="0"/>
              </a:rPr>
              <a:t>văn</a:t>
            </a:r>
            <a:r>
              <a:rPr lang="en-US" sz="9600" b="1" dirty="0">
                <a:solidFill>
                  <a:srgbClr val="0000CC"/>
                </a:solidFill>
                <a:latin typeface="Times New Roman" panose="02020603050405020304" pitchFamily="18" charset="0"/>
                <a:cs typeface="Times New Roman" panose="02020603050405020304" pitchFamily="18" charset="0"/>
              </a:rPr>
              <a:t> </a:t>
            </a:r>
            <a:r>
              <a:rPr lang="en-US" sz="9600" b="1" dirty="0" err="1">
                <a:solidFill>
                  <a:srgbClr val="0000CC"/>
                </a:solidFill>
                <a:latin typeface="Times New Roman" panose="02020603050405020304" pitchFamily="18" charset="0"/>
                <a:cs typeface="Times New Roman" panose="02020603050405020304" pitchFamily="18" charset="0"/>
              </a:rPr>
              <a:t>bản</a:t>
            </a:r>
            <a:r>
              <a:rPr lang="en-US" sz="9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60674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42D960-C5B9-BB08-BAF4-E6126CF63B94}"/>
              </a:ext>
            </a:extLst>
          </p:cNvPr>
          <p:cNvSpPr>
            <a:spLocks noGrp="1"/>
          </p:cNvSpPr>
          <p:nvPr>
            <p:ph type="title"/>
          </p:nvPr>
        </p:nvSpPr>
        <p:spPr/>
        <p:txBody>
          <a:bodyPr/>
          <a:lstStyle/>
          <a:p>
            <a:endParaRPr lang="en-US"/>
          </a:p>
        </p:txBody>
      </p:sp>
      <p:pic>
        <p:nvPicPr>
          <p:cNvPr id="2050" name="Picture 2" descr="Bảng việt phấn xanh học sinh giá rẻ tại TPHCM">
            <a:extLst>
              <a:ext uri="{FF2B5EF4-FFF2-40B4-BE49-F238E27FC236}">
                <a16:creationId xmlns:a16="http://schemas.microsoft.com/office/drawing/2014/main" xmlns="" id="{EE841B30-8B8D-B2F5-CD13-0C8A756B0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 y="23814"/>
            <a:ext cx="12496800" cy="22012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B7AEBF75-6D1A-DDD6-8260-629194E189D2}"/>
              </a:ext>
            </a:extLst>
          </p:cNvPr>
          <p:cNvSpPr txBox="1">
            <a:spLocks/>
          </p:cNvSpPr>
          <p:nvPr/>
        </p:nvSpPr>
        <p:spPr>
          <a:xfrm>
            <a:off x="155573" y="1"/>
            <a:ext cx="12036427" cy="2296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FC000"/>
                </a:solidFill>
                <a:effectLst/>
                <a:latin typeface="Times New Roman" panose="02020603050405020304" pitchFamily="18" charset="0"/>
                <a:ea typeface="Times New Roman" panose="02020603050405020304" pitchFamily="18" charset="0"/>
              </a:rPr>
              <a:t>BÀI 7: 			YÊU THƯƠNG VÀ HI VỌNG</a:t>
            </a:r>
          </a:p>
          <a:p>
            <a:r>
              <a:rPr lang="en-US" sz="3600" b="1" dirty="0">
                <a:solidFill>
                  <a:srgbClr val="FFC000"/>
                </a:solidFill>
                <a:effectLst/>
                <a:latin typeface="Times New Roman" panose="02020603050405020304" pitchFamily="18" charset="0"/>
                <a:ea typeface="Times New Roman" panose="02020603050405020304" pitchFamily="18" charset="0"/>
              </a:rPr>
              <a:t>						(</a:t>
            </a:r>
            <a:r>
              <a:rPr lang="en-US" sz="3600" b="1" dirty="0" err="1">
                <a:solidFill>
                  <a:srgbClr val="FFC000"/>
                </a:solidFill>
                <a:effectLst/>
                <a:latin typeface="Times New Roman" panose="02020603050405020304" pitchFamily="18" charset="0"/>
                <a:ea typeface="Times New Roman" panose="02020603050405020304" pitchFamily="18" charset="0"/>
              </a:rPr>
              <a:t>Truyện</a:t>
            </a:r>
            <a:r>
              <a:rPr lang="en-US" sz="3600" b="1" dirty="0">
                <a:solidFill>
                  <a:srgbClr val="FFC000"/>
                </a:solidFill>
                <a:effectLst/>
                <a:latin typeface="Times New Roman" panose="02020603050405020304" pitchFamily="18" charset="0"/>
                <a:ea typeface="Times New Roman" panose="02020603050405020304" pitchFamily="18" charset="0"/>
              </a:rPr>
              <a:t>) </a:t>
            </a:r>
            <a:endParaRPr lang="en-US" sz="3600" dirty="0">
              <a:solidFill>
                <a:srgbClr val="FFC000"/>
              </a:solidFill>
              <a:effectLst/>
              <a:latin typeface="Times New Roman" panose="02020603050405020304" pitchFamily="18" charset="0"/>
              <a:ea typeface="Times New Roman" panose="02020603050405020304" pitchFamily="18" charset="0"/>
            </a:endParaRPr>
          </a:p>
          <a:p>
            <a:r>
              <a:rPr lang="en-US" sz="3600" b="1" dirty="0" smtClean="0">
                <a:solidFill>
                  <a:schemeClr val="bg1"/>
                </a:solidFill>
                <a:latin typeface="Times New Roman" panose="02020603050405020304" pitchFamily="18" charset="0"/>
                <a:ea typeface="Times New Roman" panose="02020603050405020304" pitchFamily="18" charset="0"/>
              </a:rPr>
              <a:t>              </a:t>
            </a:r>
            <a:r>
              <a:rPr lang="en-US" sz="3600" b="1" dirty="0">
                <a:solidFill>
                  <a:schemeClr val="bg1"/>
                </a:solidFill>
                <a:latin typeface="Times New Roman" panose="02020603050405020304" pitchFamily="18" charset="0"/>
                <a:ea typeface="Times New Roman" panose="02020603050405020304" pitchFamily="18" charset="0"/>
              </a:rPr>
              <a:t>	Văn </a:t>
            </a:r>
            <a:r>
              <a:rPr lang="en-US" sz="3600" b="1" dirty="0" err="1">
                <a:solidFill>
                  <a:schemeClr val="bg1"/>
                </a:solidFill>
                <a:latin typeface="Times New Roman" panose="02020603050405020304" pitchFamily="18" charset="0"/>
                <a:ea typeface="Times New Roman" panose="02020603050405020304" pitchFamily="18" charset="0"/>
              </a:rPr>
              <a:t>bản</a:t>
            </a:r>
            <a:r>
              <a:rPr lang="en-US" sz="3600" b="1" dirty="0">
                <a:solidFill>
                  <a:schemeClr val="bg1"/>
                </a:solidFill>
                <a:latin typeface="Times New Roman" panose="02020603050405020304" pitchFamily="18" charset="0"/>
                <a:ea typeface="Times New Roman" panose="02020603050405020304" pitchFamily="18" charset="0"/>
              </a:rPr>
              <a:t> 1 	BỒNG CHANH ĐỎ</a:t>
            </a:r>
          </a:p>
          <a:p>
            <a:r>
              <a:rPr lang="en-US" sz="3600" b="1" dirty="0">
                <a:solidFill>
                  <a:schemeClr val="bg1"/>
                </a:solidFill>
                <a:latin typeface="Times New Roman" panose="02020603050405020304" pitchFamily="18" charset="0"/>
              </a:rPr>
              <a:t>									</a:t>
            </a:r>
            <a:r>
              <a:rPr lang="en-US" sz="3600" b="1" dirty="0">
                <a:solidFill>
                  <a:schemeClr val="bg1"/>
                </a:solidFill>
                <a:latin typeface="Times New Roman" panose="02020603050405020304" pitchFamily="18" charset="0"/>
                <a:ea typeface="Times New Roman" panose="02020603050405020304" pitchFamily="18" charset="0"/>
              </a:rPr>
              <a:t> – </a:t>
            </a:r>
            <a:r>
              <a:rPr lang="en-US" sz="3600" b="1" dirty="0" err="1">
                <a:solidFill>
                  <a:schemeClr val="bg1"/>
                </a:solidFill>
                <a:latin typeface="Times New Roman" panose="02020603050405020304" pitchFamily="18" charset="0"/>
                <a:ea typeface="Times New Roman" panose="02020603050405020304" pitchFamily="18" charset="0"/>
              </a:rPr>
              <a:t>Đỗ</a:t>
            </a:r>
            <a:r>
              <a:rPr lang="en-US" sz="3600" b="1" dirty="0">
                <a:solidFill>
                  <a:schemeClr val="bg1"/>
                </a:solidFill>
                <a:latin typeface="Times New Roman" panose="02020603050405020304" pitchFamily="18" charset="0"/>
                <a:ea typeface="Times New Roman" panose="02020603050405020304" pitchFamily="18" charset="0"/>
              </a:rPr>
              <a:t> Chu –</a:t>
            </a:r>
            <a:endParaRPr lang="en-US" sz="3600" dirty="0">
              <a:solidFill>
                <a:schemeClr val="bg1"/>
              </a:solidFill>
            </a:endParaRPr>
          </a:p>
        </p:txBody>
      </p:sp>
      <p:pic>
        <p:nvPicPr>
          <p:cNvPr id="5" name="Picture 4">
            <a:extLst>
              <a:ext uri="{FF2B5EF4-FFF2-40B4-BE49-F238E27FC236}">
                <a16:creationId xmlns:a16="http://schemas.microsoft.com/office/drawing/2014/main" xmlns="" id="{FB6726E7-C3BA-4EFE-C07C-731765788CE2}"/>
              </a:ext>
            </a:extLst>
          </p:cNvPr>
          <p:cNvPicPr>
            <a:picLocks noChangeAspect="1"/>
          </p:cNvPicPr>
          <p:nvPr/>
        </p:nvPicPr>
        <p:blipFill>
          <a:blip r:embed="rId3"/>
          <a:stretch>
            <a:fillRect/>
          </a:stretch>
        </p:blipFill>
        <p:spPr>
          <a:xfrm>
            <a:off x="-29210" y="2225040"/>
            <a:ext cx="12221210" cy="4632959"/>
          </a:xfrm>
          <a:prstGeom prst="rect">
            <a:avLst/>
          </a:prstGeom>
        </p:spPr>
      </p:pic>
    </p:spTree>
    <p:extLst>
      <p:ext uri="{BB962C8B-B14F-4D97-AF65-F5344CB8AC3E}">
        <p14:creationId xmlns:p14="http://schemas.microsoft.com/office/powerpoint/2010/main" val="2887186372"/>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D807D-A95C-2DC5-9E91-BE22CBBE82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D3C7D20-7A9F-7C9B-5281-E0231B3E5B1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14140556-6241-9182-EF7E-40846F8916E1}"/>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A4D8B7C7-417E-F8D5-DA5D-521CCD07FE4D}"/>
              </a:ext>
            </a:extLst>
          </p:cNvPr>
          <p:cNvSpPr txBox="1">
            <a:spLocks/>
          </p:cNvSpPr>
          <p:nvPr/>
        </p:nvSpPr>
        <p:spPr>
          <a:xfrm>
            <a:off x="1618593" y="2217684"/>
            <a:ext cx="8366235" cy="3959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ea typeface="Times New Roman" panose="02020603050405020304" pitchFamily="18" charset="0"/>
              </a:rPr>
              <a:t>	</a:t>
            </a:r>
            <a:r>
              <a:rPr lang="en-US" sz="4800" b="1" dirty="0">
                <a:solidFill>
                  <a:srgbClr val="0000CC"/>
                </a:solidFill>
                <a:latin typeface="Times New Roman" panose="02020603050405020304" pitchFamily="18" charset="0"/>
                <a:ea typeface="Times New Roman" panose="02020603050405020304" pitchFamily="18" charset="0"/>
              </a:rPr>
              <a:t>Thông </a:t>
            </a:r>
            <a:r>
              <a:rPr lang="en-US" sz="4800" b="1" dirty="0" err="1">
                <a:solidFill>
                  <a:srgbClr val="0000CC"/>
                </a:solidFill>
                <a:latin typeface="Times New Roman" panose="02020603050405020304" pitchFamily="18" charset="0"/>
                <a:ea typeface="Times New Roman" panose="02020603050405020304" pitchFamily="18" charset="0"/>
              </a:rPr>
              <a:t>điệp</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Hãy</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biết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yêu</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thương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trân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trọng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và</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đừng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làm</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tổn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hại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tới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động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vật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bởi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chúng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cũng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giống</a:t>
            </a:r>
            <a:r>
              <a:rPr lang="en-US" sz="4800" b="1" dirty="0">
                <a:latin typeface="Times New Roman" panose="02020603050405020304" pitchFamily="18" charset="0"/>
                <a:ea typeface="Times New Roman" panose="02020603050405020304" pitchFamily="18" charset="0"/>
              </a:rPr>
              <a:t> con </a:t>
            </a:r>
            <a:r>
              <a:rPr lang="en-US" sz="4800" b="1" dirty="0" err="1">
                <a:latin typeface="Times New Roman" panose="02020603050405020304" pitchFamily="18" charset="0"/>
                <a:ea typeface="Times New Roman" panose="02020603050405020304" pitchFamily="18" charset="0"/>
              </a:rPr>
              <a:t>người</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cũng</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biết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đau</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biết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buồn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biết</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cả</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tổn</a:t>
            </a:r>
            <a:r>
              <a:rPr lang="en-US" sz="4800" b="1" dirty="0">
                <a:latin typeface="Times New Roman" panose="02020603050405020304" pitchFamily="18" charset="0"/>
                <a:ea typeface="Times New Roman" panose="02020603050405020304" pitchFamily="18" charset="0"/>
              </a:rPr>
              <a:t> </a:t>
            </a:r>
            <a:r>
              <a:rPr lang="en-US" sz="4800" b="1" dirty="0" err="1">
                <a:latin typeface="Times New Roman" panose="02020603050405020304" pitchFamily="18" charset="0"/>
                <a:ea typeface="Times New Roman" panose="02020603050405020304" pitchFamily="18" charset="0"/>
              </a:rPr>
              <a:t>thương</a:t>
            </a:r>
            <a:r>
              <a:rPr lang="en-US" sz="4800" b="1" dirty="0">
                <a:latin typeface="Times New Roman" panose="02020603050405020304" pitchFamily="18" charset="0"/>
                <a:ea typeface="Times New Roman" panose="02020603050405020304" pitchFamily="18" charset="0"/>
              </a:rPr>
              <a:t>.</a:t>
            </a:r>
            <a:endParaRPr lang="en-US" sz="4800" b="1" dirty="0"/>
          </a:p>
        </p:txBody>
      </p:sp>
    </p:spTree>
    <p:extLst>
      <p:ext uri="{BB962C8B-B14F-4D97-AF65-F5344CB8AC3E}">
        <p14:creationId xmlns:p14="http://schemas.microsoft.com/office/powerpoint/2010/main" val="3895735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0" y="196056"/>
            <a:ext cx="12070080" cy="4524315"/>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II.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Suy</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ngẫm</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và</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phản</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hồi</a:t>
            </a:r>
            <a:endPar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600" b="1" dirty="0">
                <a:solidFill>
                  <a:srgbClr val="FF9966"/>
                </a:solidFill>
                <a:latin typeface="Times New Roman" panose="02020603050405020304" pitchFamily="18" charset="0"/>
              </a:rPr>
              <a:t>2. </a:t>
            </a:r>
            <a:r>
              <a:rPr lang="en-US" sz="3600" b="1" dirty="0" err="1">
                <a:solidFill>
                  <a:srgbClr val="FF9966"/>
                </a:solidFill>
                <a:latin typeface="Times New Roman" panose="02020603050405020304" pitchFamily="18" charset="0"/>
              </a:rPr>
              <a:t>Chủ</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đề</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và</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thông</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điệp</a:t>
            </a:r>
            <a:endParaRPr lang="en-US" sz="3600" b="1" dirty="0">
              <a:solidFill>
                <a:srgbClr val="FF9966"/>
              </a:solidFill>
              <a:latin typeface="Times New Roman" panose="02020603050405020304" pitchFamily="18" charset="0"/>
            </a:endParaRPr>
          </a:p>
          <a:p>
            <a:pPr algn="just"/>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Chủ</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tình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yêu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thương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sự</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tôn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trọng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quyền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sống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tự</a:t>
            </a:r>
            <a:r>
              <a:rPr lang="en-US" sz="3600" dirty="0">
                <a:solidFill>
                  <a:schemeClr val="bg1"/>
                </a:solidFill>
                <a:effectLst/>
                <a:latin typeface="Times New Roman" panose="02020603050405020304" pitchFamily="18" charset="0"/>
                <a:ea typeface="Times New Roman" panose="02020603050405020304" pitchFamily="18" charset="0"/>
              </a:rPr>
              <a:t> do </a:t>
            </a:r>
            <a:r>
              <a:rPr lang="en-US" sz="3600" dirty="0" err="1">
                <a:solidFill>
                  <a:schemeClr val="bg1"/>
                </a:solidFill>
                <a:effectLst/>
                <a:latin typeface="Times New Roman" panose="02020603050405020304" pitchFamily="18" charset="0"/>
                <a:ea typeface="Times New Roman" panose="02020603050405020304" pitchFamily="18" charset="0"/>
              </a:rPr>
              <a:t>đối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với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loài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vật</a:t>
            </a:r>
            <a:r>
              <a:rPr lang="en-US" sz="3600" dirty="0">
                <a:solidFill>
                  <a:schemeClr val="bg1"/>
                </a:solidFill>
                <a:effectLst/>
                <a:latin typeface="Times New Roman" panose="02020603050405020304" pitchFamily="18" charset="0"/>
                <a:ea typeface="Times New Roman" panose="02020603050405020304" pitchFamily="18" charset="0"/>
              </a:rPr>
              <a:t>.</a:t>
            </a:r>
          </a:p>
          <a:p>
            <a:pPr algn="just"/>
            <a:r>
              <a:rPr lang="en-US" sz="3600" dirty="0">
                <a:solidFill>
                  <a:schemeClr val="bg1"/>
                </a:solidFill>
                <a:effectLst/>
                <a:latin typeface="Times New Roman" panose="02020603050405020304" pitchFamily="18" charset="0"/>
                <a:ea typeface="Times New Roman" panose="02020603050405020304" pitchFamily="18" charset="0"/>
              </a:rPr>
              <a:t>- Thông </a:t>
            </a:r>
            <a:r>
              <a:rPr lang="en-US" sz="3600" dirty="0" err="1">
                <a:solidFill>
                  <a:schemeClr val="bg1"/>
                </a:solidFill>
                <a:effectLst/>
                <a:latin typeface="Times New Roman" panose="02020603050405020304" pitchFamily="18" charset="0"/>
                <a:ea typeface="Times New Roman" panose="02020603050405020304" pitchFamily="18" charset="0"/>
              </a:rPr>
              <a:t>điệp</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Hãy</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biết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yêu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thương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trân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trọng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đừng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làm</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tổn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hại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tới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động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vật</a:t>
            </a:r>
            <a:r>
              <a:rPr lang="en-US" sz="36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262434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070080" cy="2308324"/>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III.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Tổng</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kết</a:t>
            </a:r>
            <a:endPar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endParaRPr>
          </a:p>
          <a:p>
            <a:endParaRPr lang="en-US" sz="3600" dirty="0">
              <a:solidFill>
                <a:srgbClr val="FF9966"/>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76970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0D2CDD-176D-3861-E18D-0DF614D58D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591A653-6A45-7611-15E5-A430260F9BB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4625DD50-8F3A-8C23-501E-6D488D402DB0}"/>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882739AB-8151-FAA9-9E48-877107E1A952}"/>
              </a:ext>
            </a:extLst>
          </p:cNvPr>
          <p:cNvSpPr txBox="1">
            <a:spLocks/>
          </p:cNvSpPr>
          <p:nvPr/>
        </p:nvSpPr>
        <p:spPr>
          <a:xfrm>
            <a:off x="4078014" y="1536428"/>
            <a:ext cx="7788165" cy="5095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latin typeface="Times New Roman" panose="02020603050405020304" pitchFamily="18" charset="0"/>
                <a:cs typeface="Times New Roman" panose="02020603050405020304" pitchFamily="18" charset="0"/>
              </a:rPr>
              <a:t>Nội</a:t>
            </a:r>
            <a:r>
              <a:rPr lang="en-US" sz="8000" b="1" dirty="0">
                <a:latin typeface="Times New Roman" panose="02020603050405020304" pitchFamily="18" charset="0"/>
                <a:cs typeface="Times New Roman" panose="02020603050405020304" pitchFamily="18" charset="0"/>
              </a:rPr>
              <a:t> dung </a:t>
            </a:r>
            <a:r>
              <a:rPr lang="en-US" sz="8000" b="1" dirty="0" err="1">
                <a:latin typeface="Times New Roman" panose="02020603050405020304" pitchFamily="18" charset="0"/>
                <a:cs typeface="Times New Roman" panose="02020603050405020304" pitchFamily="18" charset="0"/>
              </a:rPr>
              <a:t>và</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nghệ</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thuật</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chính</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của</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văn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bản</a:t>
            </a:r>
            <a:r>
              <a:rPr lang="en-US" sz="8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7825367"/>
      </p:ext>
    </p:extLst>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1917680" cy="5078313"/>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III.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Tổng</a:t>
            </a:r>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cs typeface="Times New Roman" panose="02020603050405020304" pitchFamily="18" charset="0"/>
              </a:rPr>
              <a:t>kết</a:t>
            </a:r>
            <a:endPar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endParaRPr>
          </a:p>
          <a:p>
            <a:pPr algn="just">
              <a:tabLst>
                <a:tab pos="90170" algn="l"/>
                <a:tab pos="180340" algn="l"/>
              </a:tabLst>
            </a:pPr>
            <a:r>
              <a:rPr lang="vi-VN" sz="3600" b="1" i="1" dirty="0">
                <a:solidFill>
                  <a:srgbClr val="FF9966"/>
                </a:solidFill>
                <a:effectLst/>
                <a:latin typeface="Times New Roman" panose="02020603050405020304" pitchFamily="18" charset="0"/>
                <a:ea typeface="Times New Roman" panose="02020603050405020304" pitchFamily="18" charset="0"/>
              </a:rPr>
              <a:t>1. Nội dung</a:t>
            </a:r>
            <a:endParaRPr lang="en-US" sz="3600" dirty="0">
              <a:solidFill>
                <a:srgbClr val="FF9966"/>
              </a:solidFill>
              <a:effectLst/>
              <a:latin typeface="Times New Roman" panose="02020603050405020304" pitchFamily="18" charset="0"/>
              <a:ea typeface="Times New Roman" panose="02020603050405020304" pitchFamily="18" charset="0"/>
            </a:endParaRPr>
          </a:p>
          <a:p>
            <a:pPr algn="just"/>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Kể</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kỉ</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niệm</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nhớ</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thời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thơ</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ấu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hai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anh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em</a:t>
            </a:r>
            <a:r>
              <a:rPr lang="en-US" sz="3600" dirty="0">
                <a:solidFill>
                  <a:schemeClr val="bg1"/>
                </a:solidFill>
                <a:effectLst/>
                <a:latin typeface="Times New Roman" panose="02020603050405020304" pitchFamily="18" charset="0"/>
                <a:ea typeface="Times New Roman" panose="02020603050405020304" pitchFamily="18" charset="0"/>
              </a:rPr>
              <a:t> Hoài </a:t>
            </a:r>
            <a:r>
              <a:rPr lang="en-US" sz="3600" dirty="0" err="1">
                <a:solidFill>
                  <a:schemeClr val="bg1"/>
                </a:solidFill>
                <a:effectLst/>
                <a:latin typeface="Times New Roman" panose="02020603050405020304" pitchFamily="18" charset="0"/>
                <a:ea typeface="Times New Roman" panose="02020603050405020304" pitchFamily="18" charset="0"/>
              </a:rPr>
              <a:t>và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Hiền</a:t>
            </a:r>
            <a:r>
              <a:rPr lang="en-US" sz="3600" dirty="0">
                <a:solidFill>
                  <a:schemeClr val="bg1"/>
                </a:solidFill>
                <a:effectLst/>
                <a:latin typeface="Times New Roman" panose="02020603050405020304" pitchFamily="18" charset="0"/>
                <a:ea typeface="Times New Roman" panose="02020603050405020304" pitchFamily="18" charset="0"/>
              </a:rPr>
              <a:t>.</a:t>
            </a:r>
          </a:p>
          <a:p>
            <a:pPr algn="just"/>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Họ</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những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người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rất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yêu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thương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động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vật</a:t>
            </a:r>
            <a:r>
              <a:rPr lang="en-US" sz="3600" dirty="0">
                <a:solidFill>
                  <a:schemeClr val="bg1"/>
                </a:solidFill>
                <a:effectLst/>
                <a:latin typeface="Times New Roman" panose="02020603050405020304" pitchFamily="18" charset="0"/>
                <a:ea typeface="Times New Roman" panose="02020603050405020304" pitchFamily="18" charset="0"/>
              </a:rPr>
              <a:t>.</a:t>
            </a:r>
          </a:p>
          <a:p>
            <a:pPr algn="just">
              <a:tabLst>
                <a:tab pos="90170" algn="l"/>
                <a:tab pos="180340" algn="l"/>
              </a:tabLst>
            </a:pPr>
            <a:r>
              <a:rPr lang="vi-VN" sz="3600" b="1" i="1" dirty="0">
                <a:solidFill>
                  <a:srgbClr val="FF9966"/>
                </a:solidFill>
                <a:effectLst/>
                <a:latin typeface="Times New Roman" panose="02020603050405020304" pitchFamily="18" charset="0"/>
                <a:ea typeface="Times New Roman" panose="02020603050405020304" pitchFamily="18" charset="0"/>
              </a:rPr>
              <a:t>2. Nghệ  thuật</a:t>
            </a:r>
            <a:endParaRPr lang="en-US" sz="3600" dirty="0">
              <a:solidFill>
                <a:srgbClr val="FF9966"/>
              </a:solidFill>
              <a:effectLst/>
              <a:latin typeface="Times New Roman" panose="02020603050405020304" pitchFamily="18" charset="0"/>
              <a:ea typeface="Times New Roman" panose="02020603050405020304" pitchFamily="18" charset="0"/>
            </a:endParaRPr>
          </a:p>
          <a:p>
            <a:pPr algn="just"/>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Sử</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dụng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ngôn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từ</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giản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dị</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thân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thuộc</a:t>
            </a:r>
            <a:r>
              <a:rPr lang="en-US" sz="36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91296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070080" cy="2308324"/>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IV.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Luyện</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tập</a:t>
            </a:r>
            <a:endPar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endParaRPr>
          </a:p>
          <a:p>
            <a:endParaRPr lang="en-US" sz="3600" dirty="0">
              <a:solidFill>
                <a:srgbClr val="FF9966"/>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7849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BE1998-1C29-FEC8-2E4A-11B060BCBA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0552E89-5E4A-9FDC-3749-5BEF22392E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AD56A7E7-AF24-E9FA-B514-CBE34F287F3C}"/>
              </a:ext>
            </a:extLst>
          </p:cNvPr>
          <p:cNvPicPr>
            <a:picLocks noChangeAspect="1"/>
          </p:cNvPicPr>
          <p:nvPr/>
        </p:nvPicPr>
        <p:blipFill>
          <a:blip r:embed="rId2"/>
          <a:stretch>
            <a:fillRect/>
          </a:stretch>
        </p:blipFill>
        <p:spPr>
          <a:xfrm>
            <a:off x="-800100" y="-3176"/>
            <a:ext cx="13982700" cy="6902053"/>
          </a:xfrm>
          <a:prstGeom prst="rect">
            <a:avLst/>
          </a:prstGeom>
        </p:spPr>
      </p:pic>
      <p:sp>
        <p:nvSpPr>
          <p:cNvPr id="5" name="Title 1">
            <a:extLst>
              <a:ext uri="{FF2B5EF4-FFF2-40B4-BE49-F238E27FC236}">
                <a16:creationId xmlns:a16="http://schemas.microsoft.com/office/drawing/2014/main" xmlns="" id="{47217800-9B72-4443-8DB3-DB142C32B36B}"/>
              </a:ext>
            </a:extLst>
          </p:cNvPr>
          <p:cNvSpPr txBox="1">
            <a:spLocks/>
          </p:cNvSpPr>
          <p:nvPr/>
        </p:nvSpPr>
        <p:spPr>
          <a:xfrm>
            <a:off x="3873501" y="891222"/>
            <a:ext cx="7010400" cy="43513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effectLst/>
                <a:latin typeface="Times New Roman" panose="02020603050405020304" pitchFamily="18" charset="0"/>
                <a:ea typeface="Times New Roman" panose="02020603050405020304" pitchFamily="18" charset="0"/>
              </a:rPr>
              <a:t>Lời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nhắn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nhu</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của</a:t>
            </a:r>
            <a:r>
              <a:rPr lang="en-US" sz="3600" b="1" dirty="0">
                <a:effectLst/>
                <a:latin typeface="Times New Roman" panose="02020603050405020304" pitchFamily="18" charset="0"/>
                <a:ea typeface="Times New Roman" panose="02020603050405020304" pitchFamily="18" charset="0"/>
              </a:rPr>
              <a:t> chú bé </a:t>
            </a:r>
            <a:r>
              <a:rPr lang="en-US" sz="3600" b="1" dirty="0" err="1">
                <a:effectLst/>
                <a:latin typeface="Times New Roman" panose="02020603050405020304" pitchFamily="18" charset="0"/>
                <a:ea typeface="Times New Roman" panose="02020603050405020304" pitchFamily="18" charset="0"/>
              </a:rPr>
              <a:t>Hoài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dành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cho</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vơ</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chồng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bồng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chanh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đỏ</a:t>
            </a:r>
            <a:r>
              <a:rPr lang="en-US" sz="3600" b="1" dirty="0">
                <a:effectLst/>
                <a:latin typeface="Times New Roman" panose="02020603050405020304" pitchFamily="18" charset="0"/>
                <a:ea typeface="Times New Roman" panose="02020603050405020304" pitchFamily="18" charset="0"/>
              </a:rPr>
              <a:t> ở </a:t>
            </a:r>
            <a:r>
              <a:rPr lang="en-US" sz="3600" b="1" dirty="0" err="1">
                <a:effectLst/>
                <a:latin typeface="Times New Roman" panose="02020603050405020304" pitchFamily="18" charset="0"/>
                <a:ea typeface="Times New Roman" panose="02020603050405020304" pitchFamily="18" charset="0"/>
              </a:rPr>
              <a:t>cuối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truyện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gợi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cho</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em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suy</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nghĩ</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gi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vê</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cách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ứng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xử</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của</a:t>
            </a:r>
            <a:r>
              <a:rPr lang="en-US" sz="3600" b="1" dirty="0">
                <a:effectLst/>
                <a:latin typeface="Times New Roman" panose="02020603050405020304" pitchFamily="18" charset="0"/>
                <a:ea typeface="Times New Roman" panose="02020603050405020304" pitchFamily="18" charset="0"/>
              </a:rPr>
              <a:t> con </a:t>
            </a:r>
            <a:r>
              <a:rPr lang="en-US" sz="3600" b="1" dirty="0" err="1">
                <a:effectLst/>
                <a:latin typeface="Times New Roman" panose="02020603050405020304" pitchFamily="18" charset="0"/>
                <a:ea typeface="Times New Roman" panose="02020603050405020304" pitchFamily="18" charset="0"/>
              </a:rPr>
              <a:t>người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với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loài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vật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Viết</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khoảng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năm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câu</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đê</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trả</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lời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câu</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hỏi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này</a:t>
            </a:r>
            <a:r>
              <a:rPr lang="en-US" sz="3600" b="1" dirty="0">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795102311"/>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4166766-5B96-BC5C-8BEA-F19A2B968C9E}"/>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xmlns="" id="{ACA9036C-2A3F-154C-45E8-A9ADACCC252F}"/>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xmlns="" id="{AE23AD14-6A4D-6DE6-19FD-8FC4ED8B9247}"/>
              </a:ext>
            </a:extLst>
          </p:cNvPr>
          <p:cNvPicPr>
            <a:picLocks noChangeAspect="1"/>
          </p:cNvPicPr>
          <p:nvPr/>
        </p:nvPicPr>
        <p:blipFill>
          <a:blip r:embed="rId2"/>
          <a:stretch>
            <a:fillRect/>
          </a:stretch>
        </p:blipFill>
        <p:spPr>
          <a:xfrm>
            <a:off x="0" y="0"/>
            <a:ext cx="12192000" cy="8828690"/>
          </a:xfrm>
          <a:prstGeom prst="rect">
            <a:avLst/>
          </a:prstGeom>
        </p:spPr>
      </p:pic>
      <p:sp>
        <p:nvSpPr>
          <p:cNvPr id="9" name="Title 1">
            <a:extLst>
              <a:ext uri="{FF2B5EF4-FFF2-40B4-BE49-F238E27FC236}">
                <a16:creationId xmlns:a16="http://schemas.microsoft.com/office/drawing/2014/main" xmlns="" id="{FB34ADFA-2B0D-FDB1-728D-05F4512890EF}"/>
              </a:ext>
            </a:extLst>
          </p:cNvPr>
          <p:cNvSpPr txBox="1">
            <a:spLocks/>
          </p:cNvSpPr>
          <p:nvPr/>
        </p:nvSpPr>
        <p:spPr>
          <a:xfrm>
            <a:off x="266700" y="850899"/>
            <a:ext cx="11925300" cy="53260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57200" algn="just"/>
            <a:r>
              <a:rPr lang="en-US" sz="3200" dirty="0" err="1">
                <a:effectLst/>
                <a:latin typeface="Times New Roman" panose="02020603050405020304" pitchFamily="18" charset="0"/>
                <a:ea typeface="Times New Roman" panose="02020603050405020304" pitchFamily="18" charset="0"/>
              </a:rPr>
              <a:t>Lời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nhắn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nhủ</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chứa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đựng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tấm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lòng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cao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chú</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bé</a:t>
            </a:r>
            <a:r>
              <a:rPr lang="en-US" sz="3200" dirty="0">
                <a:effectLst/>
                <a:latin typeface="Times New Roman" panose="02020603050405020304" pitchFamily="18" charset="0"/>
                <a:ea typeface="Times New Roman" panose="02020603050405020304" pitchFamily="18" charset="0"/>
              </a:rPr>
              <a:t> Hoài </a:t>
            </a:r>
            <a:r>
              <a:rPr lang="en-US" sz="3200" dirty="0" err="1">
                <a:effectLst/>
                <a:latin typeface="Times New Roman" panose="02020603050405020304" pitchFamily="18" charset="0"/>
                <a:ea typeface="Times New Roman" panose="02020603050405020304" pitchFamily="18" charset="0"/>
              </a:rPr>
              <a:t>dành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chồng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bồng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chanh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đỏ</a:t>
            </a:r>
            <a:r>
              <a:rPr lang="en-US" sz="3200" dirty="0">
                <a:effectLst/>
                <a:latin typeface="Times New Roman" panose="02020603050405020304" pitchFamily="18" charset="0"/>
                <a:ea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rPr>
              <a:t>lời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nhắn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nhủ</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ấy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lẽ</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nhận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Hoài </a:t>
            </a:r>
            <a:r>
              <a:rPr lang="en-US" sz="3200" dirty="0" err="1">
                <a:effectLst/>
                <a:latin typeface="Times New Roman" panose="02020603050405020304" pitchFamily="18" charset="0"/>
                <a:ea typeface="Times New Roman" panose="02020603050405020304" pitchFamily="18" charset="0"/>
              </a:rPr>
              <a:t>đều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yêu</a:t>
            </a:r>
            <a:r>
              <a:rPr lang="en-US" sz="3200" dirty="0">
                <a:effectLst/>
                <a:latin typeface="Times New Roman" panose="02020603050405020304" pitchFamily="18" charset="0"/>
                <a:ea typeface="Times New Roman" panose="02020603050405020304" pitchFamily="18" charset="0"/>
              </a:rPr>
              <a:t>. Khi </a:t>
            </a:r>
            <a:r>
              <a:rPr lang="en-US" sz="3200" dirty="0" err="1">
                <a:effectLst/>
                <a:latin typeface="Times New Roman" panose="02020603050405020304" pitchFamily="18" charset="0"/>
                <a:ea typeface="Times New Roman" panose="02020603050405020304" pitchFamily="18" charset="0"/>
              </a:rPr>
              <a:t>yêu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gì</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phúc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chứ</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chiếm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hữu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riêng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Chiếm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hữu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ích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kỷ</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muốn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mua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vui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xuất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phát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từ</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tim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yêu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đàn</a:t>
            </a:r>
            <a:r>
              <a:rPr lang="en-US" sz="3200" dirty="0">
                <a:effectLst/>
                <a:latin typeface="Times New Roman" panose="02020603050405020304" pitchFamily="18" charset="0"/>
                <a:ea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rPr>
              <a:t>nhỏ</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chúng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nỡ</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chú</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thiên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nhiên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Dù</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vẫn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rất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nhớ</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nhung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chúng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nhưng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anh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em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bài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tình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yêu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chiếm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hữu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nghĩ</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hạnh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phúc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rPr>
              <a:t> ta </a:t>
            </a:r>
            <a:r>
              <a:rPr lang="en-US" sz="3200" dirty="0" err="1">
                <a:effectLst/>
                <a:latin typeface="Times New Roman" panose="02020603050405020304" pitchFamily="18" charset="0"/>
                <a:ea typeface="Times New Roman" panose="02020603050405020304" pitchFamily="18" charset="0"/>
              </a:rPr>
              <a:t>yêu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quý</a:t>
            </a:r>
            <a:r>
              <a:rPr lang="en-US" sz="32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249425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070080" cy="2308324"/>
          </a:xfrm>
          <a:prstGeom prst="rect">
            <a:avLst/>
          </a:prstGeom>
          <a:noFill/>
        </p:spPr>
        <p:txBody>
          <a:bodyPr wrap="square">
            <a:spAutoFit/>
          </a:bodyPr>
          <a:lstStyle/>
          <a:p>
            <a:r>
              <a:rPr lang="en-US" sz="3600" b="1" u="sng"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3600" b="1" u="sng"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86-87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BỒNG CHANH ĐỎ</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Chu –</a:t>
            </a:r>
            <a:endParaRPr lang="en-US" sz="3600" dirty="0">
              <a:solidFill>
                <a:srgbClr val="FFC000"/>
              </a:solidFill>
              <a:latin typeface="Times New Roman" panose="02020603050405020304" pitchFamily="18" charset="0"/>
              <a:cs typeface="Times New Roman" panose="02020603050405020304" pitchFamily="18" charset="0"/>
            </a:endParaRPr>
          </a:p>
          <a:p>
            <a:r>
              <a:rPr lang="en-US" sz="3600" b="1" dirty="0">
                <a:solidFill>
                  <a:schemeClr val="accent4">
                    <a:lumMod val="40000"/>
                    <a:lumOff val="60000"/>
                  </a:schemeClr>
                </a:solidFill>
                <a:latin typeface="Times New Roman" panose="02020603050405020304" pitchFamily="18" charset="0"/>
                <a:cs typeface="Times New Roman" panose="02020603050405020304" pitchFamily="18" charset="0"/>
              </a:rPr>
              <a:t>V.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Vận</a:t>
            </a:r>
            <a:r>
              <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600" b="1" u="sng" dirty="0" err="1">
                <a:solidFill>
                  <a:schemeClr val="accent4">
                    <a:lumMod val="40000"/>
                    <a:lumOff val="60000"/>
                  </a:schemeClr>
                </a:solidFill>
                <a:latin typeface="Times New Roman" panose="02020603050405020304" pitchFamily="18" charset="0"/>
                <a:cs typeface="Times New Roman" panose="02020603050405020304" pitchFamily="18" charset="0"/>
              </a:rPr>
              <a:t>dụng</a:t>
            </a:r>
            <a:endParaRPr lang="en-US" sz="3600" b="1" u="sng" dirty="0">
              <a:solidFill>
                <a:schemeClr val="accent4">
                  <a:lumMod val="40000"/>
                  <a:lumOff val="60000"/>
                </a:schemeClr>
              </a:solidFill>
              <a:latin typeface="Times New Roman" panose="02020603050405020304" pitchFamily="18" charset="0"/>
              <a:cs typeface="Times New Roman" panose="02020603050405020304" pitchFamily="18" charset="0"/>
            </a:endParaRPr>
          </a:p>
          <a:p>
            <a:endParaRPr lang="en-US" sz="3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42480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7FF652-EDE9-0783-FF72-E9744A6384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3AD0759-15F5-C2D0-A874-DCC27F1A553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C848CAC0-1501-702E-2DEF-0AAAD91E1046}"/>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627041B6-F252-48FE-0192-C028ABE65D60}"/>
              </a:ext>
            </a:extLst>
          </p:cNvPr>
          <p:cNvSpPr txBox="1">
            <a:spLocks/>
          </p:cNvSpPr>
          <p:nvPr/>
        </p:nvSpPr>
        <p:spPr>
          <a:xfrm>
            <a:off x="172720" y="935421"/>
            <a:ext cx="7195032" cy="41648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rgbClr val="000000"/>
                </a:solidFill>
                <a:effectLst/>
                <a:latin typeface="Times New Roman" panose="02020603050405020304" pitchFamily="18" charset="0"/>
                <a:ea typeface="Times New Roman" panose="02020603050405020304" pitchFamily="18" charset="0"/>
              </a:rPr>
              <a:t>Em </a:t>
            </a:r>
            <a:r>
              <a:rPr lang="en-US" sz="6000" b="1" dirty="0" err="1">
                <a:solidFill>
                  <a:srgbClr val="000000"/>
                </a:solidFill>
                <a:effectLst/>
                <a:latin typeface="Times New Roman" panose="02020603050405020304" pitchFamily="18" charset="0"/>
                <a:ea typeface="Times New Roman" panose="02020603050405020304" pitchFamily="18" charset="0"/>
              </a:rPr>
              <a:t>sẽ</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làm</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gì</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để</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bảo</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vệ</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sự</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sinh</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tồn</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của</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động</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vật</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hoang</a:t>
            </a:r>
            <a:r>
              <a:rPr lang="en-US" sz="6000" b="1" dirty="0">
                <a:solidFill>
                  <a:srgbClr val="000000"/>
                </a:solidFill>
                <a:effectLst/>
                <a:latin typeface="Times New Roman" panose="02020603050405020304" pitchFamily="18" charset="0"/>
                <a:ea typeface="Times New Roman" panose="02020603050405020304" pitchFamily="18" charset="0"/>
              </a:rPr>
              <a:t> </a:t>
            </a:r>
            <a:r>
              <a:rPr lang="en-US" sz="6000" b="1" dirty="0" err="1">
                <a:solidFill>
                  <a:srgbClr val="000000"/>
                </a:solidFill>
                <a:effectLst/>
                <a:latin typeface="Times New Roman" panose="02020603050405020304" pitchFamily="18" charset="0"/>
                <a:ea typeface="Times New Roman" panose="02020603050405020304" pitchFamily="18" charset="0"/>
              </a:rPr>
              <a:t>dã</a:t>
            </a:r>
            <a:r>
              <a:rPr lang="en-US" sz="6000" b="1" dirty="0">
                <a:solidFill>
                  <a:srgbClr val="000000"/>
                </a:solidFill>
                <a:effectLst/>
                <a:latin typeface="Times New Roman" panose="02020603050405020304" pitchFamily="18" charset="0"/>
                <a:ea typeface="Times New Roman" panose="02020603050405020304" pitchFamily="18" charset="0"/>
              </a:rPr>
              <a:t>?</a:t>
            </a:r>
            <a:endParaRPr lang="en-US" sz="13800" b="1" dirty="0"/>
          </a:p>
        </p:txBody>
      </p:sp>
    </p:spTree>
    <p:extLst>
      <p:ext uri="{BB962C8B-B14F-4D97-AF65-F5344CB8AC3E}">
        <p14:creationId xmlns:p14="http://schemas.microsoft.com/office/powerpoint/2010/main" val="3482915144"/>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32722"/>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txBody>
          <a:bodyPr>
            <a:normAutofit/>
          </a:bodyPr>
          <a:lstStyle/>
          <a:p>
            <a:pPr algn="ctr"/>
            <a:r>
              <a:rPr lang="en-US" sz="5333" b="1" dirty="0">
                <a:latin typeface="Times New Roman" pitchFamily="18" charset="0"/>
                <a:cs typeface="Times New Roman" pitchFamily="18" charset="0"/>
              </a:rPr>
              <a:t>MỤC TIÊU BÀI HỌC</a:t>
            </a:r>
          </a:p>
        </p:txBody>
      </p:sp>
      <p:sp>
        <p:nvSpPr>
          <p:cNvPr id="4" name="Title 1"/>
          <p:cNvSpPr txBox="1">
            <a:spLocks/>
          </p:cNvSpPr>
          <p:nvPr/>
        </p:nvSpPr>
        <p:spPr>
          <a:xfrm>
            <a:off x="0" y="932723"/>
            <a:ext cx="12192000" cy="5925277"/>
          </a:xfrm>
          <a:prstGeom prst="rect">
            <a:avLst/>
          </a:prstGeom>
          <a:solidFill>
            <a:schemeClr val="bg1">
              <a:lumMod val="85000"/>
            </a:schemeClr>
          </a:solidFill>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C00000"/>
                </a:solidFill>
                <a:latin typeface="Times New Roman" panose="02020603050405020304" pitchFamily="18" charset="0"/>
                <a:cs typeface="Times New Roman" panose="02020603050405020304" pitchFamily="18" charset="0"/>
              </a:rPr>
              <a:t>1. </a:t>
            </a:r>
            <a:r>
              <a:rPr lang="en-US" sz="3000" b="1" u="sng" dirty="0" err="1">
                <a:solidFill>
                  <a:srgbClr val="C00000"/>
                </a:solidFill>
                <a:latin typeface="Times New Roman" panose="02020603050405020304" pitchFamily="18" charset="0"/>
                <a:cs typeface="Times New Roman" panose="02020603050405020304" pitchFamily="18" charset="0"/>
              </a:rPr>
              <a:t>Năng</a:t>
            </a:r>
            <a:r>
              <a:rPr lang="en-US" sz="3000" b="1" u="sng" dirty="0">
                <a:solidFill>
                  <a:srgbClr val="C00000"/>
                </a:solidFill>
                <a:latin typeface="Times New Roman" panose="02020603050405020304" pitchFamily="18" charset="0"/>
                <a:cs typeface="Times New Roman" panose="02020603050405020304" pitchFamily="18" charset="0"/>
              </a:rPr>
              <a:t> </a:t>
            </a:r>
            <a:r>
              <a:rPr lang="en-US" sz="3000" b="1" u="sng" dirty="0" err="1">
                <a:solidFill>
                  <a:srgbClr val="C00000"/>
                </a:solidFill>
                <a:latin typeface="Times New Roman" panose="02020603050405020304" pitchFamily="18" charset="0"/>
                <a:cs typeface="Times New Roman" panose="02020603050405020304" pitchFamily="18" charset="0"/>
              </a:rPr>
              <a:t>lực</a:t>
            </a:r>
            <a:endParaRPr lang="en-US" sz="3000" dirty="0">
              <a:solidFill>
                <a:srgbClr val="C00000"/>
              </a:solidFill>
              <a:latin typeface="Times New Roman" panose="02020603050405020304" pitchFamily="18" charset="0"/>
              <a:cs typeface="Times New Roman" panose="02020603050405020304" pitchFamily="18" charset="0"/>
            </a:endParaRPr>
          </a:p>
          <a:p>
            <a:pPr algn="l"/>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dung bao </a:t>
            </a:r>
            <a:r>
              <a:rPr lang="en-US" sz="3000" dirty="0" err="1">
                <a:latin typeface="Times New Roman" panose="02020603050405020304" pitchFamily="18" charset="0"/>
                <a:cs typeface="Times New Roman" panose="02020603050405020304" pitchFamily="18" charset="0"/>
              </a:rPr>
              <a:t>quát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chi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câu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phẩm</a:t>
            </a:r>
            <a:r>
              <a:rPr lang="en-US" sz="3000" dirty="0">
                <a:latin typeface="Times New Roman" panose="02020603050405020304" pitchFamily="18" charset="0"/>
                <a:cs typeface="Times New Roman" panose="02020603050405020304" pitchFamily="18" charset="0"/>
              </a:rPr>
              <a:t>.</a:t>
            </a:r>
          </a:p>
          <a:p>
            <a:pPr algn="l"/>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tưởng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điệp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gửi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a:t>
            </a:r>
          </a:p>
          <a:p>
            <a:pPr algn="l"/>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xét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dung </a:t>
            </a:r>
            <a:r>
              <a:rPr lang="en-US" sz="3000" dirty="0" err="1">
                <a:latin typeface="Times New Roman" panose="02020603050405020304" pitchFamily="18" charset="0"/>
                <a:cs typeface="Times New Roman" panose="02020603050405020304" pitchFamily="18" charset="0"/>
              </a:rPr>
              <a:t>phản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nhìn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mỗi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riêng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trọng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hỏi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cs typeface="Times New Roman" panose="02020603050405020304" pitchFamily="18" charset="0"/>
              </a:rPr>
              <a:t>.</a:t>
            </a:r>
          </a:p>
          <a:p>
            <a:pPr algn="l"/>
            <a:r>
              <a:rPr lang="en-US" sz="3000" b="1" dirty="0">
                <a:solidFill>
                  <a:srgbClr val="C00000"/>
                </a:solidFill>
                <a:latin typeface="Times New Roman" panose="02020603050405020304" pitchFamily="18" charset="0"/>
                <a:cs typeface="Times New Roman" panose="02020603050405020304" pitchFamily="18" charset="0"/>
              </a:rPr>
              <a:t>2. </a:t>
            </a:r>
            <a:r>
              <a:rPr lang="en-US" sz="3000" b="1" u="sng" dirty="0" err="1">
                <a:solidFill>
                  <a:srgbClr val="C00000"/>
                </a:solidFill>
                <a:latin typeface="Times New Roman" panose="02020603050405020304" pitchFamily="18" charset="0"/>
                <a:cs typeface="Times New Roman" panose="02020603050405020304" pitchFamily="18" charset="0"/>
              </a:rPr>
              <a:t>Phẩm</a:t>
            </a:r>
            <a:r>
              <a:rPr lang="en-US" sz="3000" b="1" u="sng" dirty="0">
                <a:solidFill>
                  <a:srgbClr val="C00000"/>
                </a:solidFill>
                <a:latin typeface="Times New Roman" panose="02020603050405020304" pitchFamily="18" charset="0"/>
                <a:cs typeface="Times New Roman" panose="02020603050405020304" pitchFamily="18" charset="0"/>
              </a:rPr>
              <a:t> </a:t>
            </a:r>
            <a:r>
              <a:rPr lang="en-US" sz="3000" b="1" u="sng" dirty="0" err="1">
                <a:solidFill>
                  <a:srgbClr val="C00000"/>
                </a:solidFill>
                <a:latin typeface="Times New Roman" panose="02020603050405020304" pitchFamily="18" charset="0"/>
                <a:cs typeface="Times New Roman" panose="02020603050405020304" pitchFamily="18" charset="0"/>
              </a:rPr>
              <a:t>chất</a:t>
            </a:r>
            <a:endParaRPr lang="en-US" sz="3000" dirty="0">
              <a:solidFill>
                <a:srgbClr val="C00000"/>
              </a:solidFill>
              <a:latin typeface="Times New Roman" panose="02020603050405020304" pitchFamily="18" charset="0"/>
              <a:cs typeface="Times New Roman" panose="02020603050405020304" pitchFamily="18" charset="0"/>
            </a:endParaRPr>
          </a:p>
          <a:p>
            <a:pPr algn="l"/>
            <a:r>
              <a:rPr lang="vi-VN"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tuổi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trọng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trị</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a:t>
            </a:r>
          </a:p>
          <a:p>
            <a:pPr algn="l"/>
            <a:r>
              <a:rPr lang="en-US" sz="3000" dirty="0">
                <a:latin typeface="Times New Roman" panose="02020603050405020304" pitchFamily="18" charset="0"/>
                <a:cs typeface="Times New Roman" panose="02020603050405020304" pitchFamily="18" charset="0"/>
              </a:rPr>
              <a:t>- Tôn </a:t>
            </a:r>
            <a:r>
              <a:rPr lang="en-US" sz="3000" dirty="0" err="1">
                <a:latin typeface="Times New Roman" panose="02020603050405020304" pitchFamily="18" charset="0"/>
                <a:cs typeface="Times New Roman" panose="02020603050405020304" pitchFamily="18" charset="0"/>
              </a:rPr>
              <a:t>trọng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do </a:t>
            </a:r>
            <a:r>
              <a:rPr lang="en-US" sz="3000" dirty="0" err="1">
                <a:latin typeface="Times New Roman" panose="02020603050405020304" pitchFamily="18" charset="0"/>
                <a:cs typeface="Times New Roman" panose="02020603050405020304" pitchFamily="18" charset="0"/>
              </a:rPr>
              <a:t>muôn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loài</a:t>
            </a:r>
            <a:r>
              <a:rPr lang="en-US"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9763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88F6C33-D198-ECBF-9D9C-746F5EC93307}"/>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xmlns="" id="{C7DD9C19-FA2A-3657-F16E-217AE95A8AE3}"/>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E29C7EEA-7E43-DCA5-A6C6-B2B4815D4231}"/>
              </a:ext>
            </a:extLst>
          </p:cNvPr>
          <p:cNvPicPr>
            <a:picLocks noChangeAspect="1"/>
          </p:cNvPicPr>
          <p:nvPr/>
        </p:nvPicPr>
        <p:blipFill>
          <a:blip r:embed="rId2"/>
          <a:stretch>
            <a:fillRect/>
          </a:stretch>
        </p:blipFill>
        <p:spPr>
          <a:xfrm>
            <a:off x="-1" y="0"/>
            <a:ext cx="12540343" cy="6858000"/>
          </a:xfrm>
          <a:prstGeom prst="rect">
            <a:avLst/>
          </a:prstGeom>
        </p:spPr>
      </p:pic>
      <p:sp>
        <p:nvSpPr>
          <p:cNvPr id="7" name="Title 1">
            <a:extLst>
              <a:ext uri="{FF2B5EF4-FFF2-40B4-BE49-F238E27FC236}">
                <a16:creationId xmlns:a16="http://schemas.microsoft.com/office/drawing/2014/main" xmlns="" id="{51EB5226-F4A1-7EEE-F2B8-2CAE28B37D8F}"/>
              </a:ext>
            </a:extLst>
          </p:cNvPr>
          <p:cNvSpPr txBox="1">
            <a:spLocks/>
          </p:cNvSpPr>
          <p:nvPr/>
        </p:nvSpPr>
        <p:spPr>
          <a:xfrm>
            <a:off x="693683" y="767200"/>
            <a:ext cx="11098923" cy="43513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b="0" i="0" dirty="0">
                <a:solidFill>
                  <a:srgbClr val="000000"/>
                </a:solidFill>
                <a:effectLst/>
                <a:latin typeface="Times New Roman" panose="02020603050405020304" pitchFamily="18" charset="0"/>
                <a:cs typeface="Times New Roman" panose="02020603050405020304" pitchFamily="18" charset="0"/>
              </a:rPr>
              <a:t>	</a:t>
            </a:r>
            <a:r>
              <a:rPr lang="vi-VN" b="0" i="0" dirty="0">
                <a:solidFill>
                  <a:srgbClr val="000000"/>
                </a:solidFill>
                <a:effectLst/>
                <a:latin typeface="Times New Roman" panose="02020603050405020304" pitchFamily="18" charset="0"/>
                <a:cs typeface="Times New Roman" panose="02020603050405020304" pitchFamily="18" charset="0"/>
              </a:rPr>
              <a:t>- Thực hiện các hành động bảo vệ môi trường sống của động vật hoang dã: thu gom rác thải, trồng cây,…</a:t>
            </a:r>
          </a:p>
          <a:p>
            <a:pPr algn="just"/>
            <a:r>
              <a:rPr lang="en-US" b="0" i="0" dirty="0">
                <a:solidFill>
                  <a:srgbClr val="000000"/>
                </a:solidFill>
                <a:effectLst/>
                <a:latin typeface="Times New Roman" panose="02020603050405020304" pitchFamily="18" charset="0"/>
                <a:cs typeface="Times New Roman" panose="02020603050405020304" pitchFamily="18" charset="0"/>
              </a:rPr>
              <a:t>	</a:t>
            </a:r>
            <a:r>
              <a:rPr lang="vi-VN" b="0" i="0" dirty="0">
                <a:solidFill>
                  <a:srgbClr val="000000"/>
                </a:solidFill>
                <a:effectLst/>
                <a:latin typeface="Times New Roman" panose="02020603050405020304" pitchFamily="18" charset="0"/>
                <a:cs typeface="Times New Roman" panose="02020603050405020304" pitchFamily="18" charset="0"/>
              </a:rPr>
              <a:t>- Tham gia các hoạt động bảo vệ động vật hoang dã do trường và địa phương phát động.</a:t>
            </a:r>
          </a:p>
          <a:p>
            <a:pPr algn="just"/>
            <a:r>
              <a:rPr lang="en-US" b="0" i="0" dirty="0">
                <a:solidFill>
                  <a:srgbClr val="000000"/>
                </a:solidFill>
                <a:effectLst/>
                <a:latin typeface="Times New Roman" panose="02020603050405020304" pitchFamily="18" charset="0"/>
                <a:cs typeface="Times New Roman" panose="02020603050405020304" pitchFamily="18" charset="0"/>
              </a:rPr>
              <a:t>	</a:t>
            </a:r>
            <a:r>
              <a:rPr lang="vi-VN" b="0" i="0" dirty="0">
                <a:solidFill>
                  <a:srgbClr val="000000"/>
                </a:solidFill>
                <a:effectLst/>
                <a:latin typeface="Times New Roman" panose="02020603050405020304" pitchFamily="18" charset="0"/>
                <a:cs typeface="Times New Roman" panose="02020603050405020304" pitchFamily="18" charset="0"/>
              </a:rPr>
              <a:t>- Tuyên truyền cho mọi người nâng cao ý thức về bảo vệ các loài động vật hoang dã.</a:t>
            </a:r>
          </a:p>
        </p:txBody>
      </p:sp>
    </p:spTree>
    <p:extLst>
      <p:ext uri="{BB962C8B-B14F-4D97-AF65-F5344CB8AC3E}">
        <p14:creationId xmlns:p14="http://schemas.microsoft.com/office/powerpoint/2010/main" val="1197066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ền Background slide hồng Cực đẹp, download miễn phí">
            <a:extLst>
              <a:ext uri="{FF2B5EF4-FFF2-40B4-BE49-F238E27FC236}">
                <a16:creationId xmlns:a16="http://schemas.microsoft.com/office/drawing/2014/main" xmlns="" id="{A47AA544-9F5B-DCE4-D814-D2376435D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680" y="71121"/>
            <a:ext cx="13817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21FAD04A-9044-6E96-653A-7B8872072E8B}"/>
              </a:ext>
            </a:extLst>
          </p:cNvPr>
          <p:cNvSpPr>
            <a:spLocks noGrp="1"/>
          </p:cNvSpPr>
          <p:nvPr>
            <p:ph type="title"/>
          </p:nvPr>
        </p:nvSpPr>
        <p:spPr>
          <a:xfrm>
            <a:off x="3281680" y="71121"/>
            <a:ext cx="8910320" cy="6858000"/>
          </a:xfrm>
        </p:spPr>
        <p:txBody>
          <a:bodyPr>
            <a:normAutofit/>
          </a:bodyPr>
          <a:lstStyle/>
          <a:p>
            <a:r>
              <a:rPr lang="en-US" sz="6000" b="1" dirty="0">
                <a:latin typeface="Times New Roman" panose="02020603050405020304" pitchFamily="18" charset="0"/>
                <a:ea typeface="Times New Roman" panose="02020603050405020304" pitchFamily="18" charset="0"/>
              </a:rPr>
              <a:t>			</a:t>
            </a:r>
            <a:r>
              <a:rPr lang="en-US" sz="6000" b="1" dirty="0">
                <a:solidFill>
                  <a:srgbClr val="CC0000"/>
                </a:solidFill>
                <a:latin typeface="Times New Roman" panose="02020603050405020304" pitchFamily="18" charset="0"/>
                <a:ea typeface="Times New Roman" panose="02020603050405020304" pitchFamily="18" charset="0"/>
              </a:rPr>
              <a:t>DẶN DÒ</a:t>
            </a:r>
            <a:r>
              <a:rPr lang="en-US" sz="6000" b="1" dirty="0">
                <a:effectLst/>
                <a:latin typeface="Times New Roman" panose="02020603050405020304" pitchFamily="18" charset="0"/>
                <a:ea typeface="Times New Roman" panose="02020603050405020304" pitchFamily="18" charset="0"/>
              </a:rPr>
              <a:t/>
            </a:r>
            <a:br>
              <a:rPr lang="en-US" sz="6000" b="1" dirty="0">
                <a:effectLst/>
                <a:latin typeface="Times New Roman" panose="02020603050405020304" pitchFamily="18" charset="0"/>
                <a:ea typeface="Times New Roman" panose="02020603050405020304" pitchFamily="18" charset="0"/>
              </a:rPr>
            </a:b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Đọc</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lại</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văn</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bản</a:t>
            </a:r>
            <a:r>
              <a:rPr lang="en-US" sz="5400" dirty="0">
                <a:effectLst/>
                <a:latin typeface="Times New Roman" panose="02020603050405020304" pitchFamily="18" charset="0"/>
                <a:ea typeface="Times New Roman" panose="02020603050405020304" pitchFamily="18" charset="0"/>
              </a:rPr>
              <a:t/>
            </a:r>
            <a:br>
              <a:rPr lang="en-US" sz="5400" dirty="0">
                <a:effectLst/>
                <a:latin typeface="Times New Roman" panose="02020603050405020304" pitchFamily="18" charset="0"/>
                <a:ea typeface="Times New Roman" panose="02020603050405020304" pitchFamily="18" charset="0"/>
              </a:rPr>
            </a:b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Nắm</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lại</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nội</a:t>
            </a:r>
            <a:r>
              <a:rPr lang="en-US" sz="5400" dirty="0">
                <a:effectLst/>
                <a:latin typeface="Times New Roman" panose="02020603050405020304" pitchFamily="18" charset="0"/>
                <a:ea typeface="Times New Roman" panose="02020603050405020304" pitchFamily="18" charset="0"/>
              </a:rPr>
              <a:t> dung </a:t>
            </a:r>
            <a:r>
              <a:rPr lang="en-US" sz="5400" dirty="0" err="1">
                <a:effectLst/>
                <a:latin typeface="Times New Roman" panose="02020603050405020304" pitchFamily="18" charset="0"/>
                <a:ea typeface="Times New Roman" panose="02020603050405020304" pitchFamily="18" charset="0"/>
              </a:rPr>
              <a:t>và</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nghệ</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thuật</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của</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văn</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bản</a:t>
            </a:r>
            <a:r>
              <a:rPr lang="en-US" sz="5400" dirty="0">
                <a:effectLst/>
                <a:latin typeface="Times New Roman" panose="02020603050405020304" pitchFamily="18" charset="0"/>
                <a:ea typeface="Times New Roman" panose="02020603050405020304" pitchFamily="18" charset="0"/>
              </a:rPr>
              <a:t>.</a:t>
            </a:r>
            <a:br>
              <a:rPr lang="en-US" sz="5400" dirty="0">
                <a:effectLst/>
                <a:latin typeface="Times New Roman" panose="02020603050405020304" pitchFamily="18" charset="0"/>
                <a:ea typeface="Times New Roman" panose="02020603050405020304" pitchFamily="18" charset="0"/>
              </a:rPr>
            </a:br>
            <a:r>
              <a:rPr lang="en-US" sz="5400" dirty="0">
                <a:effectLst/>
                <a:latin typeface="Times New Roman" panose="02020603050405020304" pitchFamily="18" charset="0"/>
                <a:ea typeface="Times New Roman" panose="02020603050405020304" pitchFamily="18" charset="0"/>
              </a:rPr>
              <a:t>-</a:t>
            </a:r>
            <a:r>
              <a:rPr lang="en-US" sz="5400" dirty="0" err="1">
                <a:effectLst/>
                <a:latin typeface="Times New Roman" panose="02020603050405020304" pitchFamily="18" charset="0"/>
                <a:ea typeface="Times New Roman" panose="02020603050405020304" pitchFamily="18" charset="0"/>
              </a:rPr>
              <a:t>Soạn</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bài</a:t>
            </a:r>
            <a:r>
              <a:rPr lang="en-US" sz="5400" dirty="0">
                <a:effectLst/>
                <a:latin typeface="Times New Roman" panose="02020603050405020304" pitchFamily="18" charset="0"/>
                <a:ea typeface="Times New Roman" panose="02020603050405020304" pitchFamily="18" charset="0"/>
              </a:rPr>
              <a:t>: </a:t>
            </a:r>
            <a:r>
              <a:rPr lang="en-US" sz="5400" b="1" dirty="0" err="1">
                <a:solidFill>
                  <a:srgbClr val="0000CC"/>
                </a:solidFill>
                <a:effectLst/>
                <a:latin typeface="Times New Roman" panose="02020603050405020304" pitchFamily="18" charset="0"/>
                <a:ea typeface="Times New Roman" panose="02020603050405020304" pitchFamily="18" charset="0"/>
              </a:rPr>
              <a:t>Bố</a:t>
            </a:r>
            <a:r>
              <a:rPr lang="en-US" sz="5400" b="1" dirty="0">
                <a:solidFill>
                  <a:srgbClr val="0000CC"/>
                </a:solidFill>
                <a:effectLst/>
                <a:latin typeface="Times New Roman" panose="02020603050405020304" pitchFamily="18" charset="0"/>
                <a:ea typeface="Times New Roman" panose="02020603050405020304" pitchFamily="18" charset="0"/>
              </a:rPr>
              <a:t> </a:t>
            </a:r>
            <a:r>
              <a:rPr lang="en-US" sz="5400" b="1" dirty="0" err="1">
                <a:solidFill>
                  <a:srgbClr val="0000CC"/>
                </a:solidFill>
                <a:effectLst/>
                <a:latin typeface="Times New Roman" panose="02020603050405020304" pitchFamily="18" charset="0"/>
                <a:ea typeface="Times New Roman" panose="02020603050405020304" pitchFamily="18" charset="0"/>
              </a:rPr>
              <a:t>của</a:t>
            </a:r>
            <a:r>
              <a:rPr lang="en-US" sz="5400" b="1" dirty="0">
                <a:solidFill>
                  <a:srgbClr val="0000CC"/>
                </a:solidFill>
                <a:effectLst/>
                <a:latin typeface="Times New Roman" panose="02020603050405020304" pitchFamily="18" charset="0"/>
                <a:ea typeface="Times New Roman" panose="02020603050405020304" pitchFamily="18" charset="0"/>
              </a:rPr>
              <a:t> Xi – </a:t>
            </a:r>
            <a:r>
              <a:rPr lang="en-US" sz="5400" b="1" dirty="0" err="1">
                <a:solidFill>
                  <a:srgbClr val="0000CC"/>
                </a:solidFill>
                <a:effectLst/>
                <a:latin typeface="Times New Roman" panose="02020603050405020304" pitchFamily="18" charset="0"/>
                <a:ea typeface="Times New Roman" panose="02020603050405020304" pitchFamily="18" charset="0"/>
              </a:rPr>
              <a:t>mông</a:t>
            </a:r>
            <a:r>
              <a:rPr lang="en-US" sz="5400" b="1" dirty="0">
                <a:solidFill>
                  <a:srgbClr val="0000CC"/>
                </a:solidFill>
                <a:effectLst/>
                <a:latin typeface="Times New Roman" panose="02020603050405020304" pitchFamily="18" charset="0"/>
                <a:ea typeface="Times New Roman" panose="02020603050405020304" pitchFamily="18" charset="0"/>
              </a:rPr>
              <a:t> </a:t>
            </a:r>
            <a:r>
              <a:rPr lang="en-US" sz="5400" dirty="0">
                <a:effectLst/>
                <a:latin typeface="Times New Roman" panose="02020603050405020304" pitchFamily="18" charset="0"/>
                <a:ea typeface="Times New Roman" panose="02020603050405020304" pitchFamily="18" charset="0"/>
              </a:rPr>
              <a:t>(</a:t>
            </a:r>
            <a:r>
              <a:rPr lang="en-US" sz="5400" dirty="0" err="1">
                <a:effectLst/>
                <a:latin typeface="Times New Roman" panose="02020603050405020304" pitchFamily="18" charset="0"/>
                <a:ea typeface="Times New Roman" panose="02020603050405020304" pitchFamily="18" charset="0"/>
              </a:rPr>
              <a:t>Đọc</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văn</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bản</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Soạn</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các</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câu</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hỏi</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trong</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phần</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Suy</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ngẫm</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và</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phản</a:t>
            </a:r>
            <a:r>
              <a:rPr lang="en-US" sz="5400" dirty="0">
                <a:effectLst/>
                <a:latin typeface="Times New Roman" panose="02020603050405020304" pitchFamily="18" charset="0"/>
                <a:ea typeface="Times New Roman" panose="02020603050405020304" pitchFamily="18" charset="0"/>
              </a:rPr>
              <a:t> </a:t>
            </a:r>
            <a:r>
              <a:rPr lang="en-US" sz="5400" dirty="0" err="1">
                <a:effectLst/>
                <a:latin typeface="Times New Roman" panose="02020603050405020304" pitchFamily="18" charset="0"/>
                <a:ea typeface="Times New Roman" panose="02020603050405020304" pitchFamily="18" charset="0"/>
              </a:rPr>
              <a:t>hồi</a:t>
            </a:r>
            <a:r>
              <a:rPr lang="en-US" sz="5400" dirty="0">
                <a:effectLst/>
                <a:latin typeface="Times New Roman" panose="02020603050405020304" pitchFamily="18" charset="0"/>
                <a:ea typeface="Times New Roman" panose="02020603050405020304" pitchFamily="18" charset="0"/>
              </a:rPr>
              <a:t>)</a:t>
            </a:r>
            <a:endParaRPr lang="en-US" sz="5400" dirty="0"/>
          </a:p>
        </p:txBody>
      </p:sp>
    </p:spTree>
    <p:extLst>
      <p:ext uri="{BB962C8B-B14F-4D97-AF65-F5344CB8AC3E}">
        <p14:creationId xmlns:p14="http://schemas.microsoft.com/office/powerpoint/2010/main" val="11306054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AB0B1-640D-9652-CBC2-528FE1C4BB00}"/>
              </a:ext>
            </a:extLst>
          </p:cNvPr>
          <p:cNvSpPr>
            <a:spLocks noGrp="1"/>
          </p:cNvSpPr>
          <p:nvPr>
            <p:ph type="title"/>
          </p:nvPr>
        </p:nvSpPr>
        <p:spPr>
          <a:xfrm>
            <a:off x="497840" y="1"/>
            <a:ext cx="10855960" cy="853440"/>
          </a:xfrm>
        </p:spPr>
        <p:txBody>
          <a:bodyPr>
            <a:normAutofit/>
          </a:bodyPr>
          <a:lstStyle/>
          <a:p>
            <a:pPr algn="ctr"/>
            <a:r>
              <a:rPr lang="en-US" b="1" dirty="0">
                <a:solidFill>
                  <a:srgbClr val="0000CC"/>
                </a:solidFill>
                <a:latin typeface="Times New Roman" panose="02020603050405020304" pitchFamily="18" charset="0"/>
                <a:cs typeface="Times New Roman" panose="02020603050405020304" pitchFamily="18" charset="0"/>
              </a:rPr>
              <a:t>TIẾT HỌC ĐẾN ĐÂY LÀ KẾT THÚC</a:t>
            </a:r>
          </a:p>
        </p:txBody>
      </p:sp>
      <p:sp>
        <p:nvSpPr>
          <p:cNvPr id="3" name="Content Placeholder 2">
            <a:extLst>
              <a:ext uri="{FF2B5EF4-FFF2-40B4-BE49-F238E27FC236}">
                <a16:creationId xmlns:a16="http://schemas.microsoft.com/office/drawing/2014/main" xmlns="" id="{05CAFB8F-69C6-ADA6-2626-35011C9B294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xmlns="" id="{3C0F0DD7-80E0-1140-AA5A-145788ACB1F4}"/>
              </a:ext>
            </a:extLst>
          </p:cNvPr>
          <p:cNvPicPr>
            <a:picLocks noChangeAspect="1"/>
          </p:cNvPicPr>
          <p:nvPr/>
        </p:nvPicPr>
        <p:blipFill>
          <a:blip r:embed="rId2"/>
          <a:stretch>
            <a:fillRect/>
          </a:stretch>
        </p:blipFill>
        <p:spPr>
          <a:xfrm>
            <a:off x="0" y="681036"/>
            <a:ext cx="12068832" cy="6176964"/>
          </a:xfrm>
          <a:prstGeom prst="rect">
            <a:avLst/>
          </a:prstGeom>
        </p:spPr>
      </p:pic>
    </p:spTree>
    <p:extLst>
      <p:ext uri="{BB962C8B-B14F-4D97-AF65-F5344CB8AC3E}">
        <p14:creationId xmlns:p14="http://schemas.microsoft.com/office/powerpoint/2010/main" val="2302089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E1CB09-93E7-4C04-E8F8-8128FE897C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C776BBF-3F9A-39E6-AF03-2CDE4AFFCFA1}"/>
              </a:ext>
            </a:extLst>
          </p:cNvPr>
          <p:cNvSpPr>
            <a:spLocks noGrp="1"/>
          </p:cNvSpPr>
          <p:nvPr>
            <p:ph idx="1"/>
          </p:nvPr>
        </p:nvSpPr>
        <p:spPr/>
        <p:txBody>
          <a:bodyPr/>
          <a:lstStyle/>
          <a:p>
            <a:endParaRPr lang="en-US"/>
          </a:p>
        </p:txBody>
      </p:sp>
      <p:pic>
        <p:nvPicPr>
          <p:cNvPr id="4" name="Picture 2" descr="Bảng việt phấn xanh học sinh giá rẻ tại TPHCM">
            <a:extLst>
              <a:ext uri="{FF2B5EF4-FFF2-40B4-BE49-F238E27FC236}">
                <a16:creationId xmlns:a16="http://schemas.microsoft.com/office/drawing/2014/main" xmlns="" id="{20288FAB-EA4E-ABA6-BEB5-ECC866A29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9561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D375428-D242-7FCB-AE77-A7F840A903C9}"/>
              </a:ext>
            </a:extLst>
          </p:cNvPr>
          <p:cNvSpPr txBox="1"/>
          <p:nvPr/>
        </p:nvSpPr>
        <p:spPr>
          <a:xfrm>
            <a:off x="121920" y="196056"/>
            <a:ext cx="12070080" cy="2308324"/>
          </a:xfrm>
          <a:prstGeom prst="rect">
            <a:avLst/>
          </a:prstGeom>
          <a:noFill/>
        </p:spPr>
        <p:txBody>
          <a:bodyPr wrap="square">
            <a:spAutoFit/>
          </a:bodyPr>
          <a:lstStyle/>
          <a:p>
            <a:r>
              <a:rPr lang="en-US" sz="3600" b="1" dirty="0" err="1">
                <a:solidFill>
                  <a:srgbClr val="FFC000"/>
                </a:solidFill>
                <a:latin typeface="Times New Roman" panose="02020603050405020304" pitchFamily="18" charset="0"/>
                <a:ea typeface="Times New Roman" panose="02020603050405020304" pitchFamily="18" charset="0"/>
              </a:rPr>
              <a:t>Tiết</a:t>
            </a:r>
            <a:r>
              <a:rPr lang="en-US" sz="3600" b="1" dirty="0">
                <a:solidFill>
                  <a:srgbClr val="FFC000"/>
                </a:solidFill>
                <a:latin typeface="Times New Roman" panose="02020603050405020304" pitchFamily="18" charset="0"/>
                <a:ea typeface="Times New Roman" panose="02020603050405020304" pitchFamily="18" charset="0"/>
              </a:rPr>
              <a:t> 86-87 :	Văn </a:t>
            </a:r>
            <a:r>
              <a:rPr lang="en-US" sz="3600" b="1" dirty="0" err="1">
                <a:solidFill>
                  <a:srgbClr val="FFC000"/>
                </a:solidFill>
                <a:latin typeface="Times New Roman" panose="02020603050405020304" pitchFamily="18" charset="0"/>
                <a:ea typeface="Times New Roman" panose="02020603050405020304" pitchFamily="18" charset="0"/>
              </a:rPr>
              <a:t>bản</a:t>
            </a:r>
            <a:r>
              <a:rPr lang="en-US" sz="3600" b="1" dirty="0">
                <a:solidFill>
                  <a:srgbClr val="FFC000"/>
                </a:solidFill>
                <a:latin typeface="Times New Roman" panose="02020603050405020304" pitchFamily="18" charset="0"/>
                <a:ea typeface="Times New Roman" panose="02020603050405020304" pitchFamily="18" charset="0"/>
              </a:rPr>
              <a:t> 1 	BỒNG CHANH ĐỎ</a:t>
            </a:r>
          </a:p>
          <a:p>
            <a:r>
              <a:rPr lang="en-US" sz="3600" b="1" dirty="0">
                <a:solidFill>
                  <a:srgbClr val="FFC000"/>
                </a:solidFill>
                <a:latin typeface="Times New Roman" panose="02020603050405020304" pitchFamily="18" charset="0"/>
              </a:rPr>
              <a:t>									</a:t>
            </a:r>
            <a:r>
              <a:rPr lang="en-US" sz="3600" b="1" dirty="0">
                <a:solidFill>
                  <a:srgbClr val="FFC000"/>
                </a:solidFill>
                <a:latin typeface="Times New Roman" panose="02020603050405020304" pitchFamily="18" charset="0"/>
                <a:ea typeface="Times New Roman" panose="02020603050405020304" pitchFamily="18" charset="0"/>
              </a:rPr>
              <a:t> – </a:t>
            </a:r>
            <a:r>
              <a:rPr lang="en-US" sz="3600" b="1" dirty="0" err="1">
                <a:solidFill>
                  <a:srgbClr val="FFC000"/>
                </a:solidFill>
                <a:latin typeface="Times New Roman" panose="02020603050405020304" pitchFamily="18" charset="0"/>
                <a:ea typeface="Times New Roman" panose="02020603050405020304" pitchFamily="18" charset="0"/>
              </a:rPr>
              <a:t>Đỗ</a:t>
            </a:r>
            <a:r>
              <a:rPr lang="en-US" sz="3600" b="1" dirty="0">
                <a:solidFill>
                  <a:srgbClr val="FFC000"/>
                </a:solidFill>
                <a:latin typeface="Times New Roman" panose="02020603050405020304" pitchFamily="18" charset="0"/>
                <a:ea typeface="Times New Roman" panose="02020603050405020304" pitchFamily="18" charset="0"/>
              </a:rPr>
              <a:t> Chu –</a:t>
            </a:r>
            <a:endParaRPr lang="en-US" sz="3600" dirty="0">
              <a:solidFill>
                <a:srgbClr val="FFC000"/>
              </a:solidFill>
            </a:endParaRPr>
          </a:p>
          <a:p>
            <a:r>
              <a:rPr lang="en-US" sz="3600" b="1" dirty="0">
                <a:solidFill>
                  <a:schemeClr val="accent4">
                    <a:lumMod val="40000"/>
                    <a:lumOff val="60000"/>
                  </a:schemeClr>
                </a:solidFill>
                <a:latin typeface="Times New Roman" panose="02020603050405020304" pitchFamily="18" charset="0"/>
              </a:rPr>
              <a:t>I. </a:t>
            </a:r>
            <a:r>
              <a:rPr lang="en-US" sz="3600" b="1" dirty="0" err="1">
                <a:solidFill>
                  <a:schemeClr val="accent4">
                    <a:lumMod val="40000"/>
                    <a:lumOff val="60000"/>
                  </a:schemeClr>
                </a:solidFill>
                <a:latin typeface="Times New Roman" panose="02020603050405020304" pitchFamily="18" charset="0"/>
              </a:rPr>
              <a:t>Trải</a:t>
            </a:r>
            <a:r>
              <a:rPr lang="en-US" sz="3600" b="1" dirty="0">
                <a:solidFill>
                  <a:schemeClr val="accent4">
                    <a:lumMod val="40000"/>
                    <a:lumOff val="60000"/>
                  </a:schemeClr>
                </a:solidFill>
                <a:latin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rPr>
              <a:t>nghiệm</a:t>
            </a:r>
            <a:r>
              <a:rPr lang="en-US" sz="3600" b="1" dirty="0">
                <a:solidFill>
                  <a:schemeClr val="accent4">
                    <a:lumMod val="40000"/>
                    <a:lumOff val="60000"/>
                  </a:schemeClr>
                </a:solidFill>
                <a:latin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rPr>
              <a:t>cùng</a:t>
            </a:r>
            <a:r>
              <a:rPr lang="en-US" sz="3600" b="1" dirty="0">
                <a:solidFill>
                  <a:schemeClr val="accent4">
                    <a:lumMod val="40000"/>
                    <a:lumOff val="60000"/>
                  </a:schemeClr>
                </a:solidFill>
                <a:latin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rPr>
              <a:t>văn</a:t>
            </a:r>
            <a:r>
              <a:rPr lang="en-US" sz="3600" b="1" dirty="0">
                <a:solidFill>
                  <a:schemeClr val="accent4">
                    <a:lumMod val="40000"/>
                    <a:lumOff val="60000"/>
                  </a:schemeClr>
                </a:solidFill>
                <a:latin typeface="Times New Roman" panose="02020603050405020304" pitchFamily="18" charset="0"/>
              </a:rPr>
              <a:t> </a:t>
            </a:r>
            <a:r>
              <a:rPr lang="en-US" sz="3600" b="1" dirty="0" err="1">
                <a:solidFill>
                  <a:schemeClr val="accent4">
                    <a:lumMod val="40000"/>
                    <a:lumOff val="60000"/>
                  </a:schemeClr>
                </a:solidFill>
                <a:latin typeface="Times New Roman" panose="02020603050405020304" pitchFamily="18" charset="0"/>
              </a:rPr>
              <a:t>bản</a:t>
            </a:r>
            <a:endParaRPr lang="en-US" sz="3600" b="1" dirty="0">
              <a:solidFill>
                <a:schemeClr val="accent4">
                  <a:lumMod val="40000"/>
                  <a:lumOff val="60000"/>
                </a:schemeClr>
              </a:solidFill>
              <a:latin typeface="Times New Roman" panose="02020603050405020304" pitchFamily="18" charset="0"/>
            </a:endParaRPr>
          </a:p>
          <a:p>
            <a:r>
              <a:rPr lang="en-US" sz="3600" b="1" dirty="0">
                <a:solidFill>
                  <a:srgbClr val="FF9966"/>
                </a:solidFill>
                <a:latin typeface="Times New Roman" panose="02020603050405020304" pitchFamily="18" charset="0"/>
              </a:rPr>
              <a:t>1. Tri </a:t>
            </a:r>
            <a:r>
              <a:rPr lang="en-US" sz="3600" b="1" dirty="0" err="1">
                <a:solidFill>
                  <a:srgbClr val="FF9966"/>
                </a:solidFill>
                <a:latin typeface="Times New Roman" panose="02020603050405020304" pitchFamily="18" charset="0"/>
              </a:rPr>
              <a:t>thức</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Ngữ</a:t>
            </a:r>
            <a:r>
              <a:rPr lang="en-US" sz="3600" b="1" dirty="0">
                <a:solidFill>
                  <a:srgbClr val="FF9966"/>
                </a:solidFill>
                <a:latin typeface="Times New Roman" panose="02020603050405020304" pitchFamily="18" charset="0"/>
              </a:rPr>
              <a:t> </a:t>
            </a:r>
            <a:r>
              <a:rPr lang="en-US" sz="3600" b="1" dirty="0" err="1">
                <a:solidFill>
                  <a:srgbClr val="FF9966"/>
                </a:solidFill>
                <a:latin typeface="Times New Roman" panose="02020603050405020304" pitchFamily="18" charset="0"/>
              </a:rPr>
              <a:t>văn</a:t>
            </a:r>
            <a:endParaRPr lang="en-US" sz="3600" dirty="0">
              <a:solidFill>
                <a:srgbClr val="FF9966"/>
              </a:solidFill>
            </a:endParaRPr>
          </a:p>
        </p:txBody>
      </p:sp>
    </p:spTree>
    <p:extLst>
      <p:ext uri="{BB962C8B-B14F-4D97-AF65-F5344CB8AC3E}">
        <p14:creationId xmlns:p14="http://schemas.microsoft.com/office/powerpoint/2010/main" val="103869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3584E-D593-1F11-8119-78C9DA377E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66B98F27-F4CD-47F2-64D1-392A3E3B13C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7A618B3C-6B72-6F7F-5145-84EC020A6A95}"/>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3D81567C-ECC5-E03E-0504-034C3B28C779}"/>
              </a:ext>
            </a:extLst>
          </p:cNvPr>
          <p:cNvSpPr txBox="1">
            <a:spLocks/>
          </p:cNvSpPr>
          <p:nvPr/>
        </p:nvSpPr>
        <p:spPr>
          <a:xfrm>
            <a:off x="81280" y="112871"/>
            <a:ext cx="12019280" cy="896781"/>
          </a:xfrm>
          <a:prstGeom prst="rect">
            <a:avLst/>
          </a:prstGeom>
          <a:ln w="38100">
            <a:solidFill>
              <a:srgbClr val="FF00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err="1">
                <a:latin typeface="Times New Roman" panose="02020603050405020304" pitchFamily="18" charset="0"/>
                <a:cs typeface="Times New Roman" panose="02020603050405020304" pitchFamily="18" charset="0"/>
              </a:rPr>
              <a:t>Nhân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chính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thế</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a:t>
            </a:r>
          </a:p>
        </p:txBody>
      </p:sp>
      <p:sp>
        <p:nvSpPr>
          <p:cNvPr id="6" name="Title 1">
            <a:extLst>
              <a:ext uri="{FF2B5EF4-FFF2-40B4-BE49-F238E27FC236}">
                <a16:creationId xmlns:a16="http://schemas.microsoft.com/office/drawing/2014/main" xmlns="" id="{99670069-4695-9D39-7A33-51A3978B5024}"/>
              </a:ext>
            </a:extLst>
          </p:cNvPr>
          <p:cNvSpPr txBox="1">
            <a:spLocks/>
          </p:cNvSpPr>
          <p:nvPr/>
        </p:nvSpPr>
        <p:spPr>
          <a:xfrm>
            <a:off x="955040" y="1942941"/>
            <a:ext cx="10302240" cy="4234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chính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quan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trọng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nhất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quyết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định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đến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cốt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diễn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tiến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sự</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kiện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trong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rõ</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nhất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tư</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tưởng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chủ</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275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TotalTime>
  <Words>1303</Words>
  <Application>Microsoft Office PowerPoint</Application>
  <PresentationFormat>Custom</PresentationFormat>
  <Paragraphs>269</Paragraphs>
  <Slides>72</Slides>
  <Notes>1</Notes>
  <HiddenSlides>0</HiddenSlides>
  <MMClips>1</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PowerPoint Presentation</vt:lpstr>
      <vt:lpstr>PowerPoint Presentation</vt:lpstr>
      <vt:lpstr>Đây là loài chim gì?</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 Trình bày những nét cơ bản về tác giả?</vt:lpstr>
      <vt:lpstr> Đỗ Chu, tên thật là Chu Bá Bình. Sinh năm 1944 tại Bắc Giang.  Các tác phẩm của ông (chủ yếu là truyện ngắn, tùy bút) rất giàu chất thơ.  Tác phẩm tiêu biểu: Hương cỏ mật (1963), Phù sa (1966), Gió qua thung lũng (1971)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SÁNH NHÂN VẬT HIỀN VÀ HOÀI</vt:lpstr>
      <vt:lpstr>SO SÁNH NHÂN VẬT HIỀN VÀ HOÀI</vt:lpstr>
      <vt:lpstr>PowerPoint Presentation</vt:lpstr>
      <vt:lpstr>PowerPoint Presentation</vt:lpstr>
      <vt:lpstr>CHI TIẾT TIÊU BIỂU</vt:lpstr>
      <vt:lpstr>CHI TIẾT TIÊU BIỂU</vt:lpstr>
      <vt:lpstr>CHI TIẾT TIÊU BIỂU</vt:lpstr>
      <vt:lpstr>PowerPoint Presentation</vt:lpstr>
      <vt:lpstr>CHỦ ĐỀ</vt:lpstr>
      <vt:lpstr>CHỦ ĐỀ</vt:lpstr>
      <vt:lpstr>CHỦ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DẶN DÒ - Đọc lại văn bản - Nắm lại nội dung và nghệ thuật của văn bản. -Soạn bài: Bố của Xi – mông (Đọc văn bản, Soạn các câu hỏi trong phần Suy ngẫm và phản hồi)</vt:lpstr>
      <vt:lpstr>TIẾT HỌC ĐẾN ĐÂY LÀ KẾT THÚC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455</cp:revision>
  <dcterms:created xsi:type="dcterms:W3CDTF">2024-05-22T11:40:17Z</dcterms:created>
  <dcterms:modified xsi:type="dcterms:W3CDTF">2025-02-10T12:30:50Z</dcterms:modified>
</cp:coreProperties>
</file>