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 id="2147483686" r:id="rId2"/>
  </p:sldMasterIdLst>
  <p:notesMasterIdLst>
    <p:notesMasterId r:id="rId42"/>
  </p:notesMasterIdLst>
  <p:sldIdLst>
    <p:sldId id="256" r:id="rId3"/>
    <p:sldId id="274" r:id="rId4"/>
    <p:sldId id="320" r:id="rId5"/>
    <p:sldId id="321" r:id="rId6"/>
    <p:sldId id="324" r:id="rId7"/>
    <p:sldId id="323" r:id="rId8"/>
    <p:sldId id="325" r:id="rId9"/>
    <p:sldId id="351" r:id="rId10"/>
    <p:sldId id="352" r:id="rId11"/>
    <p:sldId id="326" r:id="rId12"/>
    <p:sldId id="328" r:id="rId13"/>
    <p:sldId id="327" r:id="rId14"/>
    <p:sldId id="335" r:id="rId15"/>
    <p:sldId id="331" r:id="rId16"/>
    <p:sldId id="353" r:id="rId17"/>
    <p:sldId id="332" r:id="rId18"/>
    <p:sldId id="334" r:id="rId19"/>
    <p:sldId id="354" r:id="rId20"/>
    <p:sldId id="355" r:id="rId21"/>
    <p:sldId id="356" r:id="rId22"/>
    <p:sldId id="357" r:id="rId23"/>
    <p:sldId id="358" r:id="rId24"/>
    <p:sldId id="330" r:id="rId25"/>
    <p:sldId id="345" r:id="rId26"/>
    <p:sldId id="346" r:id="rId27"/>
    <p:sldId id="347" r:id="rId28"/>
    <p:sldId id="329" r:id="rId29"/>
    <p:sldId id="370" r:id="rId30"/>
    <p:sldId id="360" r:id="rId31"/>
    <p:sldId id="361" r:id="rId32"/>
    <p:sldId id="362" r:id="rId33"/>
    <p:sldId id="363" r:id="rId34"/>
    <p:sldId id="364" r:id="rId35"/>
    <p:sldId id="365" r:id="rId36"/>
    <p:sldId id="366" r:id="rId37"/>
    <p:sldId id="367" r:id="rId38"/>
    <p:sldId id="348" r:id="rId39"/>
    <p:sldId id="349" r:id="rId40"/>
    <p:sldId id="371"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BAA9C"/>
    <a:srgbClr val="8A7E6C"/>
    <a:srgbClr val="30282A"/>
    <a:srgbClr val="F6CE7A"/>
    <a:srgbClr val="E1F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8A1D70A-80F9-484A-8B8E-2BCB4BE3E7FB}">
  <a:tblStyle styleId="{F8A1D70A-80F9-484A-8B8E-2BCB4BE3E7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3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523583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35b08a974e_0_1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35b08a974e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38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35b08a974e_0_1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35b08a974e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376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47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766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103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9223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987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35b08a974e_0_1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35b08a974e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69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422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1418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93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360f7a109c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360f7a109c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805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360f7a109c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360f7a109c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6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360f7a109c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360f7a109c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010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419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96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360f7a109c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360f7a109c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41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35b08a974e_0_1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35b08a974e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239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85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9566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46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e6eddb4455_0_23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e6eddb4455_0_23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624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3" name="Google Shape;13;p2"/>
          <p:cNvSpPr txBox="1">
            <a:spLocks noGrp="1"/>
          </p:cNvSpPr>
          <p:nvPr>
            <p:ph type="ctrTitle"/>
          </p:nvPr>
        </p:nvSpPr>
        <p:spPr>
          <a:xfrm>
            <a:off x="722375" y="1052065"/>
            <a:ext cx="4712100" cy="23481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5500"/>
              <a:buNone/>
              <a:defRPr sz="4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722375" y="3390103"/>
            <a:ext cx="2825100" cy="68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5" name="Google Shape;15;p2"/>
          <p:cNvGrpSpPr/>
          <p:nvPr/>
        </p:nvGrpSpPr>
        <p:grpSpPr>
          <a:xfrm>
            <a:off x="5904275" y="536278"/>
            <a:ext cx="3056875" cy="1196425"/>
            <a:chOff x="5904275" y="907425"/>
            <a:chExt cx="3056875" cy="1196425"/>
          </a:xfrm>
        </p:grpSpPr>
        <p:sp>
          <p:nvSpPr>
            <p:cNvPr id="16" name="Google Shape;16;p2"/>
            <p:cNvSpPr/>
            <p:nvPr/>
          </p:nvSpPr>
          <p:spPr>
            <a:xfrm>
              <a:off x="5904275" y="907425"/>
              <a:ext cx="3056875" cy="380150"/>
            </a:xfrm>
            <a:custGeom>
              <a:avLst/>
              <a:gdLst/>
              <a:ahLst/>
              <a:cxnLst/>
              <a:rect l="l" t="t" r="r" b="b"/>
              <a:pathLst>
                <a:path w="122275" h="15206" extrusionOk="0">
                  <a:moveTo>
                    <a:pt x="28975" y="0"/>
                  </a:moveTo>
                  <a:cubicBezTo>
                    <a:pt x="28742" y="0"/>
                    <a:pt x="28532" y="47"/>
                    <a:pt x="28345" y="164"/>
                  </a:cubicBezTo>
                  <a:lnTo>
                    <a:pt x="22812" y="3433"/>
                  </a:lnTo>
                  <a:cubicBezTo>
                    <a:pt x="22648" y="3526"/>
                    <a:pt x="22438" y="3596"/>
                    <a:pt x="22228" y="3596"/>
                  </a:cubicBezTo>
                  <a:lnTo>
                    <a:pt x="1588" y="4740"/>
                  </a:lnTo>
                  <a:cubicBezTo>
                    <a:pt x="24" y="4810"/>
                    <a:pt x="0" y="7122"/>
                    <a:pt x="1565" y="7262"/>
                  </a:cubicBezTo>
                  <a:lnTo>
                    <a:pt x="52907" y="11324"/>
                  </a:lnTo>
                  <a:cubicBezTo>
                    <a:pt x="53865" y="11394"/>
                    <a:pt x="54402" y="12468"/>
                    <a:pt x="53888" y="13262"/>
                  </a:cubicBezTo>
                  <a:cubicBezTo>
                    <a:pt x="53327" y="14115"/>
                    <a:pt x="53953" y="15205"/>
                    <a:pt x="54935" y="15205"/>
                  </a:cubicBezTo>
                  <a:cubicBezTo>
                    <a:pt x="54975" y="15205"/>
                    <a:pt x="55015" y="15204"/>
                    <a:pt x="55055" y="15200"/>
                  </a:cubicBezTo>
                  <a:lnTo>
                    <a:pt x="121107" y="10250"/>
                  </a:lnTo>
                  <a:cubicBezTo>
                    <a:pt x="121761" y="10204"/>
                    <a:pt x="122275" y="9643"/>
                    <a:pt x="122275" y="8989"/>
                  </a:cubicBezTo>
                  <a:lnTo>
                    <a:pt x="122275" y="1261"/>
                  </a:lnTo>
                  <a:cubicBezTo>
                    <a:pt x="122275" y="561"/>
                    <a:pt x="121714" y="0"/>
                    <a:pt x="121014" y="0"/>
                  </a:cubicBezTo>
                  <a:close/>
                </a:path>
              </a:pathLst>
            </a:custGeom>
            <a:solidFill>
              <a:srgbClr val="FFFFFF">
                <a:alpha val="6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6828875" y="1756500"/>
              <a:ext cx="2132275" cy="347350"/>
            </a:xfrm>
            <a:custGeom>
              <a:avLst/>
              <a:gdLst/>
              <a:ahLst/>
              <a:cxnLst/>
              <a:rect l="l" t="t" r="r" b="b"/>
              <a:pathLst>
                <a:path w="85291" h="13894" extrusionOk="0">
                  <a:moveTo>
                    <a:pt x="36367" y="0"/>
                  </a:moveTo>
                  <a:cubicBezTo>
                    <a:pt x="36292" y="0"/>
                    <a:pt x="36218" y="0"/>
                    <a:pt x="36143" y="1"/>
                  </a:cubicBezTo>
                  <a:lnTo>
                    <a:pt x="0" y="1"/>
                  </a:lnTo>
                  <a:lnTo>
                    <a:pt x="0" y="13893"/>
                  </a:lnTo>
                  <a:lnTo>
                    <a:pt x="36517" y="13893"/>
                  </a:lnTo>
                  <a:cubicBezTo>
                    <a:pt x="39739" y="13893"/>
                    <a:pt x="42867" y="12843"/>
                    <a:pt x="45436" y="10881"/>
                  </a:cubicBezTo>
                  <a:cubicBezTo>
                    <a:pt x="47420" y="9387"/>
                    <a:pt x="49778" y="8406"/>
                    <a:pt x="52253" y="8056"/>
                  </a:cubicBezTo>
                  <a:lnTo>
                    <a:pt x="85291" y="3387"/>
                  </a:lnTo>
                  <a:lnTo>
                    <a:pt x="55195" y="3387"/>
                  </a:lnTo>
                  <a:cubicBezTo>
                    <a:pt x="52814" y="3387"/>
                    <a:pt x="50432" y="3060"/>
                    <a:pt x="48167" y="2383"/>
                  </a:cubicBezTo>
                  <a:lnTo>
                    <a:pt x="43171" y="982"/>
                  </a:lnTo>
                  <a:cubicBezTo>
                    <a:pt x="40954" y="349"/>
                    <a:pt x="38672" y="0"/>
                    <a:pt x="36367" y="0"/>
                  </a:cubicBezTo>
                  <a:close/>
                </a:path>
              </a:pathLst>
            </a:custGeom>
            <a:solidFill>
              <a:srgbClr val="FFFFFF">
                <a:alpha val="6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userDrawn="1">
  <p:cSld name="CUSTOM_22_1_1">
    <p:spTree>
      <p:nvGrpSpPr>
        <p:cNvPr id="1" name="Shape 233"/>
        <p:cNvGrpSpPr/>
        <p:nvPr/>
      </p:nvGrpSpPr>
      <p:grpSpPr>
        <a:xfrm>
          <a:off x="0" y="0"/>
          <a:ext cx="0" cy="0"/>
          <a:chOff x="0" y="0"/>
          <a:chExt cx="0" cy="0"/>
        </a:xfrm>
      </p:grpSpPr>
      <p:sp>
        <p:nvSpPr>
          <p:cNvPr id="240" name="Google Shape;240;p15"/>
          <p:cNvSpPr/>
          <p:nvPr/>
        </p:nvSpPr>
        <p:spPr>
          <a:xfrm>
            <a:off x="182850" y="4456325"/>
            <a:ext cx="8778300" cy="492900"/>
          </a:xfrm>
          <a:prstGeom prst="roundRect">
            <a:avLst>
              <a:gd name="adj" fmla="val 171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56"/>
        <p:cNvGrpSpPr/>
        <p:nvPr/>
      </p:nvGrpSpPr>
      <p:grpSpPr>
        <a:xfrm>
          <a:off x="0" y="0"/>
          <a:ext cx="0" cy="0"/>
          <a:chOff x="0" y="0"/>
          <a:chExt cx="0" cy="0"/>
        </a:xfrm>
      </p:grpSpPr>
      <p:sp>
        <p:nvSpPr>
          <p:cNvPr id="661" name="Google Shape;661;p34"/>
          <p:cNvSpPr/>
          <p:nvPr/>
        </p:nvSpPr>
        <p:spPr>
          <a:xfrm>
            <a:off x="5912550" y="431575"/>
            <a:ext cx="3056875" cy="380150"/>
          </a:xfrm>
          <a:custGeom>
            <a:avLst/>
            <a:gdLst/>
            <a:ahLst/>
            <a:cxnLst/>
            <a:rect l="l" t="t" r="r" b="b"/>
            <a:pathLst>
              <a:path w="122275" h="15206" extrusionOk="0">
                <a:moveTo>
                  <a:pt x="28975" y="0"/>
                </a:moveTo>
                <a:cubicBezTo>
                  <a:pt x="28742" y="0"/>
                  <a:pt x="28532" y="47"/>
                  <a:pt x="28345" y="164"/>
                </a:cubicBezTo>
                <a:lnTo>
                  <a:pt x="22812" y="3433"/>
                </a:lnTo>
                <a:cubicBezTo>
                  <a:pt x="22648" y="3526"/>
                  <a:pt x="22438" y="3596"/>
                  <a:pt x="22228" y="3596"/>
                </a:cubicBezTo>
                <a:lnTo>
                  <a:pt x="1588" y="4740"/>
                </a:lnTo>
                <a:cubicBezTo>
                  <a:pt x="24" y="4810"/>
                  <a:pt x="0" y="7122"/>
                  <a:pt x="1565" y="7262"/>
                </a:cubicBezTo>
                <a:lnTo>
                  <a:pt x="52907" y="11324"/>
                </a:lnTo>
                <a:cubicBezTo>
                  <a:pt x="53865" y="11394"/>
                  <a:pt x="54402" y="12468"/>
                  <a:pt x="53888" y="13262"/>
                </a:cubicBezTo>
                <a:cubicBezTo>
                  <a:pt x="53327" y="14115"/>
                  <a:pt x="53953" y="15205"/>
                  <a:pt x="54935" y="15205"/>
                </a:cubicBezTo>
                <a:cubicBezTo>
                  <a:pt x="54975" y="15205"/>
                  <a:pt x="55015" y="15204"/>
                  <a:pt x="55055" y="15200"/>
                </a:cubicBezTo>
                <a:lnTo>
                  <a:pt x="121107" y="10250"/>
                </a:lnTo>
                <a:cubicBezTo>
                  <a:pt x="121761" y="10204"/>
                  <a:pt x="122275" y="9643"/>
                  <a:pt x="122275" y="8989"/>
                </a:cubicBezTo>
                <a:lnTo>
                  <a:pt x="122275" y="1261"/>
                </a:lnTo>
                <a:cubicBezTo>
                  <a:pt x="122275" y="561"/>
                  <a:pt x="121714" y="0"/>
                  <a:pt x="121014" y="0"/>
                </a:cubicBezTo>
                <a:close/>
              </a:path>
            </a:pathLst>
          </a:custGeom>
          <a:solidFill>
            <a:srgbClr val="FFFFFF">
              <a:alpha val="6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34"/>
          <p:cNvGrpSpPr/>
          <p:nvPr/>
        </p:nvGrpSpPr>
        <p:grpSpPr>
          <a:xfrm>
            <a:off x="6831513" y="539500"/>
            <a:ext cx="1828550" cy="421200"/>
            <a:chOff x="2060550" y="390350"/>
            <a:chExt cx="1828550" cy="421200"/>
          </a:xfrm>
        </p:grpSpPr>
        <p:sp>
          <p:nvSpPr>
            <p:cNvPr id="663" name="Google Shape;663;p34"/>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4"/>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4"/>
            <p:cNvSpPr/>
            <p:nvPr/>
          </p:nvSpPr>
          <p:spPr>
            <a:xfrm>
              <a:off x="2651625" y="412050"/>
              <a:ext cx="175125" cy="69875"/>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4"/>
            <p:cNvSpPr/>
            <p:nvPr/>
          </p:nvSpPr>
          <p:spPr>
            <a:xfrm>
              <a:off x="2060550" y="390350"/>
              <a:ext cx="136600" cy="84400"/>
            </a:xfrm>
            <a:custGeom>
              <a:avLst/>
              <a:gdLst/>
              <a:ahLst/>
              <a:cxnLst/>
              <a:rect l="l" t="t" r="r" b="b"/>
              <a:pathLst>
                <a:path w="5464" h="3376" extrusionOk="0">
                  <a:moveTo>
                    <a:pt x="2411" y="0"/>
                  </a:moveTo>
                  <a:cubicBezTo>
                    <a:pt x="1585" y="0"/>
                    <a:pt x="467" y="614"/>
                    <a:pt x="467" y="614"/>
                  </a:cubicBezTo>
                  <a:cubicBezTo>
                    <a:pt x="467" y="614"/>
                    <a:pt x="616" y="582"/>
                    <a:pt x="757" y="582"/>
                  </a:cubicBezTo>
                  <a:cubicBezTo>
                    <a:pt x="884" y="582"/>
                    <a:pt x="1004" y="608"/>
                    <a:pt x="1004" y="707"/>
                  </a:cubicBezTo>
                  <a:cubicBezTo>
                    <a:pt x="1004" y="894"/>
                    <a:pt x="0" y="1665"/>
                    <a:pt x="164" y="3066"/>
                  </a:cubicBezTo>
                  <a:cubicBezTo>
                    <a:pt x="164" y="3270"/>
                    <a:pt x="318" y="3375"/>
                    <a:pt x="468" y="3375"/>
                  </a:cubicBezTo>
                  <a:cubicBezTo>
                    <a:pt x="610" y="3375"/>
                    <a:pt x="747" y="3282"/>
                    <a:pt x="747" y="3089"/>
                  </a:cubicBezTo>
                  <a:cubicBezTo>
                    <a:pt x="864" y="2599"/>
                    <a:pt x="1074" y="2132"/>
                    <a:pt x="1401" y="1758"/>
                  </a:cubicBezTo>
                  <a:cubicBezTo>
                    <a:pt x="1588" y="1548"/>
                    <a:pt x="1798" y="1385"/>
                    <a:pt x="2032" y="1244"/>
                  </a:cubicBezTo>
                  <a:cubicBezTo>
                    <a:pt x="2078" y="1221"/>
                    <a:pt x="2125" y="1209"/>
                    <a:pt x="2172" y="1209"/>
                  </a:cubicBezTo>
                  <a:cubicBezTo>
                    <a:pt x="2218" y="1209"/>
                    <a:pt x="2265" y="1221"/>
                    <a:pt x="2312" y="1244"/>
                  </a:cubicBezTo>
                  <a:cubicBezTo>
                    <a:pt x="2569" y="1385"/>
                    <a:pt x="2849" y="1431"/>
                    <a:pt x="3129" y="1431"/>
                  </a:cubicBezTo>
                  <a:cubicBezTo>
                    <a:pt x="3199" y="1408"/>
                    <a:pt x="3269" y="1408"/>
                    <a:pt x="3339" y="1385"/>
                  </a:cubicBezTo>
                  <a:cubicBezTo>
                    <a:pt x="3378" y="1369"/>
                    <a:pt x="3417" y="1361"/>
                    <a:pt x="3455" y="1361"/>
                  </a:cubicBezTo>
                  <a:cubicBezTo>
                    <a:pt x="3531" y="1361"/>
                    <a:pt x="3604" y="1392"/>
                    <a:pt x="3666" y="1455"/>
                  </a:cubicBezTo>
                  <a:cubicBezTo>
                    <a:pt x="4016" y="1828"/>
                    <a:pt x="4436" y="2132"/>
                    <a:pt x="4927" y="2318"/>
                  </a:cubicBezTo>
                  <a:cubicBezTo>
                    <a:pt x="4967" y="2335"/>
                    <a:pt x="5007" y="2343"/>
                    <a:pt x="5045" y="2343"/>
                  </a:cubicBezTo>
                  <a:cubicBezTo>
                    <a:pt x="5271" y="2343"/>
                    <a:pt x="5434" y="2071"/>
                    <a:pt x="5254" y="1852"/>
                  </a:cubicBezTo>
                  <a:cubicBezTo>
                    <a:pt x="5090" y="1618"/>
                    <a:pt x="4903" y="1361"/>
                    <a:pt x="4717" y="1151"/>
                  </a:cubicBezTo>
                  <a:cubicBezTo>
                    <a:pt x="4553" y="1011"/>
                    <a:pt x="4600" y="754"/>
                    <a:pt x="4787" y="684"/>
                  </a:cubicBezTo>
                  <a:cubicBezTo>
                    <a:pt x="5043" y="567"/>
                    <a:pt x="5277" y="404"/>
                    <a:pt x="5464" y="194"/>
                  </a:cubicBezTo>
                  <a:lnTo>
                    <a:pt x="5464" y="194"/>
                  </a:lnTo>
                  <a:cubicBezTo>
                    <a:pt x="5464" y="194"/>
                    <a:pt x="4806" y="305"/>
                    <a:pt x="4116" y="305"/>
                  </a:cubicBezTo>
                  <a:cubicBezTo>
                    <a:pt x="3665" y="305"/>
                    <a:pt x="3200" y="257"/>
                    <a:pt x="2895" y="100"/>
                  </a:cubicBezTo>
                  <a:cubicBezTo>
                    <a:pt x="2758"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4"/>
            <p:cNvSpPr/>
            <p:nvPr/>
          </p:nvSpPr>
          <p:spPr>
            <a:xfrm>
              <a:off x="3752500" y="727675"/>
              <a:ext cx="136600" cy="83875"/>
            </a:xfrm>
            <a:custGeom>
              <a:avLst/>
              <a:gdLst/>
              <a:ahLst/>
              <a:cxnLst/>
              <a:rect l="l" t="t" r="r" b="b"/>
              <a:pathLst>
                <a:path w="5464" h="3355" extrusionOk="0">
                  <a:moveTo>
                    <a:pt x="2411" y="0"/>
                  </a:moveTo>
                  <a:cubicBezTo>
                    <a:pt x="1585" y="0"/>
                    <a:pt x="467" y="614"/>
                    <a:pt x="467" y="614"/>
                  </a:cubicBezTo>
                  <a:cubicBezTo>
                    <a:pt x="467" y="614"/>
                    <a:pt x="622" y="582"/>
                    <a:pt x="769" y="582"/>
                  </a:cubicBezTo>
                  <a:cubicBezTo>
                    <a:pt x="902" y="582"/>
                    <a:pt x="1028" y="608"/>
                    <a:pt x="1028" y="708"/>
                  </a:cubicBezTo>
                  <a:cubicBezTo>
                    <a:pt x="1028" y="871"/>
                    <a:pt x="0" y="1665"/>
                    <a:pt x="187" y="3066"/>
                  </a:cubicBezTo>
                  <a:cubicBezTo>
                    <a:pt x="175" y="3255"/>
                    <a:pt x="320" y="3355"/>
                    <a:pt x="468" y="3355"/>
                  </a:cubicBezTo>
                  <a:cubicBezTo>
                    <a:pt x="612" y="3355"/>
                    <a:pt x="759" y="3261"/>
                    <a:pt x="771" y="3066"/>
                  </a:cubicBezTo>
                  <a:cubicBezTo>
                    <a:pt x="864" y="2575"/>
                    <a:pt x="1098" y="2132"/>
                    <a:pt x="1424" y="1758"/>
                  </a:cubicBezTo>
                  <a:cubicBezTo>
                    <a:pt x="1588" y="1548"/>
                    <a:pt x="1821" y="1385"/>
                    <a:pt x="2055" y="1245"/>
                  </a:cubicBezTo>
                  <a:cubicBezTo>
                    <a:pt x="2096" y="1217"/>
                    <a:pt x="2145" y="1206"/>
                    <a:pt x="2197" y="1206"/>
                  </a:cubicBezTo>
                  <a:cubicBezTo>
                    <a:pt x="2234" y="1206"/>
                    <a:pt x="2273" y="1212"/>
                    <a:pt x="2312" y="1221"/>
                  </a:cubicBezTo>
                  <a:cubicBezTo>
                    <a:pt x="2536" y="1344"/>
                    <a:pt x="2778" y="1412"/>
                    <a:pt x="3022" y="1412"/>
                  </a:cubicBezTo>
                  <a:cubicBezTo>
                    <a:pt x="3058" y="1412"/>
                    <a:pt x="3093" y="1411"/>
                    <a:pt x="3129" y="1408"/>
                  </a:cubicBezTo>
                  <a:cubicBezTo>
                    <a:pt x="3199" y="1408"/>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8" y="2327"/>
                  </a:cubicBezTo>
                  <a:cubicBezTo>
                    <a:pt x="5283" y="2327"/>
                    <a:pt x="5454" y="2048"/>
                    <a:pt x="5277" y="1852"/>
                  </a:cubicBezTo>
                  <a:cubicBezTo>
                    <a:pt x="5090" y="1595"/>
                    <a:pt x="4903" y="1361"/>
                    <a:pt x="4717" y="1151"/>
                  </a:cubicBezTo>
                  <a:cubicBezTo>
                    <a:pt x="4576" y="988"/>
                    <a:pt x="4623" y="754"/>
                    <a:pt x="4810" y="661"/>
                  </a:cubicBezTo>
                  <a:cubicBezTo>
                    <a:pt x="5043" y="544"/>
                    <a:pt x="5277" y="381"/>
                    <a:pt x="5464" y="194"/>
                  </a:cubicBezTo>
                  <a:lnTo>
                    <a:pt x="5464" y="194"/>
                  </a:lnTo>
                  <a:cubicBezTo>
                    <a:pt x="5464" y="194"/>
                    <a:pt x="4806" y="305"/>
                    <a:pt x="4116" y="305"/>
                  </a:cubicBezTo>
                  <a:cubicBezTo>
                    <a:pt x="3665" y="305"/>
                    <a:pt x="3200" y="257"/>
                    <a:pt x="2895" y="101"/>
                  </a:cubicBezTo>
                  <a:cubicBezTo>
                    <a:pt x="2758"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34"/>
          <p:cNvSpPr/>
          <p:nvPr/>
        </p:nvSpPr>
        <p:spPr>
          <a:xfrm rot="1800192">
            <a:off x="8348037" y="-1795289"/>
            <a:ext cx="610741" cy="8734080"/>
          </a:xfrm>
          <a:prstGeom prst="rect">
            <a:avLst/>
          </a:prstGeom>
          <a:gradFill>
            <a:gsLst>
              <a:gs pos="0">
                <a:srgbClr val="F8D39F">
                  <a:alpha val="27058"/>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4"/>
          <p:cNvSpPr/>
          <p:nvPr/>
        </p:nvSpPr>
        <p:spPr>
          <a:xfrm rot="10800000">
            <a:off x="182850" y="4266250"/>
            <a:ext cx="3056875" cy="380150"/>
          </a:xfrm>
          <a:custGeom>
            <a:avLst/>
            <a:gdLst/>
            <a:ahLst/>
            <a:cxnLst/>
            <a:rect l="l" t="t" r="r" b="b"/>
            <a:pathLst>
              <a:path w="122275" h="15206" extrusionOk="0">
                <a:moveTo>
                  <a:pt x="28975" y="0"/>
                </a:moveTo>
                <a:cubicBezTo>
                  <a:pt x="28742" y="0"/>
                  <a:pt x="28532" y="47"/>
                  <a:pt x="28345" y="164"/>
                </a:cubicBezTo>
                <a:lnTo>
                  <a:pt x="22812" y="3433"/>
                </a:lnTo>
                <a:cubicBezTo>
                  <a:pt x="22648" y="3526"/>
                  <a:pt x="22438" y="3596"/>
                  <a:pt x="22228" y="3596"/>
                </a:cubicBezTo>
                <a:lnTo>
                  <a:pt x="1588" y="4740"/>
                </a:lnTo>
                <a:cubicBezTo>
                  <a:pt x="24" y="4810"/>
                  <a:pt x="0" y="7122"/>
                  <a:pt x="1565" y="7262"/>
                </a:cubicBezTo>
                <a:lnTo>
                  <a:pt x="52907" y="11324"/>
                </a:lnTo>
                <a:cubicBezTo>
                  <a:pt x="53865" y="11394"/>
                  <a:pt x="54402" y="12468"/>
                  <a:pt x="53888" y="13262"/>
                </a:cubicBezTo>
                <a:cubicBezTo>
                  <a:pt x="53327" y="14115"/>
                  <a:pt x="53953" y="15205"/>
                  <a:pt x="54935" y="15205"/>
                </a:cubicBezTo>
                <a:cubicBezTo>
                  <a:pt x="54975" y="15205"/>
                  <a:pt x="55015" y="15204"/>
                  <a:pt x="55055" y="15200"/>
                </a:cubicBezTo>
                <a:lnTo>
                  <a:pt x="121107" y="10250"/>
                </a:lnTo>
                <a:cubicBezTo>
                  <a:pt x="121761" y="10204"/>
                  <a:pt x="122275" y="9643"/>
                  <a:pt x="122275" y="8989"/>
                </a:cubicBezTo>
                <a:lnTo>
                  <a:pt x="122275" y="1261"/>
                </a:lnTo>
                <a:cubicBezTo>
                  <a:pt x="122275" y="561"/>
                  <a:pt x="121714" y="0"/>
                  <a:pt x="121014" y="0"/>
                </a:cubicBezTo>
                <a:close/>
              </a:path>
            </a:pathLst>
          </a:custGeom>
          <a:solidFill>
            <a:srgbClr val="FFFFFF">
              <a:alpha val="35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 name="Google Shape;671;p34"/>
          <p:cNvGrpSpPr/>
          <p:nvPr/>
        </p:nvGrpSpPr>
        <p:grpSpPr>
          <a:xfrm>
            <a:off x="374538" y="3804900"/>
            <a:ext cx="892525" cy="989950"/>
            <a:chOff x="4177425" y="237950"/>
            <a:chExt cx="892525" cy="989950"/>
          </a:xfrm>
        </p:grpSpPr>
        <p:sp>
          <p:nvSpPr>
            <p:cNvPr id="672" name="Google Shape;672;p34"/>
            <p:cNvSpPr/>
            <p:nvPr/>
          </p:nvSpPr>
          <p:spPr>
            <a:xfrm>
              <a:off x="4533500" y="1118800"/>
              <a:ext cx="223775" cy="109100"/>
            </a:xfrm>
            <a:custGeom>
              <a:avLst/>
              <a:gdLst/>
              <a:ahLst/>
              <a:cxnLst/>
              <a:rect l="l" t="t" r="r" b="b"/>
              <a:pathLst>
                <a:path w="8951" h="4364" extrusionOk="0">
                  <a:moveTo>
                    <a:pt x="8551" y="1"/>
                  </a:moveTo>
                  <a:cubicBezTo>
                    <a:pt x="8512" y="1"/>
                    <a:pt x="8471" y="9"/>
                    <a:pt x="8429" y="29"/>
                  </a:cubicBezTo>
                  <a:cubicBezTo>
                    <a:pt x="8359" y="52"/>
                    <a:pt x="8289" y="75"/>
                    <a:pt x="8219" y="122"/>
                  </a:cubicBezTo>
                  <a:cubicBezTo>
                    <a:pt x="7238" y="449"/>
                    <a:pt x="6374" y="1033"/>
                    <a:pt x="5744" y="1850"/>
                  </a:cubicBezTo>
                  <a:cubicBezTo>
                    <a:pt x="5627" y="2013"/>
                    <a:pt x="5464" y="2177"/>
                    <a:pt x="5277" y="2317"/>
                  </a:cubicBezTo>
                  <a:cubicBezTo>
                    <a:pt x="5207" y="2340"/>
                    <a:pt x="5137" y="2364"/>
                    <a:pt x="5067" y="2364"/>
                  </a:cubicBezTo>
                  <a:cubicBezTo>
                    <a:pt x="4841" y="2329"/>
                    <a:pt x="4615" y="2312"/>
                    <a:pt x="4389" y="2312"/>
                  </a:cubicBezTo>
                  <a:cubicBezTo>
                    <a:pt x="3539" y="2312"/>
                    <a:pt x="2699" y="2551"/>
                    <a:pt x="1961" y="2994"/>
                  </a:cubicBezTo>
                  <a:cubicBezTo>
                    <a:pt x="1471" y="3248"/>
                    <a:pt x="557" y="3276"/>
                    <a:pt x="175" y="3276"/>
                  </a:cubicBezTo>
                  <a:cubicBezTo>
                    <a:pt x="66" y="3276"/>
                    <a:pt x="0" y="3274"/>
                    <a:pt x="0" y="3274"/>
                  </a:cubicBezTo>
                  <a:lnTo>
                    <a:pt x="0" y="3274"/>
                  </a:lnTo>
                  <a:cubicBezTo>
                    <a:pt x="305" y="3548"/>
                    <a:pt x="714" y="3636"/>
                    <a:pt x="1138" y="3636"/>
                  </a:cubicBezTo>
                  <a:cubicBezTo>
                    <a:pt x="1655" y="3636"/>
                    <a:pt x="2194" y="3504"/>
                    <a:pt x="2592" y="3414"/>
                  </a:cubicBezTo>
                  <a:cubicBezTo>
                    <a:pt x="2802" y="3362"/>
                    <a:pt x="3038" y="3335"/>
                    <a:pt x="3271" y="3335"/>
                  </a:cubicBezTo>
                  <a:cubicBezTo>
                    <a:pt x="3349" y="3335"/>
                    <a:pt x="3426" y="3338"/>
                    <a:pt x="3502" y="3344"/>
                  </a:cubicBezTo>
                  <a:cubicBezTo>
                    <a:pt x="3642" y="3344"/>
                    <a:pt x="3759" y="3484"/>
                    <a:pt x="3759" y="3648"/>
                  </a:cubicBezTo>
                  <a:cubicBezTo>
                    <a:pt x="3759" y="3671"/>
                    <a:pt x="3759" y="3694"/>
                    <a:pt x="3759" y="3718"/>
                  </a:cubicBezTo>
                  <a:cubicBezTo>
                    <a:pt x="3572" y="3741"/>
                    <a:pt x="3245" y="4068"/>
                    <a:pt x="3245" y="4068"/>
                  </a:cubicBezTo>
                  <a:cubicBezTo>
                    <a:pt x="3321" y="4062"/>
                    <a:pt x="3397" y="4059"/>
                    <a:pt x="3475" y="4059"/>
                  </a:cubicBezTo>
                  <a:cubicBezTo>
                    <a:pt x="3688" y="4059"/>
                    <a:pt x="3911" y="4081"/>
                    <a:pt x="4133" y="4115"/>
                  </a:cubicBezTo>
                  <a:cubicBezTo>
                    <a:pt x="4598" y="4294"/>
                    <a:pt x="4954" y="4364"/>
                    <a:pt x="5242" y="4364"/>
                  </a:cubicBezTo>
                  <a:cubicBezTo>
                    <a:pt x="6229" y="4364"/>
                    <a:pt x="6424" y="3549"/>
                    <a:pt x="7471" y="3531"/>
                  </a:cubicBezTo>
                  <a:lnTo>
                    <a:pt x="7565" y="3531"/>
                  </a:lnTo>
                  <a:cubicBezTo>
                    <a:pt x="7682" y="3508"/>
                    <a:pt x="7822" y="3508"/>
                    <a:pt x="7962" y="3484"/>
                  </a:cubicBezTo>
                  <a:cubicBezTo>
                    <a:pt x="8329" y="3398"/>
                    <a:pt x="8256" y="2891"/>
                    <a:pt x="7928" y="2891"/>
                  </a:cubicBezTo>
                  <a:cubicBezTo>
                    <a:pt x="7902" y="2891"/>
                    <a:pt x="7874" y="2894"/>
                    <a:pt x="7845" y="2901"/>
                  </a:cubicBezTo>
                  <a:lnTo>
                    <a:pt x="7588" y="2901"/>
                  </a:lnTo>
                  <a:cubicBezTo>
                    <a:pt x="7285" y="2831"/>
                    <a:pt x="6748" y="1920"/>
                    <a:pt x="8242" y="893"/>
                  </a:cubicBezTo>
                  <a:cubicBezTo>
                    <a:pt x="8405" y="776"/>
                    <a:pt x="8569" y="659"/>
                    <a:pt x="8709" y="519"/>
                  </a:cubicBezTo>
                  <a:cubicBezTo>
                    <a:pt x="8950" y="338"/>
                    <a:pt x="8793" y="1"/>
                    <a:pt x="8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4"/>
            <p:cNvSpPr/>
            <p:nvPr/>
          </p:nvSpPr>
          <p:spPr>
            <a:xfrm>
              <a:off x="4932750" y="891700"/>
              <a:ext cx="137200" cy="84400"/>
            </a:xfrm>
            <a:custGeom>
              <a:avLst/>
              <a:gdLst/>
              <a:ahLst/>
              <a:cxnLst/>
              <a:rect l="l" t="t" r="r" b="b"/>
              <a:pathLst>
                <a:path w="5488" h="3376" extrusionOk="0">
                  <a:moveTo>
                    <a:pt x="2434" y="0"/>
                  </a:moveTo>
                  <a:cubicBezTo>
                    <a:pt x="1608" y="0"/>
                    <a:pt x="491" y="614"/>
                    <a:pt x="491" y="614"/>
                  </a:cubicBezTo>
                  <a:cubicBezTo>
                    <a:pt x="491" y="614"/>
                    <a:pt x="639" y="582"/>
                    <a:pt x="780" y="582"/>
                  </a:cubicBezTo>
                  <a:cubicBezTo>
                    <a:pt x="907" y="582"/>
                    <a:pt x="1028" y="608"/>
                    <a:pt x="1028" y="707"/>
                  </a:cubicBezTo>
                  <a:cubicBezTo>
                    <a:pt x="1028" y="871"/>
                    <a:pt x="0" y="1665"/>
                    <a:pt x="187" y="3066"/>
                  </a:cubicBezTo>
                  <a:cubicBezTo>
                    <a:pt x="175" y="3270"/>
                    <a:pt x="324" y="3375"/>
                    <a:pt x="474" y="3375"/>
                  </a:cubicBezTo>
                  <a:cubicBezTo>
                    <a:pt x="616" y="3375"/>
                    <a:pt x="759" y="3282"/>
                    <a:pt x="771" y="3089"/>
                  </a:cubicBezTo>
                  <a:cubicBezTo>
                    <a:pt x="864" y="2599"/>
                    <a:pt x="1098" y="2155"/>
                    <a:pt x="1424" y="1758"/>
                  </a:cubicBezTo>
                  <a:cubicBezTo>
                    <a:pt x="1611" y="1571"/>
                    <a:pt x="1821" y="1408"/>
                    <a:pt x="2055" y="1268"/>
                  </a:cubicBezTo>
                  <a:cubicBezTo>
                    <a:pt x="2098" y="1239"/>
                    <a:pt x="2159" y="1219"/>
                    <a:pt x="2222" y="1219"/>
                  </a:cubicBezTo>
                  <a:cubicBezTo>
                    <a:pt x="2260" y="1219"/>
                    <a:pt x="2299" y="1227"/>
                    <a:pt x="2335" y="1244"/>
                  </a:cubicBezTo>
                  <a:cubicBezTo>
                    <a:pt x="2569" y="1385"/>
                    <a:pt x="2849" y="1431"/>
                    <a:pt x="3152" y="1431"/>
                  </a:cubicBezTo>
                  <a:cubicBezTo>
                    <a:pt x="3222" y="1408"/>
                    <a:pt x="3292" y="1408"/>
                    <a:pt x="3362" y="1385"/>
                  </a:cubicBezTo>
                  <a:cubicBezTo>
                    <a:pt x="3401" y="1369"/>
                    <a:pt x="3440" y="1361"/>
                    <a:pt x="3477" y="1361"/>
                  </a:cubicBezTo>
                  <a:cubicBezTo>
                    <a:pt x="3552" y="1361"/>
                    <a:pt x="3619" y="1392"/>
                    <a:pt x="3666" y="1455"/>
                  </a:cubicBezTo>
                  <a:cubicBezTo>
                    <a:pt x="4016" y="1828"/>
                    <a:pt x="4436" y="2132"/>
                    <a:pt x="4927" y="2318"/>
                  </a:cubicBezTo>
                  <a:cubicBezTo>
                    <a:pt x="4971" y="2341"/>
                    <a:pt x="5015" y="2351"/>
                    <a:pt x="5056" y="2351"/>
                  </a:cubicBezTo>
                  <a:cubicBezTo>
                    <a:pt x="5277" y="2351"/>
                    <a:pt x="5434" y="2071"/>
                    <a:pt x="5277" y="1875"/>
                  </a:cubicBezTo>
                  <a:cubicBezTo>
                    <a:pt x="5113" y="1618"/>
                    <a:pt x="4927" y="1385"/>
                    <a:pt x="4717" y="1151"/>
                  </a:cubicBezTo>
                  <a:cubicBezTo>
                    <a:pt x="4576" y="1011"/>
                    <a:pt x="4623" y="754"/>
                    <a:pt x="4810" y="684"/>
                  </a:cubicBezTo>
                  <a:cubicBezTo>
                    <a:pt x="5067" y="567"/>
                    <a:pt x="5300" y="404"/>
                    <a:pt x="5487" y="194"/>
                  </a:cubicBezTo>
                  <a:lnTo>
                    <a:pt x="5487" y="194"/>
                  </a:lnTo>
                  <a:cubicBezTo>
                    <a:pt x="5487" y="194"/>
                    <a:pt x="4812" y="315"/>
                    <a:pt x="4116" y="315"/>
                  </a:cubicBezTo>
                  <a:cubicBezTo>
                    <a:pt x="3668" y="315"/>
                    <a:pt x="3211" y="265"/>
                    <a:pt x="2919" y="100"/>
                  </a:cubicBezTo>
                  <a:cubicBezTo>
                    <a:pt x="2781" y="29"/>
                    <a:pt x="2615" y="0"/>
                    <a:pt x="2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p:nvPr/>
          </p:nvSpPr>
          <p:spPr>
            <a:xfrm>
              <a:off x="4249800" y="848600"/>
              <a:ext cx="224575" cy="109925"/>
            </a:xfrm>
            <a:custGeom>
              <a:avLst/>
              <a:gdLst/>
              <a:ahLst/>
              <a:cxnLst/>
              <a:rect l="l" t="t" r="r" b="b"/>
              <a:pathLst>
                <a:path w="8983" h="4397" extrusionOk="0">
                  <a:moveTo>
                    <a:pt x="8563" y="0"/>
                  </a:moveTo>
                  <a:cubicBezTo>
                    <a:pt x="8513" y="0"/>
                    <a:pt x="8460" y="15"/>
                    <a:pt x="8406" y="50"/>
                  </a:cubicBezTo>
                  <a:cubicBezTo>
                    <a:pt x="8336" y="73"/>
                    <a:pt x="8266" y="97"/>
                    <a:pt x="8219" y="120"/>
                  </a:cubicBezTo>
                  <a:cubicBezTo>
                    <a:pt x="7239" y="470"/>
                    <a:pt x="6375" y="1077"/>
                    <a:pt x="5745" y="1871"/>
                  </a:cubicBezTo>
                  <a:cubicBezTo>
                    <a:pt x="5628" y="2058"/>
                    <a:pt x="5464" y="2221"/>
                    <a:pt x="5278" y="2338"/>
                  </a:cubicBezTo>
                  <a:cubicBezTo>
                    <a:pt x="5226" y="2372"/>
                    <a:pt x="5175" y="2394"/>
                    <a:pt x="5124" y="2394"/>
                  </a:cubicBezTo>
                  <a:cubicBezTo>
                    <a:pt x="5105" y="2394"/>
                    <a:pt x="5086" y="2391"/>
                    <a:pt x="5067" y="2385"/>
                  </a:cubicBezTo>
                  <a:cubicBezTo>
                    <a:pt x="4853" y="2357"/>
                    <a:pt x="4637" y="2343"/>
                    <a:pt x="4422" y="2343"/>
                  </a:cubicBezTo>
                  <a:cubicBezTo>
                    <a:pt x="3561" y="2343"/>
                    <a:pt x="2709" y="2567"/>
                    <a:pt x="1962" y="3015"/>
                  </a:cubicBezTo>
                  <a:cubicBezTo>
                    <a:pt x="1411" y="3301"/>
                    <a:pt x="323" y="3319"/>
                    <a:pt x="59" y="3319"/>
                  </a:cubicBezTo>
                  <a:cubicBezTo>
                    <a:pt x="22" y="3319"/>
                    <a:pt x="1" y="3319"/>
                    <a:pt x="1" y="3319"/>
                  </a:cubicBezTo>
                  <a:lnTo>
                    <a:pt x="1" y="3319"/>
                  </a:lnTo>
                  <a:cubicBezTo>
                    <a:pt x="309" y="3585"/>
                    <a:pt x="725" y="3671"/>
                    <a:pt x="1154" y="3671"/>
                  </a:cubicBezTo>
                  <a:cubicBezTo>
                    <a:pt x="1666" y="3671"/>
                    <a:pt x="2199" y="3548"/>
                    <a:pt x="2593" y="3459"/>
                  </a:cubicBezTo>
                  <a:cubicBezTo>
                    <a:pt x="2803" y="3406"/>
                    <a:pt x="3026" y="3380"/>
                    <a:pt x="3262" y="3380"/>
                  </a:cubicBezTo>
                  <a:cubicBezTo>
                    <a:pt x="3341" y="3380"/>
                    <a:pt x="3421" y="3383"/>
                    <a:pt x="3503" y="3389"/>
                  </a:cubicBezTo>
                  <a:cubicBezTo>
                    <a:pt x="3643" y="3389"/>
                    <a:pt x="3760" y="3505"/>
                    <a:pt x="3760" y="3669"/>
                  </a:cubicBezTo>
                  <a:cubicBezTo>
                    <a:pt x="3760" y="3692"/>
                    <a:pt x="3760" y="3716"/>
                    <a:pt x="3760" y="3762"/>
                  </a:cubicBezTo>
                  <a:cubicBezTo>
                    <a:pt x="3573" y="3786"/>
                    <a:pt x="3246" y="4112"/>
                    <a:pt x="3246" y="4112"/>
                  </a:cubicBezTo>
                  <a:cubicBezTo>
                    <a:pt x="3346" y="4096"/>
                    <a:pt x="3448" y="4088"/>
                    <a:pt x="3552" y="4088"/>
                  </a:cubicBezTo>
                  <a:cubicBezTo>
                    <a:pt x="3741" y="4088"/>
                    <a:pt x="3937" y="4114"/>
                    <a:pt x="4133" y="4159"/>
                  </a:cubicBezTo>
                  <a:cubicBezTo>
                    <a:pt x="4588" y="4330"/>
                    <a:pt x="4938" y="4396"/>
                    <a:pt x="5223" y="4396"/>
                  </a:cubicBezTo>
                  <a:cubicBezTo>
                    <a:pt x="6227" y="4396"/>
                    <a:pt x="6417" y="3570"/>
                    <a:pt x="7472" y="3552"/>
                  </a:cubicBezTo>
                  <a:lnTo>
                    <a:pt x="7566" y="3552"/>
                  </a:lnTo>
                  <a:cubicBezTo>
                    <a:pt x="7682" y="3552"/>
                    <a:pt x="7822" y="3529"/>
                    <a:pt x="7963" y="3505"/>
                  </a:cubicBezTo>
                  <a:cubicBezTo>
                    <a:pt x="8315" y="3439"/>
                    <a:pt x="8231" y="2916"/>
                    <a:pt x="7907" y="2916"/>
                  </a:cubicBezTo>
                  <a:cubicBezTo>
                    <a:pt x="7887" y="2916"/>
                    <a:pt x="7867" y="2918"/>
                    <a:pt x="7846" y="2922"/>
                  </a:cubicBezTo>
                  <a:cubicBezTo>
                    <a:pt x="7799" y="2933"/>
                    <a:pt x="7752" y="2939"/>
                    <a:pt x="7709" y="2939"/>
                  </a:cubicBezTo>
                  <a:cubicBezTo>
                    <a:pt x="7665" y="2939"/>
                    <a:pt x="7624" y="2933"/>
                    <a:pt x="7589" y="2922"/>
                  </a:cubicBezTo>
                  <a:cubicBezTo>
                    <a:pt x="7262" y="2875"/>
                    <a:pt x="6748" y="1964"/>
                    <a:pt x="8219" y="914"/>
                  </a:cubicBezTo>
                  <a:cubicBezTo>
                    <a:pt x="8406" y="797"/>
                    <a:pt x="8546" y="680"/>
                    <a:pt x="8710" y="540"/>
                  </a:cubicBezTo>
                  <a:cubicBezTo>
                    <a:pt x="8983" y="384"/>
                    <a:pt x="8816" y="0"/>
                    <a:pt x="8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4"/>
            <p:cNvSpPr/>
            <p:nvPr/>
          </p:nvSpPr>
          <p:spPr>
            <a:xfrm>
              <a:off x="4462164" y="237950"/>
              <a:ext cx="136600" cy="84400"/>
            </a:xfrm>
            <a:custGeom>
              <a:avLst/>
              <a:gdLst/>
              <a:ahLst/>
              <a:cxnLst/>
              <a:rect l="l" t="t" r="r" b="b"/>
              <a:pathLst>
                <a:path w="5464" h="3376" extrusionOk="0">
                  <a:moveTo>
                    <a:pt x="2411" y="0"/>
                  </a:moveTo>
                  <a:cubicBezTo>
                    <a:pt x="1585" y="0"/>
                    <a:pt x="467" y="614"/>
                    <a:pt x="467" y="614"/>
                  </a:cubicBezTo>
                  <a:cubicBezTo>
                    <a:pt x="467" y="614"/>
                    <a:pt x="616" y="582"/>
                    <a:pt x="757" y="582"/>
                  </a:cubicBezTo>
                  <a:cubicBezTo>
                    <a:pt x="884" y="582"/>
                    <a:pt x="1004" y="608"/>
                    <a:pt x="1004" y="707"/>
                  </a:cubicBezTo>
                  <a:cubicBezTo>
                    <a:pt x="1004" y="894"/>
                    <a:pt x="0" y="1665"/>
                    <a:pt x="164" y="3066"/>
                  </a:cubicBezTo>
                  <a:cubicBezTo>
                    <a:pt x="164" y="3270"/>
                    <a:pt x="318" y="3375"/>
                    <a:pt x="468" y="3375"/>
                  </a:cubicBezTo>
                  <a:cubicBezTo>
                    <a:pt x="610" y="3375"/>
                    <a:pt x="747" y="3282"/>
                    <a:pt x="747" y="3089"/>
                  </a:cubicBezTo>
                  <a:cubicBezTo>
                    <a:pt x="864" y="2599"/>
                    <a:pt x="1074" y="2132"/>
                    <a:pt x="1401" y="1758"/>
                  </a:cubicBezTo>
                  <a:cubicBezTo>
                    <a:pt x="1588" y="1548"/>
                    <a:pt x="1798" y="1385"/>
                    <a:pt x="2032" y="1244"/>
                  </a:cubicBezTo>
                  <a:cubicBezTo>
                    <a:pt x="2078" y="1221"/>
                    <a:pt x="2125" y="1209"/>
                    <a:pt x="2172" y="1209"/>
                  </a:cubicBezTo>
                  <a:cubicBezTo>
                    <a:pt x="2218" y="1209"/>
                    <a:pt x="2265" y="1221"/>
                    <a:pt x="2312" y="1244"/>
                  </a:cubicBezTo>
                  <a:cubicBezTo>
                    <a:pt x="2569" y="1385"/>
                    <a:pt x="2849" y="1431"/>
                    <a:pt x="3129" y="1431"/>
                  </a:cubicBezTo>
                  <a:cubicBezTo>
                    <a:pt x="3199" y="1408"/>
                    <a:pt x="3269" y="1408"/>
                    <a:pt x="3339" y="1385"/>
                  </a:cubicBezTo>
                  <a:cubicBezTo>
                    <a:pt x="3378" y="1369"/>
                    <a:pt x="3417" y="1361"/>
                    <a:pt x="3455" y="1361"/>
                  </a:cubicBezTo>
                  <a:cubicBezTo>
                    <a:pt x="3531" y="1361"/>
                    <a:pt x="3604" y="1392"/>
                    <a:pt x="3666" y="1455"/>
                  </a:cubicBezTo>
                  <a:cubicBezTo>
                    <a:pt x="4016" y="1828"/>
                    <a:pt x="4436" y="2132"/>
                    <a:pt x="4927" y="2318"/>
                  </a:cubicBezTo>
                  <a:cubicBezTo>
                    <a:pt x="4967" y="2335"/>
                    <a:pt x="5007" y="2343"/>
                    <a:pt x="5045" y="2343"/>
                  </a:cubicBezTo>
                  <a:cubicBezTo>
                    <a:pt x="5271" y="2343"/>
                    <a:pt x="5434" y="2071"/>
                    <a:pt x="5254" y="1852"/>
                  </a:cubicBezTo>
                  <a:cubicBezTo>
                    <a:pt x="5090" y="1618"/>
                    <a:pt x="4903" y="1361"/>
                    <a:pt x="4717" y="1151"/>
                  </a:cubicBezTo>
                  <a:cubicBezTo>
                    <a:pt x="4553" y="1011"/>
                    <a:pt x="4600" y="754"/>
                    <a:pt x="4787" y="684"/>
                  </a:cubicBezTo>
                  <a:cubicBezTo>
                    <a:pt x="5043" y="567"/>
                    <a:pt x="5277" y="404"/>
                    <a:pt x="5464" y="194"/>
                  </a:cubicBezTo>
                  <a:lnTo>
                    <a:pt x="5464" y="194"/>
                  </a:lnTo>
                  <a:cubicBezTo>
                    <a:pt x="5464" y="194"/>
                    <a:pt x="4806" y="305"/>
                    <a:pt x="4116" y="305"/>
                  </a:cubicBezTo>
                  <a:cubicBezTo>
                    <a:pt x="3665" y="305"/>
                    <a:pt x="3200" y="257"/>
                    <a:pt x="2895" y="100"/>
                  </a:cubicBezTo>
                  <a:cubicBezTo>
                    <a:pt x="2758"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677"/>
        <p:cNvGrpSpPr/>
        <p:nvPr/>
      </p:nvGrpSpPr>
      <p:grpSpPr>
        <a:xfrm>
          <a:off x="0" y="0"/>
          <a:ext cx="0" cy="0"/>
          <a:chOff x="0" y="0"/>
          <a:chExt cx="0" cy="0"/>
        </a:xfrm>
      </p:grpSpPr>
      <p:sp>
        <p:nvSpPr>
          <p:cNvPr id="682" name="Google Shape;682;p35"/>
          <p:cNvSpPr/>
          <p:nvPr/>
        </p:nvSpPr>
        <p:spPr>
          <a:xfrm>
            <a:off x="6168077" y="539500"/>
            <a:ext cx="2793067" cy="347343"/>
          </a:xfrm>
          <a:custGeom>
            <a:avLst/>
            <a:gdLst/>
            <a:ahLst/>
            <a:cxnLst/>
            <a:rect l="l" t="t" r="r" b="b"/>
            <a:pathLst>
              <a:path w="122275" h="15206" extrusionOk="0">
                <a:moveTo>
                  <a:pt x="28975" y="0"/>
                </a:moveTo>
                <a:cubicBezTo>
                  <a:pt x="28742" y="0"/>
                  <a:pt x="28532" y="47"/>
                  <a:pt x="28345" y="164"/>
                </a:cubicBezTo>
                <a:lnTo>
                  <a:pt x="22812" y="3433"/>
                </a:lnTo>
                <a:cubicBezTo>
                  <a:pt x="22648" y="3526"/>
                  <a:pt x="22438" y="3596"/>
                  <a:pt x="22228" y="3596"/>
                </a:cubicBezTo>
                <a:lnTo>
                  <a:pt x="1588" y="4740"/>
                </a:lnTo>
                <a:cubicBezTo>
                  <a:pt x="24" y="4810"/>
                  <a:pt x="0" y="7122"/>
                  <a:pt x="1565" y="7262"/>
                </a:cubicBezTo>
                <a:lnTo>
                  <a:pt x="52907" y="11324"/>
                </a:lnTo>
                <a:cubicBezTo>
                  <a:pt x="53865" y="11394"/>
                  <a:pt x="54402" y="12468"/>
                  <a:pt x="53888" y="13262"/>
                </a:cubicBezTo>
                <a:cubicBezTo>
                  <a:pt x="53327" y="14115"/>
                  <a:pt x="53953" y="15205"/>
                  <a:pt x="54935" y="15205"/>
                </a:cubicBezTo>
                <a:cubicBezTo>
                  <a:pt x="54975" y="15205"/>
                  <a:pt x="55015" y="15204"/>
                  <a:pt x="55055" y="15200"/>
                </a:cubicBezTo>
                <a:lnTo>
                  <a:pt x="121107" y="10250"/>
                </a:lnTo>
                <a:cubicBezTo>
                  <a:pt x="121761" y="10204"/>
                  <a:pt x="122275" y="9643"/>
                  <a:pt x="122275" y="8989"/>
                </a:cubicBezTo>
                <a:lnTo>
                  <a:pt x="122275" y="1261"/>
                </a:lnTo>
                <a:cubicBezTo>
                  <a:pt x="122275" y="561"/>
                  <a:pt x="121714" y="0"/>
                  <a:pt x="121014" y="0"/>
                </a:cubicBezTo>
                <a:close/>
              </a:path>
            </a:pathLst>
          </a:custGeom>
          <a:solidFill>
            <a:srgbClr val="FFFFFF">
              <a:alpha val="6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35"/>
          <p:cNvGrpSpPr/>
          <p:nvPr/>
        </p:nvGrpSpPr>
        <p:grpSpPr>
          <a:xfrm>
            <a:off x="6310250" y="365050"/>
            <a:ext cx="2223750" cy="696250"/>
            <a:chOff x="2250625" y="399575"/>
            <a:chExt cx="2223750" cy="696250"/>
          </a:xfrm>
        </p:grpSpPr>
        <p:sp>
          <p:nvSpPr>
            <p:cNvPr id="684" name="Google Shape;684;p35"/>
            <p:cNvSpPr/>
            <p:nvPr/>
          </p:nvSpPr>
          <p:spPr>
            <a:xfrm>
              <a:off x="3537100" y="948300"/>
              <a:ext cx="232950" cy="97000"/>
            </a:xfrm>
            <a:custGeom>
              <a:avLst/>
              <a:gdLst/>
              <a:ahLst/>
              <a:cxnLst/>
              <a:rect l="l" t="t" r="r" b="b"/>
              <a:pathLst>
                <a:path w="9318" h="3880" extrusionOk="0">
                  <a:moveTo>
                    <a:pt x="8909" y="1"/>
                  </a:moveTo>
                  <a:cubicBezTo>
                    <a:pt x="8868" y="1"/>
                    <a:pt x="8825" y="10"/>
                    <a:pt x="8780" y="31"/>
                  </a:cubicBezTo>
                  <a:cubicBezTo>
                    <a:pt x="8710" y="54"/>
                    <a:pt x="8640" y="54"/>
                    <a:pt x="8570" y="78"/>
                  </a:cubicBezTo>
                  <a:cubicBezTo>
                    <a:pt x="7566" y="265"/>
                    <a:pt x="6632" y="755"/>
                    <a:pt x="5884" y="1455"/>
                  </a:cubicBezTo>
                  <a:cubicBezTo>
                    <a:pt x="5744" y="1619"/>
                    <a:pt x="5558" y="1736"/>
                    <a:pt x="5347" y="1852"/>
                  </a:cubicBezTo>
                  <a:cubicBezTo>
                    <a:pt x="5312" y="1864"/>
                    <a:pt x="5277" y="1870"/>
                    <a:pt x="5242" y="1870"/>
                  </a:cubicBezTo>
                  <a:cubicBezTo>
                    <a:pt x="5207" y="1870"/>
                    <a:pt x="5172" y="1864"/>
                    <a:pt x="5137" y="1852"/>
                  </a:cubicBezTo>
                  <a:cubicBezTo>
                    <a:pt x="4700" y="1736"/>
                    <a:pt x="4255" y="1676"/>
                    <a:pt x="3811" y="1676"/>
                  </a:cubicBezTo>
                  <a:cubicBezTo>
                    <a:pt x="3189" y="1676"/>
                    <a:pt x="2571" y="1794"/>
                    <a:pt x="1985" y="2039"/>
                  </a:cubicBezTo>
                  <a:cubicBezTo>
                    <a:pt x="1760" y="2117"/>
                    <a:pt x="1464" y="2143"/>
                    <a:pt x="1170" y="2143"/>
                  </a:cubicBezTo>
                  <a:cubicBezTo>
                    <a:pt x="582" y="2143"/>
                    <a:pt x="1" y="2039"/>
                    <a:pt x="1" y="2039"/>
                  </a:cubicBezTo>
                  <a:lnTo>
                    <a:pt x="1" y="2039"/>
                  </a:lnTo>
                  <a:cubicBezTo>
                    <a:pt x="384" y="2499"/>
                    <a:pt x="1038" y="2606"/>
                    <a:pt x="1647" y="2606"/>
                  </a:cubicBezTo>
                  <a:cubicBezTo>
                    <a:pt x="1967" y="2606"/>
                    <a:pt x="2273" y="2577"/>
                    <a:pt x="2522" y="2553"/>
                  </a:cubicBezTo>
                  <a:cubicBezTo>
                    <a:pt x="2604" y="2546"/>
                    <a:pt x="2687" y="2544"/>
                    <a:pt x="2770" y="2544"/>
                  </a:cubicBezTo>
                  <a:cubicBezTo>
                    <a:pt x="2999" y="2544"/>
                    <a:pt x="3234" y="2565"/>
                    <a:pt x="3456" y="2599"/>
                  </a:cubicBezTo>
                  <a:cubicBezTo>
                    <a:pt x="3596" y="2646"/>
                    <a:pt x="3690" y="2786"/>
                    <a:pt x="3666" y="2950"/>
                  </a:cubicBezTo>
                  <a:cubicBezTo>
                    <a:pt x="3666" y="2973"/>
                    <a:pt x="3666" y="2996"/>
                    <a:pt x="3666" y="3020"/>
                  </a:cubicBezTo>
                  <a:cubicBezTo>
                    <a:pt x="3456" y="3066"/>
                    <a:pt x="3246" y="3160"/>
                    <a:pt x="3083" y="3300"/>
                  </a:cubicBezTo>
                  <a:cubicBezTo>
                    <a:pt x="3386" y="3323"/>
                    <a:pt x="3690" y="3370"/>
                    <a:pt x="3970" y="3487"/>
                  </a:cubicBezTo>
                  <a:cubicBezTo>
                    <a:pt x="4519" y="3778"/>
                    <a:pt x="4920" y="3880"/>
                    <a:pt x="5244" y="3880"/>
                  </a:cubicBezTo>
                  <a:cubicBezTo>
                    <a:pt x="5994" y="3880"/>
                    <a:pt x="6328" y="3332"/>
                    <a:pt x="7127" y="3332"/>
                  </a:cubicBezTo>
                  <a:cubicBezTo>
                    <a:pt x="7199" y="3332"/>
                    <a:pt x="7275" y="3337"/>
                    <a:pt x="7355" y="3347"/>
                  </a:cubicBezTo>
                  <a:lnTo>
                    <a:pt x="7449" y="3347"/>
                  </a:lnTo>
                  <a:cubicBezTo>
                    <a:pt x="7507" y="3358"/>
                    <a:pt x="7571" y="3364"/>
                    <a:pt x="7639" y="3364"/>
                  </a:cubicBezTo>
                  <a:cubicBezTo>
                    <a:pt x="7706" y="3364"/>
                    <a:pt x="7776" y="3358"/>
                    <a:pt x="7846" y="3347"/>
                  </a:cubicBezTo>
                  <a:cubicBezTo>
                    <a:pt x="8243" y="3347"/>
                    <a:pt x="8196" y="2763"/>
                    <a:pt x="7822" y="2763"/>
                  </a:cubicBezTo>
                  <a:cubicBezTo>
                    <a:pt x="7791" y="2771"/>
                    <a:pt x="7760" y="2773"/>
                    <a:pt x="7730" y="2773"/>
                  </a:cubicBezTo>
                  <a:cubicBezTo>
                    <a:pt x="7669" y="2773"/>
                    <a:pt x="7612" y="2763"/>
                    <a:pt x="7566" y="2763"/>
                  </a:cubicBezTo>
                  <a:cubicBezTo>
                    <a:pt x="7262" y="2646"/>
                    <a:pt x="6865" y="1665"/>
                    <a:pt x="8476" y="848"/>
                  </a:cubicBezTo>
                  <a:cubicBezTo>
                    <a:pt x="8663" y="778"/>
                    <a:pt x="8826" y="661"/>
                    <a:pt x="9013" y="568"/>
                  </a:cubicBezTo>
                  <a:cubicBezTo>
                    <a:pt x="9318" y="426"/>
                    <a:pt x="9181" y="1"/>
                    <a:pt x="8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4249800" y="848600"/>
              <a:ext cx="224575" cy="109925"/>
            </a:xfrm>
            <a:custGeom>
              <a:avLst/>
              <a:gdLst/>
              <a:ahLst/>
              <a:cxnLst/>
              <a:rect l="l" t="t" r="r" b="b"/>
              <a:pathLst>
                <a:path w="8983" h="4397" extrusionOk="0">
                  <a:moveTo>
                    <a:pt x="8563" y="0"/>
                  </a:moveTo>
                  <a:cubicBezTo>
                    <a:pt x="8513" y="0"/>
                    <a:pt x="8460" y="15"/>
                    <a:pt x="8406" y="50"/>
                  </a:cubicBezTo>
                  <a:cubicBezTo>
                    <a:pt x="8336" y="73"/>
                    <a:pt x="8266" y="97"/>
                    <a:pt x="8219" y="120"/>
                  </a:cubicBezTo>
                  <a:cubicBezTo>
                    <a:pt x="7239" y="470"/>
                    <a:pt x="6375" y="1077"/>
                    <a:pt x="5745" y="1871"/>
                  </a:cubicBezTo>
                  <a:cubicBezTo>
                    <a:pt x="5628" y="2058"/>
                    <a:pt x="5464" y="2221"/>
                    <a:pt x="5278" y="2338"/>
                  </a:cubicBezTo>
                  <a:cubicBezTo>
                    <a:pt x="5226" y="2372"/>
                    <a:pt x="5175" y="2394"/>
                    <a:pt x="5124" y="2394"/>
                  </a:cubicBezTo>
                  <a:cubicBezTo>
                    <a:pt x="5105" y="2394"/>
                    <a:pt x="5086" y="2391"/>
                    <a:pt x="5067" y="2385"/>
                  </a:cubicBezTo>
                  <a:cubicBezTo>
                    <a:pt x="4853" y="2357"/>
                    <a:pt x="4637" y="2343"/>
                    <a:pt x="4422" y="2343"/>
                  </a:cubicBezTo>
                  <a:cubicBezTo>
                    <a:pt x="3561" y="2343"/>
                    <a:pt x="2709" y="2567"/>
                    <a:pt x="1962" y="3015"/>
                  </a:cubicBezTo>
                  <a:cubicBezTo>
                    <a:pt x="1411" y="3301"/>
                    <a:pt x="323" y="3319"/>
                    <a:pt x="59" y="3319"/>
                  </a:cubicBezTo>
                  <a:cubicBezTo>
                    <a:pt x="22" y="3319"/>
                    <a:pt x="1" y="3319"/>
                    <a:pt x="1" y="3319"/>
                  </a:cubicBezTo>
                  <a:lnTo>
                    <a:pt x="1" y="3319"/>
                  </a:lnTo>
                  <a:cubicBezTo>
                    <a:pt x="309" y="3585"/>
                    <a:pt x="725" y="3671"/>
                    <a:pt x="1154" y="3671"/>
                  </a:cubicBezTo>
                  <a:cubicBezTo>
                    <a:pt x="1666" y="3671"/>
                    <a:pt x="2199" y="3548"/>
                    <a:pt x="2593" y="3459"/>
                  </a:cubicBezTo>
                  <a:cubicBezTo>
                    <a:pt x="2803" y="3406"/>
                    <a:pt x="3026" y="3380"/>
                    <a:pt x="3262" y="3380"/>
                  </a:cubicBezTo>
                  <a:cubicBezTo>
                    <a:pt x="3341" y="3380"/>
                    <a:pt x="3421" y="3383"/>
                    <a:pt x="3503" y="3389"/>
                  </a:cubicBezTo>
                  <a:cubicBezTo>
                    <a:pt x="3643" y="3389"/>
                    <a:pt x="3760" y="3505"/>
                    <a:pt x="3760" y="3669"/>
                  </a:cubicBezTo>
                  <a:cubicBezTo>
                    <a:pt x="3760" y="3692"/>
                    <a:pt x="3760" y="3716"/>
                    <a:pt x="3760" y="3762"/>
                  </a:cubicBezTo>
                  <a:cubicBezTo>
                    <a:pt x="3573" y="3786"/>
                    <a:pt x="3246" y="4112"/>
                    <a:pt x="3246" y="4112"/>
                  </a:cubicBezTo>
                  <a:cubicBezTo>
                    <a:pt x="3346" y="4096"/>
                    <a:pt x="3448" y="4088"/>
                    <a:pt x="3552" y="4088"/>
                  </a:cubicBezTo>
                  <a:cubicBezTo>
                    <a:pt x="3741" y="4088"/>
                    <a:pt x="3937" y="4114"/>
                    <a:pt x="4133" y="4159"/>
                  </a:cubicBezTo>
                  <a:cubicBezTo>
                    <a:pt x="4588" y="4330"/>
                    <a:pt x="4938" y="4396"/>
                    <a:pt x="5223" y="4396"/>
                  </a:cubicBezTo>
                  <a:cubicBezTo>
                    <a:pt x="6227" y="4396"/>
                    <a:pt x="6417" y="3570"/>
                    <a:pt x="7472" y="3552"/>
                  </a:cubicBezTo>
                  <a:lnTo>
                    <a:pt x="7566" y="3552"/>
                  </a:lnTo>
                  <a:cubicBezTo>
                    <a:pt x="7682" y="3552"/>
                    <a:pt x="7822" y="3529"/>
                    <a:pt x="7963" y="3505"/>
                  </a:cubicBezTo>
                  <a:cubicBezTo>
                    <a:pt x="8315" y="3439"/>
                    <a:pt x="8231" y="2916"/>
                    <a:pt x="7907" y="2916"/>
                  </a:cubicBezTo>
                  <a:cubicBezTo>
                    <a:pt x="7887" y="2916"/>
                    <a:pt x="7867" y="2918"/>
                    <a:pt x="7846" y="2922"/>
                  </a:cubicBezTo>
                  <a:cubicBezTo>
                    <a:pt x="7799" y="2933"/>
                    <a:pt x="7752" y="2939"/>
                    <a:pt x="7709" y="2939"/>
                  </a:cubicBezTo>
                  <a:cubicBezTo>
                    <a:pt x="7665" y="2939"/>
                    <a:pt x="7624" y="2933"/>
                    <a:pt x="7589" y="2922"/>
                  </a:cubicBezTo>
                  <a:cubicBezTo>
                    <a:pt x="7262" y="2875"/>
                    <a:pt x="6748" y="1964"/>
                    <a:pt x="8219" y="914"/>
                  </a:cubicBezTo>
                  <a:cubicBezTo>
                    <a:pt x="8406" y="797"/>
                    <a:pt x="8546" y="680"/>
                    <a:pt x="8710" y="540"/>
                  </a:cubicBezTo>
                  <a:cubicBezTo>
                    <a:pt x="8983" y="384"/>
                    <a:pt x="8816" y="0"/>
                    <a:pt x="8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3145450" y="1012525"/>
              <a:ext cx="136600" cy="83300"/>
            </a:xfrm>
            <a:custGeom>
              <a:avLst/>
              <a:gdLst/>
              <a:ahLst/>
              <a:cxnLst/>
              <a:rect l="l" t="t" r="r" b="b"/>
              <a:pathLst>
                <a:path w="5464" h="3332" extrusionOk="0">
                  <a:moveTo>
                    <a:pt x="2411" y="0"/>
                  </a:moveTo>
                  <a:cubicBezTo>
                    <a:pt x="1585" y="0"/>
                    <a:pt x="467" y="614"/>
                    <a:pt x="467" y="614"/>
                  </a:cubicBezTo>
                  <a:cubicBezTo>
                    <a:pt x="467" y="614"/>
                    <a:pt x="634" y="572"/>
                    <a:pt x="785" y="572"/>
                  </a:cubicBezTo>
                  <a:cubicBezTo>
                    <a:pt x="912" y="572"/>
                    <a:pt x="1027" y="601"/>
                    <a:pt x="1027" y="707"/>
                  </a:cubicBezTo>
                  <a:cubicBezTo>
                    <a:pt x="1027" y="871"/>
                    <a:pt x="0" y="1665"/>
                    <a:pt x="187" y="3042"/>
                  </a:cubicBezTo>
                  <a:cubicBezTo>
                    <a:pt x="175" y="3232"/>
                    <a:pt x="320" y="3331"/>
                    <a:pt x="468" y="3331"/>
                  </a:cubicBezTo>
                  <a:cubicBezTo>
                    <a:pt x="612" y="3331"/>
                    <a:pt x="759" y="3238"/>
                    <a:pt x="771" y="3042"/>
                  </a:cubicBezTo>
                  <a:cubicBezTo>
                    <a:pt x="864" y="2552"/>
                    <a:pt x="1097" y="2108"/>
                    <a:pt x="1424" y="1735"/>
                  </a:cubicBezTo>
                  <a:cubicBezTo>
                    <a:pt x="1611" y="1525"/>
                    <a:pt x="1821" y="1361"/>
                    <a:pt x="2055" y="1221"/>
                  </a:cubicBezTo>
                  <a:cubicBezTo>
                    <a:pt x="2090" y="1198"/>
                    <a:pt x="2136" y="1186"/>
                    <a:pt x="2183" y="1186"/>
                  </a:cubicBezTo>
                  <a:cubicBezTo>
                    <a:pt x="2230" y="1186"/>
                    <a:pt x="2277" y="1198"/>
                    <a:pt x="2312" y="1221"/>
                  </a:cubicBezTo>
                  <a:cubicBezTo>
                    <a:pt x="2568" y="1361"/>
                    <a:pt x="2849" y="1408"/>
                    <a:pt x="3129" y="1408"/>
                  </a:cubicBezTo>
                  <a:cubicBezTo>
                    <a:pt x="3199" y="1385"/>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6" y="2327"/>
                  </a:cubicBezTo>
                  <a:cubicBezTo>
                    <a:pt x="5277" y="2327"/>
                    <a:pt x="5434" y="2048"/>
                    <a:pt x="5277" y="1852"/>
                  </a:cubicBezTo>
                  <a:cubicBezTo>
                    <a:pt x="5090" y="1595"/>
                    <a:pt x="4903" y="1361"/>
                    <a:pt x="4716" y="1128"/>
                  </a:cubicBezTo>
                  <a:cubicBezTo>
                    <a:pt x="4576" y="988"/>
                    <a:pt x="4623" y="754"/>
                    <a:pt x="4810" y="661"/>
                  </a:cubicBezTo>
                  <a:cubicBezTo>
                    <a:pt x="5043" y="544"/>
                    <a:pt x="5277" y="381"/>
                    <a:pt x="5464" y="194"/>
                  </a:cubicBezTo>
                  <a:lnTo>
                    <a:pt x="5464" y="194"/>
                  </a:lnTo>
                  <a:cubicBezTo>
                    <a:pt x="5463" y="194"/>
                    <a:pt x="4806" y="305"/>
                    <a:pt x="4116" y="305"/>
                  </a:cubicBezTo>
                  <a:cubicBezTo>
                    <a:pt x="3665" y="305"/>
                    <a:pt x="3200" y="257"/>
                    <a:pt x="2895" y="100"/>
                  </a:cubicBezTo>
                  <a:cubicBezTo>
                    <a:pt x="2757"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3752500" y="727675"/>
              <a:ext cx="136600" cy="83875"/>
            </a:xfrm>
            <a:custGeom>
              <a:avLst/>
              <a:gdLst/>
              <a:ahLst/>
              <a:cxnLst/>
              <a:rect l="l" t="t" r="r" b="b"/>
              <a:pathLst>
                <a:path w="5464" h="3355" extrusionOk="0">
                  <a:moveTo>
                    <a:pt x="2411" y="0"/>
                  </a:moveTo>
                  <a:cubicBezTo>
                    <a:pt x="1585" y="0"/>
                    <a:pt x="467" y="614"/>
                    <a:pt x="467" y="614"/>
                  </a:cubicBezTo>
                  <a:cubicBezTo>
                    <a:pt x="467" y="614"/>
                    <a:pt x="622" y="582"/>
                    <a:pt x="769" y="582"/>
                  </a:cubicBezTo>
                  <a:cubicBezTo>
                    <a:pt x="902" y="582"/>
                    <a:pt x="1028" y="608"/>
                    <a:pt x="1028" y="708"/>
                  </a:cubicBezTo>
                  <a:cubicBezTo>
                    <a:pt x="1028" y="871"/>
                    <a:pt x="0" y="1665"/>
                    <a:pt x="187" y="3066"/>
                  </a:cubicBezTo>
                  <a:cubicBezTo>
                    <a:pt x="175" y="3255"/>
                    <a:pt x="320" y="3355"/>
                    <a:pt x="468" y="3355"/>
                  </a:cubicBezTo>
                  <a:cubicBezTo>
                    <a:pt x="612" y="3355"/>
                    <a:pt x="759" y="3261"/>
                    <a:pt x="771" y="3066"/>
                  </a:cubicBezTo>
                  <a:cubicBezTo>
                    <a:pt x="864" y="2575"/>
                    <a:pt x="1098" y="2132"/>
                    <a:pt x="1424" y="1758"/>
                  </a:cubicBezTo>
                  <a:cubicBezTo>
                    <a:pt x="1588" y="1548"/>
                    <a:pt x="1821" y="1385"/>
                    <a:pt x="2055" y="1245"/>
                  </a:cubicBezTo>
                  <a:cubicBezTo>
                    <a:pt x="2096" y="1217"/>
                    <a:pt x="2145" y="1206"/>
                    <a:pt x="2197" y="1206"/>
                  </a:cubicBezTo>
                  <a:cubicBezTo>
                    <a:pt x="2234" y="1206"/>
                    <a:pt x="2273" y="1212"/>
                    <a:pt x="2312" y="1221"/>
                  </a:cubicBezTo>
                  <a:cubicBezTo>
                    <a:pt x="2536" y="1344"/>
                    <a:pt x="2778" y="1412"/>
                    <a:pt x="3022" y="1412"/>
                  </a:cubicBezTo>
                  <a:cubicBezTo>
                    <a:pt x="3058" y="1412"/>
                    <a:pt x="3093" y="1411"/>
                    <a:pt x="3129" y="1408"/>
                  </a:cubicBezTo>
                  <a:cubicBezTo>
                    <a:pt x="3199" y="1408"/>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8" y="2327"/>
                  </a:cubicBezTo>
                  <a:cubicBezTo>
                    <a:pt x="5283" y="2327"/>
                    <a:pt x="5454" y="2048"/>
                    <a:pt x="5277" y="1852"/>
                  </a:cubicBezTo>
                  <a:cubicBezTo>
                    <a:pt x="5090" y="1595"/>
                    <a:pt x="4903" y="1361"/>
                    <a:pt x="4717" y="1151"/>
                  </a:cubicBezTo>
                  <a:cubicBezTo>
                    <a:pt x="4576" y="988"/>
                    <a:pt x="4623" y="754"/>
                    <a:pt x="4810" y="661"/>
                  </a:cubicBezTo>
                  <a:cubicBezTo>
                    <a:pt x="5043" y="544"/>
                    <a:pt x="5277" y="381"/>
                    <a:pt x="5464" y="194"/>
                  </a:cubicBezTo>
                  <a:lnTo>
                    <a:pt x="5464" y="194"/>
                  </a:lnTo>
                  <a:cubicBezTo>
                    <a:pt x="5464" y="194"/>
                    <a:pt x="4806" y="305"/>
                    <a:pt x="4116" y="305"/>
                  </a:cubicBezTo>
                  <a:cubicBezTo>
                    <a:pt x="3665" y="305"/>
                    <a:pt x="3200" y="257"/>
                    <a:pt x="2895" y="101"/>
                  </a:cubicBezTo>
                  <a:cubicBezTo>
                    <a:pt x="2758"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2" name="Google Shape;692;p35"/>
          <p:cNvSpPr/>
          <p:nvPr/>
        </p:nvSpPr>
        <p:spPr>
          <a:xfrm>
            <a:off x="722575" y="4456325"/>
            <a:ext cx="8238600" cy="492600"/>
          </a:xfrm>
          <a:prstGeom prst="rect">
            <a:avLst/>
          </a:prstGeom>
          <a:gradFill>
            <a:gsLst>
              <a:gs pos="0">
                <a:srgbClr val="FFFFFF">
                  <a:alpha val="0"/>
                </a:srgbClr>
              </a:gs>
              <a:gs pos="34000">
                <a:schemeClr val="accent1"/>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35"/>
          <p:cNvGrpSpPr/>
          <p:nvPr/>
        </p:nvGrpSpPr>
        <p:grpSpPr>
          <a:xfrm>
            <a:off x="1746612" y="4533732"/>
            <a:ext cx="5641024" cy="337786"/>
            <a:chOff x="1305157" y="3764928"/>
            <a:chExt cx="3272435" cy="195943"/>
          </a:xfrm>
        </p:grpSpPr>
        <p:sp>
          <p:nvSpPr>
            <p:cNvPr id="694" name="Google Shape;694;p35"/>
            <p:cNvSpPr/>
            <p:nvPr/>
          </p:nvSpPr>
          <p:spPr>
            <a:xfrm flipH="1">
              <a:off x="2626894" y="3764928"/>
              <a:ext cx="870645" cy="93920"/>
            </a:xfrm>
            <a:custGeom>
              <a:avLst/>
              <a:gdLst/>
              <a:ahLst/>
              <a:cxnLst/>
              <a:rect l="l" t="t" r="r" b="b"/>
              <a:pathLst>
                <a:path w="13970" h="1507" extrusionOk="0">
                  <a:moveTo>
                    <a:pt x="12890" y="1"/>
                  </a:moveTo>
                  <a:cubicBezTo>
                    <a:pt x="12764" y="1"/>
                    <a:pt x="12639" y="51"/>
                    <a:pt x="12513" y="76"/>
                  </a:cubicBezTo>
                  <a:lnTo>
                    <a:pt x="12212" y="76"/>
                  </a:lnTo>
                  <a:cubicBezTo>
                    <a:pt x="12011" y="76"/>
                    <a:pt x="11786" y="126"/>
                    <a:pt x="11585" y="176"/>
                  </a:cubicBezTo>
                  <a:cubicBezTo>
                    <a:pt x="11409" y="252"/>
                    <a:pt x="11233" y="277"/>
                    <a:pt x="11058" y="277"/>
                  </a:cubicBezTo>
                  <a:cubicBezTo>
                    <a:pt x="10882" y="277"/>
                    <a:pt x="10737" y="170"/>
                    <a:pt x="10574" y="170"/>
                  </a:cubicBezTo>
                  <a:cubicBezTo>
                    <a:pt x="10528" y="170"/>
                    <a:pt x="10480" y="179"/>
                    <a:pt x="10430" y="201"/>
                  </a:cubicBezTo>
                  <a:cubicBezTo>
                    <a:pt x="10204" y="277"/>
                    <a:pt x="10079" y="402"/>
                    <a:pt x="9878" y="452"/>
                  </a:cubicBezTo>
                  <a:cubicBezTo>
                    <a:pt x="9543" y="557"/>
                    <a:pt x="9191" y="609"/>
                    <a:pt x="8836" y="609"/>
                  </a:cubicBezTo>
                  <a:cubicBezTo>
                    <a:pt x="8765" y="609"/>
                    <a:pt x="8694" y="607"/>
                    <a:pt x="8623" y="603"/>
                  </a:cubicBezTo>
                  <a:cubicBezTo>
                    <a:pt x="8171" y="603"/>
                    <a:pt x="7694" y="603"/>
                    <a:pt x="7243" y="578"/>
                  </a:cubicBezTo>
                  <a:cubicBezTo>
                    <a:pt x="7142" y="553"/>
                    <a:pt x="7042" y="540"/>
                    <a:pt x="6945" y="540"/>
                  </a:cubicBezTo>
                  <a:cubicBezTo>
                    <a:pt x="6847" y="540"/>
                    <a:pt x="6753" y="553"/>
                    <a:pt x="6665" y="578"/>
                  </a:cubicBezTo>
                  <a:cubicBezTo>
                    <a:pt x="6414" y="678"/>
                    <a:pt x="6138" y="728"/>
                    <a:pt x="5887" y="754"/>
                  </a:cubicBezTo>
                  <a:cubicBezTo>
                    <a:pt x="5781" y="736"/>
                    <a:pt x="5687" y="718"/>
                    <a:pt x="5597" y="718"/>
                  </a:cubicBezTo>
                  <a:cubicBezTo>
                    <a:pt x="5559" y="718"/>
                    <a:pt x="5523" y="721"/>
                    <a:pt x="5486" y="728"/>
                  </a:cubicBezTo>
                  <a:cubicBezTo>
                    <a:pt x="5310" y="754"/>
                    <a:pt x="5134" y="779"/>
                    <a:pt x="4984" y="804"/>
                  </a:cubicBezTo>
                  <a:cubicBezTo>
                    <a:pt x="4356" y="904"/>
                    <a:pt x="3729" y="854"/>
                    <a:pt x="3101" y="904"/>
                  </a:cubicBezTo>
                  <a:cubicBezTo>
                    <a:pt x="2775" y="929"/>
                    <a:pt x="2424" y="904"/>
                    <a:pt x="2097" y="979"/>
                  </a:cubicBezTo>
                  <a:cubicBezTo>
                    <a:pt x="1872" y="1005"/>
                    <a:pt x="1671" y="1030"/>
                    <a:pt x="1445" y="1055"/>
                  </a:cubicBezTo>
                  <a:cubicBezTo>
                    <a:pt x="1194" y="1055"/>
                    <a:pt x="968" y="1105"/>
                    <a:pt x="717" y="1105"/>
                  </a:cubicBezTo>
                  <a:cubicBezTo>
                    <a:pt x="700" y="1105"/>
                    <a:pt x="655" y="1104"/>
                    <a:pt x="595" y="1104"/>
                  </a:cubicBezTo>
                  <a:cubicBezTo>
                    <a:pt x="386" y="1104"/>
                    <a:pt x="0" y="1119"/>
                    <a:pt x="39" y="1256"/>
                  </a:cubicBezTo>
                  <a:cubicBezTo>
                    <a:pt x="322" y="1283"/>
                    <a:pt x="609" y="1291"/>
                    <a:pt x="897" y="1291"/>
                  </a:cubicBezTo>
                  <a:cubicBezTo>
                    <a:pt x="1451" y="1291"/>
                    <a:pt x="2011" y="1259"/>
                    <a:pt x="2563" y="1259"/>
                  </a:cubicBezTo>
                  <a:cubicBezTo>
                    <a:pt x="2795" y="1259"/>
                    <a:pt x="3024" y="1264"/>
                    <a:pt x="3252" y="1281"/>
                  </a:cubicBezTo>
                  <a:cubicBezTo>
                    <a:pt x="3980" y="1356"/>
                    <a:pt x="4683" y="1507"/>
                    <a:pt x="5410" y="1507"/>
                  </a:cubicBezTo>
                  <a:cubicBezTo>
                    <a:pt x="6113" y="1507"/>
                    <a:pt x="6816" y="1356"/>
                    <a:pt x="7519" y="1356"/>
                  </a:cubicBezTo>
                  <a:cubicBezTo>
                    <a:pt x="8648" y="1356"/>
                    <a:pt x="9803" y="1306"/>
                    <a:pt x="10932" y="1306"/>
                  </a:cubicBezTo>
                  <a:cubicBezTo>
                    <a:pt x="11284" y="1306"/>
                    <a:pt x="11635" y="1281"/>
                    <a:pt x="11986" y="1281"/>
                  </a:cubicBezTo>
                  <a:cubicBezTo>
                    <a:pt x="12187" y="1293"/>
                    <a:pt x="12382" y="1299"/>
                    <a:pt x="12573" y="1299"/>
                  </a:cubicBezTo>
                  <a:cubicBezTo>
                    <a:pt x="12764" y="1299"/>
                    <a:pt x="12953" y="1293"/>
                    <a:pt x="13141" y="1281"/>
                  </a:cubicBezTo>
                  <a:cubicBezTo>
                    <a:pt x="13283" y="1263"/>
                    <a:pt x="13412" y="1245"/>
                    <a:pt x="13547" y="1245"/>
                  </a:cubicBezTo>
                  <a:cubicBezTo>
                    <a:pt x="13603" y="1245"/>
                    <a:pt x="13659" y="1248"/>
                    <a:pt x="13718" y="1256"/>
                  </a:cubicBezTo>
                  <a:cubicBezTo>
                    <a:pt x="13969" y="1256"/>
                    <a:pt x="13919" y="1055"/>
                    <a:pt x="13869" y="854"/>
                  </a:cubicBezTo>
                  <a:lnTo>
                    <a:pt x="13894" y="804"/>
                  </a:lnTo>
                  <a:lnTo>
                    <a:pt x="13417" y="352"/>
                  </a:lnTo>
                  <a:cubicBezTo>
                    <a:pt x="13317" y="252"/>
                    <a:pt x="13040" y="1"/>
                    <a:pt x="12890" y="1"/>
                  </a:cubicBezTo>
                  <a:close/>
                </a:path>
              </a:pathLst>
            </a:custGeom>
            <a:solidFill>
              <a:srgbClr val="FFFFFF">
                <a:alpha val="6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flipH="1">
              <a:off x="1305157" y="3858786"/>
              <a:ext cx="1490754" cy="75348"/>
            </a:xfrm>
            <a:custGeom>
              <a:avLst/>
              <a:gdLst/>
              <a:ahLst/>
              <a:cxnLst/>
              <a:rect l="l" t="t" r="r" b="b"/>
              <a:pathLst>
                <a:path w="23920" h="1209" extrusionOk="0">
                  <a:moveTo>
                    <a:pt x="3665" y="1"/>
                  </a:moveTo>
                  <a:cubicBezTo>
                    <a:pt x="3665" y="1"/>
                    <a:pt x="0" y="402"/>
                    <a:pt x="1632" y="603"/>
                  </a:cubicBezTo>
                  <a:cubicBezTo>
                    <a:pt x="3288" y="829"/>
                    <a:pt x="7179" y="954"/>
                    <a:pt x="5121" y="1130"/>
                  </a:cubicBezTo>
                  <a:cubicBezTo>
                    <a:pt x="4443" y="1189"/>
                    <a:pt x="5486" y="1208"/>
                    <a:pt x="7256" y="1208"/>
                  </a:cubicBezTo>
                  <a:cubicBezTo>
                    <a:pt x="10796" y="1208"/>
                    <a:pt x="17243" y="1130"/>
                    <a:pt x="18649" y="1130"/>
                  </a:cubicBezTo>
                  <a:cubicBezTo>
                    <a:pt x="20732" y="1130"/>
                    <a:pt x="15060" y="829"/>
                    <a:pt x="17118" y="603"/>
                  </a:cubicBezTo>
                  <a:cubicBezTo>
                    <a:pt x="19151" y="402"/>
                    <a:pt x="23920" y="1"/>
                    <a:pt x="23920" y="1"/>
                  </a:cubicBezTo>
                  <a:close/>
                </a:path>
              </a:pathLst>
            </a:custGeom>
            <a:solidFill>
              <a:srgbClr val="FFFFFF">
                <a:alpha val="6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flipH="1">
              <a:off x="2961694" y="3907273"/>
              <a:ext cx="1615898" cy="53597"/>
            </a:xfrm>
            <a:custGeom>
              <a:avLst/>
              <a:gdLst/>
              <a:ahLst/>
              <a:cxnLst/>
              <a:rect l="l" t="t" r="r" b="b"/>
              <a:pathLst>
                <a:path w="25928" h="860" extrusionOk="0">
                  <a:moveTo>
                    <a:pt x="3967" y="1"/>
                  </a:moveTo>
                  <a:cubicBezTo>
                    <a:pt x="3967" y="1"/>
                    <a:pt x="1" y="277"/>
                    <a:pt x="1783" y="427"/>
                  </a:cubicBezTo>
                  <a:cubicBezTo>
                    <a:pt x="3565" y="603"/>
                    <a:pt x="7782" y="678"/>
                    <a:pt x="5548" y="804"/>
                  </a:cubicBezTo>
                  <a:cubicBezTo>
                    <a:pt x="4803" y="846"/>
                    <a:pt x="5930" y="860"/>
                    <a:pt x="7848" y="860"/>
                  </a:cubicBezTo>
                  <a:cubicBezTo>
                    <a:pt x="11683" y="860"/>
                    <a:pt x="18683" y="804"/>
                    <a:pt x="20205" y="804"/>
                  </a:cubicBezTo>
                  <a:cubicBezTo>
                    <a:pt x="22464" y="804"/>
                    <a:pt x="16340" y="578"/>
                    <a:pt x="18549" y="427"/>
                  </a:cubicBezTo>
                  <a:cubicBezTo>
                    <a:pt x="20733" y="302"/>
                    <a:pt x="25928" y="1"/>
                    <a:pt x="25928" y="1"/>
                  </a:cubicBezTo>
                  <a:close/>
                </a:path>
              </a:pathLst>
            </a:custGeom>
            <a:solidFill>
              <a:srgbClr val="FFFFFF">
                <a:alpha val="6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35"/>
          <p:cNvSpPr/>
          <p:nvPr/>
        </p:nvSpPr>
        <p:spPr>
          <a:xfrm rot="1799290">
            <a:off x="7794985" y="407242"/>
            <a:ext cx="1051576" cy="5897315"/>
          </a:xfrm>
          <a:prstGeom prst="rect">
            <a:avLst/>
          </a:prstGeom>
          <a:gradFill>
            <a:gsLst>
              <a:gs pos="0">
                <a:srgbClr val="F8D39F">
                  <a:alpha val="27058"/>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19/04/2023</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79309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802"/>
        <p:cNvGrpSpPr/>
        <p:nvPr/>
      </p:nvGrpSpPr>
      <p:grpSpPr>
        <a:xfrm>
          <a:off x="0" y="0"/>
          <a:ext cx="0" cy="0"/>
          <a:chOff x="0" y="0"/>
          <a:chExt cx="0" cy="0"/>
        </a:xfrm>
      </p:grpSpPr>
      <p:grpSp>
        <p:nvGrpSpPr>
          <p:cNvPr id="806" name="Google Shape;806;p13"/>
          <p:cNvGrpSpPr/>
          <p:nvPr/>
        </p:nvGrpSpPr>
        <p:grpSpPr>
          <a:xfrm>
            <a:off x="76750" y="1546751"/>
            <a:ext cx="3072510" cy="3440575"/>
            <a:chOff x="76750" y="1546751"/>
            <a:chExt cx="3072510" cy="3440575"/>
          </a:xfrm>
        </p:grpSpPr>
        <p:grpSp>
          <p:nvGrpSpPr>
            <p:cNvPr id="807" name="Google Shape;807;p13"/>
            <p:cNvGrpSpPr/>
            <p:nvPr/>
          </p:nvGrpSpPr>
          <p:grpSpPr>
            <a:xfrm>
              <a:off x="1630637" y="2623551"/>
              <a:ext cx="1518624" cy="2350143"/>
              <a:chOff x="2593675" y="2254750"/>
              <a:chExt cx="344125" cy="532550"/>
            </a:xfrm>
          </p:grpSpPr>
          <p:sp>
            <p:nvSpPr>
              <p:cNvPr id="808" name="Google Shape;808;p13"/>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13"/>
            <p:cNvSpPr/>
            <p:nvPr/>
          </p:nvSpPr>
          <p:spPr>
            <a:xfrm>
              <a:off x="76750" y="1546751"/>
              <a:ext cx="1864125" cy="3440575"/>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 name="Google Shape;812;p13"/>
          <p:cNvGrpSpPr/>
          <p:nvPr/>
        </p:nvGrpSpPr>
        <p:grpSpPr>
          <a:xfrm rot="5400000">
            <a:off x="-216793" y="4289110"/>
            <a:ext cx="1122450" cy="948975"/>
            <a:chOff x="2539325" y="3750750"/>
            <a:chExt cx="1122450" cy="948975"/>
          </a:xfrm>
        </p:grpSpPr>
        <p:sp>
          <p:nvSpPr>
            <p:cNvPr id="813" name="Google Shape;813;p13"/>
            <p:cNvSpPr/>
            <p:nvPr/>
          </p:nvSpPr>
          <p:spPr>
            <a:xfrm>
              <a:off x="3065750" y="3750750"/>
              <a:ext cx="247050" cy="736675"/>
            </a:xfrm>
            <a:custGeom>
              <a:avLst/>
              <a:gdLst/>
              <a:ahLst/>
              <a:cxnLst/>
              <a:rect l="l" t="t" r="r" b="b"/>
              <a:pathLst>
                <a:path w="9882" h="29467" extrusionOk="0">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3195225" y="3861950"/>
              <a:ext cx="90200" cy="529750"/>
            </a:xfrm>
            <a:custGeom>
              <a:avLst/>
              <a:gdLst/>
              <a:ahLst/>
              <a:cxnLst/>
              <a:rect l="l" t="t" r="r" b="b"/>
              <a:pathLst>
                <a:path w="3608" h="21190" extrusionOk="0">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a:off x="2769075" y="3941200"/>
              <a:ext cx="516775" cy="639050"/>
            </a:xfrm>
            <a:custGeom>
              <a:avLst/>
              <a:gdLst/>
              <a:ahLst/>
              <a:cxnLst/>
              <a:rect l="l" t="t" r="r" b="b"/>
              <a:pathLst>
                <a:path w="20671" h="25562" extrusionOk="0">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a:off x="2769300" y="3942325"/>
              <a:ext cx="516550" cy="637925"/>
            </a:xfrm>
            <a:custGeom>
              <a:avLst/>
              <a:gdLst/>
              <a:ahLst/>
              <a:cxnLst/>
              <a:rect l="l" t="t" r="r" b="b"/>
              <a:pathLst>
                <a:path w="20662" h="25517" extrusionOk="0">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a:off x="2848025" y="4058250"/>
              <a:ext cx="376600" cy="478100"/>
            </a:xfrm>
            <a:custGeom>
              <a:avLst/>
              <a:gdLst/>
              <a:ahLst/>
              <a:cxnLst/>
              <a:rect l="l" t="t" r="r" b="b"/>
              <a:pathLst>
                <a:path w="15064" h="19124" extrusionOk="0">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2539325" y="4317150"/>
              <a:ext cx="820850" cy="340800"/>
            </a:xfrm>
            <a:custGeom>
              <a:avLst/>
              <a:gdLst/>
              <a:ahLst/>
              <a:cxnLst/>
              <a:rect l="l" t="t" r="r" b="b"/>
              <a:pathLst>
                <a:path w="32834" h="13632" extrusionOk="0">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2683500" y="4372275"/>
              <a:ext cx="611825" cy="236725"/>
            </a:xfrm>
            <a:custGeom>
              <a:avLst/>
              <a:gdLst/>
              <a:ahLst/>
              <a:cxnLst/>
              <a:rect l="l" t="t" r="r" b="b"/>
              <a:pathLst>
                <a:path w="24473" h="9469" extrusionOk="0">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3221150" y="3992500"/>
              <a:ext cx="440625" cy="707225"/>
            </a:xfrm>
            <a:custGeom>
              <a:avLst/>
              <a:gdLst/>
              <a:ahLst/>
              <a:cxnLst/>
              <a:rect l="l" t="t" r="r" b="b"/>
              <a:pathLst>
                <a:path w="17625" h="28289" extrusionOk="0">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1" name="Google Shape;821;p13"/>
          <p:cNvGrpSpPr/>
          <p:nvPr/>
        </p:nvGrpSpPr>
        <p:grpSpPr>
          <a:xfrm rot="-4799143">
            <a:off x="-51784" y="944175"/>
            <a:ext cx="941784" cy="1293547"/>
            <a:chOff x="1064600" y="709975"/>
            <a:chExt cx="941750" cy="1293500"/>
          </a:xfrm>
        </p:grpSpPr>
        <p:sp>
          <p:nvSpPr>
            <p:cNvPr id="822" name="Google Shape;822;p13"/>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3"/>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3"/>
          <p:cNvGrpSpPr/>
          <p:nvPr/>
        </p:nvGrpSpPr>
        <p:grpSpPr>
          <a:xfrm>
            <a:off x="0" y="0"/>
            <a:ext cx="3054159" cy="1546750"/>
            <a:chOff x="0" y="0"/>
            <a:chExt cx="3054159" cy="1546750"/>
          </a:xfrm>
        </p:grpSpPr>
        <p:sp>
          <p:nvSpPr>
            <p:cNvPr id="852" name="Google Shape;852;p13"/>
            <p:cNvSpPr/>
            <p:nvPr/>
          </p:nvSpPr>
          <p:spPr>
            <a:xfrm>
              <a:off x="0" y="0"/>
              <a:ext cx="3054159" cy="1289961"/>
            </a:xfrm>
            <a:custGeom>
              <a:avLst/>
              <a:gdLst/>
              <a:ahLst/>
              <a:cxnLst/>
              <a:rect l="l" t="t" r="r" b="b"/>
              <a:pathLst>
                <a:path w="68768" h="29045" extrusionOk="0">
                  <a:moveTo>
                    <a:pt x="54971" y="1"/>
                  </a:moveTo>
                  <a:cubicBezTo>
                    <a:pt x="54971" y="1"/>
                    <a:pt x="40955" y="18323"/>
                    <a:pt x="18257" y="18323"/>
                  </a:cubicBezTo>
                  <a:cubicBezTo>
                    <a:pt x="12671" y="18323"/>
                    <a:pt x="6559" y="17213"/>
                    <a:pt x="1" y="14448"/>
                  </a:cubicBezTo>
                  <a:lnTo>
                    <a:pt x="1" y="25940"/>
                  </a:lnTo>
                  <a:cubicBezTo>
                    <a:pt x="1" y="25940"/>
                    <a:pt x="9307" y="29045"/>
                    <a:pt x="19676" y="29045"/>
                  </a:cubicBezTo>
                  <a:cubicBezTo>
                    <a:pt x="21713" y="29045"/>
                    <a:pt x="23791" y="28925"/>
                    <a:pt x="25848" y="28638"/>
                  </a:cubicBezTo>
                  <a:cubicBezTo>
                    <a:pt x="52081" y="24977"/>
                    <a:pt x="59045" y="5913"/>
                    <a:pt x="68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0" y="0"/>
              <a:ext cx="2873622" cy="918495"/>
            </a:xfrm>
            <a:custGeom>
              <a:avLst/>
              <a:gdLst/>
              <a:ahLst/>
              <a:cxnLst/>
              <a:rect l="l" t="t" r="r" b="b"/>
              <a:pathLst>
                <a:path w="64703" h="20681" extrusionOk="0">
                  <a:moveTo>
                    <a:pt x="54971" y="1"/>
                  </a:moveTo>
                  <a:cubicBezTo>
                    <a:pt x="54971" y="1"/>
                    <a:pt x="40955" y="18323"/>
                    <a:pt x="18257" y="18323"/>
                  </a:cubicBezTo>
                  <a:cubicBezTo>
                    <a:pt x="12671" y="18323"/>
                    <a:pt x="6559" y="17213"/>
                    <a:pt x="1" y="14448"/>
                  </a:cubicBezTo>
                  <a:lnTo>
                    <a:pt x="1" y="15568"/>
                  </a:lnTo>
                  <a:cubicBezTo>
                    <a:pt x="5558" y="18991"/>
                    <a:pt x="11228" y="20680"/>
                    <a:pt x="17466" y="20680"/>
                  </a:cubicBezTo>
                  <a:cubicBezTo>
                    <a:pt x="20548" y="20680"/>
                    <a:pt x="23769" y="20268"/>
                    <a:pt x="27184" y="19448"/>
                  </a:cubicBezTo>
                  <a:cubicBezTo>
                    <a:pt x="38981" y="16319"/>
                    <a:pt x="47890" y="8614"/>
                    <a:pt x="58484" y="2835"/>
                  </a:cubicBezTo>
                  <a:cubicBezTo>
                    <a:pt x="60543" y="1713"/>
                    <a:pt x="62601" y="775"/>
                    <a:pt x="647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0" y="397503"/>
              <a:ext cx="2404804" cy="867820"/>
            </a:xfrm>
            <a:custGeom>
              <a:avLst/>
              <a:gdLst/>
              <a:ahLst/>
              <a:cxnLst/>
              <a:rect l="l" t="t" r="r" b="b"/>
              <a:pathLst>
                <a:path w="54147" h="19540" extrusionOk="0">
                  <a:moveTo>
                    <a:pt x="54045" y="1"/>
                  </a:moveTo>
                  <a:cubicBezTo>
                    <a:pt x="54032" y="1"/>
                    <a:pt x="54020" y="5"/>
                    <a:pt x="54008" y="14"/>
                  </a:cubicBezTo>
                  <a:cubicBezTo>
                    <a:pt x="50311" y="2868"/>
                    <a:pt x="46424" y="5525"/>
                    <a:pt x="42170" y="7481"/>
                  </a:cubicBezTo>
                  <a:cubicBezTo>
                    <a:pt x="37643" y="9562"/>
                    <a:pt x="32732" y="11021"/>
                    <a:pt x="27870" y="12069"/>
                  </a:cubicBezTo>
                  <a:cubicBezTo>
                    <a:pt x="24263" y="12846"/>
                    <a:pt x="20603" y="13303"/>
                    <a:pt x="16928" y="13303"/>
                  </a:cubicBezTo>
                  <a:cubicBezTo>
                    <a:pt x="15608" y="13303"/>
                    <a:pt x="14285" y="13244"/>
                    <a:pt x="12962" y="13120"/>
                  </a:cubicBezTo>
                  <a:cubicBezTo>
                    <a:pt x="8473" y="12699"/>
                    <a:pt x="4085" y="11389"/>
                    <a:pt x="1" y="9494"/>
                  </a:cubicBezTo>
                  <a:lnTo>
                    <a:pt x="1" y="13522"/>
                  </a:lnTo>
                  <a:cubicBezTo>
                    <a:pt x="1450" y="14111"/>
                    <a:pt x="2930" y="14622"/>
                    <a:pt x="4430" y="15053"/>
                  </a:cubicBezTo>
                  <a:cubicBezTo>
                    <a:pt x="4223" y="15039"/>
                    <a:pt x="4016" y="15025"/>
                    <a:pt x="3807" y="15009"/>
                  </a:cubicBezTo>
                  <a:cubicBezTo>
                    <a:pt x="2536" y="14919"/>
                    <a:pt x="1270" y="14820"/>
                    <a:pt x="1" y="14753"/>
                  </a:cubicBezTo>
                  <a:lnTo>
                    <a:pt x="1" y="16990"/>
                  </a:lnTo>
                  <a:cubicBezTo>
                    <a:pt x="1" y="16990"/>
                    <a:pt x="783" y="17251"/>
                    <a:pt x="2146" y="17621"/>
                  </a:cubicBezTo>
                  <a:cubicBezTo>
                    <a:pt x="2384" y="17635"/>
                    <a:pt x="2622" y="17649"/>
                    <a:pt x="2862" y="17665"/>
                  </a:cubicBezTo>
                  <a:cubicBezTo>
                    <a:pt x="5758" y="17858"/>
                    <a:pt x="8649" y="17981"/>
                    <a:pt x="11541" y="17981"/>
                  </a:cubicBezTo>
                  <a:cubicBezTo>
                    <a:pt x="11940" y="17981"/>
                    <a:pt x="12338" y="17979"/>
                    <a:pt x="12737" y="17974"/>
                  </a:cubicBezTo>
                  <a:lnTo>
                    <a:pt x="12737" y="17974"/>
                  </a:lnTo>
                  <a:cubicBezTo>
                    <a:pt x="11370" y="18326"/>
                    <a:pt x="10005" y="18690"/>
                    <a:pt x="8646" y="19069"/>
                  </a:cubicBezTo>
                  <a:cubicBezTo>
                    <a:pt x="9605" y="19239"/>
                    <a:pt x="10620" y="19398"/>
                    <a:pt x="11679" y="19539"/>
                  </a:cubicBezTo>
                  <a:cubicBezTo>
                    <a:pt x="14278" y="19145"/>
                    <a:pt x="16881" y="18775"/>
                    <a:pt x="19491" y="18450"/>
                  </a:cubicBezTo>
                  <a:cubicBezTo>
                    <a:pt x="24653" y="17805"/>
                    <a:pt x="29817" y="17217"/>
                    <a:pt x="34916" y="16159"/>
                  </a:cubicBezTo>
                  <a:cubicBezTo>
                    <a:pt x="37909" y="15540"/>
                    <a:pt x="40878" y="14761"/>
                    <a:pt x="43729" y="13677"/>
                  </a:cubicBezTo>
                  <a:cubicBezTo>
                    <a:pt x="46921" y="11821"/>
                    <a:pt x="49660" y="9710"/>
                    <a:pt x="52088" y="7522"/>
                  </a:cubicBezTo>
                  <a:lnTo>
                    <a:pt x="52088" y="7522"/>
                  </a:lnTo>
                  <a:cubicBezTo>
                    <a:pt x="51889" y="7654"/>
                    <a:pt x="51689" y="7785"/>
                    <a:pt x="51486" y="7911"/>
                  </a:cubicBezTo>
                  <a:cubicBezTo>
                    <a:pt x="49536" y="9119"/>
                    <a:pt x="47376" y="10025"/>
                    <a:pt x="45228" y="10813"/>
                  </a:cubicBezTo>
                  <a:cubicBezTo>
                    <a:pt x="43234" y="11543"/>
                    <a:pt x="41231" y="12236"/>
                    <a:pt x="39191" y="12822"/>
                  </a:cubicBezTo>
                  <a:cubicBezTo>
                    <a:pt x="39540" y="12588"/>
                    <a:pt x="39881" y="12338"/>
                    <a:pt x="40212" y="12069"/>
                  </a:cubicBezTo>
                  <a:cubicBezTo>
                    <a:pt x="40274" y="12018"/>
                    <a:pt x="40217" y="11924"/>
                    <a:pt x="40150" y="11924"/>
                  </a:cubicBezTo>
                  <a:cubicBezTo>
                    <a:pt x="40136" y="11924"/>
                    <a:pt x="40123" y="11927"/>
                    <a:pt x="40110" y="11936"/>
                  </a:cubicBezTo>
                  <a:cubicBezTo>
                    <a:pt x="39133" y="12567"/>
                    <a:pt x="38095" y="13039"/>
                    <a:pt x="37019" y="13402"/>
                  </a:cubicBezTo>
                  <a:cubicBezTo>
                    <a:pt x="36175" y="13612"/>
                    <a:pt x="35329" y="13804"/>
                    <a:pt x="34478" y="13984"/>
                  </a:cubicBezTo>
                  <a:cubicBezTo>
                    <a:pt x="34543" y="13962"/>
                    <a:pt x="34609" y="13942"/>
                    <a:pt x="34674" y="13921"/>
                  </a:cubicBezTo>
                  <a:cubicBezTo>
                    <a:pt x="38896" y="12501"/>
                    <a:pt x="42708" y="10432"/>
                    <a:pt x="46359" y="7901"/>
                  </a:cubicBezTo>
                  <a:cubicBezTo>
                    <a:pt x="46796" y="7597"/>
                    <a:pt x="47224" y="7283"/>
                    <a:pt x="47649" y="6964"/>
                  </a:cubicBezTo>
                  <a:cubicBezTo>
                    <a:pt x="47748" y="6889"/>
                    <a:pt x="47691" y="6739"/>
                    <a:pt x="47592" y="6739"/>
                  </a:cubicBezTo>
                  <a:cubicBezTo>
                    <a:pt x="47572" y="6739"/>
                    <a:pt x="47551" y="6744"/>
                    <a:pt x="47529" y="6758"/>
                  </a:cubicBezTo>
                  <a:cubicBezTo>
                    <a:pt x="44252" y="8808"/>
                    <a:pt x="40643" y="10254"/>
                    <a:pt x="36955" y="11390"/>
                  </a:cubicBezTo>
                  <a:cubicBezTo>
                    <a:pt x="41448" y="9625"/>
                    <a:pt x="45691" y="7251"/>
                    <a:pt x="49488" y="4210"/>
                  </a:cubicBezTo>
                  <a:cubicBezTo>
                    <a:pt x="51090" y="2927"/>
                    <a:pt x="52609" y="1539"/>
                    <a:pt x="54097" y="130"/>
                  </a:cubicBezTo>
                  <a:cubicBezTo>
                    <a:pt x="54146" y="83"/>
                    <a:pt x="54100" y="1"/>
                    <a:pt x="54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102195" y="372143"/>
              <a:ext cx="1940204" cy="1067588"/>
            </a:xfrm>
            <a:custGeom>
              <a:avLst/>
              <a:gdLst/>
              <a:ahLst/>
              <a:cxnLst/>
              <a:rect l="l" t="t" r="r" b="b"/>
              <a:pathLst>
                <a:path w="43686" h="24038" extrusionOk="0">
                  <a:moveTo>
                    <a:pt x="42938" y="0"/>
                  </a:moveTo>
                  <a:cubicBezTo>
                    <a:pt x="41971" y="0"/>
                    <a:pt x="40151" y="582"/>
                    <a:pt x="37987" y="4102"/>
                  </a:cubicBezTo>
                  <a:cubicBezTo>
                    <a:pt x="36080" y="7203"/>
                    <a:pt x="35960" y="10858"/>
                    <a:pt x="34088" y="13997"/>
                  </a:cubicBezTo>
                  <a:cubicBezTo>
                    <a:pt x="32532" y="16607"/>
                    <a:pt x="30952" y="18786"/>
                    <a:pt x="28084" y="19974"/>
                  </a:cubicBezTo>
                  <a:cubicBezTo>
                    <a:pt x="26185" y="20760"/>
                    <a:pt x="24127" y="21169"/>
                    <a:pt x="22071" y="21169"/>
                  </a:cubicBezTo>
                  <a:cubicBezTo>
                    <a:pt x="19862" y="21169"/>
                    <a:pt x="17656" y="20697"/>
                    <a:pt x="15654" y="19713"/>
                  </a:cubicBezTo>
                  <a:cubicBezTo>
                    <a:pt x="11997" y="17917"/>
                    <a:pt x="9230" y="14830"/>
                    <a:pt x="7117" y="11402"/>
                  </a:cubicBezTo>
                  <a:cubicBezTo>
                    <a:pt x="6185" y="9892"/>
                    <a:pt x="5191" y="8339"/>
                    <a:pt x="3948" y="7063"/>
                  </a:cubicBezTo>
                  <a:cubicBezTo>
                    <a:pt x="3443" y="6544"/>
                    <a:pt x="2702" y="6331"/>
                    <a:pt x="1998" y="6331"/>
                  </a:cubicBezTo>
                  <a:cubicBezTo>
                    <a:pt x="1019" y="6331"/>
                    <a:pt x="110" y="6742"/>
                    <a:pt x="1" y="7312"/>
                  </a:cubicBezTo>
                  <a:cubicBezTo>
                    <a:pt x="63" y="7303"/>
                    <a:pt x="125" y="7299"/>
                    <a:pt x="187" y="7299"/>
                  </a:cubicBezTo>
                  <a:cubicBezTo>
                    <a:pt x="974" y="7299"/>
                    <a:pt x="1717" y="8002"/>
                    <a:pt x="2217" y="8557"/>
                  </a:cubicBezTo>
                  <a:cubicBezTo>
                    <a:pt x="2911" y="9331"/>
                    <a:pt x="3442" y="10238"/>
                    <a:pt x="3949" y="11143"/>
                  </a:cubicBezTo>
                  <a:cubicBezTo>
                    <a:pt x="5159" y="13304"/>
                    <a:pt x="6409" y="15406"/>
                    <a:pt x="8014" y="17303"/>
                  </a:cubicBezTo>
                  <a:cubicBezTo>
                    <a:pt x="11452" y="21369"/>
                    <a:pt x="16485" y="23945"/>
                    <a:pt x="21847" y="24035"/>
                  </a:cubicBezTo>
                  <a:cubicBezTo>
                    <a:pt x="21949" y="24036"/>
                    <a:pt x="22052" y="24037"/>
                    <a:pt x="22155" y="24037"/>
                  </a:cubicBezTo>
                  <a:cubicBezTo>
                    <a:pt x="26053" y="24037"/>
                    <a:pt x="30289" y="22827"/>
                    <a:pt x="33141" y="20081"/>
                  </a:cubicBezTo>
                  <a:cubicBezTo>
                    <a:pt x="35353" y="17952"/>
                    <a:pt x="36672" y="15174"/>
                    <a:pt x="37755" y="12349"/>
                  </a:cubicBezTo>
                  <a:cubicBezTo>
                    <a:pt x="38783" y="9670"/>
                    <a:pt x="39601" y="6916"/>
                    <a:pt x="40607" y="4230"/>
                  </a:cubicBezTo>
                  <a:cubicBezTo>
                    <a:pt x="41167" y="2733"/>
                    <a:pt x="42104" y="890"/>
                    <a:pt x="43685" y="142"/>
                  </a:cubicBezTo>
                  <a:cubicBezTo>
                    <a:pt x="43685" y="142"/>
                    <a:pt x="43416" y="0"/>
                    <a:pt x="42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102195" y="557482"/>
              <a:ext cx="1804435" cy="882254"/>
            </a:xfrm>
            <a:custGeom>
              <a:avLst/>
              <a:gdLst/>
              <a:ahLst/>
              <a:cxnLst/>
              <a:rect l="l" t="t" r="r" b="b"/>
              <a:pathLst>
                <a:path w="40629" h="19865" extrusionOk="0">
                  <a:moveTo>
                    <a:pt x="40627" y="0"/>
                  </a:moveTo>
                  <a:cubicBezTo>
                    <a:pt x="40614" y="0"/>
                    <a:pt x="39116" y="3718"/>
                    <a:pt x="37782" y="6528"/>
                  </a:cubicBezTo>
                  <a:cubicBezTo>
                    <a:pt x="36354" y="9536"/>
                    <a:pt x="34836" y="12787"/>
                    <a:pt x="32320" y="15057"/>
                  </a:cubicBezTo>
                  <a:cubicBezTo>
                    <a:pt x="29801" y="17332"/>
                    <a:pt x="26682" y="18285"/>
                    <a:pt x="23487" y="18285"/>
                  </a:cubicBezTo>
                  <a:cubicBezTo>
                    <a:pt x="19536" y="18285"/>
                    <a:pt x="15467" y="16828"/>
                    <a:pt x="12270" y="14613"/>
                  </a:cubicBezTo>
                  <a:cubicBezTo>
                    <a:pt x="10803" y="13595"/>
                    <a:pt x="9396" y="12362"/>
                    <a:pt x="8322" y="10925"/>
                  </a:cubicBezTo>
                  <a:cubicBezTo>
                    <a:pt x="7165" y="9377"/>
                    <a:pt x="6307" y="7656"/>
                    <a:pt x="5333" y="5993"/>
                  </a:cubicBezTo>
                  <a:cubicBezTo>
                    <a:pt x="4621" y="4778"/>
                    <a:pt x="3627" y="3210"/>
                    <a:pt x="2405" y="2183"/>
                  </a:cubicBezTo>
                  <a:cubicBezTo>
                    <a:pt x="2269" y="2167"/>
                    <a:pt x="2133" y="2159"/>
                    <a:pt x="1997" y="2159"/>
                  </a:cubicBezTo>
                  <a:cubicBezTo>
                    <a:pt x="1019" y="2159"/>
                    <a:pt x="110" y="2570"/>
                    <a:pt x="1" y="3139"/>
                  </a:cubicBezTo>
                  <a:cubicBezTo>
                    <a:pt x="63" y="3130"/>
                    <a:pt x="125" y="3126"/>
                    <a:pt x="187" y="3126"/>
                  </a:cubicBezTo>
                  <a:cubicBezTo>
                    <a:pt x="974" y="3126"/>
                    <a:pt x="1717" y="3829"/>
                    <a:pt x="2217" y="4384"/>
                  </a:cubicBezTo>
                  <a:cubicBezTo>
                    <a:pt x="2911" y="5158"/>
                    <a:pt x="3442" y="6065"/>
                    <a:pt x="3949" y="6970"/>
                  </a:cubicBezTo>
                  <a:cubicBezTo>
                    <a:pt x="5159" y="9131"/>
                    <a:pt x="6409" y="11233"/>
                    <a:pt x="8014" y="13130"/>
                  </a:cubicBezTo>
                  <a:cubicBezTo>
                    <a:pt x="11452" y="17196"/>
                    <a:pt x="16485" y="19772"/>
                    <a:pt x="21847" y="19862"/>
                  </a:cubicBezTo>
                  <a:cubicBezTo>
                    <a:pt x="21949" y="19863"/>
                    <a:pt x="22052" y="19864"/>
                    <a:pt x="22155" y="19864"/>
                  </a:cubicBezTo>
                  <a:cubicBezTo>
                    <a:pt x="26053" y="19864"/>
                    <a:pt x="30289" y="18654"/>
                    <a:pt x="33141" y="15908"/>
                  </a:cubicBezTo>
                  <a:cubicBezTo>
                    <a:pt x="35353" y="13779"/>
                    <a:pt x="36672" y="11001"/>
                    <a:pt x="37755" y="8176"/>
                  </a:cubicBezTo>
                  <a:cubicBezTo>
                    <a:pt x="38783" y="5497"/>
                    <a:pt x="39601" y="2743"/>
                    <a:pt x="40607" y="57"/>
                  </a:cubicBezTo>
                  <a:cubicBezTo>
                    <a:pt x="40622" y="19"/>
                    <a:pt x="40628" y="0"/>
                    <a:pt x="40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315913" y="387644"/>
              <a:ext cx="1632115" cy="968592"/>
            </a:xfrm>
            <a:custGeom>
              <a:avLst/>
              <a:gdLst/>
              <a:ahLst/>
              <a:cxnLst/>
              <a:rect l="l" t="t" r="r" b="b"/>
              <a:pathLst>
                <a:path w="36749" h="21809" extrusionOk="0">
                  <a:moveTo>
                    <a:pt x="36748" y="0"/>
                  </a:moveTo>
                  <a:cubicBezTo>
                    <a:pt x="35783" y="470"/>
                    <a:pt x="34549" y="1520"/>
                    <a:pt x="33175" y="3753"/>
                  </a:cubicBezTo>
                  <a:cubicBezTo>
                    <a:pt x="31268" y="6854"/>
                    <a:pt x="31148" y="10509"/>
                    <a:pt x="29276" y="13648"/>
                  </a:cubicBezTo>
                  <a:cubicBezTo>
                    <a:pt x="27720" y="16258"/>
                    <a:pt x="26140" y="18437"/>
                    <a:pt x="23272" y="19625"/>
                  </a:cubicBezTo>
                  <a:cubicBezTo>
                    <a:pt x="21373" y="20411"/>
                    <a:pt x="19315" y="20820"/>
                    <a:pt x="17259" y="20820"/>
                  </a:cubicBezTo>
                  <a:cubicBezTo>
                    <a:pt x="15050" y="20820"/>
                    <a:pt x="12844" y="20348"/>
                    <a:pt x="10842" y="19364"/>
                  </a:cubicBezTo>
                  <a:cubicBezTo>
                    <a:pt x="7185" y="17568"/>
                    <a:pt x="4418" y="14481"/>
                    <a:pt x="2305" y="11053"/>
                  </a:cubicBezTo>
                  <a:cubicBezTo>
                    <a:pt x="1600" y="9911"/>
                    <a:pt x="858" y="8742"/>
                    <a:pt x="1" y="7689"/>
                  </a:cubicBezTo>
                  <a:lnTo>
                    <a:pt x="1" y="7689"/>
                  </a:lnTo>
                  <a:cubicBezTo>
                    <a:pt x="375" y="8581"/>
                    <a:pt x="858" y="9426"/>
                    <a:pt x="1314" y="10279"/>
                  </a:cubicBezTo>
                  <a:cubicBezTo>
                    <a:pt x="1864" y="11309"/>
                    <a:pt x="2436" y="12325"/>
                    <a:pt x="3080" y="13298"/>
                  </a:cubicBezTo>
                  <a:cubicBezTo>
                    <a:pt x="5479" y="16927"/>
                    <a:pt x="8947" y="19791"/>
                    <a:pt x="13060" y="21212"/>
                  </a:cubicBezTo>
                  <a:cubicBezTo>
                    <a:pt x="14245" y="21621"/>
                    <a:pt x="15496" y="21808"/>
                    <a:pt x="16760" y="21808"/>
                  </a:cubicBezTo>
                  <a:cubicBezTo>
                    <a:pt x="20062" y="21808"/>
                    <a:pt x="23454" y="20530"/>
                    <a:pt x="26004" y="18585"/>
                  </a:cubicBezTo>
                  <a:cubicBezTo>
                    <a:pt x="27663" y="17320"/>
                    <a:pt x="29181" y="15871"/>
                    <a:pt x="30317" y="14107"/>
                  </a:cubicBezTo>
                  <a:cubicBezTo>
                    <a:pt x="31375" y="12464"/>
                    <a:pt x="31831" y="10754"/>
                    <a:pt x="32166" y="8856"/>
                  </a:cubicBezTo>
                  <a:cubicBezTo>
                    <a:pt x="32438" y="7313"/>
                    <a:pt x="32719" y="5771"/>
                    <a:pt x="33262" y="4295"/>
                  </a:cubicBezTo>
                  <a:cubicBezTo>
                    <a:pt x="33927" y="2486"/>
                    <a:pt x="35201" y="1105"/>
                    <a:pt x="36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102284" y="678865"/>
              <a:ext cx="936615" cy="759365"/>
            </a:xfrm>
            <a:custGeom>
              <a:avLst/>
              <a:gdLst/>
              <a:ahLst/>
              <a:cxnLst/>
              <a:rect l="l" t="t" r="r" b="b"/>
              <a:pathLst>
                <a:path w="21089" h="17098" extrusionOk="0">
                  <a:moveTo>
                    <a:pt x="234" y="1"/>
                  </a:moveTo>
                  <a:cubicBezTo>
                    <a:pt x="112" y="121"/>
                    <a:pt x="30" y="256"/>
                    <a:pt x="0" y="402"/>
                  </a:cubicBezTo>
                  <a:cubicBezTo>
                    <a:pt x="3" y="403"/>
                    <a:pt x="6" y="405"/>
                    <a:pt x="9" y="406"/>
                  </a:cubicBezTo>
                  <a:cubicBezTo>
                    <a:pt x="68" y="398"/>
                    <a:pt x="128" y="394"/>
                    <a:pt x="187" y="394"/>
                  </a:cubicBezTo>
                  <a:cubicBezTo>
                    <a:pt x="973" y="394"/>
                    <a:pt x="1716" y="1097"/>
                    <a:pt x="2215" y="1651"/>
                  </a:cubicBezTo>
                  <a:cubicBezTo>
                    <a:pt x="2909" y="2425"/>
                    <a:pt x="3440" y="3332"/>
                    <a:pt x="3947" y="4237"/>
                  </a:cubicBezTo>
                  <a:cubicBezTo>
                    <a:pt x="5157" y="6398"/>
                    <a:pt x="6407" y="8500"/>
                    <a:pt x="8012" y="10397"/>
                  </a:cubicBezTo>
                  <a:cubicBezTo>
                    <a:pt x="11287" y="14270"/>
                    <a:pt x="16011" y="16790"/>
                    <a:pt x="21088" y="17097"/>
                  </a:cubicBezTo>
                  <a:cubicBezTo>
                    <a:pt x="20230" y="16889"/>
                    <a:pt x="19371" y="16686"/>
                    <a:pt x="18528" y="16433"/>
                  </a:cubicBezTo>
                  <a:cubicBezTo>
                    <a:pt x="17056" y="15990"/>
                    <a:pt x="15603" y="15470"/>
                    <a:pt x="14240" y="14750"/>
                  </a:cubicBezTo>
                  <a:cubicBezTo>
                    <a:pt x="12346" y="13749"/>
                    <a:pt x="10648" y="12413"/>
                    <a:pt x="9339" y="10705"/>
                  </a:cubicBezTo>
                  <a:cubicBezTo>
                    <a:pt x="7961" y="8907"/>
                    <a:pt x="7032" y="6853"/>
                    <a:pt x="5863" y="4924"/>
                  </a:cubicBezTo>
                  <a:cubicBezTo>
                    <a:pt x="4609" y="2856"/>
                    <a:pt x="2769" y="399"/>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1177266" y="1390329"/>
              <a:ext cx="97619" cy="156421"/>
            </a:xfrm>
            <a:custGeom>
              <a:avLst/>
              <a:gdLst/>
              <a:ahLst/>
              <a:cxnLst/>
              <a:rect l="l" t="t" r="r" b="b"/>
              <a:pathLst>
                <a:path w="2198" h="3522" extrusionOk="0">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1275375" y="1393927"/>
              <a:ext cx="80431" cy="136124"/>
            </a:xfrm>
            <a:custGeom>
              <a:avLst/>
              <a:gdLst/>
              <a:ahLst/>
              <a:cxnLst/>
              <a:rect l="l" t="t" r="r" b="b"/>
              <a:pathLst>
                <a:path w="1811" h="3065" extrusionOk="0">
                  <a:moveTo>
                    <a:pt x="362" y="1"/>
                  </a:moveTo>
                  <a:cubicBezTo>
                    <a:pt x="265" y="1"/>
                    <a:pt x="170" y="55"/>
                    <a:pt x="142" y="171"/>
                  </a:cubicBezTo>
                  <a:cubicBezTo>
                    <a:pt x="36" y="615"/>
                    <a:pt x="12" y="1043"/>
                    <a:pt x="43" y="1497"/>
                  </a:cubicBezTo>
                  <a:cubicBezTo>
                    <a:pt x="76" y="1987"/>
                    <a:pt x="0" y="2578"/>
                    <a:pt x="407" y="2933"/>
                  </a:cubicBezTo>
                  <a:cubicBezTo>
                    <a:pt x="506" y="3018"/>
                    <a:pt x="626" y="3065"/>
                    <a:pt x="744" y="3065"/>
                  </a:cubicBezTo>
                  <a:cubicBezTo>
                    <a:pt x="857" y="3065"/>
                    <a:pt x="970" y="3023"/>
                    <a:pt x="1062" y="2933"/>
                  </a:cubicBezTo>
                  <a:cubicBezTo>
                    <a:pt x="1811" y="2207"/>
                    <a:pt x="833" y="942"/>
                    <a:pt x="599" y="171"/>
                  </a:cubicBezTo>
                  <a:cubicBezTo>
                    <a:pt x="565" y="60"/>
                    <a:pt x="462"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1613628" y="1268014"/>
              <a:ext cx="92867" cy="98862"/>
            </a:xfrm>
            <a:custGeom>
              <a:avLst/>
              <a:gdLst/>
              <a:ahLst/>
              <a:cxnLst/>
              <a:rect l="l" t="t" r="r" b="b"/>
              <a:pathLst>
                <a:path w="2091" h="2226" extrusionOk="0">
                  <a:moveTo>
                    <a:pt x="270" y="0"/>
                  </a:moveTo>
                  <a:cubicBezTo>
                    <a:pt x="132" y="0"/>
                    <a:pt x="0" y="129"/>
                    <a:pt x="29" y="305"/>
                  </a:cubicBezTo>
                  <a:cubicBezTo>
                    <a:pt x="86" y="664"/>
                    <a:pt x="229" y="996"/>
                    <a:pt x="427" y="1298"/>
                  </a:cubicBezTo>
                  <a:cubicBezTo>
                    <a:pt x="632" y="1608"/>
                    <a:pt x="863" y="1974"/>
                    <a:pt x="1190" y="2160"/>
                  </a:cubicBezTo>
                  <a:cubicBezTo>
                    <a:pt x="1270" y="2205"/>
                    <a:pt x="1353" y="2225"/>
                    <a:pt x="1433" y="2225"/>
                  </a:cubicBezTo>
                  <a:cubicBezTo>
                    <a:pt x="1788" y="2225"/>
                    <a:pt x="2090" y="1830"/>
                    <a:pt x="1878" y="1472"/>
                  </a:cubicBezTo>
                  <a:cubicBezTo>
                    <a:pt x="1712" y="1194"/>
                    <a:pt x="1438" y="1035"/>
                    <a:pt x="1192" y="837"/>
                  </a:cubicBezTo>
                  <a:cubicBezTo>
                    <a:pt x="932" y="627"/>
                    <a:pt x="659" y="399"/>
                    <a:pt x="471" y="118"/>
                  </a:cubicBezTo>
                  <a:cubicBezTo>
                    <a:pt x="417" y="36"/>
                    <a:pt x="343" y="0"/>
                    <a:pt x="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1620201" y="1237635"/>
              <a:ext cx="122667" cy="67329"/>
            </a:xfrm>
            <a:custGeom>
              <a:avLst/>
              <a:gdLst/>
              <a:ahLst/>
              <a:cxnLst/>
              <a:rect l="l" t="t" r="r" b="b"/>
              <a:pathLst>
                <a:path w="2762" h="1516" extrusionOk="0">
                  <a:moveTo>
                    <a:pt x="172" y="1"/>
                  </a:moveTo>
                  <a:cubicBezTo>
                    <a:pt x="130" y="1"/>
                    <a:pt x="88" y="9"/>
                    <a:pt x="43" y="31"/>
                  </a:cubicBezTo>
                  <a:cubicBezTo>
                    <a:pt x="17" y="43"/>
                    <a:pt x="0" y="76"/>
                    <a:pt x="0" y="104"/>
                  </a:cubicBezTo>
                  <a:cubicBezTo>
                    <a:pt x="3" y="401"/>
                    <a:pt x="498" y="567"/>
                    <a:pt x="719" y="683"/>
                  </a:cubicBezTo>
                  <a:cubicBezTo>
                    <a:pt x="1137" y="904"/>
                    <a:pt x="1489" y="1155"/>
                    <a:pt x="1866" y="1436"/>
                  </a:cubicBezTo>
                  <a:cubicBezTo>
                    <a:pt x="1941" y="1491"/>
                    <a:pt x="2019" y="1515"/>
                    <a:pt x="2095" y="1515"/>
                  </a:cubicBezTo>
                  <a:cubicBezTo>
                    <a:pt x="2453" y="1515"/>
                    <a:pt x="2761" y="986"/>
                    <a:pt x="2432" y="703"/>
                  </a:cubicBezTo>
                  <a:cubicBezTo>
                    <a:pt x="2079" y="398"/>
                    <a:pt x="1609" y="300"/>
                    <a:pt x="1163" y="215"/>
                  </a:cubicBezTo>
                  <a:cubicBezTo>
                    <a:pt x="940" y="172"/>
                    <a:pt x="718" y="136"/>
                    <a:pt x="498" y="85"/>
                  </a:cubicBezTo>
                  <a:cubicBezTo>
                    <a:pt x="378" y="56"/>
                    <a:pt x="279"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1817707" y="313650"/>
              <a:ext cx="65020" cy="121601"/>
            </a:xfrm>
            <a:custGeom>
              <a:avLst/>
              <a:gdLst/>
              <a:ahLst/>
              <a:cxnLst/>
              <a:rect l="l" t="t" r="r" b="b"/>
              <a:pathLst>
                <a:path w="1464" h="2738" extrusionOk="0">
                  <a:moveTo>
                    <a:pt x="670" y="1"/>
                  </a:moveTo>
                  <a:cubicBezTo>
                    <a:pt x="612" y="1"/>
                    <a:pt x="553" y="18"/>
                    <a:pt x="507" y="42"/>
                  </a:cubicBezTo>
                  <a:cubicBezTo>
                    <a:pt x="1" y="301"/>
                    <a:pt x="203" y="1011"/>
                    <a:pt x="361" y="1430"/>
                  </a:cubicBezTo>
                  <a:cubicBezTo>
                    <a:pt x="562" y="1968"/>
                    <a:pt x="891" y="2385"/>
                    <a:pt x="1350" y="2725"/>
                  </a:cubicBezTo>
                  <a:cubicBezTo>
                    <a:pt x="1362" y="2734"/>
                    <a:pt x="1374" y="2738"/>
                    <a:pt x="1385" y="2738"/>
                  </a:cubicBezTo>
                  <a:cubicBezTo>
                    <a:pt x="1431" y="2738"/>
                    <a:pt x="1463" y="2676"/>
                    <a:pt x="1443" y="2632"/>
                  </a:cubicBezTo>
                  <a:cubicBezTo>
                    <a:pt x="1236" y="2181"/>
                    <a:pt x="1114" y="1678"/>
                    <a:pt x="1088" y="1183"/>
                  </a:cubicBezTo>
                  <a:cubicBezTo>
                    <a:pt x="1065" y="758"/>
                    <a:pt x="1180" y="331"/>
                    <a:pt x="803" y="42"/>
                  </a:cubicBezTo>
                  <a:cubicBezTo>
                    <a:pt x="765" y="13"/>
                    <a:pt x="718" y="1"/>
                    <a:pt x="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1875978" y="313472"/>
              <a:ext cx="57203" cy="103392"/>
            </a:xfrm>
            <a:custGeom>
              <a:avLst/>
              <a:gdLst/>
              <a:ahLst/>
              <a:cxnLst/>
              <a:rect l="l" t="t" r="r" b="b"/>
              <a:pathLst>
                <a:path w="1288" h="2328" extrusionOk="0">
                  <a:moveTo>
                    <a:pt x="766" y="0"/>
                  </a:moveTo>
                  <a:cubicBezTo>
                    <a:pt x="674" y="0"/>
                    <a:pt x="584" y="35"/>
                    <a:pt x="518" y="115"/>
                  </a:cubicBezTo>
                  <a:cubicBezTo>
                    <a:pt x="223" y="474"/>
                    <a:pt x="157" y="882"/>
                    <a:pt x="64" y="1330"/>
                  </a:cubicBezTo>
                  <a:cubicBezTo>
                    <a:pt x="0" y="1628"/>
                    <a:pt x="3" y="2046"/>
                    <a:pt x="244" y="2267"/>
                  </a:cubicBezTo>
                  <a:cubicBezTo>
                    <a:pt x="281" y="2302"/>
                    <a:pt x="333" y="2327"/>
                    <a:pt x="385" y="2327"/>
                  </a:cubicBezTo>
                  <a:cubicBezTo>
                    <a:pt x="402" y="2327"/>
                    <a:pt x="420" y="2324"/>
                    <a:pt x="437" y="2318"/>
                  </a:cubicBezTo>
                  <a:cubicBezTo>
                    <a:pt x="451" y="2314"/>
                    <a:pt x="465" y="2307"/>
                    <a:pt x="479" y="2301"/>
                  </a:cubicBezTo>
                  <a:cubicBezTo>
                    <a:pt x="559" y="2254"/>
                    <a:pt x="577" y="2168"/>
                    <a:pt x="613" y="2090"/>
                  </a:cubicBezTo>
                  <a:cubicBezTo>
                    <a:pt x="698" y="1910"/>
                    <a:pt x="795" y="1737"/>
                    <a:pt x="873" y="1553"/>
                  </a:cubicBezTo>
                  <a:cubicBezTo>
                    <a:pt x="1052" y="1126"/>
                    <a:pt x="1287" y="757"/>
                    <a:pt x="1156" y="284"/>
                  </a:cubicBezTo>
                  <a:cubicBezTo>
                    <a:pt x="1110" y="118"/>
                    <a:pt x="935"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1848797" y="678376"/>
              <a:ext cx="113163" cy="112142"/>
            </a:xfrm>
            <a:custGeom>
              <a:avLst/>
              <a:gdLst/>
              <a:ahLst/>
              <a:cxnLst/>
              <a:rect l="l" t="t" r="r" b="b"/>
              <a:pathLst>
                <a:path w="2548" h="2525" extrusionOk="0">
                  <a:moveTo>
                    <a:pt x="693" y="0"/>
                  </a:moveTo>
                  <a:cubicBezTo>
                    <a:pt x="615" y="0"/>
                    <a:pt x="538" y="40"/>
                    <a:pt x="493" y="112"/>
                  </a:cubicBezTo>
                  <a:cubicBezTo>
                    <a:pt x="0" y="898"/>
                    <a:pt x="952" y="2524"/>
                    <a:pt x="1851" y="2524"/>
                  </a:cubicBezTo>
                  <a:cubicBezTo>
                    <a:pt x="1857" y="2524"/>
                    <a:pt x="1863" y="2524"/>
                    <a:pt x="1870" y="2524"/>
                  </a:cubicBezTo>
                  <a:cubicBezTo>
                    <a:pt x="2194" y="2517"/>
                    <a:pt x="2547" y="2169"/>
                    <a:pt x="2404" y="1823"/>
                  </a:cubicBezTo>
                  <a:cubicBezTo>
                    <a:pt x="2237" y="1417"/>
                    <a:pt x="1907" y="1254"/>
                    <a:pt x="1585" y="983"/>
                  </a:cubicBezTo>
                  <a:cubicBezTo>
                    <a:pt x="1274" y="722"/>
                    <a:pt x="1125" y="346"/>
                    <a:pt x="849" y="65"/>
                  </a:cubicBezTo>
                  <a:cubicBezTo>
                    <a:pt x="805" y="21"/>
                    <a:pt x="749" y="0"/>
                    <a:pt x="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1598216" y="738290"/>
              <a:ext cx="90246" cy="46189"/>
            </a:xfrm>
            <a:custGeom>
              <a:avLst/>
              <a:gdLst/>
              <a:ahLst/>
              <a:cxnLst/>
              <a:rect l="l" t="t" r="r" b="b"/>
              <a:pathLst>
                <a:path w="2032" h="1040" extrusionOk="0">
                  <a:moveTo>
                    <a:pt x="939" y="1"/>
                  </a:moveTo>
                  <a:cubicBezTo>
                    <a:pt x="676" y="1"/>
                    <a:pt x="434" y="107"/>
                    <a:pt x="260" y="370"/>
                  </a:cubicBezTo>
                  <a:cubicBezTo>
                    <a:pt x="0" y="759"/>
                    <a:pt x="560" y="1017"/>
                    <a:pt x="862" y="1036"/>
                  </a:cubicBezTo>
                  <a:cubicBezTo>
                    <a:pt x="904" y="1038"/>
                    <a:pt x="946" y="1039"/>
                    <a:pt x="989" y="1039"/>
                  </a:cubicBezTo>
                  <a:cubicBezTo>
                    <a:pt x="1299" y="1039"/>
                    <a:pt x="1637" y="981"/>
                    <a:pt x="1934" y="937"/>
                  </a:cubicBezTo>
                  <a:cubicBezTo>
                    <a:pt x="1985" y="928"/>
                    <a:pt x="2032" y="864"/>
                    <a:pt x="2026" y="813"/>
                  </a:cubicBezTo>
                  <a:cubicBezTo>
                    <a:pt x="1994" y="494"/>
                    <a:pt x="1731" y="233"/>
                    <a:pt x="1442" y="113"/>
                  </a:cubicBezTo>
                  <a:cubicBezTo>
                    <a:pt x="1274" y="42"/>
                    <a:pt x="1103"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291929" y="611533"/>
              <a:ext cx="125421" cy="64087"/>
            </a:xfrm>
            <a:custGeom>
              <a:avLst/>
              <a:gdLst/>
              <a:ahLst/>
              <a:cxnLst/>
              <a:rect l="l" t="t" r="r" b="b"/>
              <a:pathLst>
                <a:path w="2824" h="1443" extrusionOk="0">
                  <a:moveTo>
                    <a:pt x="2079" y="0"/>
                  </a:moveTo>
                  <a:cubicBezTo>
                    <a:pt x="1719" y="0"/>
                    <a:pt x="1352" y="192"/>
                    <a:pt x="1043" y="387"/>
                  </a:cubicBezTo>
                  <a:cubicBezTo>
                    <a:pt x="722" y="589"/>
                    <a:pt x="118" y="948"/>
                    <a:pt x="10" y="1322"/>
                  </a:cubicBezTo>
                  <a:cubicBezTo>
                    <a:pt x="1" y="1361"/>
                    <a:pt x="25" y="1393"/>
                    <a:pt x="59" y="1406"/>
                  </a:cubicBezTo>
                  <a:cubicBezTo>
                    <a:pt x="128" y="1432"/>
                    <a:pt x="204" y="1443"/>
                    <a:pt x="284" y="1443"/>
                  </a:cubicBezTo>
                  <a:cubicBezTo>
                    <a:pt x="597" y="1443"/>
                    <a:pt x="968" y="1280"/>
                    <a:pt x="1247" y="1229"/>
                  </a:cubicBezTo>
                  <a:cubicBezTo>
                    <a:pt x="1709" y="1145"/>
                    <a:pt x="2251" y="1195"/>
                    <a:pt x="2605" y="859"/>
                  </a:cubicBezTo>
                  <a:cubicBezTo>
                    <a:pt x="2823" y="652"/>
                    <a:pt x="2777" y="250"/>
                    <a:pt x="2507" y="106"/>
                  </a:cubicBezTo>
                  <a:cubicBezTo>
                    <a:pt x="2368" y="31"/>
                    <a:pt x="2224" y="0"/>
                    <a:pt x="2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16623" y="668650"/>
              <a:ext cx="97796" cy="42103"/>
            </a:xfrm>
            <a:custGeom>
              <a:avLst/>
              <a:gdLst/>
              <a:ahLst/>
              <a:cxnLst/>
              <a:rect l="l" t="t" r="r" b="b"/>
              <a:pathLst>
                <a:path w="2202" h="948" extrusionOk="0">
                  <a:moveTo>
                    <a:pt x="1121" y="1"/>
                  </a:moveTo>
                  <a:cubicBezTo>
                    <a:pt x="803" y="1"/>
                    <a:pt x="473" y="43"/>
                    <a:pt x="216" y="131"/>
                  </a:cubicBezTo>
                  <a:cubicBezTo>
                    <a:pt x="26" y="197"/>
                    <a:pt x="0" y="428"/>
                    <a:pt x="162" y="540"/>
                  </a:cubicBezTo>
                  <a:cubicBezTo>
                    <a:pt x="531" y="795"/>
                    <a:pt x="1153" y="913"/>
                    <a:pt x="1594" y="947"/>
                  </a:cubicBezTo>
                  <a:cubicBezTo>
                    <a:pt x="1606" y="947"/>
                    <a:pt x="1617" y="948"/>
                    <a:pt x="1629" y="948"/>
                  </a:cubicBezTo>
                  <a:cubicBezTo>
                    <a:pt x="2108" y="948"/>
                    <a:pt x="2202" y="153"/>
                    <a:pt x="1714" y="55"/>
                  </a:cubicBezTo>
                  <a:cubicBezTo>
                    <a:pt x="1538" y="19"/>
                    <a:pt x="1332" y="1"/>
                    <a:pt x="1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98909" y="779195"/>
              <a:ext cx="108100" cy="50231"/>
            </a:xfrm>
            <a:custGeom>
              <a:avLst/>
              <a:gdLst/>
              <a:ahLst/>
              <a:cxnLst/>
              <a:rect l="l" t="t" r="r" b="b"/>
              <a:pathLst>
                <a:path w="2434" h="1131" extrusionOk="0">
                  <a:moveTo>
                    <a:pt x="1407" y="0"/>
                  </a:moveTo>
                  <a:cubicBezTo>
                    <a:pt x="1022" y="0"/>
                    <a:pt x="639" y="121"/>
                    <a:pt x="355" y="367"/>
                  </a:cubicBezTo>
                  <a:cubicBezTo>
                    <a:pt x="0" y="676"/>
                    <a:pt x="332" y="1131"/>
                    <a:pt x="711" y="1131"/>
                  </a:cubicBezTo>
                  <a:cubicBezTo>
                    <a:pt x="777" y="1131"/>
                    <a:pt x="844" y="1117"/>
                    <a:pt x="910" y="1086"/>
                  </a:cubicBezTo>
                  <a:cubicBezTo>
                    <a:pt x="1154" y="971"/>
                    <a:pt x="1383" y="846"/>
                    <a:pt x="1643" y="767"/>
                  </a:cubicBezTo>
                  <a:cubicBezTo>
                    <a:pt x="1875" y="696"/>
                    <a:pt x="2116" y="652"/>
                    <a:pt x="2329" y="529"/>
                  </a:cubicBezTo>
                  <a:cubicBezTo>
                    <a:pt x="2434" y="468"/>
                    <a:pt x="2428" y="319"/>
                    <a:pt x="2329" y="257"/>
                  </a:cubicBezTo>
                  <a:cubicBezTo>
                    <a:pt x="2061" y="87"/>
                    <a:pt x="1734" y="0"/>
                    <a:pt x="1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506757" y="909816"/>
              <a:ext cx="43125" cy="100861"/>
            </a:xfrm>
            <a:custGeom>
              <a:avLst/>
              <a:gdLst/>
              <a:ahLst/>
              <a:cxnLst/>
              <a:rect l="l" t="t" r="r" b="b"/>
              <a:pathLst>
                <a:path w="971" h="2271" extrusionOk="0">
                  <a:moveTo>
                    <a:pt x="508" y="0"/>
                  </a:moveTo>
                  <a:cubicBezTo>
                    <a:pt x="374" y="0"/>
                    <a:pt x="241" y="61"/>
                    <a:pt x="175" y="191"/>
                  </a:cubicBezTo>
                  <a:cubicBezTo>
                    <a:pt x="1" y="534"/>
                    <a:pt x="44" y="962"/>
                    <a:pt x="56" y="1341"/>
                  </a:cubicBezTo>
                  <a:cubicBezTo>
                    <a:pt x="65" y="1617"/>
                    <a:pt x="45" y="2010"/>
                    <a:pt x="248" y="2230"/>
                  </a:cubicBezTo>
                  <a:cubicBezTo>
                    <a:pt x="274" y="2257"/>
                    <a:pt x="309" y="2270"/>
                    <a:pt x="345" y="2270"/>
                  </a:cubicBezTo>
                  <a:cubicBezTo>
                    <a:pt x="382" y="2270"/>
                    <a:pt x="420" y="2256"/>
                    <a:pt x="448" y="2230"/>
                  </a:cubicBezTo>
                  <a:cubicBezTo>
                    <a:pt x="645" y="2043"/>
                    <a:pt x="683" y="1682"/>
                    <a:pt x="740" y="1433"/>
                  </a:cubicBezTo>
                  <a:cubicBezTo>
                    <a:pt x="823" y="1064"/>
                    <a:pt x="971" y="660"/>
                    <a:pt x="893" y="285"/>
                  </a:cubicBezTo>
                  <a:cubicBezTo>
                    <a:pt x="855" y="100"/>
                    <a:pt x="680" y="0"/>
                    <a:pt x="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528075" y="941128"/>
              <a:ext cx="96864" cy="76167"/>
            </a:xfrm>
            <a:custGeom>
              <a:avLst/>
              <a:gdLst/>
              <a:ahLst/>
              <a:cxnLst/>
              <a:rect l="l" t="t" r="r" b="b"/>
              <a:pathLst>
                <a:path w="2181" h="1715" extrusionOk="0">
                  <a:moveTo>
                    <a:pt x="1441" y="0"/>
                  </a:moveTo>
                  <a:cubicBezTo>
                    <a:pt x="995" y="0"/>
                    <a:pt x="716" y="405"/>
                    <a:pt x="452" y="714"/>
                  </a:cubicBezTo>
                  <a:cubicBezTo>
                    <a:pt x="267" y="931"/>
                    <a:pt x="0" y="1243"/>
                    <a:pt x="50" y="1545"/>
                  </a:cubicBezTo>
                  <a:cubicBezTo>
                    <a:pt x="65" y="1641"/>
                    <a:pt x="159" y="1697"/>
                    <a:pt x="248" y="1712"/>
                  </a:cubicBezTo>
                  <a:lnTo>
                    <a:pt x="248" y="1712"/>
                  </a:lnTo>
                  <a:cubicBezTo>
                    <a:pt x="247" y="1708"/>
                    <a:pt x="395" y="1710"/>
                    <a:pt x="399" y="1709"/>
                  </a:cubicBezTo>
                  <a:cubicBezTo>
                    <a:pt x="452" y="1695"/>
                    <a:pt x="502" y="1669"/>
                    <a:pt x="555" y="1649"/>
                  </a:cubicBezTo>
                  <a:cubicBezTo>
                    <a:pt x="693" y="1593"/>
                    <a:pt x="840" y="1552"/>
                    <a:pt x="978" y="1495"/>
                  </a:cubicBezTo>
                  <a:cubicBezTo>
                    <a:pt x="1327" y="1356"/>
                    <a:pt x="1814" y="1282"/>
                    <a:pt x="1988" y="909"/>
                  </a:cubicBezTo>
                  <a:cubicBezTo>
                    <a:pt x="2181" y="494"/>
                    <a:pt x="1952" y="16"/>
                    <a:pt x="1466" y="1"/>
                  </a:cubicBezTo>
                  <a:cubicBezTo>
                    <a:pt x="1458" y="0"/>
                    <a:pt x="1449" y="0"/>
                    <a:pt x="1441" y="0"/>
                  </a:cubicBezTo>
                  <a:close/>
                  <a:moveTo>
                    <a:pt x="248" y="1712"/>
                  </a:moveTo>
                  <a:cubicBezTo>
                    <a:pt x="248" y="1712"/>
                    <a:pt x="255" y="1713"/>
                    <a:pt x="272" y="1715"/>
                  </a:cubicBezTo>
                  <a:cubicBezTo>
                    <a:pt x="264" y="1714"/>
                    <a:pt x="256" y="1713"/>
                    <a:pt x="248" y="17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2" name="Google Shape;872;p13"/>
          <p:cNvSpPr/>
          <p:nvPr/>
        </p:nvSpPr>
        <p:spPr>
          <a:xfrm>
            <a:off x="-35375" y="4953550"/>
            <a:ext cx="9179400" cy="22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txBox="1">
            <a:spLocks noGrp="1"/>
          </p:cNvSpPr>
          <p:nvPr>
            <p:ph type="title" idx="2" hasCustomPrompt="1"/>
          </p:nvPr>
        </p:nvSpPr>
        <p:spPr>
          <a:xfrm rot="2040">
            <a:off x="3633050" y="540300"/>
            <a:ext cx="1011300" cy="9483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78" name="Google Shape;878;p13"/>
          <p:cNvSpPr txBox="1">
            <a:spLocks noGrp="1"/>
          </p:cNvSpPr>
          <p:nvPr>
            <p:ph type="title" idx="5" hasCustomPrompt="1"/>
          </p:nvPr>
        </p:nvSpPr>
        <p:spPr>
          <a:xfrm rot="2040">
            <a:off x="3633050" y="2111076"/>
            <a:ext cx="1011300" cy="9483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81" name="Google Shape;881;p13"/>
          <p:cNvSpPr txBox="1">
            <a:spLocks noGrp="1"/>
          </p:cNvSpPr>
          <p:nvPr>
            <p:ph type="title" idx="8" hasCustomPrompt="1"/>
          </p:nvPr>
        </p:nvSpPr>
        <p:spPr>
          <a:xfrm rot="2040">
            <a:off x="3633050" y="3654774"/>
            <a:ext cx="1011300" cy="9483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882" name="Google Shape;882;p13"/>
          <p:cNvGrpSpPr/>
          <p:nvPr/>
        </p:nvGrpSpPr>
        <p:grpSpPr>
          <a:xfrm>
            <a:off x="8270097" y="3786783"/>
            <a:ext cx="1330193" cy="1546752"/>
            <a:chOff x="3528525" y="3224300"/>
            <a:chExt cx="921825" cy="1071900"/>
          </a:xfrm>
        </p:grpSpPr>
        <p:sp>
          <p:nvSpPr>
            <p:cNvPr id="883" name="Google Shape;883;p13"/>
            <p:cNvSpPr/>
            <p:nvPr/>
          </p:nvSpPr>
          <p:spPr>
            <a:xfrm>
              <a:off x="3800450" y="3224300"/>
              <a:ext cx="649900" cy="943800"/>
            </a:xfrm>
            <a:custGeom>
              <a:avLst/>
              <a:gdLst/>
              <a:ahLst/>
              <a:cxnLst/>
              <a:rect l="l" t="t" r="r" b="b"/>
              <a:pathLst>
                <a:path w="25996" h="37752" extrusionOk="0">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818075" y="3224300"/>
              <a:ext cx="629800" cy="630325"/>
            </a:xfrm>
            <a:custGeom>
              <a:avLst/>
              <a:gdLst/>
              <a:ahLst/>
              <a:cxnLst/>
              <a:rect l="l" t="t" r="r" b="b"/>
              <a:pathLst>
                <a:path w="25192" h="25213" extrusionOk="0">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3528525" y="3606425"/>
              <a:ext cx="921825" cy="561675"/>
            </a:xfrm>
            <a:custGeom>
              <a:avLst/>
              <a:gdLst/>
              <a:ahLst/>
              <a:cxnLst/>
              <a:rect l="l" t="t" r="r" b="b"/>
              <a:pathLst>
                <a:path w="36873" h="22467" extrusionOk="0">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528525" y="3606425"/>
              <a:ext cx="921825" cy="459025"/>
            </a:xfrm>
            <a:custGeom>
              <a:avLst/>
              <a:gdLst/>
              <a:ahLst/>
              <a:cxnLst/>
              <a:rect l="l" t="t" r="r" b="b"/>
              <a:pathLst>
                <a:path w="36873" h="18361" extrusionOk="0">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3651325" y="3949525"/>
              <a:ext cx="799025" cy="346675"/>
            </a:xfrm>
            <a:custGeom>
              <a:avLst/>
              <a:gdLst/>
              <a:ahLst/>
              <a:cxnLst/>
              <a:rect l="l" t="t" r="r" b="b"/>
              <a:pathLst>
                <a:path w="31961" h="13867" extrusionOk="0">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3654100" y="3949525"/>
              <a:ext cx="796250" cy="160000"/>
            </a:xfrm>
            <a:custGeom>
              <a:avLst/>
              <a:gdLst/>
              <a:ahLst/>
              <a:cxnLst/>
              <a:rect l="l" t="t" r="r" b="b"/>
              <a:pathLst>
                <a:path w="31850" h="6400" extrusionOk="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13"/>
          <p:cNvGrpSpPr/>
          <p:nvPr/>
        </p:nvGrpSpPr>
        <p:grpSpPr>
          <a:xfrm flipH="1">
            <a:off x="1045626" y="4208081"/>
            <a:ext cx="1706971" cy="1041723"/>
            <a:chOff x="3054450" y="3932350"/>
            <a:chExt cx="1308425" cy="798500"/>
          </a:xfrm>
        </p:grpSpPr>
        <p:sp>
          <p:nvSpPr>
            <p:cNvPr id="890" name="Google Shape;890;p13"/>
            <p:cNvSpPr/>
            <p:nvPr/>
          </p:nvSpPr>
          <p:spPr>
            <a:xfrm>
              <a:off x="3498775" y="3932350"/>
              <a:ext cx="316050" cy="788400"/>
            </a:xfrm>
            <a:custGeom>
              <a:avLst/>
              <a:gdLst/>
              <a:ahLst/>
              <a:cxnLst/>
              <a:rect l="l" t="t" r="r" b="b"/>
              <a:pathLst>
                <a:path w="12642" h="31536" extrusionOk="0">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3621375" y="4062225"/>
              <a:ext cx="44675" cy="623275"/>
            </a:xfrm>
            <a:custGeom>
              <a:avLst/>
              <a:gdLst/>
              <a:ahLst/>
              <a:cxnLst/>
              <a:rect l="l" t="t" r="r" b="b"/>
              <a:pathLst>
                <a:path w="1787" h="24931" extrusionOk="0">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3054450" y="4297050"/>
              <a:ext cx="604675" cy="433800"/>
            </a:xfrm>
            <a:custGeom>
              <a:avLst/>
              <a:gdLst/>
              <a:ahLst/>
              <a:cxnLst/>
              <a:rect l="l" t="t" r="r" b="b"/>
              <a:pathLst>
                <a:path w="24187" h="17352" extrusionOk="0">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3619725" y="4258700"/>
              <a:ext cx="743150" cy="417675"/>
            </a:xfrm>
            <a:custGeom>
              <a:avLst/>
              <a:gdLst/>
              <a:ahLst/>
              <a:cxnLst/>
              <a:rect l="l" t="t" r="r" b="b"/>
              <a:pathLst>
                <a:path w="29726" h="16707" extrusionOk="0">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3638600" y="4387450"/>
              <a:ext cx="535850" cy="293575"/>
            </a:xfrm>
            <a:custGeom>
              <a:avLst/>
              <a:gdLst/>
              <a:ahLst/>
              <a:cxnLst/>
              <a:rect l="l" t="t" r="r" b="b"/>
              <a:pathLst>
                <a:path w="21434" h="11743" extrusionOk="0">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98735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a:lum/>
          </a:blip>
          <a:srcRect/>
          <a:stretch>
            <a:fillRect l="-4000" r="-4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7600"/>
            <a:ext cx="7704000" cy="59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Anek Devanagari SemiBold"/>
              <a:buNone/>
              <a:defRPr sz="3200">
                <a:solidFill>
                  <a:schemeClr val="dk1"/>
                </a:solidFill>
                <a:latin typeface="Anek Devanagari SemiBold"/>
                <a:ea typeface="Anek Devanagari SemiBold"/>
                <a:cs typeface="Anek Devanagari SemiBold"/>
                <a:sym typeface="Anek Devanagari SemiBold"/>
              </a:defRPr>
            </a:lvl1pPr>
            <a:lvl2pPr lvl="1" algn="ctr" rtl="0">
              <a:spcBef>
                <a:spcPts val="0"/>
              </a:spcBef>
              <a:spcAft>
                <a:spcPts val="0"/>
              </a:spcAft>
              <a:buClr>
                <a:schemeClr val="dk1"/>
              </a:buClr>
              <a:buSzPts val="3600"/>
              <a:buFont typeface="Anek Devanagari SemiBold"/>
              <a:buNone/>
              <a:defRPr sz="3600">
                <a:solidFill>
                  <a:schemeClr val="dk1"/>
                </a:solidFill>
                <a:latin typeface="Anek Devanagari SemiBold"/>
                <a:ea typeface="Anek Devanagari SemiBold"/>
                <a:cs typeface="Anek Devanagari SemiBold"/>
                <a:sym typeface="Anek Devanagari SemiBold"/>
              </a:defRPr>
            </a:lvl2pPr>
            <a:lvl3pPr lvl="2" algn="ctr" rtl="0">
              <a:spcBef>
                <a:spcPts val="0"/>
              </a:spcBef>
              <a:spcAft>
                <a:spcPts val="0"/>
              </a:spcAft>
              <a:buClr>
                <a:schemeClr val="dk1"/>
              </a:buClr>
              <a:buSzPts val="3600"/>
              <a:buFont typeface="Anek Devanagari SemiBold"/>
              <a:buNone/>
              <a:defRPr sz="3600">
                <a:solidFill>
                  <a:schemeClr val="dk1"/>
                </a:solidFill>
                <a:latin typeface="Anek Devanagari SemiBold"/>
                <a:ea typeface="Anek Devanagari SemiBold"/>
                <a:cs typeface="Anek Devanagari SemiBold"/>
                <a:sym typeface="Anek Devanagari SemiBold"/>
              </a:defRPr>
            </a:lvl3pPr>
            <a:lvl4pPr lvl="3" algn="ctr" rtl="0">
              <a:spcBef>
                <a:spcPts val="0"/>
              </a:spcBef>
              <a:spcAft>
                <a:spcPts val="0"/>
              </a:spcAft>
              <a:buClr>
                <a:schemeClr val="dk1"/>
              </a:buClr>
              <a:buSzPts val="3600"/>
              <a:buFont typeface="Anek Devanagari SemiBold"/>
              <a:buNone/>
              <a:defRPr sz="3600">
                <a:solidFill>
                  <a:schemeClr val="dk1"/>
                </a:solidFill>
                <a:latin typeface="Anek Devanagari SemiBold"/>
                <a:ea typeface="Anek Devanagari SemiBold"/>
                <a:cs typeface="Anek Devanagari SemiBold"/>
                <a:sym typeface="Anek Devanagari SemiBold"/>
              </a:defRPr>
            </a:lvl4pPr>
            <a:lvl5pPr lvl="4" algn="ctr" rtl="0">
              <a:spcBef>
                <a:spcPts val="0"/>
              </a:spcBef>
              <a:spcAft>
                <a:spcPts val="0"/>
              </a:spcAft>
              <a:buClr>
                <a:schemeClr val="dk1"/>
              </a:buClr>
              <a:buSzPts val="3600"/>
              <a:buFont typeface="Anek Devanagari SemiBold"/>
              <a:buNone/>
              <a:defRPr sz="3600">
                <a:solidFill>
                  <a:schemeClr val="dk1"/>
                </a:solidFill>
                <a:latin typeface="Anek Devanagari SemiBold"/>
                <a:ea typeface="Anek Devanagari SemiBold"/>
                <a:cs typeface="Anek Devanagari SemiBold"/>
                <a:sym typeface="Anek Devanagari SemiBold"/>
              </a:defRPr>
            </a:lvl5pPr>
            <a:lvl6pPr lvl="5" algn="ctr" rtl="0">
              <a:spcBef>
                <a:spcPts val="0"/>
              </a:spcBef>
              <a:spcAft>
                <a:spcPts val="0"/>
              </a:spcAft>
              <a:buClr>
                <a:schemeClr val="dk1"/>
              </a:buClr>
              <a:buSzPts val="3600"/>
              <a:buFont typeface="Anek Devanagari SemiBold"/>
              <a:buNone/>
              <a:defRPr sz="3600">
                <a:solidFill>
                  <a:schemeClr val="dk1"/>
                </a:solidFill>
                <a:latin typeface="Anek Devanagari SemiBold"/>
                <a:ea typeface="Anek Devanagari SemiBold"/>
                <a:cs typeface="Anek Devanagari SemiBold"/>
                <a:sym typeface="Anek Devanagari SemiBold"/>
              </a:defRPr>
            </a:lvl6pPr>
            <a:lvl7pPr lvl="6" algn="ctr" rtl="0">
              <a:spcBef>
                <a:spcPts val="0"/>
              </a:spcBef>
              <a:spcAft>
                <a:spcPts val="0"/>
              </a:spcAft>
              <a:buClr>
                <a:schemeClr val="dk1"/>
              </a:buClr>
              <a:buSzPts val="3600"/>
              <a:buFont typeface="Anek Devanagari SemiBold"/>
              <a:buNone/>
              <a:defRPr sz="3600">
                <a:solidFill>
                  <a:schemeClr val="dk1"/>
                </a:solidFill>
                <a:latin typeface="Anek Devanagari SemiBold"/>
                <a:ea typeface="Anek Devanagari SemiBold"/>
                <a:cs typeface="Anek Devanagari SemiBold"/>
                <a:sym typeface="Anek Devanagari SemiBold"/>
              </a:defRPr>
            </a:lvl7pPr>
            <a:lvl8pPr lvl="7" algn="ctr" rtl="0">
              <a:spcBef>
                <a:spcPts val="0"/>
              </a:spcBef>
              <a:spcAft>
                <a:spcPts val="0"/>
              </a:spcAft>
              <a:buClr>
                <a:schemeClr val="dk1"/>
              </a:buClr>
              <a:buSzPts val="3600"/>
              <a:buFont typeface="Anek Devanagari SemiBold"/>
              <a:buNone/>
              <a:defRPr sz="3600">
                <a:solidFill>
                  <a:schemeClr val="dk1"/>
                </a:solidFill>
                <a:latin typeface="Anek Devanagari SemiBold"/>
                <a:ea typeface="Anek Devanagari SemiBold"/>
                <a:cs typeface="Anek Devanagari SemiBold"/>
                <a:sym typeface="Anek Devanagari SemiBold"/>
              </a:defRPr>
            </a:lvl8pPr>
            <a:lvl9pPr lvl="8" algn="ctr" rtl="0">
              <a:spcBef>
                <a:spcPts val="0"/>
              </a:spcBef>
              <a:spcAft>
                <a:spcPts val="0"/>
              </a:spcAft>
              <a:buClr>
                <a:schemeClr val="dk1"/>
              </a:buClr>
              <a:buSzPts val="3600"/>
              <a:buFont typeface="Anek Devanagari SemiBold"/>
              <a:buNone/>
              <a:defRPr sz="3600">
                <a:solidFill>
                  <a:schemeClr val="dk1"/>
                </a:solidFill>
                <a:latin typeface="Anek Devanagari SemiBold"/>
                <a:ea typeface="Anek Devanagari SemiBold"/>
                <a:cs typeface="Anek Devanagari SemiBold"/>
                <a:sym typeface="Anek Devanagari SemiBold"/>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61" r:id="rId3"/>
    <p:sldLayoutId id="2147483680" r:id="rId4"/>
    <p:sldLayoutId id="2147483681" r:id="rId5"/>
    <p:sldLayoutId id="214748371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1pPr>
            <a:lvl2pPr lvl="1"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2pPr>
            <a:lvl3pPr lvl="2"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3pPr>
            <a:lvl4pPr lvl="3"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4pPr>
            <a:lvl5pPr lvl="4"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5pPr>
            <a:lvl6pPr lvl="5"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6pPr>
            <a:lvl7pPr lvl="6"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7pPr>
            <a:lvl8pPr lvl="7"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8pPr>
            <a:lvl9pPr lvl="8" rtl="0">
              <a:lnSpc>
                <a:spcPct val="90000"/>
              </a:lnSpc>
              <a:spcBef>
                <a:spcPts val="0"/>
              </a:spcBef>
              <a:spcAft>
                <a:spcPts val="0"/>
              </a:spcAft>
              <a:buClr>
                <a:schemeClr val="dk2"/>
              </a:buClr>
              <a:buSzPts val="3100"/>
              <a:buFont typeface="Chango"/>
              <a:buNone/>
              <a:defRPr sz="3100">
                <a:solidFill>
                  <a:schemeClr val="dk2"/>
                </a:solidFill>
                <a:latin typeface="Chango"/>
                <a:ea typeface="Chango"/>
                <a:cs typeface="Chango"/>
                <a:sym typeface="Chango"/>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1pPr>
            <a:lvl2pPr marL="914400" lvl="1"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00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00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28585252"/>
      </p:ext>
    </p:extLst>
  </p:cSld>
  <p:clrMap bg1="lt1" tx1="dk1" bg2="dk2" tx2="lt2" accent1="accent1" accent2="accent2" accent3="accent3" accent4="accent4" accent5="accent5" accent6="accent6" hlink="hlink" folHlink="folHlink"/>
  <p:sldLayoutIdLst>
    <p:sldLayoutId id="214748369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9.gif"/><Relationship Id="rId3" Type="http://schemas.openxmlformats.org/officeDocument/2006/relationships/slideLayout" Target="../slideLayouts/slideLayout6.xml"/><Relationship Id="rId7" Type="http://schemas.openxmlformats.org/officeDocument/2006/relationships/slide" Target="slide31.xml"/><Relationship Id="rId12" Type="http://schemas.openxmlformats.org/officeDocument/2006/relationships/slide" Target="slide3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0.xml"/><Relationship Id="rId11" Type="http://schemas.openxmlformats.org/officeDocument/2006/relationships/slide" Target="slide32.xml"/><Relationship Id="rId5" Type="http://schemas.openxmlformats.org/officeDocument/2006/relationships/image" Target="../media/image18.png"/><Relationship Id="rId15" Type="http://schemas.openxmlformats.org/officeDocument/2006/relationships/image" Target="../media/image21.png"/><Relationship Id="rId10" Type="http://schemas.openxmlformats.org/officeDocument/2006/relationships/slide" Target="slide35.xml"/><Relationship Id="rId4" Type="http://schemas.openxmlformats.org/officeDocument/2006/relationships/image" Target="../media/image5.png"/><Relationship Id="rId9" Type="http://schemas.openxmlformats.org/officeDocument/2006/relationships/slide" Target="slide34.xml"/><Relationship Id="rId14" Type="http://schemas.openxmlformats.org/officeDocument/2006/relationships/image" Target="../media/image20.gif"/></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pSp>
        <p:nvGrpSpPr>
          <p:cNvPr id="791" name="Google Shape;124;p3">
            <a:extLst>
              <a:ext uri="{FF2B5EF4-FFF2-40B4-BE49-F238E27FC236}">
                <a16:creationId xmlns:a16="http://schemas.microsoft.com/office/drawing/2014/main" xmlns="" id="{B8719A11-D3E5-AACB-F497-FF6987A0799E}"/>
              </a:ext>
            </a:extLst>
          </p:cNvPr>
          <p:cNvGrpSpPr/>
          <p:nvPr/>
        </p:nvGrpSpPr>
        <p:grpSpPr>
          <a:xfrm>
            <a:off x="200944" y="367710"/>
            <a:ext cx="9144081" cy="4567289"/>
            <a:chOff x="244450" y="272744"/>
            <a:chExt cx="9144081" cy="4567289"/>
          </a:xfrm>
        </p:grpSpPr>
        <p:sp>
          <p:nvSpPr>
            <p:cNvPr id="792" name="Google Shape;125;p3">
              <a:extLst>
                <a:ext uri="{FF2B5EF4-FFF2-40B4-BE49-F238E27FC236}">
                  <a16:creationId xmlns:a16="http://schemas.microsoft.com/office/drawing/2014/main" xmlns="" id="{1133C195-9D1A-974C-36E3-33BC25BF7E88}"/>
                </a:ext>
              </a:extLst>
            </p:cNvPr>
            <p:cNvSpPr/>
            <p:nvPr/>
          </p:nvSpPr>
          <p:spPr>
            <a:xfrm flipH="1">
              <a:off x="244450" y="1449339"/>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3" name="Google Shape;126;p3">
              <a:extLst>
                <a:ext uri="{FF2B5EF4-FFF2-40B4-BE49-F238E27FC236}">
                  <a16:creationId xmlns:a16="http://schemas.microsoft.com/office/drawing/2014/main" xmlns="" id="{CD24F482-3844-055B-1AB4-BB381B873B98}"/>
                </a:ext>
              </a:extLst>
            </p:cNvPr>
            <p:cNvGrpSpPr/>
            <p:nvPr/>
          </p:nvGrpSpPr>
          <p:grpSpPr>
            <a:xfrm>
              <a:off x="1182787" y="1773301"/>
              <a:ext cx="1518624" cy="2350143"/>
              <a:chOff x="2593675" y="2254750"/>
              <a:chExt cx="344125" cy="532550"/>
            </a:xfrm>
          </p:grpSpPr>
          <p:sp>
            <p:nvSpPr>
              <p:cNvPr id="799" name="Google Shape;127;p3">
                <a:extLst>
                  <a:ext uri="{FF2B5EF4-FFF2-40B4-BE49-F238E27FC236}">
                    <a16:creationId xmlns:a16="http://schemas.microsoft.com/office/drawing/2014/main" xmlns="" id="{C1B7DE61-2CCF-686F-068E-19C7A85EB9D3}"/>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128;p3">
                <a:extLst>
                  <a:ext uri="{FF2B5EF4-FFF2-40B4-BE49-F238E27FC236}">
                    <a16:creationId xmlns:a16="http://schemas.microsoft.com/office/drawing/2014/main" xmlns="" id="{A7EC4E1F-5022-46DB-B02C-310161E32CA9}"/>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94" name="Google Shape;129;p3">
              <a:extLst>
                <a:ext uri="{FF2B5EF4-FFF2-40B4-BE49-F238E27FC236}">
                  <a16:creationId xmlns:a16="http://schemas.microsoft.com/office/drawing/2014/main" xmlns="" id="{3CDECD2F-0E3D-98F4-E2A4-BDA6D398DE73}"/>
                </a:ext>
              </a:extLst>
            </p:cNvPr>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130;p3">
              <a:extLst>
                <a:ext uri="{FF2B5EF4-FFF2-40B4-BE49-F238E27FC236}">
                  <a16:creationId xmlns:a16="http://schemas.microsoft.com/office/drawing/2014/main" xmlns="" id="{59B0350A-7812-0CBB-A208-8F8AB6A19E68}"/>
                </a:ext>
              </a:extLst>
            </p:cNvPr>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6" name="Google Shape;131;p3">
              <a:extLst>
                <a:ext uri="{FF2B5EF4-FFF2-40B4-BE49-F238E27FC236}">
                  <a16:creationId xmlns:a16="http://schemas.microsoft.com/office/drawing/2014/main" xmlns="" id="{32D6ED04-A5F6-98E3-AC9B-CAD402B7CFBE}"/>
                </a:ext>
              </a:extLst>
            </p:cNvPr>
            <p:cNvGrpSpPr/>
            <p:nvPr/>
          </p:nvGrpSpPr>
          <p:grpSpPr>
            <a:xfrm flipH="1">
              <a:off x="6662550" y="1823876"/>
              <a:ext cx="1518624" cy="2350143"/>
              <a:chOff x="2593675" y="2254750"/>
              <a:chExt cx="344125" cy="532550"/>
            </a:xfrm>
          </p:grpSpPr>
          <p:sp>
            <p:nvSpPr>
              <p:cNvPr id="797" name="Google Shape;132;p3">
                <a:extLst>
                  <a:ext uri="{FF2B5EF4-FFF2-40B4-BE49-F238E27FC236}">
                    <a16:creationId xmlns:a16="http://schemas.microsoft.com/office/drawing/2014/main" xmlns="" id="{F7BC05E9-66AD-6210-27C0-2DDB034EAB2E}"/>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133;p3">
                <a:extLst>
                  <a:ext uri="{FF2B5EF4-FFF2-40B4-BE49-F238E27FC236}">
                    <a16:creationId xmlns:a16="http://schemas.microsoft.com/office/drawing/2014/main" xmlns="" id="{9D1EA59E-A853-869A-1379-75C854492A89}"/>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801" name="Google Shape;136;p3">
            <a:extLst>
              <a:ext uri="{FF2B5EF4-FFF2-40B4-BE49-F238E27FC236}">
                <a16:creationId xmlns:a16="http://schemas.microsoft.com/office/drawing/2014/main" xmlns="" id="{C0F1FCC3-22B8-7B69-49B3-F70568AD9108}"/>
              </a:ext>
            </a:extLst>
          </p:cNvPr>
          <p:cNvGrpSpPr/>
          <p:nvPr/>
        </p:nvGrpSpPr>
        <p:grpSpPr>
          <a:xfrm>
            <a:off x="6510140" y="32"/>
            <a:ext cx="2634163" cy="1149414"/>
            <a:chOff x="4955225" y="742325"/>
            <a:chExt cx="2025500" cy="883825"/>
          </a:xfrm>
        </p:grpSpPr>
        <p:sp>
          <p:nvSpPr>
            <p:cNvPr id="802" name="Google Shape;137;p3">
              <a:extLst>
                <a:ext uri="{FF2B5EF4-FFF2-40B4-BE49-F238E27FC236}">
                  <a16:creationId xmlns:a16="http://schemas.microsoft.com/office/drawing/2014/main" xmlns="" id="{CD71D9D8-69D5-3B1E-40BF-D69422149BF9}"/>
                </a:ext>
              </a:extLst>
            </p:cNvPr>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138;p3">
              <a:extLst>
                <a:ext uri="{FF2B5EF4-FFF2-40B4-BE49-F238E27FC236}">
                  <a16:creationId xmlns:a16="http://schemas.microsoft.com/office/drawing/2014/main" xmlns="" id="{11F66876-C2A5-8117-2711-9CEB98BBC559}"/>
                </a:ext>
              </a:extLst>
            </p:cNvPr>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139;p3">
              <a:extLst>
                <a:ext uri="{FF2B5EF4-FFF2-40B4-BE49-F238E27FC236}">
                  <a16:creationId xmlns:a16="http://schemas.microsoft.com/office/drawing/2014/main" xmlns="" id="{3F761A82-2CA8-CA54-4EAA-859BD377DC3B}"/>
                </a:ext>
              </a:extLst>
            </p:cNvPr>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5" name="Google Shape;140;p3">
              <a:extLst>
                <a:ext uri="{FF2B5EF4-FFF2-40B4-BE49-F238E27FC236}">
                  <a16:creationId xmlns:a16="http://schemas.microsoft.com/office/drawing/2014/main" xmlns="" id="{9B33739E-5B2D-C1C4-02AE-AE4783D131E1}"/>
                </a:ext>
              </a:extLst>
            </p:cNvPr>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6" name="Google Shape;141;p3">
              <a:extLst>
                <a:ext uri="{FF2B5EF4-FFF2-40B4-BE49-F238E27FC236}">
                  <a16:creationId xmlns:a16="http://schemas.microsoft.com/office/drawing/2014/main" xmlns="" id="{CE3CAFD4-374C-EDAF-3B52-E3E0B285AB42}"/>
                </a:ext>
              </a:extLst>
            </p:cNvPr>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7" name="Google Shape;142;p3">
              <a:extLst>
                <a:ext uri="{FF2B5EF4-FFF2-40B4-BE49-F238E27FC236}">
                  <a16:creationId xmlns:a16="http://schemas.microsoft.com/office/drawing/2014/main" xmlns="" id="{4C4C0C9E-D712-943C-74ED-46C980B8E64B}"/>
                </a:ext>
              </a:extLst>
            </p:cNvPr>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8" name="Google Shape;143;p3">
              <a:extLst>
                <a:ext uri="{FF2B5EF4-FFF2-40B4-BE49-F238E27FC236}">
                  <a16:creationId xmlns:a16="http://schemas.microsoft.com/office/drawing/2014/main" xmlns="" id="{1A8AD785-A433-45D7-4AB1-2415AF39B6AF}"/>
                </a:ext>
              </a:extLst>
            </p:cNvPr>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9" name="Google Shape;144;p3">
              <a:extLst>
                <a:ext uri="{FF2B5EF4-FFF2-40B4-BE49-F238E27FC236}">
                  <a16:creationId xmlns:a16="http://schemas.microsoft.com/office/drawing/2014/main" xmlns="" id="{1F042FB7-E919-E67B-2E03-2225AEC94CC1}"/>
                </a:ext>
              </a:extLst>
            </p:cNvPr>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0" name="Google Shape;145;p3">
              <a:extLst>
                <a:ext uri="{FF2B5EF4-FFF2-40B4-BE49-F238E27FC236}">
                  <a16:creationId xmlns:a16="http://schemas.microsoft.com/office/drawing/2014/main" xmlns="" id="{5135686F-FDB2-BC8D-8CA9-D80E59C93BC3}"/>
                </a:ext>
              </a:extLst>
            </p:cNvPr>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1" name="Google Shape;146;p3">
              <a:extLst>
                <a:ext uri="{FF2B5EF4-FFF2-40B4-BE49-F238E27FC236}">
                  <a16:creationId xmlns:a16="http://schemas.microsoft.com/office/drawing/2014/main" xmlns="" id="{3AF0BA9E-7E9C-E407-F148-09BA79C55F3F}"/>
                </a:ext>
              </a:extLst>
            </p:cNvPr>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2" name="Google Shape;147;p3">
              <a:extLst>
                <a:ext uri="{FF2B5EF4-FFF2-40B4-BE49-F238E27FC236}">
                  <a16:creationId xmlns:a16="http://schemas.microsoft.com/office/drawing/2014/main" xmlns="" id="{E93F84C3-EBE0-E04C-ADD3-7535757C35E1}"/>
                </a:ext>
              </a:extLst>
            </p:cNvPr>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3" name="Google Shape;148;p3">
              <a:extLst>
                <a:ext uri="{FF2B5EF4-FFF2-40B4-BE49-F238E27FC236}">
                  <a16:creationId xmlns:a16="http://schemas.microsoft.com/office/drawing/2014/main" xmlns="" id="{E86EE57A-C765-7F08-64FC-B7AE139A95DE}"/>
                </a:ext>
              </a:extLst>
            </p:cNvPr>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4" name="Google Shape;149;p3">
              <a:extLst>
                <a:ext uri="{FF2B5EF4-FFF2-40B4-BE49-F238E27FC236}">
                  <a16:creationId xmlns:a16="http://schemas.microsoft.com/office/drawing/2014/main" xmlns="" id="{5AD6FB1B-C7A2-4BCC-A987-628EA10D3667}"/>
                </a:ext>
              </a:extLst>
            </p:cNvPr>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5" name="Google Shape;150;p3">
              <a:extLst>
                <a:ext uri="{FF2B5EF4-FFF2-40B4-BE49-F238E27FC236}">
                  <a16:creationId xmlns:a16="http://schemas.microsoft.com/office/drawing/2014/main" xmlns="" id="{5E357472-DFDF-71A0-6175-6BC47F8C2B5A}"/>
                </a:ext>
              </a:extLst>
            </p:cNvPr>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151;p3">
              <a:extLst>
                <a:ext uri="{FF2B5EF4-FFF2-40B4-BE49-F238E27FC236}">
                  <a16:creationId xmlns:a16="http://schemas.microsoft.com/office/drawing/2014/main" xmlns="" id="{3C94CB02-6807-2D61-2747-DFB5EC027E93}"/>
                </a:ext>
              </a:extLst>
            </p:cNvPr>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152;p3">
              <a:extLst>
                <a:ext uri="{FF2B5EF4-FFF2-40B4-BE49-F238E27FC236}">
                  <a16:creationId xmlns:a16="http://schemas.microsoft.com/office/drawing/2014/main" xmlns="" id="{71AA86B8-5692-3780-A684-374189C09644}"/>
                </a:ext>
              </a:extLst>
            </p:cNvPr>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153;p3">
              <a:extLst>
                <a:ext uri="{FF2B5EF4-FFF2-40B4-BE49-F238E27FC236}">
                  <a16:creationId xmlns:a16="http://schemas.microsoft.com/office/drawing/2014/main" xmlns="" id="{BFBFA27D-35D4-6B59-1431-5A1FCB46DB8B}"/>
                </a:ext>
              </a:extLst>
            </p:cNvPr>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154;p3">
              <a:extLst>
                <a:ext uri="{FF2B5EF4-FFF2-40B4-BE49-F238E27FC236}">
                  <a16:creationId xmlns:a16="http://schemas.microsoft.com/office/drawing/2014/main" xmlns="" id="{881E758F-40ED-33DD-6AE5-0004556AA520}"/>
                </a:ext>
              </a:extLst>
            </p:cNvPr>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155;p3">
              <a:extLst>
                <a:ext uri="{FF2B5EF4-FFF2-40B4-BE49-F238E27FC236}">
                  <a16:creationId xmlns:a16="http://schemas.microsoft.com/office/drawing/2014/main" xmlns="" id="{94BACF69-268B-182B-E32E-28C82286A803}"/>
                </a:ext>
              </a:extLst>
            </p:cNvPr>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156;p3">
              <a:extLst>
                <a:ext uri="{FF2B5EF4-FFF2-40B4-BE49-F238E27FC236}">
                  <a16:creationId xmlns:a16="http://schemas.microsoft.com/office/drawing/2014/main" xmlns="" id="{568066AD-4E32-C96F-B56B-4904D2B2F44D}"/>
                </a:ext>
              </a:extLst>
            </p:cNvPr>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26" name="Google Shape;170;p3">
            <a:extLst>
              <a:ext uri="{FF2B5EF4-FFF2-40B4-BE49-F238E27FC236}">
                <a16:creationId xmlns:a16="http://schemas.microsoft.com/office/drawing/2014/main" xmlns="" id="{673A62AD-82B5-716E-90CF-4DCF54FE5535}"/>
              </a:ext>
            </a:extLst>
          </p:cNvPr>
          <p:cNvGrpSpPr/>
          <p:nvPr/>
        </p:nvGrpSpPr>
        <p:grpSpPr>
          <a:xfrm>
            <a:off x="200944" y="-12261"/>
            <a:ext cx="833250" cy="923000"/>
            <a:chOff x="1797975" y="820925"/>
            <a:chExt cx="833250" cy="923000"/>
          </a:xfrm>
        </p:grpSpPr>
        <p:sp>
          <p:nvSpPr>
            <p:cNvPr id="827" name="Google Shape;171;p3">
              <a:extLst>
                <a:ext uri="{FF2B5EF4-FFF2-40B4-BE49-F238E27FC236}">
                  <a16:creationId xmlns:a16="http://schemas.microsoft.com/office/drawing/2014/main" xmlns="" id="{41C225D5-EBB0-315C-8499-A156352ACCEF}"/>
                </a:ext>
              </a:extLst>
            </p:cNvPr>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8" name="Google Shape;172;p3">
              <a:extLst>
                <a:ext uri="{FF2B5EF4-FFF2-40B4-BE49-F238E27FC236}">
                  <a16:creationId xmlns:a16="http://schemas.microsoft.com/office/drawing/2014/main" xmlns="" id="{AB7B3B9D-7A73-EC0B-EE9D-B217CD0D944D}"/>
                </a:ext>
              </a:extLst>
            </p:cNvPr>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9" name="Google Shape;173;p3">
              <a:extLst>
                <a:ext uri="{FF2B5EF4-FFF2-40B4-BE49-F238E27FC236}">
                  <a16:creationId xmlns:a16="http://schemas.microsoft.com/office/drawing/2014/main" xmlns="" id="{1ACFCA0C-B452-914D-5623-E120C55BE765}"/>
                </a:ext>
              </a:extLst>
            </p:cNvPr>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0" name="Google Shape;174;p3">
              <a:extLst>
                <a:ext uri="{FF2B5EF4-FFF2-40B4-BE49-F238E27FC236}">
                  <a16:creationId xmlns:a16="http://schemas.microsoft.com/office/drawing/2014/main" xmlns="" id="{58080BC9-82D8-90C4-C936-17B4F4139BE9}"/>
                </a:ext>
              </a:extLst>
            </p:cNvPr>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31" name="Google Shape;175;p3">
            <a:extLst>
              <a:ext uri="{FF2B5EF4-FFF2-40B4-BE49-F238E27FC236}">
                <a16:creationId xmlns:a16="http://schemas.microsoft.com/office/drawing/2014/main" xmlns="" id="{27AC8ED8-447F-F2D7-3D09-F49FBC2963DB}"/>
              </a:ext>
            </a:extLst>
          </p:cNvPr>
          <p:cNvGrpSpPr/>
          <p:nvPr/>
        </p:nvGrpSpPr>
        <p:grpSpPr>
          <a:xfrm rot="5400000">
            <a:off x="8142875" y="1605075"/>
            <a:ext cx="941750" cy="1293500"/>
            <a:chOff x="1064600" y="709975"/>
            <a:chExt cx="941750" cy="1293500"/>
          </a:xfrm>
        </p:grpSpPr>
        <p:sp>
          <p:nvSpPr>
            <p:cNvPr id="832" name="Google Shape;176;p3">
              <a:extLst>
                <a:ext uri="{FF2B5EF4-FFF2-40B4-BE49-F238E27FC236}">
                  <a16:creationId xmlns:a16="http://schemas.microsoft.com/office/drawing/2014/main" xmlns="" id="{FF1CA0DD-EE1C-547F-725A-3A710A26A1A9}"/>
                </a:ext>
              </a:extLst>
            </p:cNvPr>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3" name="Google Shape;177;p3">
              <a:extLst>
                <a:ext uri="{FF2B5EF4-FFF2-40B4-BE49-F238E27FC236}">
                  <a16:creationId xmlns:a16="http://schemas.microsoft.com/office/drawing/2014/main" xmlns="" id="{BC25054A-828C-35D0-6035-ADAE7F2DB78A}"/>
                </a:ext>
              </a:extLst>
            </p:cNvPr>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4" name="Google Shape;178;p3">
              <a:extLst>
                <a:ext uri="{FF2B5EF4-FFF2-40B4-BE49-F238E27FC236}">
                  <a16:creationId xmlns:a16="http://schemas.microsoft.com/office/drawing/2014/main" xmlns="" id="{B2AB628A-CC96-6D96-1FA4-783EAA992D6A}"/>
                </a:ext>
              </a:extLst>
            </p:cNvPr>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5" name="Google Shape;179;p3">
              <a:extLst>
                <a:ext uri="{FF2B5EF4-FFF2-40B4-BE49-F238E27FC236}">
                  <a16:creationId xmlns:a16="http://schemas.microsoft.com/office/drawing/2014/main" xmlns="" id="{DFF961DD-18B3-647F-7BD7-D2CFBED4160D}"/>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6" name="Google Shape;180;p3">
              <a:extLst>
                <a:ext uri="{FF2B5EF4-FFF2-40B4-BE49-F238E27FC236}">
                  <a16:creationId xmlns:a16="http://schemas.microsoft.com/office/drawing/2014/main" xmlns="" id="{027D26CF-4EDA-EA4F-657C-A0754E3A1ED8}"/>
                </a:ext>
              </a:extLst>
            </p:cNvPr>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7" name="Google Shape;181;p3">
              <a:extLst>
                <a:ext uri="{FF2B5EF4-FFF2-40B4-BE49-F238E27FC236}">
                  <a16:creationId xmlns:a16="http://schemas.microsoft.com/office/drawing/2014/main" xmlns="" id="{102A7A0E-63C3-9F41-4654-58647F0FC12E}"/>
                </a:ext>
              </a:extLst>
            </p:cNvPr>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8" name="Google Shape;182;p3">
              <a:extLst>
                <a:ext uri="{FF2B5EF4-FFF2-40B4-BE49-F238E27FC236}">
                  <a16:creationId xmlns:a16="http://schemas.microsoft.com/office/drawing/2014/main" xmlns="" id="{B5BB089F-7A44-762A-FBF9-5A871BCD350C}"/>
                </a:ext>
              </a:extLst>
            </p:cNvPr>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9" name="Google Shape;183;p3">
              <a:extLst>
                <a:ext uri="{FF2B5EF4-FFF2-40B4-BE49-F238E27FC236}">
                  <a16:creationId xmlns:a16="http://schemas.microsoft.com/office/drawing/2014/main" xmlns="" id="{4884643D-305B-0B7C-A800-D833482ADDF8}"/>
                </a:ext>
              </a:extLst>
            </p:cNvPr>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0" name="Google Shape;184;p3">
              <a:extLst>
                <a:ext uri="{FF2B5EF4-FFF2-40B4-BE49-F238E27FC236}">
                  <a16:creationId xmlns:a16="http://schemas.microsoft.com/office/drawing/2014/main" xmlns="" id="{D900B87B-5988-DA2F-3CE9-5A3DA31C08A7}"/>
                </a:ext>
              </a:extLst>
            </p:cNvPr>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1" name="Google Shape;185;p3">
              <a:extLst>
                <a:ext uri="{FF2B5EF4-FFF2-40B4-BE49-F238E27FC236}">
                  <a16:creationId xmlns:a16="http://schemas.microsoft.com/office/drawing/2014/main" xmlns="" id="{48AAA6BC-84DB-5D10-65C8-2785E8253996}"/>
                </a:ext>
              </a:extLst>
            </p:cNvPr>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2" name="Google Shape;186;p3">
              <a:extLst>
                <a:ext uri="{FF2B5EF4-FFF2-40B4-BE49-F238E27FC236}">
                  <a16:creationId xmlns:a16="http://schemas.microsoft.com/office/drawing/2014/main" xmlns="" id="{E703BBEA-5054-F07C-95AC-EC06AD8FB455}"/>
                </a:ext>
              </a:extLst>
            </p:cNvPr>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3" name="Google Shape;187;p3">
              <a:extLst>
                <a:ext uri="{FF2B5EF4-FFF2-40B4-BE49-F238E27FC236}">
                  <a16:creationId xmlns:a16="http://schemas.microsoft.com/office/drawing/2014/main" xmlns="" id="{4249E75B-1BF4-F331-BC29-342F044490F4}"/>
                </a:ext>
              </a:extLst>
            </p:cNvPr>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4" name="Google Shape;188;p3">
              <a:extLst>
                <a:ext uri="{FF2B5EF4-FFF2-40B4-BE49-F238E27FC236}">
                  <a16:creationId xmlns:a16="http://schemas.microsoft.com/office/drawing/2014/main" xmlns="" id="{C84C7C80-35AB-0982-1D86-78B992188A7D}"/>
                </a:ext>
              </a:extLst>
            </p:cNvPr>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5" name="Google Shape;189;p3">
              <a:extLst>
                <a:ext uri="{FF2B5EF4-FFF2-40B4-BE49-F238E27FC236}">
                  <a16:creationId xmlns:a16="http://schemas.microsoft.com/office/drawing/2014/main" xmlns="" id="{7036F4C1-E1B0-7349-E620-5E00986D7900}"/>
                </a:ext>
              </a:extLst>
            </p:cNvPr>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6" name="Google Shape;190;p3">
              <a:extLst>
                <a:ext uri="{FF2B5EF4-FFF2-40B4-BE49-F238E27FC236}">
                  <a16:creationId xmlns:a16="http://schemas.microsoft.com/office/drawing/2014/main" xmlns="" id="{596C918D-6D50-D5CA-E301-45F07ABAF297}"/>
                </a:ext>
              </a:extLst>
            </p:cNvPr>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7" name="Google Shape;191;p3">
              <a:extLst>
                <a:ext uri="{FF2B5EF4-FFF2-40B4-BE49-F238E27FC236}">
                  <a16:creationId xmlns:a16="http://schemas.microsoft.com/office/drawing/2014/main" xmlns="" id="{0DA9A3C4-8353-E99A-7AEB-724C696C2CDC}"/>
                </a:ext>
              </a:extLst>
            </p:cNvPr>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8" name="Google Shape;192;p3">
              <a:extLst>
                <a:ext uri="{FF2B5EF4-FFF2-40B4-BE49-F238E27FC236}">
                  <a16:creationId xmlns:a16="http://schemas.microsoft.com/office/drawing/2014/main" xmlns="" id="{DBDD627B-15EE-D5F2-EF52-E111286A1918}"/>
                </a:ext>
              </a:extLst>
            </p:cNvPr>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9" name="Google Shape;193;p3">
              <a:extLst>
                <a:ext uri="{FF2B5EF4-FFF2-40B4-BE49-F238E27FC236}">
                  <a16:creationId xmlns:a16="http://schemas.microsoft.com/office/drawing/2014/main" xmlns="" id="{0F289760-41D2-C087-A81F-1457168A3110}"/>
                </a:ext>
              </a:extLst>
            </p:cNvPr>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0" name="Google Shape;194;p3">
              <a:extLst>
                <a:ext uri="{FF2B5EF4-FFF2-40B4-BE49-F238E27FC236}">
                  <a16:creationId xmlns:a16="http://schemas.microsoft.com/office/drawing/2014/main" xmlns="" id="{2EC9D0BD-45EF-DF83-5EFC-9B2637F0D571}"/>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1" name="Google Shape;195;p3">
              <a:extLst>
                <a:ext uri="{FF2B5EF4-FFF2-40B4-BE49-F238E27FC236}">
                  <a16:creationId xmlns:a16="http://schemas.microsoft.com/office/drawing/2014/main" xmlns="" id="{BAB503E8-4B74-0D6A-C559-991D118210B9}"/>
                </a:ext>
              </a:extLst>
            </p:cNvPr>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2" name="Google Shape;196;p3">
              <a:extLst>
                <a:ext uri="{FF2B5EF4-FFF2-40B4-BE49-F238E27FC236}">
                  <a16:creationId xmlns:a16="http://schemas.microsoft.com/office/drawing/2014/main" xmlns="" id="{ED8EC7FC-551F-F722-4C20-B493B6F9B8B6}"/>
                </a:ext>
              </a:extLst>
            </p:cNvPr>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3" name="Google Shape;197;p3">
              <a:extLst>
                <a:ext uri="{FF2B5EF4-FFF2-40B4-BE49-F238E27FC236}">
                  <a16:creationId xmlns:a16="http://schemas.microsoft.com/office/drawing/2014/main" xmlns="" id="{25DC90ED-FAD0-64F2-5960-CAD016745434}"/>
                </a:ext>
              </a:extLst>
            </p:cNvPr>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4" name="Google Shape;198;p3">
              <a:extLst>
                <a:ext uri="{FF2B5EF4-FFF2-40B4-BE49-F238E27FC236}">
                  <a16:creationId xmlns:a16="http://schemas.microsoft.com/office/drawing/2014/main" xmlns="" id="{B20D1F41-65A0-7F29-357F-A4A39D1A77BF}"/>
                </a:ext>
              </a:extLst>
            </p:cNvPr>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5" name="Google Shape;199;p3">
              <a:extLst>
                <a:ext uri="{FF2B5EF4-FFF2-40B4-BE49-F238E27FC236}">
                  <a16:creationId xmlns:a16="http://schemas.microsoft.com/office/drawing/2014/main" xmlns="" id="{566F34BB-2B10-DDF5-626B-D607F32EADEE}"/>
                </a:ext>
              </a:extLst>
            </p:cNvPr>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6" name="Google Shape;200;p3">
              <a:extLst>
                <a:ext uri="{FF2B5EF4-FFF2-40B4-BE49-F238E27FC236}">
                  <a16:creationId xmlns:a16="http://schemas.microsoft.com/office/drawing/2014/main" xmlns="" id="{01D40289-1238-9C05-D0AE-B16FD58875C7}"/>
                </a:ext>
              </a:extLst>
            </p:cNvPr>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7" name="Google Shape;201;p3">
              <a:extLst>
                <a:ext uri="{FF2B5EF4-FFF2-40B4-BE49-F238E27FC236}">
                  <a16:creationId xmlns:a16="http://schemas.microsoft.com/office/drawing/2014/main" xmlns="" id="{A03C7C00-EFD7-A239-E450-FFC51ABB336F}"/>
                </a:ext>
              </a:extLst>
            </p:cNvPr>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8" name="Google Shape;202;p3">
              <a:extLst>
                <a:ext uri="{FF2B5EF4-FFF2-40B4-BE49-F238E27FC236}">
                  <a16:creationId xmlns:a16="http://schemas.microsoft.com/office/drawing/2014/main" xmlns="" id="{057799C6-580B-BCE9-5A06-BA0D2EA1E631}"/>
                </a:ext>
              </a:extLst>
            </p:cNvPr>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9" name="Google Shape;203;p3">
              <a:extLst>
                <a:ext uri="{FF2B5EF4-FFF2-40B4-BE49-F238E27FC236}">
                  <a16:creationId xmlns:a16="http://schemas.microsoft.com/office/drawing/2014/main" xmlns="" id="{7082F43C-DE59-1DFB-F2A7-315A48CB6105}"/>
                </a:ext>
              </a:extLst>
            </p:cNvPr>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0" name="Google Shape;204;p3">
              <a:extLst>
                <a:ext uri="{FF2B5EF4-FFF2-40B4-BE49-F238E27FC236}">
                  <a16:creationId xmlns:a16="http://schemas.microsoft.com/office/drawing/2014/main" xmlns="" id="{1033BEDB-2DDB-F2C5-1FD6-D1BE4BF3C7EC}"/>
                </a:ext>
              </a:extLst>
            </p:cNvPr>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08" name="Google Shape;708;p39"/>
          <p:cNvSpPr/>
          <p:nvPr/>
        </p:nvSpPr>
        <p:spPr>
          <a:xfrm rot="1799290">
            <a:off x="6039664" y="-2132927"/>
            <a:ext cx="1051576" cy="8734080"/>
          </a:xfrm>
          <a:prstGeom prst="rect">
            <a:avLst/>
          </a:prstGeom>
          <a:gradFill>
            <a:gsLst>
              <a:gs pos="0">
                <a:srgbClr val="F8D39F">
                  <a:alpha val="27058"/>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txBox="1">
            <a:spLocks noGrp="1"/>
          </p:cNvSpPr>
          <p:nvPr>
            <p:ph type="ctrTitle"/>
          </p:nvPr>
        </p:nvSpPr>
        <p:spPr>
          <a:xfrm>
            <a:off x="2410896" y="616907"/>
            <a:ext cx="5330570" cy="23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b="1" dirty="0" smtClean="0">
                <a:latin typeface="Times New Roman" panose="02020603050405020304" pitchFamily="18" charset="0"/>
                <a:cs typeface="Times New Roman" panose="02020603050405020304" pitchFamily="18" charset="0"/>
              </a:rPr>
              <a:t>TRÁI TIM ĐAN KÔ</a:t>
            </a:r>
            <a:endParaRPr sz="8000" b="1" dirty="0">
              <a:latin typeface="Times New Roman" panose="02020603050405020304" pitchFamily="18" charset="0"/>
              <a:cs typeface="Times New Roman" panose="02020603050405020304" pitchFamily="18" charset="0"/>
            </a:endParaRPr>
          </a:p>
        </p:txBody>
      </p:sp>
      <p:grpSp>
        <p:nvGrpSpPr>
          <p:cNvPr id="711" name="Google Shape;711;p39"/>
          <p:cNvGrpSpPr/>
          <p:nvPr/>
        </p:nvGrpSpPr>
        <p:grpSpPr>
          <a:xfrm>
            <a:off x="5669169" y="537289"/>
            <a:ext cx="2986342" cy="605527"/>
            <a:chOff x="5973969" y="537289"/>
            <a:chExt cx="2986342" cy="605527"/>
          </a:xfrm>
        </p:grpSpPr>
        <p:sp>
          <p:nvSpPr>
            <p:cNvPr id="712" name="Google Shape;712;p39"/>
            <p:cNvSpPr/>
            <p:nvPr/>
          </p:nvSpPr>
          <p:spPr>
            <a:xfrm>
              <a:off x="8762199" y="876185"/>
              <a:ext cx="198112" cy="78270"/>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7375666" y="1018914"/>
              <a:ext cx="253186" cy="123901"/>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6589924" y="1040701"/>
              <a:ext cx="210598" cy="100649"/>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5973969" y="537289"/>
              <a:ext cx="128354" cy="60823"/>
            </a:xfrm>
            <a:custGeom>
              <a:avLst/>
              <a:gdLst/>
              <a:ahLst/>
              <a:cxnLst/>
              <a:rect l="l" t="t" r="r" b="b"/>
              <a:pathLst>
                <a:path w="4554" h="2158" extrusionOk="0">
                  <a:moveTo>
                    <a:pt x="4553" y="0"/>
                  </a:moveTo>
                  <a:lnTo>
                    <a:pt x="4553" y="0"/>
                  </a:lnTo>
                  <a:cubicBezTo>
                    <a:pt x="4320" y="280"/>
                    <a:pt x="3970" y="467"/>
                    <a:pt x="3596" y="560"/>
                  </a:cubicBezTo>
                  <a:cubicBezTo>
                    <a:pt x="3176" y="631"/>
                    <a:pt x="2779" y="841"/>
                    <a:pt x="2475" y="1144"/>
                  </a:cubicBezTo>
                  <a:cubicBezTo>
                    <a:pt x="2405" y="1214"/>
                    <a:pt x="2312" y="1284"/>
                    <a:pt x="2195" y="1331"/>
                  </a:cubicBezTo>
                  <a:cubicBezTo>
                    <a:pt x="2005" y="1271"/>
                    <a:pt x="1806" y="1241"/>
                    <a:pt x="1608" y="1241"/>
                  </a:cubicBezTo>
                  <a:cubicBezTo>
                    <a:pt x="1344" y="1241"/>
                    <a:pt x="1081" y="1294"/>
                    <a:pt x="841" y="1401"/>
                  </a:cubicBezTo>
                  <a:cubicBezTo>
                    <a:pt x="701" y="1424"/>
                    <a:pt x="561" y="1436"/>
                    <a:pt x="421" y="1436"/>
                  </a:cubicBezTo>
                  <a:cubicBezTo>
                    <a:pt x="281" y="1436"/>
                    <a:pt x="141" y="1424"/>
                    <a:pt x="0" y="1401"/>
                  </a:cubicBezTo>
                  <a:lnTo>
                    <a:pt x="0" y="1401"/>
                  </a:lnTo>
                  <a:cubicBezTo>
                    <a:pt x="172" y="1588"/>
                    <a:pt x="457" y="1629"/>
                    <a:pt x="718" y="1629"/>
                  </a:cubicBezTo>
                  <a:cubicBezTo>
                    <a:pt x="849" y="1629"/>
                    <a:pt x="973" y="1619"/>
                    <a:pt x="1074" y="1611"/>
                  </a:cubicBezTo>
                  <a:cubicBezTo>
                    <a:pt x="1118" y="1605"/>
                    <a:pt x="1164" y="1602"/>
                    <a:pt x="1210" y="1602"/>
                  </a:cubicBezTo>
                  <a:cubicBezTo>
                    <a:pt x="1336" y="1602"/>
                    <a:pt x="1468" y="1624"/>
                    <a:pt x="1588" y="1658"/>
                  </a:cubicBezTo>
                  <a:cubicBezTo>
                    <a:pt x="1565" y="1705"/>
                    <a:pt x="1541" y="1751"/>
                    <a:pt x="1541" y="1798"/>
                  </a:cubicBezTo>
                  <a:cubicBezTo>
                    <a:pt x="1448" y="1821"/>
                    <a:pt x="1378" y="1868"/>
                    <a:pt x="1308" y="1915"/>
                  </a:cubicBezTo>
                  <a:cubicBezTo>
                    <a:pt x="1425" y="1915"/>
                    <a:pt x="1565" y="1938"/>
                    <a:pt x="1682" y="1985"/>
                  </a:cubicBezTo>
                  <a:cubicBezTo>
                    <a:pt x="1911" y="2113"/>
                    <a:pt x="2078" y="2157"/>
                    <a:pt x="2213" y="2157"/>
                  </a:cubicBezTo>
                  <a:cubicBezTo>
                    <a:pt x="2519" y="2157"/>
                    <a:pt x="2665" y="1932"/>
                    <a:pt x="3006" y="1932"/>
                  </a:cubicBezTo>
                  <a:cubicBezTo>
                    <a:pt x="3037" y="1932"/>
                    <a:pt x="3071" y="1934"/>
                    <a:pt x="3106" y="1938"/>
                  </a:cubicBezTo>
                  <a:lnTo>
                    <a:pt x="3129" y="1938"/>
                  </a:lnTo>
                  <a:cubicBezTo>
                    <a:pt x="3174" y="1945"/>
                    <a:pt x="3218" y="1948"/>
                    <a:pt x="3262" y="1948"/>
                  </a:cubicBezTo>
                  <a:cubicBezTo>
                    <a:pt x="3514" y="1948"/>
                    <a:pt x="3744" y="1837"/>
                    <a:pt x="3923" y="1658"/>
                  </a:cubicBezTo>
                  <a:lnTo>
                    <a:pt x="3923" y="1658"/>
                  </a:lnTo>
                  <a:cubicBezTo>
                    <a:pt x="3666" y="1681"/>
                    <a:pt x="3433" y="1705"/>
                    <a:pt x="3176" y="1705"/>
                  </a:cubicBezTo>
                  <a:cubicBezTo>
                    <a:pt x="3059" y="1658"/>
                    <a:pt x="2896" y="1238"/>
                    <a:pt x="3573" y="911"/>
                  </a:cubicBezTo>
                  <a:cubicBezTo>
                    <a:pt x="3970" y="701"/>
                    <a:pt x="4320" y="374"/>
                    <a:pt x="4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7042012" y="712317"/>
              <a:ext cx="197436" cy="78777"/>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7828401" y="698253"/>
              <a:ext cx="154031" cy="94645"/>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164;p3">
            <a:extLst>
              <a:ext uri="{FF2B5EF4-FFF2-40B4-BE49-F238E27FC236}">
                <a16:creationId xmlns:a16="http://schemas.microsoft.com/office/drawing/2014/main" xmlns="" id="{AB7EA2D8-17A5-D6E6-BE9E-F243E6663110}"/>
              </a:ext>
            </a:extLst>
          </p:cNvPr>
          <p:cNvGrpSpPr/>
          <p:nvPr/>
        </p:nvGrpSpPr>
        <p:grpSpPr>
          <a:xfrm rot="8649095">
            <a:off x="6397420" y="3368840"/>
            <a:ext cx="2717815" cy="1661149"/>
            <a:chOff x="3182725" y="919500"/>
            <a:chExt cx="1712225" cy="1046525"/>
          </a:xfrm>
        </p:grpSpPr>
        <p:sp>
          <p:nvSpPr>
            <p:cNvPr id="864" name="Google Shape;165;p3">
              <a:extLst>
                <a:ext uri="{FF2B5EF4-FFF2-40B4-BE49-F238E27FC236}">
                  <a16:creationId xmlns:a16="http://schemas.microsoft.com/office/drawing/2014/main" xmlns="" id="{DD255024-E904-B81D-E0D9-BBC8247E4BF6}"/>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5" name="Google Shape;166;p3">
              <a:extLst>
                <a:ext uri="{FF2B5EF4-FFF2-40B4-BE49-F238E27FC236}">
                  <a16:creationId xmlns:a16="http://schemas.microsoft.com/office/drawing/2014/main" xmlns="" id="{C3B4AFD6-E3E0-252D-D7EB-812D586DD1F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6" name="Google Shape;167;p3">
              <a:extLst>
                <a:ext uri="{FF2B5EF4-FFF2-40B4-BE49-F238E27FC236}">
                  <a16:creationId xmlns:a16="http://schemas.microsoft.com/office/drawing/2014/main" xmlns="" id="{CFA7A56D-2127-8657-F9C0-C1AF3B483A20}"/>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7" name="Google Shape;168;p3">
              <a:extLst>
                <a:ext uri="{FF2B5EF4-FFF2-40B4-BE49-F238E27FC236}">
                  <a16:creationId xmlns:a16="http://schemas.microsoft.com/office/drawing/2014/main" xmlns="" id="{BDCA0EE5-1921-1F87-BFA6-CC8FF497F798}"/>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8" name="Google Shape;169;p3">
              <a:extLst>
                <a:ext uri="{FF2B5EF4-FFF2-40B4-BE49-F238E27FC236}">
                  <a16:creationId xmlns:a16="http://schemas.microsoft.com/office/drawing/2014/main" xmlns="" id="{F70E651A-64DF-C4E5-B36D-6357AA96303E}"/>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72" name="Google Shape;1204;p57">
            <a:extLst>
              <a:ext uri="{FF2B5EF4-FFF2-40B4-BE49-F238E27FC236}">
                <a16:creationId xmlns:a16="http://schemas.microsoft.com/office/drawing/2014/main" xmlns="" id="{2AFBC688-5E0B-36EF-80CF-50E9B1B3BD04}"/>
              </a:ext>
            </a:extLst>
          </p:cNvPr>
          <p:cNvGrpSpPr/>
          <p:nvPr/>
        </p:nvGrpSpPr>
        <p:grpSpPr>
          <a:xfrm flipH="1">
            <a:off x="6015637" y="3250756"/>
            <a:ext cx="2102525" cy="696250"/>
            <a:chOff x="2250625" y="399575"/>
            <a:chExt cx="2102525" cy="696250"/>
          </a:xfrm>
        </p:grpSpPr>
        <p:sp>
          <p:nvSpPr>
            <p:cNvPr id="873" name="Google Shape;1205;p57">
              <a:extLst>
                <a:ext uri="{FF2B5EF4-FFF2-40B4-BE49-F238E27FC236}">
                  <a16:creationId xmlns:a16="http://schemas.microsoft.com/office/drawing/2014/main" xmlns="" id="{6B9D15D3-61CD-BF0B-3D03-A322ADC1B4FE}"/>
                </a:ext>
              </a:extLst>
            </p:cNvPr>
            <p:cNvSpPr/>
            <p:nvPr/>
          </p:nvSpPr>
          <p:spPr>
            <a:xfrm>
              <a:off x="3537100" y="948300"/>
              <a:ext cx="232950" cy="97000"/>
            </a:xfrm>
            <a:custGeom>
              <a:avLst/>
              <a:gdLst/>
              <a:ahLst/>
              <a:cxnLst/>
              <a:rect l="l" t="t" r="r" b="b"/>
              <a:pathLst>
                <a:path w="9318" h="3880" extrusionOk="0">
                  <a:moveTo>
                    <a:pt x="8909" y="1"/>
                  </a:moveTo>
                  <a:cubicBezTo>
                    <a:pt x="8868" y="1"/>
                    <a:pt x="8825" y="10"/>
                    <a:pt x="8780" y="31"/>
                  </a:cubicBezTo>
                  <a:cubicBezTo>
                    <a:pt x="8710" y="54"/>
                    <a:pt x="8640" y="54"/>
                    <a:pt x="8570" y="78"/>
                  </a:cubicBezTo>
                  <a:cubicBezTo>
                    <a:pt x="7566" y="265"/>
                    <a:pt x="6632" y="755"/>
                    <a:pt x="5884" y="1455"/>
                  </a:cubicBezTo>
                  <a:cubicBezTo>
                    <a:pt x="5744" y="1619"/>
                    <a:pt x="5558" y="1736"/>
                    <a:pt x="5347" y="1852"/>
                  </a:cubicBezTo>
                  <a:cubicBezTo>
                    <a:pt x="5312" y="1864"/>
                    <a:pt x="5277" y="1870"/>
                    <a:pt x="5242" y="1870"/>
                  </a:cubicBezTo>
                  <a:cubicBezTo>
                    <a:pt x="5207" y="1870"/>
                    <a:pt x="5172" y="1864"/>
                    <a:pt x="5137" y="1852"/>
                  </a:cubicBezTo>
                  <a:cubicBezTo>
                    <a:pt x="4700" y="1736"/>
                    <a:pt x="4255" y="1676"/>
                    <a:pt x="3811" y="1676"/>
                  </a:cubicBezTo>
                  <a:cubicBezTo>
                    <a:pt x="3189" y="1676"/>
                    <a:pt x="2571" y="1794"/>
                    <a:pt x="1985" y="2039"/>
                  </a:cubicBezTo>
                  <a:cubicBezTo>
                    <a:pt x="1760" y="2117"/>
                    <a:pt x="1464" y="2143"/>
                    <a:pt x="1170" y="2143"/>
                  </a:cubicBezTo>
                  <a:cubicBezTo>
                    <a:pt x="582" y="2143"/>
                    <a:pt x="1" y="2039"/>
                    <a:pt x="1" y="2039"/>
                  </a:cubicBezTo>
                  <a:lnTo>
                    <a:pt x="1" y="2039"/>
                  </a:lnTo>
                  <a:cubicBezTo>
                    <a:pt x="384" y="2499"/>
                    <a:pt x="1038" y="2606"/>
                    <a:pt x="1647" y="2606"/>
                  </a:cubicBezTo>
                  <a:cubicBezTo>
                    <a:pt x="1967" y="2606"/>
                    <a:pt x="2273" y="2577"/>
                    <a:pt x="2522" y="2553"/>
                  </a:cubicBezTo>
                  <a:cubicBezTo>
                    <a:pt x="2604" y="2546"/>
                    <a:pt x="2687" y="2544"/>
                    <a:pt x="2770" y="2544"/>
                  </a:cubicBezTo>
                  <a:cubicBezTo>
                    <a:pt x="2999" y="2544"/>
                    <a:pt x="3234" y="2565"/>
                    <a:pt x="3456" y="2599"/>
                  </a:cubicBezTo>
                  <a:cubicBezTo>
                    <a:pt x="3596" y="2646"/>
                    <a:pt x="3690" y="2786"/>
                    <a:pt x="3666" y="2950"/>
                  </a:cubicBezTo>
                  <a:cubicBezTo>
                    <a:pt x="3666" y="2973"/>
                    <a:pt x="3666" y="2996"/>
                    <a:pt x="3666" y="3020"/>
                  </a:cubicBezTo>
                  <a:cubicBezTo>
                    <a:pt x="3456" y="3066"/>
                    <a:pt x="3246" y="3160"/>
                    <a:pt x="3083" y="3300"/>
                  </a:cubicBezTo>
                  <a:cubicBezTo>
                    <a:pt x="3386" y="3323"/>
                    <a:pt x="3690" y="3370"/>
                    <a:pt x="3970" y="3487"/>
                  </a:cubicBezTo>
                  <a:cubicBezTo>
                    <a:pt x="4519" y="3778"/>
                    <a:pt x="4920" y="3880"/>
                    <a:pt x="5244" y="3880"/>
                  </a:cubicBezTo>
                  <a:cubicBezTo>
                    <a:pt x="5994" y="3880"/>
                    <a:pt x="6328" y="3332"/>
                    <a:pt x="7127" y="3332"/>
                  </a:cubicBezTo>
                  <a:cubicBezTo>
                    <a:pt x="7199" y="3332"/>
                    <a:pt x="7275" y="3337"/>
                    <a:pt x="7355" y="3347"/>
                  </a:cubicBezTo>
                  <a:lnTo>
                    <a:pt x="7449" y="3347"/>
                  </a:lnTo>
                  <a:cubicBezTo>
                    <a:pt x="7507" y="3358"/>
                    <a:pt x="7571" y="3364"/>
                    <a:pt x="7639" y="3364"/>
                  </a:cubicBezTo>
                  <a:cubicBezTo>
                    <a:pt x="7706" y="3364"/>
                    <a:pt x="7776" y="3358"/>
                    <a:pt x="7846" y="3347"/>
                  </a:cubicBezTo>
                  <a:cubicBezTo>
                    <a:pt x="8243" y="3347"/>
                    <a:pt x="8196" y="2763"/>
                    <a:pt x="7822" y="2763"/>
                  </a:cubicBezTo>
                  <a:cubicBezTo>
                    <a:pt x="7791" y="2771"/>
                    <a:pt x="7760" y="2773"/>
                    <a:pt x="7730" y="2773"/>
                  </a:cubicBezTo>
                  <a:cubicBezTo>
                    <a:pt x="7669" y="2773"/>
                    <a:pt x="7612" y="2763"/>
                    <a:pt x="7566" y="2763"/>
                  </a:cubicBezTo>
                  <a:cubicBezTo>
                    <a:pt x="7262" y="2646"/>
                    <a:pt x="6865" y="1665"/>
                    <a:pt x="8476" y="848"/>
                  </a:cubicBezTo>
                  <a:cubicBezTo>
                    <a:pt x="8663" y="778"/>
                    <a:pt x="8826" y="661"/>
                    <a:pt x="9013" y="568"/>
                  </a:cubicBezTo>
                  <a:cubicBezTo>
                    <a:pt x="9318" y="426"/>
                    <a:pt x="9181" y="1"/>
                    <a:pt x="8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1206;p57">
              <a:extLst>
                <a:ext uri="{FF2B5EF4-FFF2-40B4-BE49-F238E27FC236}">
                  <a16:creationId xmlns:a16="http://schemas.microsoft.com/office/drawing/2014/main" xmlns="" id="{CC3FF215-80F0-9FD5-12C0-A1815E519B99}"/>
                </a:ext>
              </a:extLst>
            </p:cNvPr>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1207;p57">
              <a:extLst>
                <a:ext uri="{FF2B5EF4-FFF2-40B4-BE49-F238E27FC236}">
                  <a16:creationId xmlns:a16="http://schemas.microsoft.com/office/drawing/2014/main" xmlns="" id="{4CE8DCAF-6A18-77D5-5DE3-614E7B865622}"/>
                </a:ext>
              </a:extLst>
            </p:cNvPr>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1208;p57">
              <a:extLst>
                <a:ext uri="{FF2B5EF4-FFF2-40B4-BE49-F238E27FC236}">
                  <a16:creationId xmlns:a16="http://schemas.microsoft.com/office/drawing/2014/main" xmlns="" id="{02E12B04-BB4B-9EB2-B0BC-C58927223BA8}"/>
                </a:ext>
              </a:extLst>
            </p:cNvPr>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1209;p57">
              <a:extLst>
                <a:ext uri="{FF2B5EF4-FFF2-40B4-BE49-F238E27FC236}">
                  <a16:creationId xmlns:a16="http://schemas.microsoft.com/office/drawing/2014/main" xmlns="" id="{5ABFCEF8-5F04-1543-9775-E1FFDEA75534}"/>
                </a:ext>
              </a:extLst>
            </p:cNvPr>
            <p:cNvSpPr/>
            <p:nvPr/>
          </p:nvSpPr>
          <p:spPr>
            <a:xfrm>
              <a:off x="2651625" y="412050"/>
              <a:ext cx="175125" cy="69875"/>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1210;p57">
              <a:extLst>
                <a:ext uri="{FF2B5EF4-FFF2-40B4-BE49-F238E27FC236}">
                  <a16:creationId xmlns:a16="http://schemas.microsoft.com/office/drawing/2014/main" xmlns="" id="{F4127B6F-340E-C1E5-8C54-69A44515C053}"/>
                </a:ext>
              </a:extLst>
            </p:cNvPr>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1211;p57">
              <a:extLst>
                <a:ext uri="{FF2B5EF4-FFF2-40B4-BE49-F238E27FC236}">
                  <a16:creationId xmlns:a16="http://schemas.microsoft.com/office/drawing/2014/main" xmlns="" id="{75160811-12B9-5318-5C32-7B02FD2DA94F}"/>
                </a:ext>
              </a:extLst>
            </p:cNvPr>
            <p:cNvSpPr/>
            <p:nvPr/>
          </p:nvSpPr>
          <p:spPr>
            <a:xfrm>
              <a:off x="3145450" y="1012525"/>
              <a:ext cx="136600" cy="83300"/>
            </a:xfrm>
            <a:custGeom>
              <a:avLst/>
              <a:gdLst/>
              <a:ahLst/>
              <a:cxnLst/>
              <a:rect l="l" t="t" r="r" b="b"/>
              <a:pathLst>
                <a:path w="5464" h="3332" extrusionOk="0">
                  <a:moveTo>
                    <a:pt x="2411" y="0"/>
                  </a:moveTo>
                  <a:cubicBezTo>
                    <a:pt x="1585" y="0"/>
                    <a:pt x="467" y="614"/>
                    <a:pt x="467" y="614"/>
                  </a:cubicBezTo>
                  <a:cubicBezTo>
                    <a:pt x="467" y="614"/>
                    <a:pt x="634" y="572"/>
                    <a:pt x="785" y="572"/>
                  </a:cubicBezTo>
                  <a:cubicBezTo>
                    <a:pt x="912" y="572"/>
                    <a:pt x="1027" y="601"/>
                    <a:pt x="1027" y="707"/>
                  </a:cubicBezTo>
                  <a:cubicBezTo>
                    <a:pt x="1027" y="871"/>
                    <a:pt x="0" y="1665"/>
                    <a:pt x="187" y="3042"/>
                  </a:cubicBezTo>
                  <a:cubicBezTo>
                    <a:pt x="175" y="3232"/>
                    <a:pt x="320" y="3331"/>
                    <a:pt x="468" y="3331"/>
                  </a:cubicBezTo>
                  <a:cubicBezTo>
                    <a:pt x="612" y="3331"/>
                    <a:pt x="759" y="3238"/>
                    <a:pt x="771" y="3042"/>
                  </a:cubicBezTo>
                  <a:cubicBezTo>
                    <a:pt x="864" y="2552"/>
                    <a:pt x="1097" y="2108"/>
                    <a:pt x="1424" y="1735"/>
                  </a:cubicBezTo>
                  <a:cubicBezTo>
                    <a:pt x="1611" y="1525"/>
                    <a:pt x="1821" y="1361"/>
                    <a:pt x="2055" y="1221"/>
                  </a:cubicBezTo>
                  <a:cubicBezTo>
                    <a:pt x="2090" y="1198"/>
                    <a:pt x="2136" y="1186"/>
                    <a:pt x="2183" y="1186"/>
                  </a:cubicBezTo>
                  <a:cubicBezTo>
                    <a:pt x="2230" y="1186"/>
                    <a:pt x="2277" y="1198"/>
                    <a:pt x="2312" y="1221"/>
                  </a:cubicBezTo>
                  <a:cubicBezTo>
                    <a:pt x="2568" y="1361"/>
                    <a:pt x="2849" y="1408"/>
                    <a:pt x="3129" y="1408"/>
                  </a:cubicBezTo>
                  <a:cubicBezTo>
                    <a:pt x="3199" y="1385"/>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6" y="2327"/>
                  </a:cubicBezTo>
                  <a:cubicBezTo>
                    <a:pt x="5277" y="2327"/>
                    <a:pt x="5434" y="2048"/>
                    <a:pt x="5277" y="1852"/>
                  </a:cubicBezTo>
                  <a:cubicBezTo>
                    <a:pt x="5090" y="1595"/>
                    <a:pt x="4903" y="1361"/>
                    <a:pt x="4716" y="1128"/>
                  </a:cubicBezTo>
                  <a:cubicBezTo>
                    <a:pt x="4576" y="988"/>
                    <a:pt x="4623" y="754"/>
                    <a:pt x="4810" y="661"/>
                  </a:cubicBezTo>
                  <a:cubicBezTo>
                    <a:pt x="5043" y="544"/>
                    <a:pt x="5277" y="381"/>
                    <a:pt x="5464" y="194"/>
                  </a:cubicBezTo>
                  <a:lnTo>
                    <a:pt x="5464" y="194"/>
                  </a:lnTo>
                  <a:cubicBezTo>
                    <a:pt x="5463" y="194"/>
                    <a:pt x="4806" y="305"/>
                    <a:pt x="4116" y="305"/>
                  </a:cubicBezTo>
                  <a:cubicBezTo>
                    <a:pt x="3665" y="305"/>
                    <a:pt x="3200" y="257"/>
                    <a:pt x="2895" y="100"/>
                  </a:cubicBezTo>
                  <a:cubicBezTo>
                    <a:pt x="2757"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19933" y="-12260"/>
            <a:ext cx="3867325" cy="5136602"/>
          </a:xfrm>
          <a:prstGeom prst="rect">
            <a:avLst/>
          </a:prstGeom>
        </p:spPr>
      </p:pic>
      <p:sp>
        <p:nvSpPr>
          <p:cNvPr id="3" name="Rectangle 2"/>
          <p:cNvSpPr/>
          <p:nvPr/>
        </p:nvSpPr>
        <p:spPr>
          <a:xfrm>
            <a:off x="4618717" y="2790994"/>
            <a:ext cx="3097323" cy="523220"/>
          </a:xfrm>
          <a:prstGeom prst="rect">
            <a:avLst/>
          </a:prstGeom>
        </p:spPr>
        <p:txBody>
          <a:bodyPr wrap="none">
            <a:spAutoFit/>
          </a:bodyPr>
          <a:lstStyle/>
          <a:p>
            <a:pPr algn="ctr"/>
            <a:r>
              <a:rPr lang="vi-VN" sz="2800" dirty="0">
                <a:latin typeface="Times New Roman" panose="02020603050405020304" pitchFamily="18" charset="0"/>
                <a:ea typeface="Times New Roman" panose="02020603050405020304" pitchFamily="18" charset="0"/>
                <a:cs typeface="Times New Roman" panose="02020603050405020304" pitchFamily="18" charset="0"/>
              </a:rPr>
              <a:t>(Mắc-xim Go-rơ-ki)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anim calcmode="lin" valueType="num">
                                      <p:cBhvr>
                                        <p:cTn id="8" dur="1000" fill="hold"/>
                                        <p:tgtEl>
                                          <p:spTgt spid="791"/>
                                        </p:tgtEl>
                                        <p:attrNameLst>
                                          <p:attrName>ppt_x</p:attrName>
                                        </p:attrNameLst>
                                      </p:cBhvr>
                                      <p:tavLst>
                                        <p:tav tm="0">
                                          <p:val>
                                            <p:strVal val="#ppt_x"/>
                                          </p:val>
                                        </p:tav>
                                        <p:tav tm="100000">
                                          <p:val>
                                            <p:strVal val="#ppt_x"/>
                                          </p:val>
                                        </p:tav>
                                      </p:tavLst>
                                    </p:anim>
                                    <p:anim calcmode="lin" valueType="num">
                                      <p:cBhvr>
                                        <p:cTn id="9" dur="1000" fill="hold"/>
                                        <p:tgtEl>
                                          <p:spTgt spid="79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01"/>
                                        </p:tgtEl>
                                        <p:attrNameLst>
                                          <p:attrName>style.visibility</p:attrName>
                                        </p:attrNameLst>
                                      </p:cBhvr>
                                      <p:to>
                                        <p:strVal val="visible"/>
                                      </p:to>
                                    </p:set>
                                    <p:animEffect transition="in" filter="fade">
                                      <p:cBhvr>
                                        <p:cTn id="12" dur="1000"/>
                                        <p:tgtEl>
                                          <p:spTgt spid="801"/>
                                        </p:tgtEl>
                                      </p:cBhvr>
                                    </p:animEffect>
                                    <p:anim calcmode="lin" valueType="num">
                                      <p:cBhvr>
                                        <p:cTn id="13" dur="1000" fill="hold"/>
                                        <p:tgtEl>
                                          <p:spTgt spid="801"/>
                                        </p:tgtEl>
                                        <p:attrNameLst>
                                          <p:attrName>ppt_x</p:attrName>
                                        </p:attrNameLst>
                                      </p:cBhvr>
                                      <p:tavLst>
                                        <p:tav tm="0">
                                          <p:val>
                                            <p:strVal val="#ppt_x"/>
                                          </p:val>
                                        </p:tav>
                                        <p:tav tm="100000">
                                          <p:val>
                                            <p:strVal val="#ppt_x"/>
                                          </p:val>
                                        </p:tav>
                                      </p:tavLst>
                                    </p:anim>
                                    <p:anim calcmode="lin" valueType="num">
                                      <p:cBhvr>
                                        <p:cTn id="14" dur="1000" fill="hold"/>
                                        <p:tgtEl>
                                          <p:spTgt spid="80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6"/>
                                        </p:tgtEl>
                                        <p:attrNameLst>
                                          <p:attrName>style.visibility</p:attrName>
                                        </p:attrNameLst>
                                      </p:cBhvr>
                                      <p:to>
                                        <p:strVal val="visible"/>
                                      </p:to>
                                    </p:set>
                                    <p:animEffect transition="in" filter="fade">
                                      <p:cBhvr>
                                        <p:cTn id="17" dur="1000"/>
                                        <p:tgtEl>
                                          <p:spTgt spid="826"/>
                                        </p:tgtEl>
                                      </p:cBhvr>
                                    </p:animEffect>
                                    <p:anim calcmode="lin" valueType="num">
                                      <p:cBhvr>
                                        <p:cTn id="18" dur="1000" fill="hold"/>
                                        <p:tgtEl>
                                          <p:spTgt spid="826"/>
                                        </p:tgtEl>
                                        <p:attrNameLst>
                                          <p:attrName>ppt_x</p:attrName>
                                        </p:attrNameLst>
                                      </p:cBhvr>
                                      <p:tavLst>
                                        <p:tav tm="0">
                                          <p:val>
                                            <p:strVal val="#ppt_x"/>
                                          </p:val>
                                        </p:tav>
                                        <p:tav tm="100000">
                                          <p:val>
                                            <p:strVal val="#ppt_x"/>
                                          </p:val>
                                        </p:tav>
                                      </p:tavLst>
                                    </p:anim>
                                    <p:anim calcmode="lin" valueType="num">
                                      <p:cBhvr>
                                        <p:cTn id="19" dur="1000" fill="hold"/>
                                        <p:tgtEl>
                                          <p:spTgt spid="8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31"/>
                                        </p:tgtEl>
                                        <p:attrNameLst>
                                          <p:attrName>style.visibility</p:attrName>
                                        </p:attrNameLst>
                                      </p:cBhvr>
                                      <p:to>
                                        <p:strVal val="visible"/>
                                      </p:to>
                                    </p:set>
                                    <p:animEffect transition="in" filter="fade">
                                      <p:cBhvr>
                                        <p:cTn id="22" dur="1000"/>
                                        <p:tgtEl>
                                          <p:spTgt spid="831"/>
                                        </p:tgtEl>
                                      </p:cBhvr>
                                    </p:animEffect>
                                    <p:anim calcmode="lin" valueType="num">
                                      <p:cBhvr>
                                        <p:cTn id="23" dur="1000" fill="hold"/>
                                        <p:tgtEl>
                                          <p:spTgt spid="831"/>
                                        </p:tgtEl>
                                        <p:attrNameLst>
                                          <p:attrName>ppt_x</p:attrName>
                                        </p:attrNameLst>
                                      </p:cBhvr>
                                      <p:tavLst>
                                        <p:tav tm="0">
                                          <p:val>
                                            <p:strVal val="#ppt_x"/>
                                          </p:val>
                                        </p:tav>
                                        <p:tav tm="100000">
                                          <p:val>
                                            <p:strVal val="#ppt_x"/>
                                          </p:val>
                                        </p:tav>
                                      </p:tavLst>
                                    </p:anim>
                                    <p:anim calcmode="lin" valueType="num">
                                      <p:cBhvr>
                                        <p:cTn id="24" dur="1000" fill="hold"/>
                                        <p:tgtEl>
                                          <p:spTgt spid="8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08"/>
                                        </p:tgtEl>
                                        <p:attrNameLst>
                                          <p:attrName>style.visibility</p:attrName>
                                        </p:attrNameLst>
                                      </p:cBhvr>
                                      <p:to>
                                        <p:strVal val="visible"/>
                                      </p:to>
                                    </p:set>
                                    <p:animEffect transition="in" filter="fade">
                                      <p:cBhvr>
                                        <p:cTn id="27" dur="1000"/>
                                        <p:tgtEl>
                                          <p:spTgt spid="708"/>
                                        </p:tgtEl>
                                      </p:cBhvr>
                                    </p:animEffect>
                                    <p:anim calcmode="lin" valueType="num">
                                      <p:cBhvr>
                                        <p:cTn id="28" dur="1000" fill="hold"/>
                                        <p:tgtEl>
                                          <p:spTgt spid="708"/>
                                        </p:tgtEl>
                                        <p:attrNameLst>
                                          <p:attrName>ppt_x</p:attrName>
                                        </p:attrNameLst>
                                      </p:cBhvr>
                                      <p:tavLst>
                                        <p:tav tm="0">
                                          <p:val>
                                            <p:strVal val="#ppt_x"/>
                                          </p:val>
                                        </p:tav>
                                        <p:tav tm="100000">
                                          <p:val>
                                            <p:strVal val="#ppt_x"/>
                                          </p:val>
                                        </p:tav>
                                      </p:tavLst>
                                    </p:anim>
                                    <p:anim calcmode="lin" valueType="num">
                                      <p:cBhvr>
                                        <p:cTn id="29" dur="1000" fill="hold"/>
                                        <p:tgtEl>
                                          <p:spTgt spid="70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09"/>
                                        </p:tgtEl>
                                        <p:attrNameLst>
                                          <p:attrName>style.visibility</p:attrName>
                                        </p:attrNameLst>
                                      </p:cBhvr>
                                      <p:to>
                                        <p:strVal val="visible"/>
                                      </p:to>
                                    </p:set>
                                    <p:animEffect transition="in" filter="fade">
                                      <p:cBhvr>
                                        <p:cTn id="32" dur="1000"/>
                                        <p:tgtEl>
                                          <p:spTgt spid="709"/>
                                        </p:tgtEl>
                                      </p:cBhvr>
                                    </p:animEffect>
                                    <p:anim calcmode="lin" valueType="num">
                                      <p:cBhvr>
                                        <p:cTn id="33" dur="1000" fill="hold"/>
                                        <p:tgtEl>
                                          <p:spTgt spid="709"/>
                                        </p:tgtEl>
                                        <p:attrNameLst>
                                          <p:attrName>ppt_x</p:attrName>
                                        </p:attrNameLst>
                                      </p:cBhvr>
                                      <p:tavLst>
                                        <p:tav tm="0">
                                          <p:val>
                                            <p:strVal val="#ppt_x"/>
                                          </p:val>
                                        </p:tav>
                                        <p:tav tm="100000">
                                          <p:val>
                                            <p:strVal val="#ppt_x"/>
                                          </p:val>
                                        </p:tav>
                                      </p:tavLst>
                                    </p:anim>
                                    <p:anim calcmode="lin" valueType="num">
                                      <p:cBhvr>
                                        <p:cTn id="34" dur="1000" fill="hold"/>
                                        <p:tgtEl>
                                          <p:spTgt spid="70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11"/>
                                        </p:tgtEl>
                                        <p:attrNameLst>
                                          <p:attrName>style.visibility</p:attrName>
                                        </p:attrNameLst>
                                      </p:cBhvr>
                                      <p:to>
                                        <p:strVal val="visible"/>
                                      </p:to>
                                    </p:set>
                                    <p:animEffect transition="in" filter="fade">
                                      <p:cBhvr>
                                        <p:cTn id="37" dur="1000"/>
                                        <p:tgtEl>
                                          <p:spTgt spid="711"/>
                                        </p:tgtEl>
                                      </p:cBhvr>
                                    </p:animEffect>
                                    <p:anim calcmode="lin" valueType="num">
                                      <p:cBhvr>
                                        <p:cTn id="38" dur="1000" fill="hold"/>
                                        <p:tgtEl>
                                          <p:spTgt spid="711"/>
                                        </p:tgtEl>
                                        <p:attrNameLst>
                                          <p:attrName>ppt_x</p:attrName>
                                        </p:attrNameLst>
                                      </p:cBhvr>
                                      <p:tavLst>
                                        <p:tav tm="0">
                                          <p:val>
                                            <p:strVal val="#ppt_x"/>
                                          </p:val>
                                        </p:tav>
                                        <p:tav tm="100000">
                                          <p:val>
                                            <p:strVal val="#ppt_x"/>
                                          </p:val>
                                        </p:tav>
                                      </p:tavLst>
                                    </p:anim>
                                    <p:anim calcmode="lin" valueType="num">
                                      <p:cBhvr>
                                        <p:cTn id="39" dur="1000" fill="hold"/>
                                        <p:tgtEl>
                                          <p:spTgt spid="7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63"/>
                                        </p:tgtEl>
                                        <p:attrNameLst>
                                          <p:attrName>style.visibility</p:attrName>
                                        </p:attrNameLst>
                                      </p:cBhvr>
                                      <p:to>
                                        <p:strVal val="visible"/>
                                      </p:to>
                                    </p:set>
                                    <p:animEffect transition="in" filter="fade">
                                      <p:cBhvr>
                                        <p:cTn id="42" dur="1000"/>
                                        <p:tgtEl>
                                          <p:spTgt spid="863"/>
                                        </p:tgtEl>
                                      </p:cBhvr>
                                    </p:animEffect>
                                    <p:anim calcmode="lin" valueType="num">
                                      <p:cBhvr>
                                        <p:cTn id="43" dur="1000" fill="hold"/>
                                        <p:tgtEl>
                                          <p:spTgt spid="863"/>
                                        </p:tgtEl>
                                        <p:attrNameLst>
                                          <p:attrName>ppt_x</p:attrName>
                                        </p:attrNameLst>
                                      </p:cBhvr>
                                      <p:tavLst>
                                        <p:tav tm="0">
                                          <p:val>
                                            <p:strVal val="#ppt_x"/>
                                          </p:val>
                                        </p:tav>
                                        <p:tav tm="100000">
                                          <p:val>
                                            <p:strVal val="#ppt_x"/>
                                          </p:val>
                                        </p:tav>
                                      </p:tavLst>
                                    </p:anim>
                                    <p:anim calcmode="lin" valueType="num">
                                      <p:cBhvr>
                                        <p:cTn id="44" dur="1000" fill="hold"/>
                                        <p:tgtEl>
                                          <p:spTgt spid="86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72"/>
                                        </p:tgtEl>
                                        <p:attrNameLst>
                                          <p:attrName>style.visibility</p:attrName>
                                        </p:attrNameLst>
                                      </p:cBhvr>
                                      <p:to>
                                        <p:strVal val="visible"/>
                                      </p:to>
                                    </p:set>
                                    <p:animEffect transition="in" filter="fade">
                                      <p:cBhvr>
                                        <p:cTn id="47" dur="1000"/>
                                        <p:tgtEl>
                                          <p:spTgt spid="872"/>
                                        </p:tgtEl>
                                      </p:cBhvr>
                                    </p:animEffect>
                                    <p:anim calcmode="lin" valueType="num">
                                      <p:cBhvr>
                                        <p:cTn id="48" dur="1000" fill="hold"/>
                                        <p:tgtEl>
                                          <p:spTgt spid="872"/>
                                        </p:tgtEl>
                                        <p:attrNameLst>
                                          <p:attrName>ppt_x</p:attrName>
                                        </p:attrNameLst>
                                      </p:cBhvr>
                                      <p:tavLst>
                                        <p:tav tm="0">
                                          <p:val>
                                            <p:strVal val="#ppt_x"/>
                                          </p:val>
                                        </p:tav>
                                        <p:tav tm="100000">
                                          <p:val>
                                            <p:strVal val="#ppt_x"/>
                                          </p:val>
                                        </p:tav>
                                      </p:tavLst>
                                    </p:anim>
                                    <p:anim calcmode="lin" valueType="num">
                                      <p:cBhvr>
                                        <p:cTn id="49" dur="1000" fill="hold"/>
                                        <p:tgtEl>
                                          <p:spTgt spid="8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p:bldP spid="7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pic>
        <p:nvPicPr>
          <p:cNvPr id="44" name="Picture 43">
            <a:extLst>
              <a:ext uri="{FF2B5EF4-FFF2-40B4-BE49-F238E27FC236}">
                <a16:creationId xmlns:a16="http://schemas.microsoft.com/office/drawing/2014/main" xmlns="" id="{B240C73D-4345-63D6-877F-92AB35CCC050}"/>
              </a:ext>
            </a:extLst>
          </p:cNvPr>
          <p:cNvPicPr>
            <a:picLocks noChangeAspect="1"/>
          </p:cNvPicPr>
          <p:nvPr/>
        </p:nvPicPr>
        <p:blipFill>
          <a:blip r:embed="rId3"/>
          <a:stretch>
            <a:fillRect/>
          </a:stretch>
        </p:blipFill>
        <p:spPr>
          <a:xfrm>
            <a:off x="0" y="1255"/>
            <a:ext cx="9144000" cy="5140990"/>
          </a:xfrm>
          <a:prstGeom prst="rect">
            <a:avLst/>
          </a:prstGeom>
        </p:spPr>
      </p:pic>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593641" y="1136383"/>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186266" y="385485"/>
            <a:ext cx="6717300" cy="9003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2. </a:t>
            </a:r>
            <a:r>
              <a:rPr lang="en" b="1" dirty="0" smtClean="0">
                <a:latin typeface="Times New Roman" panose="02020603050405020304" pitchFamily="18" charset="0"/>
                <a:cs typeface="Times New Roman" panose="02020603050405020304" pitchFamily="18" charset="0"/>
              </a:rPr>
              <a:t>Tác phẩm</a:t>
            </a:r>
            <a:endParaRPr b="1" dirty="0">
              <a:latin typeface="Times New Roman" panose="02020603050405020304" pitchFamily="18" charset="0"/>
              <a:cs typeface="Times New Roman" panose="02020603050405020304" pitchFamily="18" charset="0"/>
            </a:endParaRPr>
          </a:p>
        </p:txBody>
      </p:sp>
      <p:sp>
        <p:nvSpPr>
          <p:cNvPr id="2" name="Google Shape;1240;p19">
            <a:extLst>
              <a:ext uri="{FF2B5EF4-FFF2-40B4-BE49-F238E27FC236}">
                <a16:creationId xmlns:a16="http://schemas.microsoft.com/office/drawing/2014/main" xmlns="" id="{18687F88-76A7-9FBA-274D-029AFEC6EE7B}"/>
              </a:ext>
            </a:extLst>
          </p:cNvPr>
          <p:cNvSpPr/>
          <p:nvPr/>
        </p:nvSpPr>
        <p:spPr>
          <a:xfrm flipH="1">
            <a:off x="332437" y="1199400"/>
            <a:ext cx="839825" cy="475500"/>
          </a:xfrm>
          <a:custGeom>
            <a:avLst/>
            <a:gdLst/>
            <a:ahLst/>
            <a:cxnLst/>
            <a:rect l="l" t="t" r="r" b="b"/>
            <a:pathLst>
              <a:path w="33593" h="19020" extrusionOk="0">
                <a:moveTo>
                  <a:pt x="15312" y="0"/>
                </a:moveTo>
                <a:cubicBezTo>
                  <a:pt x="14683" y="0"/>
                  <a:pt x="14092" y="1641"/>
                  <a:pt x="14092" y="1641"/>
                </a:cubicBezTo>
                <a:cubicBezTo>
                  <a:pt x="14092" y="1641"/>
                  <a:pt x="14435" y="25"/>
                  <a:pt x="13648" y="25"/>
                </a:cubicBezTo>
                <a:cubicBezTo>
                  <a:pt x="13624" y="25"/>
                  <a:pt x="13599" y="27"/>
                  <a:pt x="13573" y="30"/>
                </a:cubicBezTo>
                <a:cubicBezTo>
                  <a:pt x="12689" y="134"/>
                  <a:pt x="12533" y="2422"/>
                  <a:pt x="12533" y="2422"/>
                </a:cubicBezTo>
                <a:cubicBezTo>
                  <a:pt x="12362" y="1836"/>
                  <a:pt x="12076" y="1548"/>
                  <a:pt x="11810" y="1548"/>
                </a:cubicBezTo>
                <a:cubicBezTo>
                  <a:pt x="11510" y="1548"/>
                  <a:pt x="11236" y="1914"/>
                  <a:pt x="11181" y="2631"/>
                </a:cubicBezTo>
                <a:cubicBezTo>
                  <a:pt x="11076" y="3983"/>
                  <a:pt x="12273" y="10482"/>
                  <a:pt x="12273" y="10482"/>
                </a:cubicBezTo>
                <a:cubicBezTo>
                  <a:pt x="11566" y="9882"/>
                  <a:pt x="10850" y="9706"/>
                  <a:pt x="10252" y="9706"/>
                </a:cubicBezTo>
                <a:cubicBezTo>
                  <a:pt x="9400" y="9706"/>
                  <a:pt x="8789" y="10065"/>
                  <a:pt x="8789" y="10065"/>
                </a:cubicBezTo>
                <a:cubicBezTo>
                  <a:pt x="8789" y="10065"/>
                  <a:pt x="7816" y="9909"/>
                  <a:pt x="6537" y="9909"/>
                </a:cubicBezTo>
                <a:cubicBezTo>
                  <a:pt x="5256" y="9909"/>
                  <a:pt x="3668" y="10065"/>
                  <a:pt x="2444" y="10690"/>
                </a:cubicBezTo>
                <a:cubicBezTo>
                  <a:pt x="0" y="11939"/>
                  <a:pt x="105" y="14486"/>
                  <a:pt x="105" y="14486"/>
                </a:cubicBezTo>
                <a:cubicBezTo>
                  <a:pt x="1867" y="13517"/>
                  <a:pt x="6206" y="13443"/>
                  <a:pt x="7490" y="13443"/>
                </a:cubicBezTo>
                <a:cubicBezTo>
                  <a:pt x="7721" y="13443"/>
                  <a:pt x="7853" y="13446"/>
                  <a:pt x="7853" y="13446"/>
                </a:cubicBezTo>
                <a:cubicBezTo>
                  <a:pt x="8477" y="14288"/>
                  <a:pt x="9288" y="14456"/>
                  <a:pt x="9837" y="14456"/>
                </a:cubicBezTo>
                <a:cubicBezTo>
                  <a:pt x="10203" y="14456"/>
                  <a:pt x="10453" y="14381"/>
                  <a:pt x="10453" y="14381"/>
                </a:cubicBezTo>
                <a:cubicBezTo>
                  <a:pt x="11233" y="15371"/>
                  <a:pt x="13313" y="17087"/>
                  <a:pt x="14977" y="17346"/>
                </a:cubicBezTo>
                <a:cubicBezTo>
                  <a:pt x="15531" y="17433"/>
                  <a:pt x="16386" y="17462"/>
                  <a:pt x="17280" y="17462"/>
                </a:cubicBezTo>
                <a:cubicBezTo>
                  <a:pt x="19067" y="17462"/>
                  <a:pt x="21008" y="17346"/>
                  <a:pt x="21008" y="17346"/>
                </a:cubicBezTo>
                <a:lnTo>
                  <a:pt x="21008" y="17346"/>
                </a:lnTo>
                <a:cubicBezTo>
                  <a:pt x="21008" y="17346"/>
                  <a:pt x="19292" y="18905"/>
                  <a:pt x="19656" y="19010"/>
                </a:cubicBezTo>
                <a:cubicBezTo>
                  <a:pt x="19679" y="19016"/>
                  <a:pt x="19703" y="19019"/>
                  <a:pt x="19728" y="19019"/>
                </a:cubicBezTo>
                <a:cubicBezTo>
                  <a:pt x="20104" y="19019"/>
                  <a:pt x="20732" y="18321"/>
                  <a:pt x="21269" y="18127"/>
                </a:cubicBezTo>
                <a:cubicBezTo>
                  <a:pt x="21841" y="17918"/>
                  <a:pt x="23088" y="17554"/>
                  <a:pt x="23452" y="16930"/>
                </a:cubicBezTo>
                <a:cubicBezTo>
                  <a:pt x="23816" y="16306"/>
                  <a:pt x="22412" y="16203"/>
                  <a:pt x="22412" y="16203"/>
                </a:cubicBezTo>
                <a:cubicBezTo>
                  <a:pt x="22412" y="16203"/>
                  <a:pt x="24649" y="15214"/>
                  <a:pt x="25220" y="14954"/>
                </a:cubicBezTo>
                <a:cubicBezTo>
                  <a:pt x="25256" y="14938"/>
                  <a:pt x="25312" y="14931"/>
                  <a:pt x="25387" y="14931"/>
                </a:cubicBezTo>
                <a:cubicBezTo>
                  <a:pt x="26361" y="14931"/>
                  <a:pt x="30439" y="16203"/>
                  <a:pt x="31781" y="16203"/>
                </a:cubicBezTo>
                <a:cubicBezTo>
                  <a:pt x="31992" y="16203"/>
                  <a:pt x="32136" y="16172"/>
                  <a:pt x="32189" y="16099"/>
                </a:cubicBezTo>
                <a:cubicBezTo>
                  <a:pt x="32605" y="15526"/>
                  <a:pt x="31304" y="14902"/>
                  <a:pt x="31304" y="14902"/>
                </a:cubicBezTo>
                <a:cubicBezTo>
                  <a:pt x="31304" y="14902"/>
                  <a:pt x="33593" y="14642"/>
                  <a:pt x="33333" y="13966"/>
                </a:cubicBezTo>
                <a:cubicBezTo>
                  <a:pt x="33171" y="13548"/>
                  <a:pt x="31992" y="13468"/>
                  <a:pt x="31118" y="13468"/>
                </a:cubicBezTo>
                <a:cubicBezTo>
                  <a:pt x="30582" y="13468"/>
                  <a:pt x="30161" y="13498"/>
                  <a:pt x="30161" y="13498"/>
                </a:cubicBezTo>
                <a:cubicBezTo>
                  <a:pt x="30161" y="13498"/>
                  <a:pt x="31929" y="12874"/>
                  <a:pt x="31408" y="12562"/>
                </a:cubicBezTo>
                <a:cubicBezTo>
                  <a:pt x="31338" y="12520"/>
                  <a:pt x="31185" y="12501"/>
                  <a:pt x="30971" y="12501"/>
                </a:cubicBezTo>
                <a:cubicBezTo>
                  <a:pt x="29618" y="12501"/>
                  <a:pt x="25835" y="13238"/>
                  <a:pt x="25116" y="13238"/>
                </a:cubicBezTo>
                <a:cubicBezTo>
                  <a:pt x="24285" y="13238"/>
                  <a:pt x="22225" y="12109"/>
                  <a:pt x="22225" y="12109"/>
                </a:cubicBezTo>
                <a:cubicBezTo>
                  <a:pt x="22225" y="12109"/>
                  <a:pt x="24128" y="11625"/>
                  <a:pt x="24337" y="11210"/>
                </a:cubicBezTo>
                <a:cubicBezTo>
                  <a:pt x="24544" y="10794"/>
                  <a:pt x="23921" y="10587"/>
                  <a:pt x="23921" y="10587"/>
                </a:cubicBezTo>
                <a:lnTo>
                  <a:pt x="23921" y="10587"/>
                </a:lnTo>
                <a:cubicBezTo>
                  <a:pt x="23921" y="10587"/>
                  <a:pt x="23942" y="10588"/>
                  <a:pt x="23979" y="10588"/>
                </a:cubicBezTo>
                <a:cubicBezTo>
                  <a:pt x="24185" y="10588"/>
                  <a:pt x="24880" y="10551"/>
                  <a:pt x="25013" y="10065"/>
                </a:cubicBezTo>
                <a:cubicBezTo>
                  <a:pt x="25168" y="9490"/>
                  <a:pt x="24180" y="9286"/>
                  <a:pt x="24180" y="9286"/>
                </a:cubicBezTo>
                <a:cubicBezTo>
                  <a:pt x="24180" y="9286"/>
                  <a:pt x="25325" y="9183"/>
                  <a:pt x="25480" y="8610"/>
                </a:cubicBezTo>
                <a:cubicBezTo>
                  <a:pt x="25582" y="8239"/>
                  <a:pt x="25224" y="8174"/>
                  <a:pt x="24960" y="8174"/>
                </a:cubicBezTo>
                <a:cubicBezTo>
                  <a:pt x="24817" y="8174"/>
                  <a:pt x="24701" y="8193"/>
                  <a:pt x="24701" y="8193"/>
                </a:cubicBezTo>
                <a:cubicBezTo>
                  <a:pt x="24701" y="8193"/>
                  <a:pt x="25896" y="7258"/>
                  <a:pt x="25689" y="6477"/>
                </a:cubicBezTo>
                <a:cubicBezTo>
                  <a:pt x="25616" y="6206"/>
                  <a:pt x="25417" y="6118"/>
                  <a:pt x="25189" y="6118"/>
                </a:cubicBezTo>
                <a:cubicBezTo>
                  <a:pt x="24762" y="6118"/>
                  <a:pt x="24233" y="6427"/>
                  <a:pt x="24233" y="6427"/>
                </a:cubicBezTo>
                <a:cubicBezTo>
                  <a:pt x="24233" y="6427"/>
                  <a:pt x="25896" y="4918"/>
                  <a:pt x="25273" y="4502"/>
                </a:cubicBezTo>
                <a:cubicBezTo>
                  <a:pt x="25184" y="4442"/>
                  <a:pt x="25084" y="4417"/>
                  <a:pt x="24978" y="4417"/>
                </a:cubicBezTo>
                <a:cubicBezTo>
                  <a:pt x="24345" y="4417"/>
                  <a:pt x="23504" y="5334"/>
                  <a:pt x="23504" y="5334"/>
                </a:cubicBezTo>
                <a:lnTo>
                  <a:pt x="24076" y="4502"/>
                </a:lnTo>
                <a:lnTo>
                  <a:pt x="24285" y="3983"/>
                </a:lnTo>
                <a:cubicBezTo>
                  <a:pt x="24443" y="3586"/>
                  <a:pt x="24631" y="3251"/>
                  <a:pt x="24163" y="3251"/>
                </a:cubicBezTo>
                <a:cubicBezTo>
                  <a:pt x="24016" y="3251"/>
                  <a:pt x="23803" y="3284"/>
                  <a:pt x="23504" y="3359"/>
                </a:cubicBezTo>
                <a:cubicBezTo>
                  <a:pt x="22257" y="3671"/>
                  <a:pt x="19813" y="7831"/>
                  <a:pt x="19813" y="7831"/>
                </a:cubicBezTo>
                <a:cubicBezTo>
                  <a:pt x="19708" y="7362"/>
                  <a:pt x="19292" y="7244"/>
                  <a:pt x="19292" y="7244"/>
                </a:cubicBezTo>
                <a:cubicBezTo>
                  <a:pt x="19292" y="7244"/>
                  <a:pt x="19813" y="7103"/>
                  <a:pt x="19813" y="6322"/>
                </a:cubicBezTo>
                <a:cubicBezTo>
                  <a:pt x="19813" y="5889"/>
                  <a:pt x="19556" y="5792"/>
                  <a:pt x="19327" y="5792"/>
                </a:cubicBezTo>
                <a:cubicBezTo>
                  <a:pt x="19145" y="5792"/>
                  <a:pt x="18980" y="5854"/>
                  <a:pt x="18980" y="5854"/>
                </a:cubicBezTo>
                <a:cubicBezTo>
                  <a:pt x="18980" y="5854"/>
                  <a:pt x="19656" y="5490"/>
                  <a:pt x="19501" y="4970"/>
                </a:cubicBezTo>
                <a:cubicBezTo>
                  <a:pt x="19430" y="4733"/>
                  <a:pt x="19208" y="4669"/>
                  <a:pt x="18987" y="4669"/>
                </a:cubicBezTo>
                <a:cubicBezTo>
                  <a:pt x="18723" y="4669"/>
                  <a:pt x="18461" y="4761"/>
                  <a:pt x="18461" y="4761"/>
                </a:cubicBezTo>
                <a:cubicBezTo>
                  <a:pt x="18461" y="4761"/>
                  <a:pt x="19397" y="3878"/>
                  <a:pt x="19241" y="3254"/>
                </a:cubicBezTo>
                <a:cubicBezTo>
                  <a:pt x="19179" y="3005"/>
                  <a:pt x="18999" y="2930"/>
                  <a:pt x="18807" y="2930"/>
                </a:cubicBezTo>
                <a:cubicBezTo>
                  <a:pt x="18519" y="2930"/>
                  <a:pt x="18201" y="3098"/>
                  <a:pt x="18201" y="3098"/>
                </a:cubicBezTo>
                <a:cubicBezTo>
                  <a:pt x="18201" y="3098"/>
                  <a:pt x="18980" y="2058"/>
                  <a:pt x="18409" y="1641"/>
                </a:cubicBezTo>
                <a:cubicBezTo>
                  <a:pt x="18324" y="1580"/>
                  <a:pt x="18231" y="1554"/>
                  <a:pt x="18132" y="1554"/>
                </a:cubicBezTo>
                <a:cubicBezTo>
                  <a:pt x="17566" y="1554"/>
                  <a:pt x="16848" y="2422"/>
                  <a:pt x="16848" y="2422"/>
                </a:cubicBezTo>
                <a:cubicBezTo>
                  <a:pt x="16848" y="2422"/>
                  <a:pt x="17109" y="1330"/>
                  <a:pt x="16848" y="654"/>
                </a:cubicBezTo>
                <a:cubicBezTo>
                  <a:pt x="16787" y="494"/>
                  <a:pt x="16708" y="433"/>
                  <a:pt x="16623" y="433"/>
                </a:cubicBezTo>
                <a:cubicBezTo>
                  <a:pt x="16350" y="433"/>
                  <a:pt x="16017" y="1070"/>
                  <a:pt x="16017" y="1070"/>
                </a:cubicBezTo>
                <a:cubicBezTo>
                  <a:pt x="16017" y="1070"/>
                  <a:pt x="16121" y="290"/>
                  <a:pt x="15445" y="26"/>
                </a:cubicBezTo>
                <a:cubicBezTo>
                  <a:pt x="15401" y="8"/>
                  <a:pt x="15356" y="0"/>
                  <a:pt x="15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705;p40">
            <a:extLst>
              <a:ext uri="{FF2B5EF4-FFF2-40B4-BE49-F238E27FC236}">
                <a16:creationId xmlns:a16="http://schemas.microsoft.com/office/drawing/2014/main" xmlns="" id="{8AFE4836-48DD-BC26-FDCE-F93F3998289A}"/>
              </a:ext>
            </a:extLst>
          </p:cNvPr>
          <p:cNvSpPr/>
          <p:nvPr/>
        </p:nvSpPr>
        <p:spPr>
          <a:xfrm>
            <a:off x="6296133" y="1452641"/>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06;p40">
            <a:extLst>
              <a:ext uri="{FF2B5EF4-FFF2-40B4-BE49-F238E27FC236}">
                <a16:creationId xmlns:a16="http://schemas.microsoft.com/office/drawing/2014/main" xmlns="" id="{4BD791F7-DF1E-D02A-649A-A72A79D68823}"/>
              </a:ext>
            </a:extLst>
          </p:cNvPr>
          <p:cNvSpPr/>
          <p:nvPr/>
        </p:nvSpPr>
        <p:spPr>
          <a:xfrm>
            <a:off x="3321598" y="3303099"/>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07;p40">
            <a:extLst>
              <a:ext uri="{FF2B5EF4-FFF2-40B4-BE49-F238E27FC236}">
                <a16:creationId xmlns:a16="http://schemas.microsoft.com/office/drawing/2014/main" xmlns="" id="{83D961CB-DA88-0AE5-128F-D6BD09322218}"/>
              </a:ext>
            </a:extLst>
          </p:cNvPr>
          <p:cNvSpPr/>
          <p:nvPr/>
        </p:nvSpPr>
        <p:spPr>
          <a:xfrm>
            <a:off x="5960898" y="3712299"/>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76;p51">
            <a:extLst>
              <a:ext uri="{FF2B5EF4-FFF2-40B4-BE49-F238E27FC236}">
                <a16:creationId xmlns:a16="http://schemas.microsoft.com/office/drawing/2014/main" xmlns="" id="{9A3346D1-885B-2D47-E0AA-7EE7CEBBC5D6}"/>
              </a:ext>
            </a:extLst>
          </p:cNvPr>
          <p:cNvSpPr/>
          <p:nvPr/>
        </p:nvSpPr>
        <p:spPr>
          <a:xfrm flipH="1">
            <a:off x="4568931" y="1487498"/>
            <a:ext cx="4165541" cy="1127555"/>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8178;p51">
            <a:extLst>
              <a:ext uri="{FF2B5EF4-FFF2-40B4-BE49-F238E27FC236}">
                <a16:creationId xmlns:a16="http://schemas.microsoft.com/office/drawing/2014/main" xmlns="" id="{F8FC82B0-D099-7286-05B2-8A5A2E92CA13}"/>
              </a:ext>
            </a:extLst>
          </p:cNvPr>
          <p:cNvSpPr/>
          <p:nvPr/>
        </p:nvSpPr>
        <p:spPr>
          <a:xfrm>
            <a:off x="374513" y="1446633"/>
            <a:ext cx="3867877" cy="111943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0086F7"/>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algn="just">
              <a:lnSpc>
                <a:spcPct val="150000"/>
              </a:lnSpc>
            </a:pP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Thể loại:</a:t>
            </a:r>
            <a:r>
              <a:rPr lang="vi-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truyện ngắn</a:t>
            </a:r>
            <a:endParaRPr lang="en-US" sz="2400"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49" name="Rectangle 48"/>
          <p:cNvSpPr/>
          <p:nvPr/>
        </p:nvSpPr>
        <p:spPr>
          <a:xfrm>
            <a:off x="4869313" y="1536255"/>
            <a:ext cx="3593987" cy="1200329"/>
          </a:xfrm>
          <a:prstGeom prst="rect">
            <a:avLst/>
          </a:prstGeom>
        </p:spPr>
        <p:txBody>
          <a:bodyPr wrap="square">
            <a:spAutoFit/>
          </a:bodyPr>
          <a:lstStyle/>
          <a:p>
            <a:pPr marL="342900" indent="-342900" algn="just">
              <a:lnSpc>
                <a:spcPct val="150000"/>
              </a:lnSpc>
              <a:buFontTx/>
              <a:buChar char="-"/>
            </a:pP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Phương </a:t>
            </a:r>
            <a:r>
              <a:rPr lang="vi-VN" sz="2400" b="1" dirty="0">
                <a:latin typeface="Times New Roman" panose="02020603050405020304" pitchFamily="18" charset="0"/>
                <a:ea typeface="Calibri" panose="020F0502020204030204" pitchFamily="34" charset="0"/>
                <a:cs typeface="Times New Roman" panose="02020603050405020304" pitchFamily="18" charset="0"/>
              </a:rPr>
              <a:t>thức biểu </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đạt:</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tự </a:t>
            </a:r>
            <a:r>
              <a:rPr lang="vi-VN" sz="2400" dirty="0">
                <a:latin typeface="Times New Roman" panose="02020603050405020304" pitchFamily="18" charset="0"/>
                <a:ea typeface="Calibri" panose="020F0502020204030204" pitchFamily="34" charset="0"/>
                <a:cs typeface="Times New Roman" panose="02020603050405020304" pitchFamily="18" charset="0"/>
              </a:rPr>
              <a:t>sự, biểu cảm</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1" name="Google Shape;8176;p51">
            <a:extLst>
              <a:ext uri="{FF2B5EF4-FFF2-40B4-BE49-F238E27FC236}">
                <a16:creationId xmlns:a16="http://schemas.microsoft.com/office/drawing/2014/main" xmlns="" id="{9A3346D1-885B-2D47-E0AA-7EE7CEBBC5D6}"/>
              </a:ext>
            </a:extLst>
          </p:cNvPr>
          <p:cNvSpPr/>
          <p:nvPr/>
        </p:nvSpPr>
        <p:spPr>
          <a:xfrm flipH="1">
            <a:off x="417810" y="2854563"/>
            <a:ext cx="3903286" cy="1696172"/>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chemeClr val="accent4">
              <a:lumMod val="60000"/>
              <a:lumOff val="40000"/>
            </a:schemeClr>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8176;p51">
            <a:extLst>
              <a:ext uri="{FF2B5EF4-FFF2-40B4-BE49-F238E27FC236}">
                <a16:creationId xmlns:a16="http://schemas.microsoft.com/office/drawing/2014/main" xmlns="" id="{9A3346D1-885B-2D47-E0AA-7EE7CEBBC5D6}"/>
              </a:ext>
            </a:extLst>
          </p:cNvPr>
          <p:cNvSpPr/>
          <p:nvPr/>
        </p:nvSpPr>
        <p:spPr>
          <a:xfrm flipH="1">
            <a:off x="4635385" y="2864662"/>
            <a:ext cx="4165541" cy="1686073"/>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chemeClr val="accent5">
              <a:lumMod val="40000"/>
              <a:lumOff val="60000"/>
            </a:schemeClr>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Rectangle 45"/>
          <p:cNvSpPr/>
          <p:nvPr/>
        </p:nvSpPr>
        <p:spPr>
          <a:xfrm>
            <a:off x="4783112" y="3059821"/>
            <a:ext cx="3233837" cy="646331"/>
          </a:xfrm>
          <a:prstGeom prst="rect">
            <a:avLst/>
          </a:prstGeom>
        </p:spPr>
        <p:txBody>
          <a:bodyPr wrap="square">
            <a:spAutoFit/>
          </a:bodyPr>
          <a:lstStyle/>
          <a:p>
            <a:pPr algn="just">
              <a:lnSpc>
                <a:spcPct val="150000"/>
              </a:lnSpc>
            </a:pP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 Ng</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ôi</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kể</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thứ nhất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8" name="Rectangle 47"/>
          <p:cNvSpPr/>
          <p:nvPr/>
        </p:nvSpPr>
        <p:spPr>
          <a:xfrm>
            <a:off x="399390" y="3059821"/>
            <a:ext cx="3836607" cy="1569660"/>
          </a:xfrm>
          <a:prstGeom prst="rect">
            <a:avLst/>
          </a:prstGeom>
        </p:spPr>
        <p:txBody>
          <a:bodyPr wrap="square">
            <a:spAutoFit/>
          </a:bodyPr>
          <a:lstStyle/>
          <a:p>
            <a:pPr algn="just"/>
            <a:r>
              <a:rPr lang="vi-VN" sz="2400" b="1" dirty="0">
                <a:latin typeface="Times New Roman" panose="02020603050405020304" pitchFamily="18" charset="0"/>
                <a:ea typeface="Calibri" panose="020F0502020204030204" pitchFamily="34" charset="0"/>
                <a:cs typeface="Times New Roman" panose="02020603050405020304" pitchFamily="18" charset="0"/>
              </a:rPr>
              <a:t>- Xuất xứ: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trích </a:t>
            </a:r>
            <a:r>
              <a:rPr lang="vi-VN" sz="2400" dirty="0">
                <a:latin typeface="Times New Roman" panose="02020603050405020304" pitchFamily="18" charset="0"/>
                <a:ea typeface="Calibri" panose="020F0502020204030204" pitchFamily="34" charset="0"/>
                <a:cs typeface="Times New Roman" panose="02020603050405020304" pitchFamily="18" charset="0"/>
              </a:rPr>
              <a:t>ở phần cuối Tuyển tập truyện ngắn Mác-xim Go-rơ-ki, NXB Văn học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2012</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950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barn(inVertical)">
                                      <p:cBhvr>
                                        <p:cTn id="13" dur="500"/>
                                        <p:tgtEl>
                                          <p:spTgt spid="7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barn(inVertical)">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P spid="71" grpId="0" animBg="1"/>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593641" y="1136383"/>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026276" y="399390"/>
            <a:ext cx="6717300" cy="9003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*Bố </a:t>
            </a:r>
            <a:r>
              <a:rPr lang="en" b="1" dirty="0" smtClean="0">
                <a:latin typeface="Times New Roman" panose="02020603050405020304" pitchFamily="18" charset="0"/>
                <a:cs typeface="Times New Roman" panose="02020603050405020304" pitchFamily="18" charset="0"/>
              </a:rPr>
              <a:t>cục: 2 phần</a:t>
            </a:r>
            <a:endParaRPr b="1" dirty="0">
              <a:latin typeface="Times New Roman" panose="02020603050405020304" pitchFamily="18" charset="0"/>
              <a:cs typeface="Times New Roman" panose="02020603050405020304" pitchFamily="18" charset="0"/>
            </a:endParaRPr>
          </a:p>
        </p:txBody>
      </p:sp>
      <p:sp>
        <p:nvSpPr>
          <p:cNvPr id="2" name="Google Shape;1240;p19">
            <a:extLst>
              <a:ext uri="{FF2B5EF4-FFF2-40B4-BE49-F238E27FC236}">
                <a16:creationId xmlns:a16="http://schemas.microsoft.com/office/drawing/2014/main" xmlns="" id="{18687F88-76A7-9FBA-274D-029AFEC6EE7B}"/>
              </a:ext>
            </a:extLst>
          </p:cNvPr>
          <p:cNvSpPr/>
          <p:nvPr/>
        </p:nvSpPr>
        <p:spPr>
          <a:xfrm flipH="1">
            <a:off x="332437" y="1199400"/>
            <a:ext cx="839825" cy="475500"/>
          </a:xfrm>
          <a:custGeom>
            <a:avLst/>
            <a:gdLst/>
            <a:ahLst/>
            <a:cxnLst/>
            <a:rect l="l" t="t" r="r" b="b"/>
            <a:pathLst>
              <a:path w="33593" h="19020" extrusionOk="0">
                <a:moveTo>
                  <a:pt x="15312" y="0"/>
                </a:moveTo>
                <a:cubicBezTo>
                  <a:pt x="14683" y="0"/>
                  <a:pt x="14092" y="1641"/>
                  <a:pt x="14092" y="1641"/>
                </a:cubicBezTo>
                <a:cubicBezTo>
                  <a:pt x="14092" y="1641"/>
                  <a:pt x="14435" y="25"/>
                  <a:pt x="13648" y="25"/>
                </a:cubicBezTo>
                <a:cubicBezTo>
                  <a:pt x="13624" y="25"/>
                  <a:pt x="13599" y="27"/>
                  <a:pt x="13573" y="30"/>
                </a:cubicBezTo>
                <a:cubicBezTo>
                  <a:pt x="12689" y="134"/>
                  <a:pt x="12533" y="2422"/>
                  <a:pt x="12533" y="2422"/>
                </a:cubicBezTo>
                <a:cubicBezTo>
                  <a:pt x="12362" y="1836"/>
                  <a:pt x="12076" y="1548"/>
                  <a:pt x="11810" y="1548"/>
                </a:cubicBezTo>
                <a:cubicBezTo>
                  <a:pt x="11510" y="1548"/>
                  <a:pt x="11236" y="1914"/>
                  <a:pt x="11181" y="2631"/>
                </a:cubicBezTo>
                <a:cubicBezTo>
                  <a:pt x="11076" y="3983"/>
                  <a:pt x="12273" y="10482"/>
                  <a:pt x="12273" y="10482"/>
                </a:cubicBezTo>
                <a:cubicBezTo>
                  <a:pt x="11566" y="9882"/>
                  <a:pt x="10850" y="9706"/>
                  <a:pt x="10252" y="9706"/>
                </a:cubicBezTo>
                <a:cubicBezTo>
                  <a:pt x="9400" y="9706"/>
                  <a:pt x="8789" y="10065"/>
                  <a:pt x="8789" y="10065"/>
                </a:cubicBezTo>
                <a:cubicBezTo>
                  <a:pt x="8789" y="10065"/>
                  <a:pt x="7816" y="9909"/>
                  <a:pt x="6537" y="9909"/>
                </a:cubicBezTo>
                <a:cubicBezTo>
                  <a:pt x="5256" y="9909"/>
                  <a:pt x="3668" y="10065"/>
                  <a:pt x="2444" y="10690"/>
                </a:cubicBezTo>
                <a:cubicBezTo>
                  <a:pt x="0" y="11939"/>
                  <a:pt x="105" y="14486"/>
                  <a:pt x="105" y="14486"/>
                </a:cubicBezTo>
                <a:cubicBezTo>
                  <a:pt x="1867" y="13517"/>
                  <a:pt x="6206" y="13443"/>
                  <a:pt x="7490" y="13443"/>
                </a:cubicBezTo>
                <a:cubicBezTo>
                  <a:pt x="7721" y="13443"/>
                  <a:pt x="7853" y="13446"/>
                  <a:pt x="7853" y="13446"/>
                </a:cubicBezTo>
                <a:cubicBezTo>
                  <a:pt x="8477" y="14288"/>
                  <a:pt x="9288" y="14456"/>
                  <a:pt x="9837" y="14456"/>
                </a:cubicBezTo>
                <a:cubicBezTo>
                  <a:pt x="10203" y="14456"/>
                  <a:pt x="10453" y="14381"/>
                  <a:pt x="10453" y="14381"/>
                </a:cubicBezTo>
                <a:cubicBezTo>
                  <a:pt x="11233" y="15371"/>
                  <a:pt x="13313" y="17087"/>
                  <a:pt x="14977" y="17346"/>
                </a:cubicBezTo>
                <a:cubicBezTo>
                  <a:pt x="15531" y="17433"/>
                  <a:pt x="16386" y="17462"/>
                  <a:pt x="17280" y="17462"/>
                </a:cubicBezTo>
                <a:cubicBezTo>
                  <a:pt x="19067" y="17462"/>
                  <a:pt x="21008" y="17346"/>
                  <a:pt x="21008" y="17346"/>
                </a:cubicBezTo>
                <a:lnTo>
                  <a:pt x="21008" y="17346"/>
                </a:lnTo>
                <a:cubicBezTo>
                  <a:pt x="21008" y="17346"/>
                  <a:pt x="19292" y="18905"/>
                  <a:pt x="19656" y="19010"/>
                </a:cubicBezTo>
                <a:cubicBezTo>
                  <a:pt x="19679" y="19016"/>
                  <a:pt x="19703" y="19019"/>
                  <a:pt x="19728" y="19019"/>
                </a:cubicBezTo>
                <a:cubicBezTo>
                  <a:pt x="20104" y="19019"/>
                  <a:pt x="20732" y="18321"/>
                  <a:pt x="21269" y="18127"/>
                </a:cubicBezTo>
                <a:cubicBezTo>
                  <a:pt x="21841" y="17918"/>
                  <a:pt x="23088" y="17554"/>
                  <a:pt x="23452" y="16930"/>
                </a:cubicBezTo>
                <a:cubicBezTo>
                  <a:pt x="23816" y="16306"/>
                  <a:pt x="22412" y="16203"/>
                  <a:pt x="22412" y="16203"/>
                </a:cubicBezTo>
                <a:cubicBezTo>
                  <a:pt x="22412" y="16203"/>
                  <a:pt x="24649" y="15214"/>
                  <a:pt x="25220" y="14954"/>
                </a:cubicBezTo>
                <a:cubicBezTo>
                  <a:pt x="25256" y="14938"/>
                  <a:pt x="25312" y="14931"/>
                  <a:pt x="25387" y="14931"/>
                </a:cubicBezTo>
                <a:cubicBezTo>
                  <a:pt x="26361" y="14931"/>
                  <a:pt x="30439" y="16203"/>
                  <a:pt x="31781" y="16203"/>
                </a:cubicBezTo>
                <a:cubicBezTo>
                  <a:pt x="31992" y="16203"/>
                  <a:pt x="32136" y="16172"/>
                  <a:pt x="32189" y="16099"/>
                </a:cubicBezTo>
                <a:cubicBezTo>
                  <a:pt x="32605" y="15526"/>
                  <a:pt x="31304" y="14902"/>
                  <a:pt x="31304" y="14902"/>
                </a:cubicBezTo>
                <a:cubicBezTo>
                  <a:pt x="31304" y="14902"/>
                  <a:pt x="33593" y="14642"/>
                  <a:pt x="33333" y="13966"/>
                </a:cubicBezTo>
                <a:cubicBezTo>
                  <a:pt x="33171" y="13548"/>
                  <a:pt x="31992" y="13468"/>
                  <a:pt x="31118" y="13468"/>
                </a:cubicBezTo>
                <a:cubicBezTo>
                  <a:pt x="30582" y="13468"/>
                  <a:pt x="30161" y="13498"/>
                  <a:pt x="30161" y="13498"/>
                </a:cubicBezTo>
                <a:cubicBezTo>
                  <a:pt x="30161" y="13498"/>
                  <a:pt x="31929" y="12874"/>
                  <a:pt x="31408" y="12562"/>
                </a:cubicBezTo>
                <a:cubicBezTo>
                  <a:pt x="31338" y="12520"/>
                  <a:pt x="31185" y="12501"/>
                  <a:pt x="30971" y="12501"/>
                </a:cubicBezTo>
                <a:cubicBezTo>
                  <a:pt x="29618" y="12501"/>
                  <a:pt x="25835" y="13238"/>
                  <a:pt x="25116" y="13238"/>
                </a:cubicBezTo>
                <a:cubicBezTo>
                  <a:pt x="24285" y="13238"/>
                  <a:pt x="22225" y="12109"/>
                  <a:pt x="22225" y="12109"/>
                </a:cubicBezTo>
                <a:cubicBezTo>
                  <a:pt x="22225" y="12109"/>
                  <a:pt x="24128" y="11625"/>
                  <a:pt x="24337" y="11210"/>
                </a:cubicBezTo>
                <a:cubicBezTo>
                  <a:pt x="24544" y="10794"/>
                  <a:pt x="23921" y="10587"/>
                  <a:pt x="23921" y="10587"/>
                </a:cubicBezTo>
                <a:lnTo>
                  <a:pt x="23921" y="10587"/>
                </a:lnTo>
                <a:cubicBezTo>
                  <a:pt x="23921" y="10587"/>
                  <a:pt x="23942" y="10588"/>
                  <a:pt x="23979" y="10588"/>
                </a:cubicBezTo>
                <a:cubicBezTo>
                  <a:pt x="24185" y="10588"/>
                  <a:pt x="24880" y="10551"/>
                  <a:pt x="25013" y="10065"/>
                </a:cubicBezTo>
                <a:cubicBezTo>
                  <a:pt x="25168" y="9490"/>
                  <a:pt x="24180" y="9286"/>
                  <a:pt x="24180" y="9286"/>
                </a:cubicBezTo>
                <a:cubicBezTo>
                  <a:pt x="24180" y="9286"/>
                  <a:pt x="25325" y="9183"/>
                  <a:pt x="25480" y="8610"/>
                </a:cubicBezTo>
                <a:cubicBezTo>
                  <a:pt x="25582" y="8239"/>
                  <a:pt x="25224" y="8174"/>
                  <a:pt x="24960" y="8174"/>
                </a:cubicBezTo>
                <a:cubicBezTo>
                  <a:pt x="24817" y="8174"/>
                  <a:pt x="24701" y="8193"/>
                  <a:pt x="24701" y="8193"/>
                </a:cubicBezTo>
                <a:cubicBezTo>
                  <a:pt x="24701" y="8193"/>
                  <a:pt x="25896" y="7258"/>
                  <a:pt x="25689" y="6477"/>
                </a:cubicBezTo>
                <a:cubicBezTo>
                  <a:pt x="25616" y="6206"/>
                  <a:pt x="25417" y="6118"/>
                  <a:pt x="25189" y="6118"/>
                </a:cubicBezTo>
                <a:cubicBezTo>
                  <a:pt x="24762" y="6118"/>
                  <a:pt x="24233" y="6427"/>
                  <a:pt x="24233" y="6427"/>
                </a:cubicBezTo>
                <a:cubicBezTo>
                  <a:pt x="24233" y="6427"/>
                  <a:pt x="25896" y="4918"/>
                  <a:pt x="25273" y="4502"/>
                </a:cubicBezTo>
                <a:cubicBezTo>
                  <a:pt x="25184" y="4442"/>
                  <a:pt x="25084" y="4417"/>
                  <a:pt x="24978" y="4417"/>
                </a:cubicBezTo>
                <a:cubicBezTo>
                  <a:pt x="24345" y="4417"/>
                  <a:pt x="23504" y="5334"/>
                  <a:pt x="23504" y="5334"/>
                </a:cubicBezTo>
                <a:lnTo>
                  <a:pt x="24076" y="4502"/>
                </a:lnTo>
                <a:lnTo>
                  <a:pt x="24285" y="3983"/>
                </a:lnTo>
                <a:cubicBezTo>
                  <a:pt x="24443" y="3586"/>
                  <a:pt x="24631" y="3251"/>
                  <a:pt x="24163" y="3251"/>
                </a:cubicBezTo>
                <a:cubicBezTo>
                  <a:pt x="24016" y="3251"/>
                  <a:pt x="23803" y="3284"/>
                  <a:pt x="23504" y="3359"/>
                </a:cubicBezTo>
                <a:cubicBezTo>
                  <a:pt x="22257" y="3671"/>
                  <a:pt x="19813" y="7831"/>
                  <a:pt x="19813" y="7831"/>
                </a:cubicBezTo>
                <a:cubicBezTo>
                  <a:pt x="19708" y="7362"/>
                  <a:pt x="19292" y="7244"/>
                  <a:pt x="19292" y="7244"/>
                </a:cubicBezTo>
                <a:cubicBezTo>
                  <a:pt x="19292" y="7244"/>
                  <a:pt x="19813" y="7103"/>
                  <a:pt x="19813" y="6322"/>
                </a:cubicBezTo>
                <a:cubicBezTo>
                  <a:pt x="19813" y="5889"/>
                  <a:pt x="19556" y="5792"/>
                  <a:pt x="19327" y="5792"/>
                </a:cubicBezTo>
                <a:cubicBezTo>
                  <a:pt x="19145" y="5792"/>
                  <a:pt x="18980" y="5854"/>
                  <a:pt x="18980" y="5854"/>
                </a:cubicBezTo>
                <a:cubicBezTo>
                  <a:pt x="18980" y="5854"/>
                  <a:pt x="19656" y="5490"/>
                  <a:pt x="19501" y="4970"/>
                </a:cubicBezTo>
                <a:cubicBezTo>
                  <a:pt x="19430" y="4733"/>
                  <a:pt x="19208" y="4669"/>
                  <a:pt x="18987" y="4669"/>
                </a:cubicBezTo>
                <a:cubicBezTo>
                  <a:pt x="18723" y="4669"/>
                  <a:pt x="18461" y="4761"/>
                  <a:pt x="18461" y="4761"/>
                </a:cubicBezTo>
                <a:cubicBezTo>
                  <a:pt x="18461" y="4761"/>
                  <a:pt x="19397" y="3878"/>
                  <a:pt x="19241" y="3254"/>
                </a:cubicBezTo>
                <a:cubicBezTo>
                  <a:pt x="19179" y="3005"/>
                  <a:pt x="18999" y="2930"/>
                  <a:pt x="18807" y="2930"/>
                </a:cubicBezTo>
                <a:cubicBezTo>
                  <a:pt x="18519" y="2930"/>
                  <a:pt x="18201" y="3098"/>
                  <a:pt x="18201" y="3098"/>
                </a:cubicBezTo>
                <a:cubicBezTo>
                  <a:pt x="18201" y="3098"/>
                  <a:pt x="18980" y="2058"/>
                  <a:pt x="18409" y="1641"/>
                </a:cubicBezTo>
                <a:cubicBezTo>
                  <a:pt x="18324" y="1580"/>
                  <a:pt x="18231" y="1554"/>
                  <a:pt x="18132" y="1554"/>
                </a:cubicBezTo>
                <a:cubicBezTo>
                  <a:pt x="17566" y="1554"/>
                  <a:pt x="16848" y="2422"/>
                  <a:pt x="16848" y="2422"/>
                </a:cubicBezTo>
                <a:cubicBezTo>
                  <a:pt x="16848" y="2422"/>
                  <a:pt x="17109" y="1330"/>
                  <a:pt x="16848" y="654"/>
                </a:cubicBezTo>
                <a:cubicBezTo>
                  <a:pt x="16787" y="494"/>
                  <a:pt x="16708" y="433"/>
                  <a:pt x="16623" y="433"/>
                </a:cubicBezTo>
                <a:cubicBezTo>
                  <a:pt x="16350" y="433"/>
                  <a:pt x="16017" y="1070"/>
                  <a:pt x="16017" y="1070"/>
                </a:cubicBezTo>
                <a:cubicBezTo>
                  <a:pt x="16017" y="1070"/>
                  <a:pt x="16121" y="290"/>
                  <a:pt x="15445" y="26"/>
                </a:cubicBezTo>
                <a:cubicBezTo>
                  <a:pt x="15401" y="8"/>
                  <a:pt x="15356" y="0"/>
                  <a:pt x="15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705;p40">
            <a:extLst>
              <a:ext uri="{FF2B5EF4-FFF2-40B4-BE49-F238E27FC236}">
                <a16:creationId xmlns:a16="http://schemas.microsoft.com/office/drawing/2014/main" xmlns="" id="{FCF69C89-F5AD-5003-CA3B-9E3252C814A4}"/>
              </a:ext>
            </a:extLst>
          </p:cNvPr>
          <p:cNvSpPr/>
          <p:nvPr/>
        </p:nvSpPr>
        <p:spPr>
          <a:xfrm>
            <a:off x="5896781" y="1566596"/>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06;p40">
            <a:extLst>
              <a:ext uri="{FF2B5EF4-FFF2-40B4-BE49-F238E27FC236}">
                <a16:creationId xmlns:a16="http://schemas.microsoft.com/office/drawing/2014/main" xmlns="" id="{9DCD0050-26FC-206C-89CC-46FDD012A29B}"/>
              </a:ext>
            </a:extLst>
          </p:cNvPr>
          <p:cNvSpPr/>
          <p:nvPr/>
        </p:nvSpPr>
        <p:spPr>
          <a:xfrm>
            <a:off x="3257481" y="3481021"/>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07;p40">
            <a:extLst>
              <a:ext uri="{FF2B5EF4-FFF2-40B4-BE49-F238E27FC236}">
                <a16:creationId xmlns:a16="http://schemas.microsoft.com/office/drawing/2014/main" xmlns="" id="{4452E4F9-7C90-EA46-00AA-91FDF92FC4A4}"/>
              </a:ext>
            </a:extLst>
          </p:cNvPr>
          <p:cNvSpPr/>
          <p:nvPr/>
        </p:nvSpPr>
        <p:spPr>
          <a:xfrm>
            <a:off x="5896781" y="3890221"/>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258;p36">
            <a:extLst>
              <a:ext uri="{FF2B5EF4-FFF2-40B4-BE49-F238E27FC236}">
                <a16:creationId xmlns:a16="http://schemas.microsoft.com/office/drawing/2014/main" xmlns="" id="{D79222E0-C9CC-7152-A95F-775BA9AC9445}"/>
              </a:ext>
            </a:extLst>
          </p:cNvPr>
          <p:cNvGrpSpPr/>
          <p:nvPr/>
        </p:nvGrpSpPr>
        <p:grpSpPr>
          <a:xfrm>
            <a:off x="1022130" y="4364309"/>
            <a:ext cx="2530559" cy="457189"/>
            <a:chOff x="692670" y="3310321"/>
            <a:chExt cx="2011657" cy="457189"/>
          </a:xfrm>
        </p:grpSpPr>
        <p:sp>
          <p:nvSpPr>
            <p:cNvPr id="114" name="Google Shape;1259;p36">
              <a:extLst>
                <a:ext uri="{FF2B5EF4-FFF2-40B4-BE49-F238E27FC236}">
                  <a16:creationId xmlns:a16="http://schemas.microsoft.com/office/drawing/2014/main" xmlns="" id="{3578FAE1-2E63-3514-3383-2088C3F8EBB1}"/>
                </a:ext>
              </a:extLst>
            </p:cNvPr>
            <p:cNvSpPr/>
            <p:nvPr/>
          </p:nvSpPr>
          <p:spPr>
            <a:xfrm>
              <a:off x="823966" y="3577725"/>
              <a:ext cx="1713674" cy="189785"/>
            </a:xfrm>
            <a:custGeom>
              <a:avLst/>
              <a:gdLst/>
              <a:ahLst/>
              <a:cxnLst/>
              <a:rect l="l" t="t" r="r" b="b"/>
              <a:pathLst>
                <a:path w="76418" h="9268" extrusionOk="0">
                  <a:moveTo>
                    <a:pt x="1" y="1"/>
                  </a:moveTo>
                  <a:lnTo>
                    <a:pt x="1" y="9267"/>
                  </a:lnTo>
                  <a:lnTo>
                    <a:pt x="76418" y="9267"/>
                  </a:lnTo>
                  <a:lnTo>
                    <a:pt x="76418" y="1"/>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260;p36">
              <a:extLst>
                <a:ext uri="{FF2B5EF4-FFF2-40B4-BE49-F238E27FC236}">
                  <a16:creationId xmlns:a16="http://schemas.microsoft.com/office/drawing/2014/main" xmlns="" id="{F29BD344-92B5-CD3E-2F00-2FA79CB8BCC8}"/>
                </a:ext>
              </a:extLst>
            </p:cNvPr>
            <p:cNvSpPr/>
            <p:nvPr/>
          </p:nvSpPr>
          <p:spPr>
            <a:xfrm>
              <a:off x="985602" y="3577725"/>
              <a:ext cx="40432" cy="189785"/>
            </a:xfrm>
            <a:custGeom>
              <a:avLst/>
              <a:gdLst/>
              <a:ahLst/>
              <a:cxnLst/>
              <a:rect l="l" t="t" r="r" b="b"/>
              <a:pathLst>
                <a:path w="1803" h="9268" extrusionOk="0">
                  <a:moveTo>
                    <a:pt x="0" y="1"/>
                  </a:moveTo>
                  <a:lnTo>
                    <a:pt x="0" y="9267"/>
                  </a:lnTo>
                  <a:lnTo>
                    <a:pt x="1802" y="9267"/>
                  </a:lnTo>
                  <a:lnTo>
                    <a:pt x="1802"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261;p36">
              <a:extLst>
                <a:ext uri="{FF2B5EF4-FFF2-40B4-BE49-F238E27FC236}">
                  <a16:creationId xmlns:a16="http://schemas.microsoft.com/office/drawing/2014/main" xmlns="" id="{D7AE5A65-738A-E020-E910-0A920287162F}"/>
                </a:ext>
              </a:extLst>
            </p:cNvPr>
            <p:cNvSpPr/>
            <p:nvPr/>
          </p:nvSpPr>
          <p:spPr>
            <a:xfrm>
              <a:off x="2305986" y="3577725"/>
              <a:ext cx="40432" cy="189785"/>
            </a:xfrm>
            <a:custGeom>
              <a:avLst/>
              <a:gdLst/>
              <a:ahLst/>
              <a:cxnLst/>
              <a:rect l="l" t="t" r="r" b="b"/>
              <a:pathLst>
                <a:path w="1803" h="9268" extrusionOk="0">
                  <a:moveTo>
                    <a:pt x="0" y="1"/>
                  </a:moveTo>
                  <a:lnTo>
                    <a:pt x="0" y="9267"/>
                  </a:lnTo>
                  <a:lnTo>
                    <a:pt x="1802" y="9267"/>
                  </a:lnTo>
                  <a:lnTo>
                    <a:pt x="1802"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262;p36">
              <a:extLst>
                <a:ext uri="{FF2B5EF4-FFF2-40B4-BE49-F238E27FC236}">
                  <a16:creationId xmlns:a16="http://schemas.microsoft.com/office/drawing/2014/main" xmlns="" id="{AED6C0A6-2012-B4B2-FFE9-F6E93F5C4BA3}"/>
                </a:ext>
              </a:extLst>
            </p:cNvPr>
            <p:cNvSpPr/>
            <p:nvPr/>
          </p:nvSpPr>
          <p:spPr>
            <a:xfrm>
              <a:off x="2377408" y="3577725"/>
              <a:ext cx="22403" cy="189785"/>
            </a:xfrm>
            <a:custGeom>
              <a:avLst/>
              <a:gdLst/>
              <a:ahLst/>
              <a:cxnLst/>
              <a:rect l="l" t="t" r="r" b="b"/>
              <a:pathLst>
                <a:path w="999" h="9268" extrusionOk="0">
                  <a:moveTo>
                    <a:pt x="1" y="1"/>
                  </a:moveTo>
                  <a:lnTo>
                    <a:pt x="1" y="9267"/>
                  </a:lnTo>
                  <a:lnTo>
                    <a:pt x="998" y="9267"/>
                  </a:lnTo>
                  <a:lnTo>
                    <a:pt x="998"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263;p36">
              <a:extLst>
                <a:ext uri="{FF2B5EF4-FFF2-40B4-BE49-F238E27FC236}">
                  <a16:creationId xmlns:a16="http://schemas.microsoft.com/office/drawing/2014/main" xmlns="" id="{BAC45077-DF15-E597-4867-DC73F475235C}"/>
                </a:ext>
              </a:extLst>
            </p:cNvPr>
            <p:cNvSpPr/>
            <p:nvPr/>
          </p:nvSpPr>
          <p:spPr>
            <a:xfrm>
              <a:off x="1151544" y="3636352"/>
              <a:ext cx="1033254" cy="72490"/>
            </a:xfrm>
            <a:custGeom>
              <a:avLst/>
              <a:gdLst/>
              <a:ahLst/>
              <a:cxnLst/>
              <a:rect l="l" t="t" r="r" b="b"/>
              <a:pathLst>
                <a:path w="46076" h="3540" extrusionOk="0">
                  <a:moveTo>
                    <a:pt x="1" y="0"/>
                  </a:moveTo>
                  <a:lnTo>
                    <a:pt x="1" y="3540"/>
                  </a:lnTo>
                  <a:lnTo>
                    <a:pt x="46076" y="3540"/>
                  </a:lnTo>
                  <a:lnTo>
                    <a:pt x="46076" y="0"/>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264;p36">
              <a:extLst>
                <a:ext uri="{FF2B5EF4-FFF2-40B4-BE49-F238E27FC236}">
                  <a16:creationId xmlns:a16="http://schemas.microsoft.com/office/drawing/2014/main" xmlns="" id="{DB5F82FD-6893-E8DF-86EA-71A73819B80F}"/>
                </a:ext>
              </a:extLst>
            </p:cNvPr>
            <p:cNvSpPr/>
            <p:nvPr/>
          </p:nvSpPr>
          <p:spPr>
            <a:xfrm>
              <a:off x="692670" y="3310321"/>
              <a:ext cx="2011657" cy="267518"/>
            </a:xfrm>
            <a:custGeom>
              <a:avLst/>
              <a:gdLst/>
              <a:ahLst/>
              <a:cxnLst/>
              <a:rect l="l" t="t" r="r" b="b"/>
              <a:pathLst>
                <a:path w="89706" h="13064" extrusionOk="0">
                  <a:moveTo>
                    <a:pt x="0" y="0"/>
                  </a:moveTo>
                  <a:lnTo>
                    <a:pt x="0" y="13064"/>
                  </a:lnTo>
                  <a:lnTo>
                    <a:pt x="89705" y="13064"/>
                  </a:lnTo>
                  <a:lnTo>
                    <a:pt x="89705" y="0"/>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65;p36">
              <a:extLst>
                <a:ext uri="{FF2B5EF4-FFF2-40B4-BE49-F238E27FC236}">
                  <a16:creationId xmlns:a16="http://schemas.microsoft.com/office/drawing/2014/main" xmlns="" id="{9E245305-1151-887D-EE4E-71B0DCB84169}"/>
                </a:ext>
              </a:extLst>
            </p:cNvPr>
            <p:cNvSpPr/>
            <p:nvPr/>
          </p:nvSpPr>
          <p:spPr>
            <a:xfrm>
              <a:off x="961787" y="3310321"/>
              <a:ext cx="20945" cy="267518"/>
            </a:xfrm>
            <a:custGeom>
              <a:avLst/>
              <a:gdLst/>
              <a:ahLst/>
              <a:cxnLst/>
              <a:rect l="l" t="t" r="r" b="b"/>
              <a:pathLst>
                <a:path w="934" h="13064" extrusionOk="0">
                  <a:moveTo>
                    <a:pt x="0" y="0"/>
                  </a:moveTo>
                  <a:lnTo>
                    <a:pt x="0" y="13064"/>
                  </a:lnTo>
                  <a:lnTo>
                    <a:pt x="934" y="13064"/>
                  </a:lnTo>
                  <a:lnTo>
                    <a:pt x="934"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66;p36">
              <a:extLst>
                <a:ext uri="{FF2B5EF4-FFF2-40B4-BE49-F238E27FC236}">
                  <a16:creationId xmlns:a16="http://schemas.microsoft.com/office/drawing/2014/main" xmlns="" id="{CDA590BC-E661-EBAA-2266-FEC57651ED92}"/>
                </a:ext>
              </a:extLst>
            </p:cNvPr>
            <p:cNvSpPr/>
            <p:nvPr/>
          </p:nvSpPr>
          <p:spPr>
            <a:xfrm>
              <a:off x="1006525"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67;p36">
              <a:extLst>
                <a:ext uri="{FF2B5EF4-FFF2-40B4-BE49-F238E27FC236}">
                  <a16:creationId xmlns:a16="http://schemas.microsoft.com/office/drawing/2014/main" xmlns="" id="{715F5AD7-FCD6-B55B-A39C-48DBA701A5F6}"/>
                </a:ext>
              </a:extLst>
            </p:cNvPr>
            <p:cNvSpPr/>
            <p:nvPr/>
          </p:nvSpPr>
          <p:spPr>
            <a:xfrm>
              <a:off x="1619815"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68;p36">
              <a:extLst>
                <a:ext uri="{FF2B5EF4-FFF2-40B4-BE49-F238E27FC236}">
                  <a16:creationId xmlns:a16="http://schemas.microsoft.com/office/drawing/2014/main" xmlns="" id="{07187D78-B1C8-3039-C027-68DD82F1E40E}"/>
                </a:ext>
              </a:extLst>
            </p:cNvPr>
            <p:cNvSpPr/>
            <p:nvPr/>
          </p:nvSpPr>
          <p:spPr>
            <a:xfrm>
              <a:off x="1665270" y="3310321"/>
              <a:ext cx="20945" cy="267518"/>
            </a:xfrm>
            <a:custGeom>
              <a:avLst/>
              <a:gdLst/>
              <a:ahLst/>
              <a:cxnLst/>
              <a:rect l="l" t="t" r="r" b="b"/>
              <a:pathLst>
                <a:path w="934" h="13064" extrusionOk="0">
                  <a:moveTo>
                    <a:pt x="0" y="0"/>
                  </a:moveTo>
                  <a:lnTo>
                    <a:pt x="0" y="13064"/>
                  </a:lnTo>
                  <a:lnTo>
                    <a:pt x="934" y="13064"/>
                  </a:lnTo>
                  <a:lnTo>
                    <a:pt x="934"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69;p36">
              <a:extLst>
                <a:ext uri="{FF2B5EF4-FFF2-40B4-BE49-F238E27FC236}">
                  <a16:creationId xmlns:a16="http://schemas.microsoft.com/office/drawing/2014/main" xmlns="" id="{237337BF-CA12-F3AD-471E-122A7855DEE6}"/>
                </a:ext>
              </a:extLst>
            </p:cNvPr>
            <p:cNvSpPr/>
            <p:nvPr/>
          </p:nvSpPr>
          <p:spPr>
            <a:xfrm>
              <a:off x="2278561" y="3310321"/>
              <a:ext cx="20945" cy="267518"/>
            </a:xfrm>
            <a:custGeom>
              <a:avLst/>
              <a:gdLst/>
              <a:ahLst/>
              <a:cxnLst/>
              <a:rect l="l" t="t" r="r" b="b"/>
              <a:pathLst>
                <a:path w="934" h="13064" extrusionOk="0">
                  <a:moveTo>
                    <a:pt x="1" y="0"/>
                  </a:moveTo>
                  <a:lnTo>
                    <a:pt x="1" y="13064"/>
                  </a:lnTo>
                  <a:lnTo>
                    <a:pt x="934" y="13064"/>
                  </a:lnTo>
                  <a:lnTo>
                    <a:pt x="934"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70;p36">
              <a:extLst>
                <a:ext uri="{FF2B5EF4-FFF2-40B4-BE49-F238E27FC236}">
                  <a16:creationId xmlns:a16="http://schemas.microsoft.com/office/drawing/2014/main" xmlns="" id="{AFE98EB1-2FB3-D1DA-5B5C-A874A47CA71B}"/>
                </a:ext>
              </a:extLst>
            </p:cNvPr>
            <p:cNvSpPr/>
            <p:nvPr/>
          </p:nvSpPr>
          <p:spPr>
            <a:xfrm>
              <a:off x="2323298"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 name="Google Shape;1271;p36">
            <a:extLst>
              <a:ext uri="{FF2B5EF4-FFF2-40B4-BE49-F238E27FC236}">
                <a16:creationId xmlns:a16="http://schemas.microsoft.com/office/drawing/2014/main" xmlns="" id="{D484FBCC-95D5-7C98-AA39-C6937C876285}"/>
              </a:ext>
            </a:extLst>
          </p:cNvPr>
          <p:cNvGrpSpPr/>
          <p:nvPr/>
        </p:nvGrpSpPr>
        <p:grpSpPr>
          <a:xfrm>
            <a:off x="4141485" y="4321043"/>
            <a:ext cx="2995661" cy="621339"/>
            <a:chOff x="3364500" y="2844027"/>
            <a:chExt cx="2011699" cy="914398"/>
          </a:xfrm>
        </p:grpSpPr>
        <p:sp>
          <p:nvSpPr>
            <p:cNvPr id="127" name="Google Shape;1272;p36">
              <a:extLst>
                <a:ext uri="{FF2B5EF4-FFF2-40B4-BE49-F238E27FC236}">
                  <a16:creationId xmlns:a16="http://schemas.microsoft.com/office/drawing/2014/main" xmlns="" id="{E86487CF-60D0-9832-CD2B-F11322F15C53}"/>
                </a:ext>
              </a:extLst>
            </p:cNvPr>
            <p:cNvSpPr/>
            <p:nvPr/>
          </p:nvSpPr>
          <p:spPr>
            <a:xfrm>
              <a:off x="3752816" y="3305861"/>
              <a:ext cx="1560139" cy="436529"/>
            </a:xfrm>
            <a:custGeom>
              <a:avLst/>
              <a:gdLst/>
              <a:ahLst/>
              <a:cxnLst/>
              <a:rect l="l" t="t" r="r" b="b"/>
              <a:pathLst>
                <a:path w="57917" h="16636" extrusionOk="0">
                  <a:moveTo>
                    <a:pt x="0" y="0"/>
                  </a:moveTo>
                  <a:lnTo>
                    <a:pt x="0" y="16635"/>
                  </a:lnTo>
                  <a:lnTo>
                    <a:pt x="57916" y="16635"/>
                  </a:lnTo>
                  <a:lnTo>
                    <a:pt x="57916" y="14029"/>
                  </a:lnTo>
                  <a:lnTo>
                    <a:pt x="3250" y="14029"/>
                  </a:lnTo>
                  <a:lnTo>
                    <a:pt x="3250" y="2574"/>
                  </a:lnTo>
                  <a:lnTo>
                    <a:pt x="57916" y="2574"/>
                  </a:lnTo>
                  <a:lnTo>
                    <a:pt x="57916" y="0"/>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73;p36">
              <a:extLst>
                <a:ext uri="{FF2B5EF4-FFF2-40B4-BE49-F238E27FC236}">
                  <a16:creationId xmlns:a16="http://schemas.microsoft.com/office/drawing/2014/main" xmlns="" id="{61F5E2E7-3C32-640B-5438-018749882364}"/>
                </a:ext>
              </a:extLst>
            </p:cNvPr>
            <p:cNvSpPr/>
            <p:nvPr/>
          </p:nvSpPr>
          <p:spPr>
            <a:xfrm>
              <a:off x="3840365" y="3373404"/>
              <a:ext cx="1412764" cy="300579"/>
            </a:xfrm>
            <a:custGeom>
              <a:avLst/>
              <a:gdLst/>
              <a:ahLst/>
              <a:cxnLst/>
              <a:rect l="l" t="t" r="r" b="b"/>
              <a:pathLst>
                <a:path w="52446" h="11455" extrusionOk="0">
                  <a:moveTo>
                    <a:pt x="0" y="0"/>
                  </a:moveTo>
                  <a:lnTo>
                    <a:pt x="0" y="11455"/>
                  </a:lnTo>
                  <a:lnTo>
                    <a:pt x="52446" y="11455"/>
                  </a:lnTo>
                  <a:cubicBezTo>
                    <a:pt x="52446" y="11455"/>
                    <a:pt x="51255" y="9621"/>
                    <a:pt x="51255" y="5728"/>
                  </a:cubicBezTo>
                  <a:cubicBezTo>
                    <a:pt x="51255" y="1255"/>
                    <a:pt x="52446" y="0"/>
                    <a:pt x="52446"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74;p36">
              <a:extLst>
                <a:ext uri="{FF2B5EF4-FFF2-40B4-BE49-F238E27FC236}">
                  <a16:creationId xmlns:a16="http://schemas.microsoft.com/office/drawing/2014/main" xmlns="" id="{02DE0BAB-49D9-F4D6-1448-EF870BE76981}"/>
                </a:ext>
              </a:extLst>
            </p:cNvPr>
            <p:cNvSpPr/>
            <p:nvPr/>
          </p:nvSpPr>
          <p:spPr>
            <a:xfrm>
              <a:off x="4170575" y="3451076"/>
              <a:ext cx="119656" cy="307349"/>
            </a:xfrm>
            <a:custGeom>
              <a:avLst/>
              <a:gdLst/>
              <a:ahLst/>
              <a:cxnLst/>
              <a:rect l="l" t="t" r="r" b="b"/>
              <a:pathLst>
                <a:path w="4442" h="11713" extrusionOk="0">
                  <a:moveTo>
                    <a:pt x="1" y="1"/>
                  </a:moveTo>
                  <a:lnTo>
                    <a:pt x="1" y="5857"/>
                  </a:lnTo>
                  <a:lnTo>
                    <a:pt x="1" y="11712"/>
                  </a:lnTo>
                  <a:lnTo>
                    <a:pt x="2221" y="10104"/>
                  </a:lnTo>
                  <a:lnTo>
                    <a:pt x="4441" y="11712"/>
                  </a:lnTo>
                  <a:lnTo>
                    <a:pt x="4441" y="5857"/>
                  </a:lnTo>
                  <a:lnTo>
                    <a:pt x="4441"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275;p36">
              <a:extLst>
                <a:ext uri="{FF2B5EF4-FFF2-40B4-BE49-F238E27FC236}">
                  <a16:creationId xmlns:a16="http://schemas.microsoft.com/office/drawing/2014/main" xmlns="" id="{05C0DDA4-9969-BC64-2E0F-4BE7E14FC29C}"/>
                </a:ext>
              </a:extLst>
            </p:cNvPr>
            <p:cNvSpPr/>
            <p:nvPr/>
          </p:nvSpPr>
          <p:spPr>
            <a:xfrm>
              <a:off x="3570794" y="3014565"/>
              <a:ext cx="1805405" cy="295541"/>
            </a:xfrm>
            <a:custGeom>
              <a:avLst/>
              <a:gdLst/>
              <a:ahLst/>
              <a:cxnLst/>
              <a:rect l="l" t="t" r="r" b="b"/>
              <a:pathLst>
                <a:path w="67022" h="11263" extrusionOk="0">
                  <a:moveTo>
                    <a:pt x="0" y="1"/>
                  </a:moveTo>
                  <a:lnTo>
                    <a:pt x="0" y="11262"/>
                  </a:lnTo>
                  <a:lnTo>
                    <a:pt x="67022" y="11262"/>
                  </a:lnTo>
                  <a:lnTo>
                    <a:pt x="67022" y="1"/>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276;p36">
              <a:extLst>
                <a:ext uri="{FF2B5EF4-FFF2-40B4-BE49-F238E27FC236}">
                  <a16:creationId xmlns:a16="http://schemas.microsoft.com/office/drawing/2014/main" xmlns="" id="{66973715-6554-0245-CE4B-3AD6C118CB02}"/>
                </a:ext>
              </a:extLst>
            </p:cNvPr>
            <p:cNvSpPr/>
            <p:nvPr/>
          </p:nvSpPr>
          <p:spPr>
            <a:xfrm>
              <a:off x="3758015" y="3014565"/>
              <a:ext cx="527867" cy="295541"/>
            </a:xfrm>
            <a:custGeom>
              <a:avLst/>
              <a:gdLst/>
              <a:ahLst/>
              <a:cxnLst/>
              <a:rect l="l" t="t" r="r" b="b"/>
              <a:pathLst>
                <a:path w="19596" h="11263" extrusionOk="0">
                  <a:moveTo>
                    <a:pt x="0" y="1"/>
                  </a:moveTo>
                  <a:lnTo>
                    <a:pt x="0" y="11262"/>
                  </a:lnTo>
                  <a:lnTo>
                    <a:pt x="19595" y="11262"/>
                  </a:lnTo>
                  <a:lnTo>
                    <a:pt x="19595"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277;p36">
              <a:extLst>
                <a:ext uri="{FF2B5EF4-FFF2-40B4-BE49-F238E27FC236}">
                  <a16:creationId xmlns:a16="http://schemas.microsoft.com/office/drawing/2014/main" xmlns="" id="{0E3970DF-9D8A-7A29-956A-DB2264BFF9ED}"/>
                </a:ext>
              </a:extLst>
            </p:cNvPr>
            <p:cNvSpPr/>
            <p:nvPr/>
          </p:nvSpPr>
          <p:spPr>
            <a:xfrm>
              <a:off x="4372531" y="3014565"/>
              <a:ext cx="86712" cy="295541"/>
            </a:xfrm>
            <a:custGeom>
              <a:avLst/>
              <a:gdLst/>
              <a:ahLst/>
              <a:cxnLst/>
              <a:rect l="l" t="t" r="r" b="b"/>
              <a:pathLst>
                <a:path w="3219" h="11263" extrusionOk="0">
                  <a:moveTo>
                    <a:pt x="1" y="1"/>
                  </a:moveTo>
                  <a:lnTo>
                    <a:pt x="1" y="11262"/>
                  </a:lnTo>
                  <a:lnTo>
                    <a:pt x="3218" y="11262"/>
                  </a:lnTo>
                  <a:lnTo>
                    <a:pt x="3218"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278;p36">
              <a:extLst>
                <a:ext uri="{FF2B5EF4-FFF2-40B4-BE49-F238E27FC236}">
                  <a16:creationId xmlns:a16="http://schemas.microsoft.com/office/drawing/2014/main" xmlns="" id="{E9B42DC1-D325-FF70-B100-390961FC13BD}"/>
                </a:ext>
              </a:extLst>
            </p:cNvPr>
            <p:cNvSpPr/>
            <p:nvPr/>
          </p:nvSpPr>
          <p:spPr>
            <a:xfrm>
              <a:off x="5154335" y="3014565"/>
              <a:ext cx="32110" cy="295541"/>
            </a:xfrm>
            <a:custGeom>
              <a:avLst/>
              <a:gdLst/>
              <a:ahLst/>
              <a:cxnLst/>
              <a:rect l="l" t="t" r="r" b="b"/>
              <a:pathLst>
                <a:path w="1192" h="11263" extrusionOk="0">
                  <a:moveTo>
                    <a:pt x="1" y="1"/>
                  </a:moveTo>
                  <a:lnTo>
                    <a:pt x="1" y="11262"/>
                  </a:lnTo>
                  <a:lnTo>
                    <a:pt x="1191" y="11262"/>
                  </a:lnTo>
                  <a:lnTo>
                    <a:pt x="1191"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279;p36">
              <a:extLst>
                <a:ext uri="{FF2B5EF4-FFF2-40B4-BE49-F238E27FC236}">
                  <a16:creationId xmlns:a16="http://schemas.microsoft.com/office/drawing/2014/main" xmlns="" id="{7DAE4247-6348-2D62-96F7-2612472D2490}"/>
                </a:ext>
              </a:extLst>
            </p:cNvPr>
            <p:cNvSpPr/>
            <p:nvPr/>
          </p:nvSpPr>
          <p:spPr>
            <a:xfrm>
              <a:off x="3927026" y="3074524"/>
              <a:ext cx="201977" cy="197587"/>
            </a:xfrm>
            <a:custGeom>
              <a:avLst/>
              <a:gdLst/>
              <a:ahLst/>
              <a:cxnLst/>
              <a:rect l="l" t="t" r="r" b="b"/>
              <a:pathLst>
                <a:path w="7498" h="7530" extrusionOk="0">
                  <a:moveTo>
                    <a:pt x="3765" y="0"/>
                  </a:moveTo>
                  <a:cubicBezTo>
                    <a:pt x="1674" y="0"/>
                    <a:pt x="1" y="1706"/>
                    <a:pt x="1" y="3765"/>
                  </a:cubicBezTo>
                  <a:cubicBezTo>
                    <a:pt x="1" y="5824"/>
                    <a:pt x="1674" y="7529"/>
                    <a:pt x="3765" y="7529"/>
                  </a:cubicBezTo>
                  <a:cubicBezTo>
                    <a:pt x="5824" y="7529"/>
                    <a:pt x="7497" y="5824"/>
                    <a:pt x="7497" y="3765"/>
                  </a:cubicBezTo>
                  <a:cubicBezTo>
                    <a:pt x="7497" y="1706"/>
                    <a:pt x="5824" y="0"/>
                    <a:pt x="3765" y="0"/>
                  </a:cubicBez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280;p36">
              <a:extLst>
                <a:ext uri="{FF2B5EF4-FFF2-40B4-BE49-F238E27FC236}">
                  <a16:creationId xmlns:a16="http://schemas.microsoft.com/office/drawing/2014/main" xmlns="" id="{E0FF24F0-B7E9-E58A-39CE-29CD34023F6F}"/>
                </a:ext>
              </a:extLst>
            </p:cNvPr>
            <p:cNvSpPr/>
            <p:nvPr/>
          </p:nvSpPr>
          <p:spPr>
            <a:xfrm>
              <a:off x="3364500" y="2844027"/>
              <a:ext cx="1805432" cy="167201"/>
            </a:xfrm>
            <a:custGeom>
              <a:avLst/>
              <a:gdLst/>
              <a:ahLst/>
              <a:cxnLst/>
              <a:rect l="l" t="t" r="r" b="b"/>
              <a:pathLst>
                <a:path w="67023" h="6372" extrusionOk="0">
                  <a:moveTo>
                    <a:pt x="1" y="1"/>
                  </a:moveTo>
                  <a:lnTo>
                    <a:pt x="1" y="6371"/>
                  </a:lnTo>
                  <a:lnTo>
                    <a:pt x="67022" y="6371"/>
                  </a:lnTo>
                  <a:lnTo>
                    <a:pt x="67022" y="1"/>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281;p36">
              <a:extLst>
                <a:ext uri="{FF2B5EF4-FFF2-40B4-BE49-F238E27FC236}">
                  <a16:creationId xmlns:a16="http://schemas.microsoft.com/office/drawing/2014/main" xmlns="" id="{742CA836-911F-61A3-0E1C-0564D79B8259}"/>
                </a:ext>
              </a:extLst>
            </p:cNvPr>
            <p:cNvSpPr/>
            <p:nvPr/>
          </p:nvSpPr>
          <p:spPr>
            <a:xfrm>
              <a:off x="3552583" y="2844027"/>
              <a:ext cx="527005" cy="167201"/>
            </a:xfrm>
            <a:custGeom>
              <a:avLst/>
              <a:gdLst/>
              <a:ahLst/>
              <a:cxnLst/>
              <a:rect l="l" t="t" r="r" b="b"/>
              <a:pathLst>
                <a:path w="19564" h="6372" extrusionOk="0">
                  <a:moveTo>
                    <a:pt x="1" y="1"/>
                  </a:moveTo>
                  <a:lnTo>
                    <a:pt x="1" y="6371"/>
                  </a:lnTo>
                  <a:lnTo>
                    <a:pt x="19563" y="6371"/>
                  </a:lnTo>
                  <a:lnTo>
                    <a:pt x="19563" y="1"/>
                  </a:lnTo>
                  <a:close/>
                </a:path>
              </a:pathLst>
            </a:custGeom>
            <a:solidFill>
              <a:srgbClr val="FFA6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282;p36">
              <a:extLst>
                <a:ext uri="{FF2B5EF4-FFF2-40B4-BE49-F238E27FC236}">
                  <a16:creationId xmlns:a16="http://schemas.microsoft.com/office/drawing/2014/main" xmlns="" id="{6BDA366D-EB34-3504-F225-C8A0D0508643}"/>
                </a:ext>
              </a:extLst>
            </p:cNvPr>
            <p:cNvSpPr/>
            <p:nvPr/>
          </p:nvSpPr>
          <p:spPr>
            <a:xfrm>
              <a:off x="4166238" y="2844027"/>
              <a:ext cx="86712" cy="167201"/>
            </a:xfrm>
            <a:custGeom>
              <a:avLst/>
              <a:gdLst/>
              <a:ahLst/>
              <a:cxnLst/>
              <a:rect l="l" t="t" r="r" b="b"/>
              <a:pathLst>
                <a:path w="3219" h="6372" extrusionOk="0">
                  <a:moveTo>
                    <a:pt x="1" y="1"/>
                  </a:moveTo>
                  <a:lnTo>
                    <a:pt x="1" y="6371"/>
                  </a:lnTo>
                  <a:lnTo>
                    <a:pt x="3219" y="6371"/>
                  </a:lnTo>
                  <a:lnTo>
                    <a:pt x="3219" y="1"/>
                  </a:lnTo>
                  <a:close/>
                </a:path>
              </a:pathLst>
            </a:custGeom>
            <a:solidFill>
              <a:srgbClr val="FFA6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283;p36">
              <a:extLst>
                <a:ext uri="{FF2B5EF4-FFF2-40B4-BE49-F238E27FC236}">
                  <a16:creationId xmlns:a16="http://schemas.microsoft.com/office/drawing/2014/main" xmlns="" id="{A372EC1B-4BE1-9736-5CD3-4B2AA1E97B38}"/>
                </a:ext>
              </a:extLst>
            </p:cNvPr>
            <p:cNvSpPr/>
            <p:nvPr/>
          </p:nvSpPr>
          <p:spPr>
            <a:xfrm>
              <a:off x="4948068" y="2844027"/>
              <a:ext cx="32945" cy="167201"/>
            </a:xfrm>
            <a:custGeom>
              <a:avLst/>
              <a:gdLst/>
              <a:ahLst/>
              <a:cxnLst/>
              <a:rect l="l" t="t" r="r" b="b"/>
              <a:pathLst>
                <a:path w="1223" h="6372" extrusionOk="0">
                  <a:moveTo>
                    <a:pt x="0" y="1"/>
                  </a:moveTo>
                  <a:lnTo>
                    <a:pt x="0" y="6371"/>
                  </a:lnTo>
                  <a:lnTo>
                    <a:pt x="1223" y="6371"/>
                  </a:lnTo>
                  <a:lnTo>
                    <a:pt x="1223" y="1"/>
                  </a:lnTo>
                  <a:close/>
                </a:path>
              </a:pathLst>
            </a:custGeom>
            <a:solidFill>
              <a:srgbClr val="FFA6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 name="Google Shape;1308;p36">
            <a:extLst>
              <a:ext uri="{FF2B5EF4-FFF2-40B4-BE49-F238E27FC236}">
                <a16:creationId xmlns:a16="http://schemas.microsoft.com/office/drawing/2014/main" xmlns="" id="{7594CF3F-5397-B6DF-ADC4-934F7DCC4624}"/>
              </a:ext>
            </a:extLst>
          </p:cNvPr>
          <p:cNvGrpSpPr/>
          <p:nvPr/>
        </p:nvGrpSpPr>
        <p:grpSpPr>
          <a:xfrm>
            <a:off x="833850" y="1218919"/>
            <a:ext cx="3161477" cy="3073073"/>
            <a:chOff x="1028775" y="1884673"/>
            <a:chExt cx="1742700" cy="2205300"/>
          </a:xfrm>
        </p:grpSpPr>
        <p:sp>
          <p:nvSpPr>
            <p:cNvPr id="164" name="Google Shape;1309;p36">
              <a:extLst>
                <a:ext uri="{FF2B5EF4-FFF2-40B4-BE49-F238E27FC236}">
                  <a16:creationId xmlns:a16="http://schemas.microsoft.com/office/drawing/2014/main" xmlns="" id="{44317391-E179-1CFE-9142-B92EB69E34E8}"/>
                </a:ext>
              </a:extLst>
            </p:cNvPr>
            <p:cNvSpPr/>
            <p:nvPr/>
          </p:nvSpPr>
          <p:spPr>
            <a:xfrm>
              <a:off x="1028775" y="1884673"/>
              <a:ext cx="1742700" cy="2205300"/>
            </a:xfrm>
            <a:prstGeom prst="roundRect">
              <a:avLst>
                <a:gd name="adj" fmla="val 6881"/>
              </a:avLst>
            </a:pr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65" name="Google Shape;1310;p36">
              <a:extLst>
                <a:ext uri="{FF2B5EF4-FFF2-40B4-BE49-F238E27FC236}">
                  <a16:creationId xmlns:a16="http://schemas.microsoft.com/office/drawing/2014/main" xmlns="" id="{5DE228F7-C0FB-8E40-04FB-2A95E246CD11}"/>
                </a:ext>
              </a:extLst>
            </p:cNvPr>
            <p:cNvSpPr/>
            <p:nvPr/>
          </p:nvSpPr>
          <p:spPr>
            <a:xfrm>
              <a:off x="1028775" y="1884673"/>
              <a:ext cx="1742700" cy="662520"/>
            </a:xfrm>
            <a:prstGeom prst="round2SameRect">
              <a:avLst>
                <a:gd name="adj1" fmla="val 16667"/>
                <a:gd name="adj2" fmla="val 0"/>
              </a:avLst>
            </a:pr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01</a:t>
              </a:r>
              <a:endParaRPr kumimoji="0" sz="44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167" name="Google Shape;1314;p36">
            <a:extLst>
              <a:ext uri="{FF2B5EF4-FFF2-40B4-BE49-F238E27FC236}">
                <a16:creationId xmlns:a16="http://schemas.microsoft.com/office/drawing/2014/main" xmlns="" id="{E49769D2-782E-7F02-A9A2-144E609DBF83}"/>
              </a:ext>
            </a:extLst>
          </p:cNvPr>
          <p:cNvSpPr/>
          <p:nvPr/>
        </p:nvSpPr>
        <p:spPr>
          <a:xfrm>
            <a:off x="4314953" y="1268780"/>
            <a:ext cx="3092714" cy="3023211"/>
          </a:xfrm>
          <a:prstGeom prst="roundRect">
            <a:avLst>
              <a:gd name="adj" fmla="val 6881"/>
            </a:avLst>
          </a:pr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315;p36">
            <a:extLst>
              <a:ext uri="{FF2B5EF4-FFF2-40B4-BE49-F238E27FC236}">
                <a16:creationId xmlns:a16="http://schemas.microsoft.com/office/drawing/2014/main" xmlns="" id="{9E891EFB-20C2-AF41-77D4-569E5C3B3F81}"/>
              </a:ext>
            </a:extLst>
          </p:cNvPr>
          <p:cNvSpPr/>
          <p:nvPr/>
        </p:nvSpPr>
        <p:spPr>
          <a:xfrm>
            <a:off x="4314953" y="1268780"/>
            <a:ext cx="3092714" cy="812239"/>
          </a:xfrm>
          <a:prstGeom prst="round2SameRect">
            <a:avLst>
              <a:gd name="adj1" fmla="val 16667"/>
              <a:gd name="adj2" fmla="val 0"/>
            </a:avLst>
          </a:pr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en-US" sz="3200" b="1">
                <a:solidFill>
                  <a:schemeClr val="bg1"/>
                </a:solidFill>
                <a:latin typeface="Times New Roman" panose="02020603050405020304" pitchFamily="18" charset="0"/>
                <a:cs typeface="Times New Roman" panose="02020603050405020304" pitchFamily="18" charset="0"/>
              </a:rPr>
              <a:t>02</a:t>
            </a:r>
            <a:endParaRPr kumimoji="0" sz="54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6" name="Rectangle 45"/>
          <p:cNvSpPr/>
          <p:nvPr/>
        </p:nvSpPr>
        <p:spPr>
          <a:xfrm>
            <a:off x="859318" y="2066203"/>
            <a:ext cx="3071171" cy="2308324"/>
          </a:xfrm>
          <a:prstGeom prst="rect">
            <a:avLst/>
          </a:prstGeom>
        </p:spPr>
        <p:txBody>
          <a:bodyPr wrap="square">
            <a:spAutoFit/>
          </a:bodyPr>
          <a:lstStyle/>
          <a:p>
            <a:pPr algn="just"/>
            <a:r>
              <a:rPr lang="vi-VN" sz="2400" dirty="0">
                <a:latin typeface="Times New Roman" panose="02020603050405020304" pitchFamily="18" charset="0"/>
                <a:ea typeface="Calibri" panose="020F0502020204030204" pitchFamily="34" charset="0"/>
                <a:cs typeface="Times New Roman" panose="02020603050405020304" pitchFamily="18" charset="0"/>
              </a:rPr>
              <a:t>Từ đầu đến “làm anh buồn rầu”: Đan-kô – một thủ lĩnh can đảm, yêu thương mọi người nhưng phải chịu nhiều tổn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8" name="Rectangle 47"/>
          <p:cNvSpPr/>
          <p:nvPr/>
        </p:nvSpPr>
        <p:spPr>
          <a:xfrm>
            <a:off x="4493132" y="2110529"/>
            <a:ext cx="2720809" cy="1569660"/>
          </a:xfrm>
          <a:prstGeom prst="rect">
            <a:avLst/>
          </a:prstGeom>
        </p:spPr>
        <p:txBody>
          <a:bodyPr wrap="square">
            <a:spAutoFit/>
          </a:bodyPr>
          <a:lstStyle/>
          <a:p>
            <a:r>
              <a:rPr lang="vi-VN" sz="2400" dirty="0">
                <a:latin typeface="Times New Roman" panose="02020603050405020304" pitchFamily="18" charset="0"/>
                <a:ea typeface="Calibri" panose="020F0502020204030204" pitchFamily="34" charset="0"/>
              </a:rPr>
              <a:t>Còn lại: Cái chết của Đan-kô và tấm lòng nhân ái của </a:t>
            </a:r>
            <a:r>
              <a:rPr lang="vi-VN" sz="2400" dirty="0" smtClean="0">
                <a:latin typeface="Times New Roman" panose="02020603050405020304" pitchFamily="18" charset="0"/>
                <a:ea typeface="Calibri" panose="020F0502020204030204" pitchFamily="34" charset="0"/>
              </a:rPr>
              <a:t>anh</a:t>
            </a:r>
            <a:r>
              <a:rPr lang="en-US" sz="2400" dirty="0" smtClean="0">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3474874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fltVal val="0"/>
                                          </p:val>
                                        </p:tav>
                                        <p:tav tm="100000">
                                          <p:val>
                                            <p:strVal val="#ppt_w"/>
                                          </p:val>
                                        </p:tav>
                                      </p:tavLst>
                                    </p:anim>
                                    <p:anim calcmode="lin" valueType="num">
                                      <p:cBhvr>
                                        <p:cTn id="8" dur="500" fill="hold"/>
                                        <p:tgtEl>
                                          <p:spTgt spid="111"/>
                                        </p:tgtEl>
                                        <p:attrNameLst>
                                          <p:attrName>ppt_h</p:attrName>
                                        </p:attrNameLst>
                                      </p:cBhvr>
                                      <p:tavLst>
                                        <p:tav tm="0">
                                          <p:val>
                                            <p:fltVal val="0"/>
                                          </p:val>
                                        </p:tav>
                                        <p:tav tm="100000">
                                          <p:val>
                                            <p:strVal val="#ppt_h"/>
                                          </p:val>
                                        </p:tav>
                                      </p:tavLst>
                                    </p:anim>
                                    <p:animEffect transition="in" filter="fade">
                                      <p:cBhvr>
                                        <p:cTn id="9" dur="500"/>
                                        <p:tgtEl>
                                          <p:spTgt spid="111"/>
                                        </p:tgtEl>
                                      </p:cBhvr>
                                    </p:animEffect>
                                  </p:childTnLst>
                                </p:cTn>
                              </p:par>
                              <p:par>
                                <p:cTn id="10" presetID="53" presetClass="entr" presetSubtype="16"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 calcmode="lin" valueType="num">
                                      <p:cBhvr>
                                        <p:cTn id="12" dur="500" fill="hold"/>
                                        <p:tgtEl>
                                          <p:spTgt spid="113"/>
                                        </p:tgtEl>
                                        <p:attrNameLst>
                                          <p:attrName>ppt_w</p:attrName>
                                        </p:attrNameLst>
                                      </p:cBhvr>
                                      <p:tavLst>
                                        <p:tav tm="0">
                                          <p:val>
                                            <p:fltVal val="0"/>
                                          </p:val>
                                        </p:tav>
                                        <p:tav tm="100000">
                                          <p:val>
                                            <p:strVal val="#ppt_w"/>
                                          </p:val>
                                        </p:tav>
                                      </p:tavLst>
                                    </p:anim>
                                    <p:anim calcmode="lin" valueType="num">
                                      <p:cBhvr>
                                        <p:cTn id="13" dur="500" fill="hold"/>
                                        <p:tgtEl>
                                          <p:spTgt spid="113"/>
                                        </p:tgtEl>
                                        <p:attrNameLst>
                                          <p:attrName>ppt_h</p:attrName>
                                        </p:attrNameLst>
                                      </p:cBhvr>
                                      <p:tavLst>
                                        <p:tav tm="0">
                                          <p:val>
                                            <p:fltVal val="0"/>
                                          </p:val>
                                        </p:tav>
                                        <p:tav tm="100000">
                                          <p:val>
                                            <p:strVal val="#ppt_h"/>
                                          </p:val>
                                        </p:tav>
                                      </p:tavLst>
                                    </p:anim>
                                    <p:animEffect transition="in" filter="fade">
                                      <p:cBhvr>
                                        <p:cTn id="14" dur="500"/>
                                        <p:tgtEl>
                                          <p:spTgt spid="113"/>
                                        </p:tgtEl>
                                      </p:cBhvr>
                                    </p:animEffect>
                                  </p:childTnLst>
                                </p:cTn>
                              </p:par>
                              <p:par>
                                <p:cTn id="15" presetID="53" presetClass="entr" presetSubtype="16" fill="hold" nodeType="withEffect">
                                  <p:stCondLst>
                                    <p:cond delay="0"/>
                                  </p:stCondLst>
                                  <p:childTnLst>
                                    <p:set>
                                      <p:cBhvr>
                                        <p:cTn id="16" dur="1" fill="hold">
                                          <p:stCondLst>
                                            <p:cond delay="0"/>
                                          </p:stCondLst>
                                        </p:cTn>
                                        <p:tgtEl>
                                          <p:spTgt spid="163"/>
                                        </p:tgtEl>
                                        <p:attrNameLst>
                                          <p:attrName>style.visibility</p:attrName>
                                        </p:attrNameLst>
                                      </p:cBhvr>
                                      <p:to>
                                        <p:strVal val="visible"/>
                                      </p:to>
                                    </p:set>
                                    <p:anim calcmode="lin" valueType="num">
                                      <p:cBhvr>
                                        <p:cTn id="17" dur="500" fill="hold"/>
                                        <p:tgtEl>
                                          <p:spTgt spid="163"/>
                                        </p:tgtEl>
                                        <p:attrNameLst>
                                          <p:attrName>ppt_w</p:attrName>
                                        </p:attrNameLst>
                                      </p:cBhvr>
                                      <p:tavLst>
                                        <p:tav tm="0">
                                          <p:val>
                                            <p:fltVal val="0"/>
                                          </p:val>
                                        </p:tav>
                                        <p:tav tm="100000">
                                          <p:val>
                                            <p:strVal val="#ppt_w"/>
                                          </p:val>
                                        </p:tav>
                                      </p:tavLst>
                                    </p:anim>
                                    <p:anim calcmode="lin" valueType="num">
                                      <p:cBhvr>
                                        <p:cTn id="18" dur="500" fill="hold"/>
                                        <p:tgtEl>
                                          <p:spTgt spid="163"/>
                                        </p:tgtEl>
                                        <p:attrNameLst>
                                          <p:attrName>ppt_h</p:attrName>
                                        </p:attrNameLst>
                                      </p:cBhvr>
                                      <p:tavLst>
                                        <p:tav tm="0">
                                          <p:val>
                                            <p:fltVal val="0"/>
                                          </p:val>
                                        </p:tav>
                                        <p:tav tm="100000">
                                          <p:val>
                                            <p:strVal val="#ppt_h"/>
                                          </p:val>
                                        </p:tav>
                                      </p:tavLst>
                                    </p:anim>
                                    <p:animEffect transition="in" filter="fade">
                                      <p:cBhvr>
                                        <p:cTn id="19" dur="500"/>
                                        <p:tgtEl>
                                          <p:spTgt spid="16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0"/>
                                        </p:tgtEl>
                                        <p:attrNameLst>
                                          <p:attrName>style.visibility</p:attrName>
                                        </p:attrNameLst>
                                      </p:cBhvr>
                                      <p:to>
                                        <p:strVal val="visible"/>
                                      </p:to>
                                    </p:set>
                                    <p:anim calcmode="lin" valueType="num">
                                      <p:cBhvr>
                                        <p:cTn id="24" dur="500" fill="hold"/>
                                        <p:tgtEl>
                                          <p:spTgt spid="110"/>
                                        </p:tgtEl>
                                        <p:attrNameLst>
                                          <p:attrName>ppt_w</p:attrName>
                                        </p:attrNameLst>
                                      </p:cBhvr>
                                      <p:tavLst>
                                        <p:tav tm="0">
                                          <p:val>
                                            <p:fltVal val="0"/>
                                          </p:val>
                                        </p:tav>
                                        <p:tav tm="100000">
                                          <p:val>
                                            <p:strVal val="#ppt_w"/>
                                          </p:val>
                                        </p:tav>
                                      </p:tavLst>
                                    </p:anim>
                                    <p:anim calcmode="lin" valueType="num">
                                      <p:cBhvr>
                                        <p:cTn id="25" dur="500" fill="hold"/>
                                        <p:tgtEl>
                                          <p:spTgt spid="110"/>
                                        </p:tgtEl>
                                        <p:attrNameLst>
                                          <p:attrName>ppt_h</p:attrName>
                                        </p:attrNameLst>
                                      </p:cBhvr>
                                      <p:tavLst>
                                        <p:tav tm="0">
                                          <p:val>
                                            <p:fltVal val="0"/>
                                          </p:val>
                                        </p:tav>
                                        <p:tav tm="100000">
                                          <p:val>
                                            <p:strVal val="#ppt_h"/>
                                          </p:val>
                                        </p:tav>
                                      </p:tavLst>
                                    </p:anim>
                                    <p:animEffect transition="in" filter="fade">
                                      <p:cBhvr>
                                        <p:cTn id="26" dur="500"/>
                                        <p:tgtEl>
                                          <p:spTgt spid="1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anim calcmode="lin" valueType="num">
                                      <p:cBhvr>
                                        <p:cTn id="29" dur="500" fill="hold"/>
                                        <p:tgtEl>
                                          <p:spTgt spid="112"/>
                                        </p:tgtEl>
                                        <p:attrNameLst>
                                          <p:attrName>ppt_w</p:attrName>
                                        </p:attrNameLst>
                                      </p:cBhvr>
                                      <p:tavLst>
                                        <p:tav tm="0">
                                          <p:val>
                                            <p:fltVal val="0"/>
                                          </p:val>
                                        </p:tav>
                                        <p:tav tm="100000">
                                          <p:val>
                                            <p:strVal val="#ppt_w"/>
                                          </p:val>
                                        </p:tav>
                                      </p:tavLst>
                                    </p:anim>
                                    <p:anim calcmode="lin" valueType="num">
                                      <p:cBhvr>
                                        <p:cTn id="30" dur="500" fill="hold"/>
                                        <p:tgtEl>
                                          <p:spTgt spid="112"/>
                                        </p:tgtEl>
                                        <p:attrNameLst>
                                          <p:attrName>ppt_h</p:attrName>
                                        </p:attrNameLst>
                                      </p:cBhvr>
                                      <p:tavLst>
                                        <p:tav tm="0">
                                          <p:val>
                                            <p:fltVal val="0"/>
                                          </p:val>
                                        </p:tav>
                                        <p:tav tm="100000">
                                          <p:val>
                                            <p:strVal val="#ppt_h"/>
                                          </p:val>
                                        </p:tav>
                                      </p:tavLst>
                                    </p:anim>
                                    <p:animEffect transition="in" filter="fade">
                                      <p:cBhvr>
                                        <p:cTn id="31" dur="500"/>
                                        <p:tgtEl>
                                          <p:spTgt spid="112"/>
                                        </p:tgtEl>
                                      </p:cBhvr>
                                    </p:animEffect>
                                  </p:childTnLst>
                                </p:cTn>
                              </p:par>
                              <p:par>
                                <p:cTn id="32" presetID="53" presetClass="entr" presetSubtype="16" fill="hold" nodeType="withEffect">
                                  <p:stCondLst>
                                    <p:cond delay="0"/>
                                  </p:stCondLst>
                                  <p:childTnLst>
                                    <p:set>
                                      <p:cBhvr>
                                        <p:cTn id="33" dur="1" fill="hold">
                                          <p:stCondLst>
                                            <p:cond delay="0"/>
                                          </p:stCondLst>
                                        </p:cTn>
                                        <p:tgtEl>
                                          <p:spTgt spid="126"/>
                                        </p:tgtEl>
                                        <p:attrNameLst>
                                          <p:attrName>style.visibility</p:attrName>
                                        </p:attrNameLst>
                                      </p:cBhvr>
                                      <p:to>
                                        <p:strVal val="visible"/>
                                      </p:to>
                                    </p:set>
                                    <p:anim calcmode="lin" valueType="num">
                                      <p:cBhvr>
                                        <p:cTn id="34" dur="500" fill="hold"/>
                                        <p:tgtEl>
                                          <p:spTgt spid="126"/>
                                        </p:tgtEl>
                                        <p:attrNameLst>
                                          <p:attrName>ppt_w</p:attrName>
                                        </p:attrNameLst>
                                      </p:cBhvr>
                                      <p:tavLst>
                                        <p:tav tm="0">
                                          <p:val>
                                            <p:fltVal val="0"/>
                                          </p:val>
                                        </p:tav>
                                        <p:tav tm="100000">
                                          <p:val>
                                            <p:strVal val="#ppt_w"/>
                                          </p:val>
                                        </p:tav>
                                      </p:tavLst>
                                    </p:anim>
                                    <p:anim calcmode="lin" valueType="num">
                                      <p:cBhvr>
                                        <p:cTn id="35" dur="500" fill="hold"/>
                                        <p:tgtEl>
                                          <p:spTgt spid="126"/>
                                        </p:tgtEl>
                                        <p:attrNameLst>
                                          <p:attrName>ppt_h</p:attrName>
                                        </p:attrNameLst>
                                      </p:cBhvr>
                                      <p:tavLst>
                                        <p:tav tm="0">
                                          <p:val>
                                            <p:fltVal val="0"/>
                                          </p:val>
                                        </p:tav>
                                        <p:tav tm="100000">
                                          <p:val>
                                            <p:strVal val="#ppt_h"/>
                                          </p:val>
                                        </p:tav>
                                      </p:tavLst>
                                    </p:anim>
                                    <p:animEffect transition="in" filter="fade">
                                      <p:cBhvr>
                                        <p:cTn id="36" dur="500"/>
                                        <p:tgtEl>
                                          <p:spTgt spid="12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7"/>
                                        </p:tgtEl>
                                        <p:attrNameLst>
                                          <p:attrName>style.visibility</p:attrName>
                                        </p:attrNameLst>
                                      </p:cBhvr>
                                      <p:to>
                                        <p:strVal val="visible"/>
                                      </p:to>
                                    </p:set>
                                    <p:anim calcmode="lin" valueType="num">
                                      <p:cBhvr>
                                        <p:cTn id="39" dur="500" fill="hold"/>
                                        <p:tgtEl>
                                          <p:spTgt spid="167"/>
                                        </p:tgtEl>
                                        <p:attrNameLst>
                                          <p:attrName>ppt_w</p:attrName>
                                        </p:attrNameLst>
                                      </p:cBhvr>
                                      <p:tavLst>
                                        <p:tav tm="0">
                                          <p:val>
                                            <p:fltVal val="0"/>
                                          </p:val>
                                        </p:tav>
                                        <p:tav tm="100000">
                                          <p:val>
                                            <p:strVal val="#ppt_w"/>
                                          </p:val>
                                        </p:tav>
                                      </p:tavLst>
                                    </p:anim>
                                    <p:anim calcmode="lin" valueType="num">
                                      <p:cBhvr>
                                        <p:cTn id="40" dur="500" fill="hold"/>
                                        <p:tgtEl>
                                          <p:spTgt spid="167"/>
                                        </p:tgtEl>
                                        <p:attrNameLst>
                                          <p:attrName>ppt_h</p:attrName>
                                        </p:attrNameLst>
                                      </p:cBhvr>
                                      <p:tavLst>
                                        <p:tav tm="0">
                                          <p:val>
                                            <p:fltVal val="0"/>
                                          </p:val>
                                        </p:tav>
                                        <p:tav tm="100000">
                                          <p:val>
                                            <p:strVal val="#ppt_h"/>
                                          </p:val>
                                        </p:tav>
                                      </p:tavLst>
                                    </p:anim>
                                    <p:animEffect transition="in" filter="fade">
                                      <p:cBhvr>
                                        <p:cTn id="41" dur="500"/>
                                        <p:tgtEl>
                                          <p:spTgt spid="16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68"/>
                                        </p:tgtEl>
                                        <p:attrNameLst>
                                          <p:attrName>style.visibility</p:attrName>
                                        </p:attrNameLst>
                                      </p:cBhvr>
                                      <p:to>
                                        <p:strVal val="visible"/>
                                      </p:to>
                                    </p:set>
                                    <p:anim calcmode="lin" valueType="num">
                                      <p:cBhvr>
                                        <p:cTn id="44" dur="500" fill="hold"/>
                                        <p:tgtEl>
                                          <p:spTgt spid="168"/>
                                        </p:tgtEl>
                                        <p:attrNameLst>
                                          <p:attrName>ppt_w</p:attrName>
                                        </p:attrNameLst>
                                      </p:cBhvr>
                                      <p:tavLst>
                                        <p:tav tm="0">
                                          <p:val>
                                            <p:fltVal val="0"/>
                                          </p:val>
                                        </p:tav>
                                        <p:tav tm="100000">
                                          <p:val>
                                            <p:strVal val="#ppt_w"/>
                                          </p:val>
                                        </p:tav>
                                      </p:tavLst>
                                    </p:anim>
                                    <p:anim calcmode="lin" valueType="num">
                                      <p:cBhvr>
                                        <p:cTn id="45" dur="500" fill="hold"/>
                                        <p:tgtEl>
                                          <p:spTgt spid="168"/>
                                        </p:tgtEl>
                                        <p:attrNameLst>
                                          <p:attrName>ppt_h</p:attrName>
                                        </p:attrNameLst>
                                      </p:cBhvr>
                                      <p:tavLst>
                                        <p:tav tm="0">
                                          <p:val>
                                            <p:fltVal val="0"/>
                                          </p:val>
                                        </p:tav>
                                        <p:tav tm="100000">
                                          <p:val>
                                            <p:strVal val="#ppt_h"/>
                                          </p:val>
                                        </p:tav>
                                      </p:tavLst>
                                    </p:anim>
                                    <p:animEffect transition="in" filter="fade">
                                      <p:cBhvr>
                                        <p:cTn id="46"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167" grpId="0" animBg="1"/>
      <p:bldP spid="1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pSp>
        <p:nvGrpSpPr>
          <p:cNvPr id="791" name="Google Shape;124;p3">
            <a:extLst>
              <a:ext uri="{FF2B5EF4-FFF2-40B4-BE49-F238E27FC236}">
                <a16:creationId xmlns:a16="http://schemas.microsoft.com/office/drawing/2014/main" xmlns="" id="{B8719A11-D3E5-AACB-F497-FF6987A0799E}"/>
              </a:ext>
            </a:extLst>
          </p:cNvPr>
          <p:cNvGrpSpPr/>
          <p:nvPr/>
        </p:nvGrpSpPr>
        <p:grpSpPr>
          <a:xfrm>
            <a:off x="211418" y="335880"/>
            <a:ext cx="8827658" cy="4567289"/>
            <a:chOff x="244450" y="272744"/>
            <a:chExt cx="9144081" cy="4567289"/>
          </a:xfrm>
        </p:grpSpPr>
        <p:sp>
          <p:nvSpPr>
            <p:cNvPr id="792" name="Google Shape;125;p3">
              <a:extLst>
                <a:ext uri="{FF2B5EF4-FFF2-40B4-BE49-F238E27FC236}">
                  <a16:creationId xmlns:a16="http://schemas.microsoft.com/office/drawing/2014/main" xmlns="" id="{1133C195-9D1A-974C-36E3-33BC25BF7E88}"/>
                </a:ext>
              </a:extLst>
            </p:cNvPr>
            <p:cNvSpPr/>
            <p:nvPr/>
          </p:nvSpPr>
          <p:spPr>
            <a:xfrm flipH="1">
              <a:off x="244450" y="1449339"/>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3" name="Google Shape;126;p3">
              <a:extLst>
                <a:ext uri="{FF2B5EF4-FFF2-40B4-BE49-F238E27FC236}">
                  <a16:creationId xmlns:a16="http://schemas.microsoft.com/office/drawing/2014/main" xmlns="" id="{CD24F482-3844-055B-1AB4-BB381B873B98}"/>
                </a:ext>
              </a:extLst>
            </p:cNvPr>
            <p:cNvGrpSpPr/>
            <p:nvPr/>
          </p:nvGrpSpPr>
          <p:grpSpPr>
            <a:xfrm>
              <a:off x="1182787" y="1773301"/>
              <a:ext cx="1518624" cy="2350143"/>
              <a:chOff x="2593675" y="2254750"/>
              <a:chExt cx="344125" cy="532550"/>
            </a:xfrm>
          </p:grpSpPr>
          <p:sp>
            <p:nvSpPr>
              <p:cNvPr id="799" name="Google Shape;127;p3">
                <a:extLst>
                  <a:ext uri="{FF2B5EF4-FFF2-40B4-BE49-F238E27FC236}">
                    <a16:creationId xmlns:a16="http://schemas.microsoft.com/office/drawing/2014/main" xmlns="" id="{C1B7DE61-2CCF-686F-068E-19C7A85EB9D3}"/>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128;p3">
                <a:extLst>
                  <a:ext uri="{FF2B5EF4-FFF2-40B4-BE49-F238E27FC236}">
                    <a16:creationId xmlns:a16="http://schemas.microsoft.com/office/drawing/2014/main" xmlns="" id="{A7EC4E1F-5022-46DB-B02C-310161E32CA9}"/>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94" name="Google Shape;129;p3">
              <a:extLst>
                <a:ext uri="{FF2B5EF4-FFF2-40B4-BE49-F238E27FC236}">
                  <a16:creationId xmlns:a16="http://schemas.microsoft.com/office/drawing/2014/main" xmlns="" id="{3CDECD2F-0E3D-98F4-E2A4-BDA6D398DE73}"/>
                </a:ext>
              </a:extLst>
            </p:cNvPr>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130;p3">
              <a:extLst>
                <a:ext uri="{FF2B5EF4-FFF2-40B4-BE49-F238E27FC236}">
                  <a16:creationId xmlns:a16="http://schemas.microsoft.com/office/drawing/2014/main" xmlns="" id="{59B0350A-7812-0CBB-A208-8F8AB6A19E68}"/>
                </a:ext>
              </a:extLst>
            </p:cNvPr>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6" name="Google Shape;131;p3">
              <a:extLst>
                <a:ext uri="{FF2B5EF4-FFF2-40B4-BE49-F238E27FC236}">
                  <a16:creationId xmlns:a16="http://schemas.microsoft.com/office/drawing/2014/main" xmlns="" id="{32D6ED04-A5F6-98E3-AC9B-CAD402B7CFBE}"/>
                </a:ext>
              </a:extLst>
            </p:cNvPr>
            <p:cNvGrpSpPr/>
            <p:nvPr/>
          </p:nvGrpSpPr>
          <p:grpSpPr>
            <a:xfrm flipH="1">
              <a:off x="6662550" y="1823876"/>
              <a:ext cx="1518624" cy="2350143"/>
              <a:chOff x="2593675" y="2254750"/>
              <a:chExt cx="344125" cy="532550"/>
            </a:xfrm>
          </p:grpSpPr>
          <p:sp>
            <p:nvSpPr>
              <p:cNvPr id="797" name="Google Shape;132;p3">
                <a:extLst>
                  <a:ext uri="{FF2B5EF4-FFF2-40B4-BE49-F238E27FC236}">
                    <a16:creationId xmlns:a16="http://schemas.microsoft.com/office/drawing/2014/main" xmlns="" id="{F7BC05E9-66AD-6210-27C0-2DDB034EAB2E}"/>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133;p3">
                <a:extLst>
                  <a:ext uri="{FF2B5EF4-FFF2-40B4-BE49-F238E27FC236}">
                    <a16:creationId xmlns:a16="http://schemas.microsoft.com/office/drawing/2014/main" xmlns="" id="{9D1EA59E-A853-869A-1379-75C854492A89}"/>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801" name="Google Shape;136;p3">
            <a:extLst>
              <a:ext uri="{FF2B5EF4-FFF2-40B4-BE49-F238E27FC236}">
                <a16:creationId xmlns:a16="http://schemas.microsoft.com/office/drawing/2014/main" xmlns="" id="{C0F1FCC3-22B8-7B69-49B3-F70568AD9108}"/>
              </a:ext>
            </a:extLst>
          </p:cNvPr>
          <p:cNvGrpSpPr/>
          <p:nvPr/>
        </p:nvGrpSpPr>
        <p:grpSpPr>
          <a:xfrm>
            <a:off x="6510140" y="32"/>
            <a:ext cx="2634163" cy="1149414"/>
            <a:chOff x="4955225" y="742325"/>
            <a:chExt cx="2025500" cy="883825"/>
          </a:xfrm>
        </p:grpSpPr>
        <p:sp>
          <p:nvSpPr>
            <p:cNvPr id="802" name="Google Shape;137;p3">
              <a:extLst>
                <a:ext uri="{FF2B5EF4-FFF2-40B4-BE49-F238E27FC236}">
                  <a16:creationId xmlns:a16="http://schemas.microsoft.com/office/drawing/2014/main" xmlns="" id="{CD71D9D8-69D5-3B1E-40BF-D69422149BF9}"/>
                </a:ext>
              </a:extLst>
            </p:cNvPr>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138;p3">
              <a:extLst>
                <a:ext uri="{FF2B5EF4-FFF2-40B4-BE49-F238E27FC236}">
                  <a16:creationId xmlns:a16="http://schemas.microsoft.com/office/drawing/2014/main" xmlns="" id="{11F66876-C2A5-8117-2711-9CEB98BBC559}"/>
                </a:ext>
              </a:extLst>
            </p:cNvPr>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139;p3">
              <a:extLst>
                <a:ext uri="{FF2B5EF4-FFF2-40B4-BE49-F238E27FC236}">
                  <a16:creationId xmlns:a16="http://schemas.microsoft.com/office/drawing/2014/main" xmlns="" id="{3F761A82-2CA8-CA54-4EAA-859BD377DC3B}"/>
                </a:ext>
              </a:extLst>
            </p:cNvPr>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5" name="Google Shape;140;p3">
              <a:extLst>
                <a:ext uri="{FF2B5EF4-FFF2-40B4-BE49-F238E27FC236}">
                  <a16:creationId xmlns:a16="http://schemas.microsoft.com/office/drawing/2014/main" xmlns="" id="{9B33739E-5B2D-C1C4-02AE-AE4783D131E1}"/>
                </a:ext>
              </a:extLst>
            </p:cNvPr>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6" name="Google Shape;141;p3">
              <a:extLst>
                <a:ext uri="{FF2B5EF4-FFF2-40B4-BE49-F238E27FC236}">
                  <a16:creationId xmlns:a16="http://schemas.microsoft.com/office/drawing/2014/main" xmlns="" id="{CE3CAFD4-374C-EDAF-3B52-E3E0B285AB42}"/>
                </a:ext>
              </a:extLst>
            </p:cNvPr>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7" name="Google Shape;142;p3">
              <a:extLst>
                <a:ext uri="{FF2B5EF4-FFF2-40B4-BE49-F238E27FC236}">
                  <a16:creationId xmlns:a16="http://schemas.microsoft.com/office/drawing/2014/main" xmlns="" id="{4C4C0C9E-D712-943C-74ED-46C980B8E64B}"/>
                </a:ext>
              </a:extLst>
            </p:cNvPr>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8" name="Google Shape;143;p3">
              <a:extLst>
                <a:ext uri="{FF2B5EF4-FFF2-40B4-BE49-F238E27FC236}">
                  <a16:creationId xmlns:a16="http://schemas.microsoft.com/office/drawing/2014/main" xmlns="" id="{1A8AD785-A433-45D7-4AB1-2415AF39B6AF}"/>
                </a:ext>
              </a:extLst>
            </p:cNvPr>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9" name="Google Shape;144;p3">
              <a:extLst>
                <a:ext uri="{FF2B5EF4-FFF2-40B4-BE49-F238E27FC236}">
                  <a16:creationId xmlns:a16="http://schemas.microsoft.com/office/drawing/2014/main" xmlns="" id="{1F042FB7-E919-E67B-2E03-2225AEC94CC1}"/>
                </a:ext>
              </a:extLst>
            </p:cNvPr>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0" name="Google Shape;145;p3">
              <a:extLst>
                <a:ext uri="{FF2B5EF4-FFF2-40B4-BE49-F238E27FC236}">
                  <a16:creationId xmlns:a16="http://schemas.microsoft.com/office/drawing/2014/main" xmlns="" id="{5135686F-FDB2-BC8D-8CA9-D80E59C93BC3}"/>
                </a:ext>
              </a:extLst>
            </p:cNvPr>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1" name="Google Shape;146;p3">
              <a:extLst>
                <a:ext uri="{FF2B5EF4-FFF2-40B4-BE49-F238E27FC236}">
                  <a16:creationId xmlns:a16="http://schemas.microsoft.com/office/drawing/2014/main" xmlns="" id="{3AF0BA9E-7E9C-E407-F148-09BA79C55F3F}"/>
                </a:ext>
              </a:extLst>
            </p:cNvPr>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2" name="Google Shape;147;p3">
              <a:extLst>
                <a:ext uri="{FF2B5EF4-FFF2-40B4-BE49-F238E27FC236}">
                  <a16:creationId xmlns:a16="http://schemas.microsoft.com/office/drawing/2014/main" xmlns="" id="{E93F84C3-EBE0-E04C-ADD3-7535757C35E1}"/>
                </a:ext>
              </a:extLst>
            </p:cNvPr>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3" name="Google Shape;148;p3">
              <a:extLst>
                <a:ext uri="{FF2B5EF4-FFF2-40B4-BE49-F238E27FC236}">
                  <a16:creationId xmlns:a16="http://schemas.microsoft.com/office/drawing/2014/main" xmlns="" id="{E86EE57A-C765-7F08-64FC-B7AE139A95DE}"/>
                </a:ext>
              </a:extLst>
            </p:cNvPr>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4" name="Google Shape;149;p3">
              <a:extLst>
                <a:ext uri="{FF2B5EF4-FFF2-40B4-BE49-F238E27FC236}">
                  <a16:creationId xmlns:a16="http://schemas.microsoft.com/office/drawing/2014/main" xmlns="" id="{5AD6FB1B-C7A2-4BCC-A987-628EA10D3667}"/>
                </a:ext>
              </a:extLst>
            </p:cNvPr>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5" name="Google Shape;150;p3">
              <a:extLst>
                <a:ext uri="{FF2B5EF4-FFF2-40B4-BE49-F238E27FC236}">
                  <a16:creationId xmlns:a16="http://schemas.microsoft.com/office/drawing/2014/main" xmlns="" id="{5E357472-DFDF-71A0-6175-6BC47F8C2B5A}"/>
                </a:ext>
              </a:extLst>
            </p:cNvPr>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151;p3">
              <a:extLst>
                <a:ext uri="{FF2B5EF4-FFF2-40B4-BE49-F238E27FC236}">
                  <a16:creationId xmlns:a16="http://schemas.microsoft.com/office/drawing/2014/main" xmlns="" id="{3C94CB02-6807-2D61-2747-DFB5EC027E93}"/>
                </a:ext>
              </a:extLst>
            </p:cNvPr>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152;p3">
              <a:extLst>
                <a:ext uri="{FF2B5EF4-FFF2-40B4-BE49-F238E27FC236}">
                  <a16:creationId xmlns:a16="http://schemas.microsoft.com/office/drawing/2014/main" xmlns="" id="{71AA86B8-5692-3780-A684-374189C09644}"/>
                </a:ext>
              </a:extLst>
            </p:cNvPr>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153;p3">
              <a:extLst>
                <a:ext uri="{FF2B5EF4-FFF2-40B4-BE49-F238E27FC236}">
                  <a16:creationId xmlns:a16="http://schemas.microsoft.com/office/drawing/2014/main" xmlns="" id="{BFBFA27D-35D4-6B59-1431-5A1FCB46DB8B}"/>
                </a:ext>
              </a:extLst>
            </p:cNvPr>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154;p3">
              <a:extLst>
                <a:ext uri="{FF2B5EF4-FFF2-40B4-BE49-F238E27FC236}">
                  <a16:creationId xmlns:a16="http://schemas.microsoft.com/office/drawing/2014/main" xmlns="" id="{881E758F-40ED-33DD-6AE5-0004556AA520}"/>
                </a:ext>
              </a:extLst>
            </p:cNvPr>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155;p3">
              <a:extLst>
                <a:ext uri="{FF2B5EF4-FFF2-40B4-BE49-F238E27FC236}">
                  <a16:creationId xmlns:a16="http://schemas.microsoft.com/office/drawing/2014/main" xmlns="" id="{94BACF69-268B-182B-E32E-28C82286A803}"/>
                </a:ext>
              </a:extLst>
            </p:cNvPr>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156;p3">
              <a:extLst>
                <a:ext uri="{FF2B5EF4-FFF2-40B4-BE49-F238E27FC236}">
                  <a16:creationId xmlns:a16="http://schemas.microsoft.com/office/drawing/2014/main" xmlns="" id="{568066AD-4E32-C96F-B56B-4904D2B2F44D}"/>
                </a:ext>
              </a:extLst>
            </p:cNvPr>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26" name="Google Shape;170;p3">
            <a:extLst>
              <a:ext uri="{FF2B5EF4-FFF2-40B4-BE49-F238E27FC236}">
                <a16:creationId xmlns:a16="http://schemas.microsoft.com/office/drawing/2014/main" xmlns="" id="{673A62AD-82B5-716E-90CF-4DCF54FE5535}"/>
              </a:ext>
            </a:extLst>
          </p:cNvPr>
          <p:cNvGrpSpPr/>
          <p:nvPr/>
        </p:nvGrpSpPr>
        <p:grpSpPr>
          <a:xfrm>
            <a:off x="200944" y="-12261"/>
            <a:ext cx="833250" cy="923000"/>
            <a:chOff x="1797975" y="820925"/>
            <a:chExt cx="833250" cy="923000"/>
          </a:xfrm>
        </p:grpSpPr>
        <p:sp>
          <p:nvSpPr>
            <p:cNvPr id="827" name="Google Shape;171;p3">
              <a:extLst>
                <a:ext uri="{FF2B5EF4-FFF2-40B4-BE49-F238E27FC236}">
                  <a16:creationId xmlns:a16="http://schemas.microsoft.com/office/drawing/2014/main" xmlns="" id="{41C225D5-EBB0-315C-8499-A156352ACCEF}"/>
                </a:ext>
              </a:extLst>
            </p:cNvPr>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8" name="Google Shape;172;p3">
              <a:extLst>
                <a:ext uri="{FF2B5EF4-FFF2-40B4-BE49-F238E27FC236}">
                  <a16:creationId xmlns:a16="http://schemas.microsoft.com/office/drawing/2014/main" xmlns="" id="{AB7B3B9D-7A73-EC0B-EE9D-B217CD0D944D}"/>
                </a:ext>
              </a:extLst>
            </p:cNvPr>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9" name="Google Shape;173;p3">
              <a:extLst>
                <a:ext uri="{FF2B5EF4-FFF2-40B4-BE49-F238E27FC236}">
                  <a16:creationId xmlns:a16="http://schemas.microsoft.com/office/drawing/2014/main" xmlns="" id="{1ACFCA0C-B452-914D-5623-E120C55BE765}"/>
                </a:ext>
              </a:extLst>
            </p:cNvPr>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0" name="Google Shape;174;p3">
              <a:extLst>
                <a:ext uri="{FF2B5EF4-FFF2-40B4-BE49-F238E27FC236}">
                  <a16:creationId xmlns:a16="http://schemas.microsoft.com/office/drawing/2014/main" xmlns="" id="{58080BC9-82D8-90C4-C936-17B4F4139BE9}"/>
                </a:ext>
              </a:extLst>
            </p:cNvPr>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31" name="Google Shape;175;p3">
            <a:extLst>
              <a:ext uri="{FF2B5EF4-FFF2-40B4-BE49-F238E27FC236}">
                <a16:creationId xmlns:a16="http://schemas.microsoft.com/office/drawing/2014/main" xmlns="" id="{27AC8ED8-447F-F2D7-3D09-F49FBC2963DB}"/>
              </a:ext>
            </a:extLst>
          </p:cNvPr>
          <p:cNvGrpSpPr/>
          <p:nvPr/>
        </p:nvGrpSpPr>
        <p:grpSpPr>
          <a:xfrm rot="5400000">
            <a:off x="8142875" y="1605075"/>
            <a:ext cx="941750" cy="1293500"/>
            <a:chOff x="1064600" y="709975"/>
            <a:chExt cx="941750" cy="1293500"/>
          </a:xfrm>
        </p:grpSpPr>
        <p:sp>
          <p:nvSpPr>
            <p:cNvPr id="832" name="Google Shape;176;p3">
              <a:extLst>
                <a:ext uri="{FF2B5EF4-FFF2-40B4-BE49-F238E27FC236}">
                  <a16:creationId xmlns:a16="http://schemas.microsoft.com/office/drawing/2014/main" xmlns="" id="{FF1CA0DD-EE1C-547F-725A-3A710A26A1A9}"/>
                </a:ext>
              </a:extLst>
            </p:cNvPr>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3" name="Google Shape;177;p3">
              <a:extLst>
                <a:ext uri="{FF2B5EF4-FFF2-40B4-BE49-F238E27FC236}">
                  <a16:creationId xmlns:a16="http://schemas.microsoft.com/office/drawing/2014/main" xmlns="" id="{BC25054A-828C-35D0-6035-ADAE7F2DB78A}"/>
                </a:ext>
              </a:extLst>
            </p:cNvPr>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4" name="Google Shape;178;p3">
              <a:extLst>
                <a:ext uri="{FF2B5EF4-FFF2-40B4-BE49-F238E27FC236}">
                  <a16:creationId xmlns:a16="http://schemas.microsoft.com/office/drawing/2014/main" xmlns="" id="{B2AB628A-CC96-6D96-1FA4-783EAA992D6A}"/>
                </a:ext>
              </a:extLst>
            </p:cNvPr>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5" name="Google Shape;179;p3">
              <a:extLst>
                <a:ext uri="{FF2B5EF4-FFF2-40B4-BE49-F238E27FC236}">
                  <a16:creationId xmlns:a16="http://schemas.microsoft.com/office/drawing/2014/main" xmlns="" id="{DFF961DD-18B3-647F-7BD7-D2CFBED4160D}"/>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6" name="Google Shape;180;p3">
              <a:extLst>
                <a:ext uri="{FF2B5EF4-FFF2-40B4-BE49-F238E27FC236}">
                  <a16:creationId xmlns:a16="http://schemas.microsoft.com/office/drawing/2014/main" xmlns="" id="{027D26CF-4EDA-EA4F-657C-A0754E3A1ED8}"/>
                </a:ext>
              </a:extLst>
            </p:cNvPr>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7" name="Google Shape;181;p3">
              <a:extLst>
                <a:ext uri="{FF2B5EF4-FFF2-40B4-BE49-F238E27FC236}">
                  <a16:creationId xmlns:a16="http://schemas.microsoft.com/office/drawing/2014/main" xmlns="" id="{102A7A0E-63C3-9F41-4654-58647F0FC12E}"/>
                </a:ext>
              </a:extLst>
            </p:cNvPr>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8" name="Google Shape;182;p3">
              <a:extLst>
                <a:ext uri="{FF2B5EF4-FFF2-40B4-BE49-F238E27FC236}">
                  <a16:creationId xmlns:a16="http://schemas.microsoft.com/office/drawing/2014/main" xmlns="" id="{B5BB089F-7A44-762A-FBF9-5A871BCD350C}"/>
                </a:ext>
              </a:extLst>
            </p:cNvPr>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9" name="Google Shape;183;p3">
              <a:extLst>
                <a:ext uri="{FF2B5EF4-FFF2-40B4-BE49-F238E27FC236}">
                  <a16:creationId xmlns:a16="http://schemas.microsoft.com/office/drawing/2014/main" xmlns="" id="{4884643D-305B-0B7C-A800-D833482ADDF8}"/>
                </a:ext>
              </a:extLst>
            </p:cNvPr>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0" name="Google Shape;184;p3">
              <a:extLst>
                <a:ext uri="{FF2B5EF4-FFF2-40B4-BE49-F238E27FC236}">
                  <a16:creationId xmlns:a16="http://schemas.microsoft.com/office/drawing/2014/main" xmlns="" id="{D900B87B-5988-DA2F-3CE9-5A3DA31C08A7}"/>
                </a:ext>
              </a:extLst>
            </p:cNvPr>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1" name="Google Shape;185;p3">
              <a:extLst>
                <a:ext uri="{FF2B5EF4-FFF2-40B4-BE49-F238E27FC236}">
                  <a16:creationId xmlns:a16="http://schemas.microsoft.com/office/drawing/2014/main" xmlns="" id="{48AAA6BC-84DB-5D10-65C8-2785E8253996}"/>
                </a:ext>
              </a:extLst>
            </p:cNvPr>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2" name="Google Shape;186;p3">
              <a:extLst>
                <a:ext uri="{FF2B5EF4-FFF2-40B4-BE49-F238E27FC236}">
                  <a16:creationId xmlns:a16="http://schemas.microsoft.com/office/drawing/2014/main" xmlns="" id="{E703BBEA-5054-F07C-95AC-EC06AD8FB455}"/>
                </a:ext>
              </a:extLst>
            </p:cNvPr>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3" name="Google Shape;187;p3">
              <a:extLst>
                <a:ext uri="{FF2B5EF4-FFF2-40B4-BE49-F238E27FC236}">
                  <a16:creationId xmlns:a16="http://schemas.microsoft.com/office/drawing/2014/main" xmlns="" id="{4249E75B-1BF4-F331-BC29-342F044490F4}"/>
                </a:ext>
              </a:extLst>
            </p:cNvPr>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4" name="Google Shape;188;p3">
              <a:extLst>
                <a:ext uri="{FF2B5EF4-FFF2-40B4-BE49-F238E27FC236}">
                  <a16:creationId xmlns:a16="http://schemas.microsoft.com/office/drawing/2014/main" xmlns="" id="{C84C7C80-35AB-0982-1D86-78B992188A7D}"/>
                </a:ext>
              </a:extLst>
            </p:cNvPr>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5" name="Google Shape;189;p3">
              <a:extLst>
                <a:ext uri="{FF2B5EF4-FFF2-40B4-BE49-F238E27FC236}">
                  <a16:creationId xmlns:a16="http://schemas.microsoft.com/office/drawing/2014/main" xmlns="" id="{7036F4C1-E1B0-7349-E620-5E00986D7900}"/>
                </a:ext>
              </a:extLst>
            </p:cNvPr>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6" name="Google Shape;190;p3">
              <a:extLst>
                <a:ext uri="{FF2B5EF4-FFF2-40B4-BE49-F238E27FC236}">
                  <a16:creationId xmlns:a16="http://schemas.microsoft.com/office/drawing/2014/main" xmlns="" id="{596C918D-6D50-D5CA-E301-45F07ABAF297}"/>
                </a:ext>
              </a:extLst>
            </p:cNvPr>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7" name="Google Shape;191;p3">
              <a:extLst>
                <a:ext uri="{FF2B5EF4-FFF2-40B4-BE49-F238E27FC236}">
                  <a16:creationId xmlns:a16="http://schemas.microsoft.com/office/drawing/2014/main" xmlns="" id="{0DA9A3C4-8353-E99A-7AEB-724C696C2CDC}"/>
                </a:ext>
              </a:extLst>
            </p:cNvPr>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8" name="Google Shape;192;p3">
              <a:extLst>
                <a:ext uri="{FF2B5EF4-FFF2-40B4-BE49-F238E27FC236}">
                  <a16:creationId xmlns:a16="http://schemas.microsoft.com/office/drawing/2014/main" xmlns="" id="{DBDD627B-15EE-D5F2-EF52-E111286A1918}"/>
                </a:ext>
              </a:extLst>
            </p:cNvPr>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9" name="Google Shape;193;p3">
              <a:extLst>
                <a:ext uri="{FF2B5EF4-FFF2-40B4-BE49-F238E27FC236}">
                  <a16:creationId xmlns:a16="http://schemas.microsoft.com/office/drawing/2014/main" xmlns="" id="{0F289760-41D2-C087-A81F-1457168A3110}"/>
                </a:ext>
              </a:extLst>
            </p:cNvPr>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0" name="Google Shape;194;p3">
              <a:extLst>
                <a:ext uri="{FF2B5EF4-FFF2-40B4-BE49-F238E27FC236}">
                  <a16:creationId xmlns:a16="http://schemas.microsoft.com/office/drawing/2014/main" xmlns="" id="{2EC9D0BD-45EF-DF83-5EFC-9B2637F0D571}"/>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1" name="Google Shape;195;p3">
              <a:extLst>
                <a:ext uri="{FF2B5EF4-FFF2-40B4-BE49-F238E27FC236}">
                  <a16:creationId xmlns:a16="http://schemas.microsoft.com/office/drawing/2014/main" xmlns="" id="{BAB503E8-4B74-0D6A-C559-991D118210B9}"/>
                </a:ext>
              </a:extLst>
            </p:cNvPr>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2" name="Google Shape;196;p3">
              <a:extLst>
                <a:ext uri="{FF2B5EF4-FFF2-40B4-BE49-F238E27FC236}">
                  <a16:creationId xmlns:a16="http://schemas.microsoft.com/office/drawing/2014/main" xmlns="" id="{ED8EC7FC-551F-F722-4C20-B493B6F9B8B6}"/>
                </a:ext>
              </a:extLst>
            </p:cNvPr>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3" name="Google Shape;197;p3">
              <a:extLst>
                <a:ext uri="{FF2B5EF4-FFF2-40B4-BE49-F238E27FC236}">
                  <a16:creationId xmlns:a16="http://schemas.microsoft.com/office/drawing/2014/main" xmlns="" id="{25DC90ED-FAD0-64F2-5960-CAD016745434}"/>
                </a:ext>
              </a:extLst>
            </p:cNvPr>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4" name="Google Shape;198;p3">
              <a:extLst>
                <a:ext uri="{FF2B5EF4-FFF2-40B4-BE49-F238E27FC236}">
                  <a16:creationId xmlns:a16="http://schemas.microsoft.com/office/drawing/2014/main" xmlns="" id="{B20D1F41-65A0-7F29-357F-A4A39D1A77BF}"/>
                </a:ext>
              </a:extLst>
            </p:cNvPr>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5" name="Google Shape;199;p3">
              <a:extLst>
                <a:ext uri="{FF2B5EF4-FFF2-40B4-BE49-F238E27FC236}">
                  <a16:creationId xmlns:a16="http://schemas.microsoft.com/office/drawing/2014/main" xmlns="" id="{566F34BB-2B10-DDF5-626B-D607F32EADEE}"/>
                </a:ext>
              </a:extLst>
            </p:cNvPr>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6" name="Google Shape;200;p3">
              <a:extLst>
                <a:ext uri="{FF2B5EF4-FFF2-40B4-BE49-F238E27FC236}">
                  <a16:creationId xmlns:a16="http://schemas.microsoft.com/office/drawing/2014/main" xmlns="" id="{01D40289-1238-9C05-D0AE-B16FD58875C7}"/>
                </a:ext>
              </a:extLst>
            </p:cNvPr>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7" name="Google Shape;201;p3">
              <a:extLst>
                <a:ext uri="{FF2B5EF4-FFF2-40B4-BE49-F238E27FC236}">
                  <a16:creationId xmlns:a16="http://schemas.microsoft.com/office/drawing/2014/main" xmlns="" id="{A03C7C00-EFD7-A239-E450-FFC51ABB336F}"/>
                </a:ext>
              </a:extLst>
            </p:cNvPr>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8" name="Google Shape;202;p3">
              <a:extLst>
                <a:ext uri="{FF2B5EF4-FFF2-40B4-BE49-F238E27FC236}">
                  <a16:creationId xmlns:a16="http://schemas.microsoft.com/office/drawing/2014/main" xmlns="" id="{057799C6-580B-BCE9-5A06-BA0D2EA1E631}"/>
                </a:ext>
              </a:extLst>
            </p:cNvPr>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9" name="Google Shape;203;p3">
              <a:extLst>
                <a:ext uri="{FF2B5EF4-FFF2-40B4-BE49-F238E27FC236}">
                  <a16:creationId xmlns:a16="http://schemas.microsoft.com/office/drawing/2014/main" xmlns="" id="{7082F43C-DE59-1DFB-F2A7-315A48CB6105}"/>
                </a:ext>
              </a:extLst>
            </p:cNvPr>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0" name="Google Shape;204;p3">
              <a:extLst>
                <a:ext uri="{FF2B5EF4-FFF2-40B4-BE49-F238E27FC236}">
                  <a16:creationId xmlns:a16="http://schemas.microsoft.com/office/drawing/2014/main" xmlns="" id="{1033BEDB-2DDB-F2C5-1FD6-D1BE4BF3C7EC}"/>
                </a:ext>
              </a:extLst>
            </p:cNvPr>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08" name="Google Shape;708;p39"/>
          <p:cNvSpPr/>
          <p:nvPr/>
        </p:nvSpPr>
        <p:spPr>
          <a:xfrm rot="1799290">
            <a:off x="6039664" y="-2132927"/>
            <a:ext cx="1051576" cy="8734080"/>
          </a:xfrm>
          <a:prstGeom prst="rect">
            <a:avLst/>
          </a:prstGeom>
          <a:gradFill>
            <a:gsLst>
              <a:gs pos="0">
                <a:srgbClr val="F8D39F">
                  <a:alpha val="27058"/>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39"/>
          <p:cNvGrpSpPr/>
          <p:nvPr/>
        </p:nvGrpSpPr>
        <p:grpSpPr>
          <a:xfrm>
            <a:off x="5669169" y="537289"/>
            <a:ext cx="2986342" cy="605527"/>
            <a:chOff x="5973969" y="537289"/>
            <a:chExt cx="2986342" cy="605527"/>
          </a:xfrm>
        </p:grpSpPr>
        <p:sp>
          <p:nvSpPr>
            <p:cNvPr id="712" name="Google Shape;712;p39"/>
            <p:cNvSpPr/>
            <p:nvPr/>
          </p:nvSpPr>
          <p:spPr>
            <a:xfrm>
              <a:off x="8762199" y="876185"/>
              <a:ext cx="198112" cy="78270"/>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7375666" y="1018914"/>
              <a:ext cx="253186" cy="123901"/>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6589924" y="1040701"/>
              <a:ext cx="210598" cy="100649"/>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5973969" y="537289"/>
              <a:ext cx="128354" cy="60823"/>
            </a:xfrm>
            <a:custGeom>
              <a:avLst/>
              <a:gdLst/>
              <a:ahLst/>
              <a:cxnLst/>
              <a:rect l="l" t="t" r="r" b="b"/>
              <a:pathLst>
                <a:path w="4554" h="2158" extrusionOk="0">
                  <a:moveTo>
                    <a:pt x="4553" y="0"/>
                  </a:moveTo>
                  <a:lnTo>
                    <a:pt x="4553" y="0"/>
                  </a:lnTo>
                  <a:cubicBezTo>
                    <a:pt x="4320" y="280"/>
                    <a:pt x="3970" y="467"/>
                    <a:pt x="3596" y="560"/>
                  </a:cubicBezTo>
                  <a:cubicBezTo>
                    <a:pt x="3176" y="631"/>
                    <a:pt x="2779" y="841"/>
                    <a:pt x="2475" y="1144"/>
                  </a:cubicBezTo>
                  <a:cubicBezTo>
                    <a:pt x="2405" y="1214"/>
                    <a:pt x="2312" y="1284"/>
                    <a:pt x="2195" y="1331"/>
                  </a:cubicBezTo>
                  <a:cubicBezTo>
                    <a:pt x="2005" y="1271"/>
                    <a:pt x="1806" y="1241"/>
                    <a:pt x="1608" y="1241"/>
                  </a:cubicBezTo>
                  <a:cubicBezTo>
                    <a:pt x="1344" y="1241"/>
                    <a:pt x="1081" y="1294"/>
                    <a:pt x="841" y="1401"/>
                  </a:cubicBezTo>
                  <a:cubicBezTo>
                    <a:pt x="701" y="1424"/>
                    <a:pt x="561" y="1436"/>
                    <a:pt x="421" y="1436"/>
                  </a:cubicBezTo>
                  <a:cubicBezTo>
                    <a:pt x="281" y="1436"/>
                    <a:pt x="141" y="1424"/>
                    <a:pt x="0" y="1401"/>
                  </a:cubicBezTo>
                  <a:lnTo>
                    <a:pt x="0" y="1401"/>
                  </a:lnTo>
                  <a:cubicBezTo>
                    <a:pt x="172" y="1588"/>
                    <a:pt x="457" y="1629"/>
                    <a:pt x="718" y="1629"/>
                  </a:cubicBezTo>
                  <a:cubicBezTo>
                    <a:pt x="849" y="1629"/>
                    <a:pt x="973" y="1619"/>
                    <a:pt x="1074" y="1611"/>
                  </a:cubicBezTo>
                  <a:cubicBezTo>
                    <a:pt x="1118" y="1605"/>
                    <a:pt x="1164" y="1602"/>
                    <a:pt x="1210" y="1602"/>
                  </a:cubicBezTo>
                  <a:cubicBezTo>
                    <a:pt x="1336" y="1602"/>
                    <a:pt x="1468" y="1624"/>
                    <a:pt x="1588" y="1658"/>
                  </a:cubicBezTo>
                  <a:cubicBezTo>
                    <a:pt x="1565" y="1705"/>
                    <a:pt x="1541" y="1751"/>
                    <a:pt x="1541" y="1798"/>
                  </a:cubicBezTo>
                  <a:cubicBezTo>
                    <a:pt x="1448" y="1821"/>
                    <a:pt x="1378" y="1868"/>
                    <a:pt x="1308" y="1915"/>
                  </a:cubicBezTo>
                  <a:cubicBezTo>
                    <a:pt x="1425" y="1915"/>
                    <a:pt x="1565" y="1938"/>
                    <a:pt x="1682" y="1985"/>
                  </a:cubicBezTo>
                  <a:cubicBezTo>
                    <a:pt x="1911" y="2113"/>
                    <a:pt x="2078" y="2157"/>
                    <a:pt x="2213" y="2157"/>
                  </a:cubicBezTo>
                  <a:cubicBezTo>
                    <a:pt x="2519" y="2157"/>
                    <a:pt x="2665" y="1932"/>
                    <a:pt x="3006" y="1932"/>
                  </a:cubicBezTo>
                  <a:cubicBezTo>
                    <a:pt x="3037" y="1932"/>
                    <a:pt x="3071" y="1934"/>
                    <a:pt x="3106" y="1938"/>
                  </a:cubicBezTo>
                  <a:lnTo>
                    <a:pt x="3129" y="1938"/>
                  </a:lnTo>
                  <a:cubicBezTo>
                    <a:pt x="3174" y="1945"/>
                    <a:pt x="3218" y="1948"/>
                    <a:pt x="3262" y="1948"/>
                  </a:cubicBezTo>
                  <a:cubicBezTo>
                    <a:pt x="3514" y="1948"/>
                    <a:pt x="3744" y="1837"/>
                    <a:pt x="3923" y="1658"/>
                  </a:cubicBezTo>
                  <a:lnTo>
                    <a:pt x="3923" y="1658"/>
                  </a:lnTo>
                  <a:cubicBezTo>
                    <a:pt x="3666" y="1681"/>
                    <a:pt x="3433" y="1705"/>
                    <a:pt x="3176" y="1705"/>
                  </a:cubicBezTo>
                  <a:cubicBezTo>
                    <a:pt x="3059" y="1658"/>
                    <a:pt x="2896" y="1238"/>
                    <a:pt x="3573" y="911"/>
                  </a:cubicBezTo>
                  <a:cubicBezTo>
                    <a:pt x="3970" y="701"/>
                    <a:pt x="4320" y="374"/>
                    <a:pt x="4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7042012" y="712317"/>
              <a:ext cx="197436" cy="78777"/>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7828401" y="698253"/>
              <a:ext cx="154031" cy="94645"/>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164;p3">
            <a:extLst>
              <a:ext uri="{FF2B5EF4-FFF2-40B4-BE49-F238E27FC236}">
                <a16:creationId xmlns:a16="http://schemas.microsoft.com/office/drawing/2014/main" xmlns="" id="{AB7EA2D8-17A5-D6E6-BE9E-F243E6663110}"/>
              </a:ext>
            </a:extLst>
          </p:cNvPr>
          <p:cNvGrpSpPr/>
          <p:nvPr/>
        </p:nvGrpSpPr>
        <p:grpSpPr>
          <a:xfrm rot="-5400000">
            <a:off x="-461104" y="3298592"/>
            <a:ext cx="2717815" cy="1661149"/>
            <a:chOff x="3182725" y="919500"/>
            <a:chExt cx="1712225" cy="1046525"/>
          </a:xfrm>
        </p:grpSpPr>
        <p:sp>
          <p:nvSpPr>
            <p:cNvPr id="864" name="Google Shape;165;p3">
              <a:extLst>
                <a:ext uri="{FF2B5EF4-FFF2-40B4-BE49-F238E27FC236}">
                  <a16:creationId xmlns:a16="http://schemas.microsoft.com/office/drawing/2014/main" xmlns="" id="{DD255024-E904-B81D-E0D9-BBC8247E4BF6}"/>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5" name="Google Shape;166;p3">
              <a:extLst>
                <a:ext uri="{FF2B5EF4-FFF2-40B4-BE49-F238E27FC236}">
                  <a16:creationId xmlns:a16="http://schemas.microsoft.com/office/drawing/2014/main" xmlns="" id="{C3B4AFD6-E3E0-252D-D7EB-812D586DD1F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6" name="Google Shape;167;p3">
              <a:extLst>
                <a:ext uri="{FF2B5EF4-FFF2-40B4-BE49-F238E27FC236}">
                  <a16:creationId xmlns:a16="http://schemas.microsoft.com/office/drawing/2014/main" xmlns="" id="{CFA7A56D-2127-8657-F9C0-C1AF3B483A20}"/>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7" name="Google Shape;168;p3">
              <a:extLst>
                <a:ext uri="{FF2B5EF4-FFF2-40B4-BE49-F238E27FC236}">
                  <a16:creationId xmlns:a16="http://schemas.microsoft.com/office/drawing/2014/main" xmlns="" id="{BDCA0EE5-1921-1F87-BFA6-CC8FF497F798}"/>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8" name="Google Shape;169;p3">
              <a:extLst>
                <a:ext uri="{FF2B5EF4-FFF2-40B4-BE49-F238E27FC236}">
                  <a16:creationId xmlns:a16="http://schemas.microsoft.com/office/drawing/2014/main" xmlns="" id="{F70E651A-64DF-C4E5-B36D-6357AA96303E}"/>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72" name="Google Shape;1204;p57">
            <a:extLst>
              <a:ext uri="{FF2B5EF4-FFF2-40B4-BE49-F238E27FC236}">
                <a16:creationId xmlns:a16="http://schemas.microsoft.com/office/drawing/2014/main" xmlns="" id="{2AFBC688-5E0B-36EF-80CF-50E9B1B3BD04}"/>
              </a:ext>
            </a:extLst>
          </p:cNvPr>
          <p:cNvGrpSpPr/>
          <p:nvPr/>
        </p:nvGrpSpPr>
        <p:grpSpPr>
          <a:xfrm flipH="1">
            <a:off x="6015637" y="3250756"/>
            <a:ext cx="2102525" cy="696250"/>
            <a:chOff x="2250625" y="399575"/>
            <a:chExt cx="2102525" cy="696250"/>
          </a:xfrm>
        </p:grpSpPr>
        <p:sp>
          <p:nvSpPr>
            <p:cNvPr id="873" name="Google Shape;1205;p57">
              <a:extLst>
                <a:ext uri="{FF2B5EF4-FFF2-40B4-BE49-F238E27FC236}">
                  <a16:creationId xmlns:a16="http://schemas.microsoft.com/office/drawing/2014/main" xmlns="" id="{6B9D15D3-61CD-BF0B-3D03-A322ADC1B4FE}"/>
                </a:ext>
              </a:extLst>
            </p:cNvPr>
            <p:cNvSpPr/>
            <p:nvPr/>
          </p:nvSpPr>
          <p:spPr>
            <a:xfrm>
              <a:off x="3537100" y="948300"/>
              <a:ext cx="232950" cy="97000"/>
            </a:xfrm>
            <a:custGeom>
              <a:avLst/>
              <a:gdLst/>
              <a:ahLst/>
              <a:cxnLst/>
              <a:rect l="l" t="t" r="r" b="b"/>
              <a:pathLst>
                <a:path w="9318" h="3880" extrusionOk="0">
                  <a:moveTo>
                    <a:pt x="8909" y="1"/>
                  </a:moveTo>
                  <a:cubicBezTo>
                    <a:pt x="8868" y="1"/>
                    <a:pt x="8825" y="10"/>
                    <a:pt x="8780" y="31"/>
                  </a:cubicBezTo>
                  <a:cubicBezTo>
                    <a:pt x="8710" y="54"/>
                    <a:pt x="8640" y="54"/>
                    <a:pt x="8570" y="78"/>
                  </a:cubicBezTo>
                  <a:cubicBezTo>
                    <a:pt x="7566" y="265"/>
                    <a:pt x="6632" y="755"/>
                    <a:pt x="5884" y="1455"/>
                  </a:cubicBezTo>
                  <a:cubicBezTo>
                    <a:pt x="5744" y="1619"/>
                    <a:pt x="5558" y="1736"/>
                    <a:pt x="5347" y="1852"/>
                  </a:cubicBezTo>
                  <a:cubicBezTo>
                    <a:pt x="5312" y="1864"/>
                    <a:pt x="5277" y="1870"/>
                    <a:pt x="5242" y="1870"/>
                  </a:cubicBezTo>
                  <a:cubicBezTo>
                    <a:pt x="5207" y="1870"/>
                    <a:pt x="5172" y="1864"/>
                    <a:pt x="5137" y="1852"/>
                  </a:cubicBezTo>
                  <a:cubicBezTo>
                    <a:pt x="4700" y="1736"/>
                    <a:pt x="4255" y="1676"/>
                    <a:pt x="3811" y="1676"/>
                  </a:cubicBezTo>
                  <a:cubicBezTo>
                    <a:pt x="3189" y="1676"/>
                    <a:pt x="2571" y="1794"/>
                    <a:pt x="1985" y="2039"/>
                  </a:cubicBezTo>
                  <a:cubicBezTo>
                    <a:pt x="1760" y="2117"/>
                    <a:pt x="1464" y="2143"/>
                    <a:pt x="1170" y="2143"/>
                  </a:cubicBezTo>
                  <a:cubicBezTo>
                    <a:pt x="582" y="2143"/>
                    <a:pt x="1" y="2039"/>
                    <a:pt x="1" y="2039"/>
                  </a:cubicBezTo>
                  <a:lnTo>
                    <a:pt x="1" y="2039"/>
                  </a:lnTo>
                  <a:cubicBezTo>
                    <a:pt x="384" y="2499"/>
                    <a:pt x="1038" y="2606"/>
                    <a:pt x="1647" y="2606"/>
                  </a:cubicBezTo>
                  <a:cubicBezTo>
                    <a:pt x="1967" y="2606"/>
                    <a:pt x="2273" y="2577"/>
                    <a:pt x="2522" y="2553"/>
                  </a:cubicBezTo>
                  <a:cubicBezTo>
                    <a:pt x="2604" y="2546"/>
                    <a:pt x="2687" y="2544"/>
                    <a:pt x="2770" y="2544"/>
                  </a:cubicBezTo>
                  <a:cubicBezTo>
                    <a:pt x="2999" y="2544"/>
                    <a:pt x="3234" y="2565"/>
                    <a:pt x="3456" y="2599"/>
                  </a:cubicBezTo>
                  <a:cubicBezTo>
                    <a:pt x="3596" y="2646"/>
                    <a:pt x="3690" y="2786"/>
                    <a:pt x="3666" y="2950"/>
                  </a:cubicBezTo>
                  <a:cubicBezTo>
                    <a:pt x="3666" y="2973"/>
                    <a:pt x="3666" y="2996"/>
                    <a:pt x="3666" y="3020"/>
                  </a:cubicBezTo>
                  <a:cubicBezTo>
                    <a:pt x="3456" y="3066"/>
                    <a:pt x="3246" y="3160"/>
                    <a:pt x="3083" y="3300"/>
                  </a:cubicBezTo>
                  <a:cubicBezTo>
                    <a:pt x="3386" y="3323"/>
                    <a:pt x="3690" y="3370"/>
                    <a:pt x="3970" y="3487"/>
                  </a:cubicBezTo>
                  <a:cubicBezTo>
                    <a:pt x="4519" y="3778"/>
                    <a:pt x="4920" y="3880"/>
                    <a:pt x="5244" y="3880"/>
                  </a:cubicBezTo>
                  <a:cubicBezTo>
                    <a:pt x="5994" y="3880"/>
                    <a:pt x="6328" y="3332"/>
                    <a:pt x="7127" y="3332"/>
                  </a:cubicBezTo>
                  <a:cubicBezTo>
                    <a:pt x="7199" y="3332"/>
                    <a:pt x="7275" y="3337"/>
                    <a:pt x="7355" y="3347"/>
                  </a:cubicBezTo>
                  <a:lnTo>
                    <a:pt x="7449" y="3347"/>
                  </a:lnTo>
                  <a:cubicBezTo>
                    <a:pt x="7507" y="3358"/>
                    <a:pt x="7571" y="3364"/>
                    <a:pt x="7639" y="3364"/>
                  </a:cubicBezTo>
                  <a:cubicBezTo>
                    <a:pt x="7706" y="3364"/>
                    <a:pt x="7776" y="3358"/>
                    <a:pt x="7846" y="3347"/>
                  </a:cubicBezTo>
                  <a:cubicBezTo>
                    <a:pt x="8243" y="3347"/>
                    <a:pt x="8196" y="2763"/>
                    <a:pt x="7822" y="2763"/>
                  </a:cubicBezTo>
                  <a:cubicBezTo>
                    <a:pt x="7791" y="2771"/>
                    <a:pt x="7760" y="2773"/>
                    <a:pt x="7730" y="2773"/>
                  </a:cubicBezTo>
                  <a:cubicBezTo>
                    <a:pt x="7669" y="2773"/>
                    <a:pt x="7612" y="2763"/>
                    <a:pt x="7566" y="2763"/>
                  </a:cubicBezTo>
                  <a:cubicBezTo>
                    <a:pt x="7262" y="2646"/>
                    <a:pt x="6865" y="1665"/>
                    <a:pt x="8476" y="848"/>
                  </a:cubicBezTo>
                  <a:cubicBezTo>
                    <a:pt x="8663" y="778"/>
                    <a:pt x="8826" y="661"/>
                    <a:pt x="9013" y="568"/>
                  </a:cubicBezTo>
                  <a:cubicBezTo>
                    <a:pt x="9318" y="426"/>
                    <a:pt x="9181" y="1"/>
                    <a:pt x="8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1206;p57">
              <a:extLst>
                <a:ext uri="{FF2B5EF4-FFF2-40B4-BE49-F238E27FC236}">
                  <a16:creationId xmlns:a16="http://schemas.microsoft.com/office/drawing/2014/main" xmlns="" id="{CC3FF215-80F0-9FD5-12C0-A1815E519B99}"/>
                </a:ext>
              </a:extLst>
            </p:cNvPr>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1207;p57">
              <a:extLst>
                <a:ext uri="{FF2B5EF4-FFF2-40B4-BE49-F238E27FC236}">
                  <a16:creationId xmlns:a16="http://schemas.microsoft.com/office/drawing/2014/main" xmlns="" id="{4CE8DCAF-6A18-77D5-5DE3-614E7B865622}"/>
                </a:ext>
              </a:extLst>
            </p:cNvPr>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1208;p57">
              <a:extLst>
                <a:ext uri="{FF2B5EF4-FFF2-40B4-BE49-F238E27FC236}">
                  <a16:creationId xmlns:a16="http://schemas.microsoft.com/office/drawing/2014/main" xmlns="" id="{02E12B04-BB4B-9EB2-B0BC-C58927223BA8}"/>
                </a:ext>
              </a:extLst>
            </p:cNvPr>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1209;p57">
              <a:extLst>
                <a:ext uri="{FF2B5EF4-FFF2-40B4-BE49-F238E27FC236}">
                  <a16:creationId xmlns:a16="http://schemas.microsoft.com/office/drawing/2014/main" xmlns="" id="{5ABFCEF8-5F04-1543-9775-E1FFDEA75534}"/>
                </a:ext>
              </a:extLst>
            </p:cNvPr>
            <p:cNvSpPr/>
            <p:nvPr/>
          </p:nvSpPr>
          <p:spPr>
            <a:xfrm>
              <a:off x="2651625" y="412050"/>
              <a:ext cx="175125" cy="69875"/>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1210;p57">
              <a:extLst>
                <a:ext uri="{FF2B5EF4-FFF2-40B4-BE49-F238E27FC236}">
                  <a16:creationId xmlns:a16="http://schemas.microsoft.com/office/drawing/2014/main" xmlns="" id="{F4127B6F-340E-C1E5-8C54-69A44515C053}"/>
                </a:ext>
              </a:extLst>
            </p:cNvPr>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1211;p57">
              <a:extLst>
                <a:ext uri="{FF2B5EF4-FFF2-40B4-BE49-F238E27FC236}">
                  <a16:creationId xmlns:a16="http://schemas.microsoft.com/office/drawing/2014/main" xmlns="" id="{75160811-12B9-5318-5C32-7B02FD2DA94F}"/>
                </a:ext>
              </a:extLst>
            </p:cNvPr>
            <p:cNvSpPr/>
            <p:nvPr/>
          </p:nvSpPr>
          <p:spPr>
            <a:xfrm>
              <a:off x="3145450" y="1012525"/>
              <a:ext cx="136600" cy="83300"/>
            </a:xfrm>
            <a:custGeom>
              <a:avLst/>
              <a:gdLst/>
              <a:ahLst/>
              <a:cxnLst/>
              <a:rect l="l" t="t" r="r" b="b"/>
              <a:pathLst>
                <a:path w="5464" h="3332" extrusionOk="0">
                  <a:moveTo>
                    <a:pt x="2411" y="0"/>
                  </a:moveTo>
                  <a:cubicBezTo>
                    <a:pt x="1585" y="0"/>
                    <a:pt x="467" y="614"/>
                    <a:pt x="467" y="614"/>
                  </a:cubicBezTo>
                  <a:cubicBezTo>
                    <a:pt x="467" y="614"/>
                    <a:pt x="634" y="572"/>
                    <a:pt x="785" y="572"/>
                  </a:cubicBezTo>
                  <a:cubicBezTo>
                    <a:pt x="912" y="572"/>
                    <a:pt x="1027" y="601"/>
                    <a:pt x="1027" y="707"/>
                  </a:cubicBezTo>
                  <a:cubicBezTo>
                    <a:pt x="1027" y="871"/>
                    <a:pt x="0" y="1665"/>
                    <a:pt x="187" y="3042"/>
                  </a:cubicBezTo>
                  <a:cubicBezTo>
                    <a:pt x="175" y="3232"/>
                    <a:pt x="320" y="3331"/>
                    <a:pt x="468" y="3331"/>
                  </a:cubicBezTo>
                  <a:cubicBezTo>
                    <a:pt x="612" y="3331"/>
                    <a:pt x="759" y="3238"/>
                    <a:pt x="771" y="3042"/>
                  </a:cubicBezTo>
                  <a:cubicBezTo>
                    <a:pt x="864" y="2552"/>
                    <a:pt x="1097" y="2108"/>
                    <a:pt x="1424" y="1735"/>
                  </a:cubicBezTo>
                  <a:cubicBezTo>
                    <a:pt x="1611" y="1525"/>
                    <a:pt x="1821" y="1361"/>
                    <a:pt x="2055" y="1221"/>
                  </a:cubicBezTo>
                  <a:cubicBezTo>
                    <a:pt x="2090" y="1198"/>
                    <a:pt x="2136" y="1186"/>
                    <a:pt x="2183" y="1186"/>
                  </a:cubicBezTo>
                  <a:cubicBezTo>
                    <a:pt x="2230" y="1186"/>
                    <a:pt x="2277" y="1198"/>
                    <a:pt x="2312" y="1221"/>
                  </a:cubicBezTo>
                  <a:cubicBezTo>
                    <a:pt x="2568" y="1361"/>
                    <a:pt x="2849" y="1408"/>
                    <a:pt x="3129" y="1408"/>
                  </a:cubicBezTo>
                  <a:cubicBezTo>
                    <a:pt x="3199" y="1385"/>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6" y="2327"/>
                  </a:cubicBezTo>
                  <a:cubicBezTo>
                    <a:pt x="5277" y="2327"/>
                    <a:pt x="5434" y="2048"/>
                    <a:pt x="5277" y="1852"/>
                  </a:cubicBezTo>
                  <a:cubicBezTo>
                    <a:pt x="5090" y="1595"/>
                    <a:pt x="4903" y="1361"/>
                    <a:pt x="4716" y="1128"/>
                  </a:cubicBezTo>
                  <a:cubicBezTo>
                    <a:pt x="4576" y="988"/>
                    <a:pt x="4623" y="754"/>
                    <a:pt x="4810" y="661"/>
                  </a:cubicBezTo>
                  <a:cubicBezTo>
                    <a:pt x="5043" y="544"/>
                    <a:pt x="5277" y="381"/>
                    <a:pt x="5464" y="194"/>
                  </a:cubicBezTo>
                  <a:lnTo>
                    <a:pt x="5464" y="194"/>
                  </a:lnTo>
                  <a:cubicBezTo>
                    <a:pt x="5463" y="194"/>
                    <a:pt x="4806" y="305"/>
                    <a:pt x="4116" y="305"/>
                  </a:cubicBezTo>
                  <a:cubicBezTo>
                    <a:pt x="3665" y="305"/>
                    <a:pt x="3200" y="257"/>
                    <a:pt x="2895" y="100"/>
                  </a:cubicBezTo>
                  <a:cubicBezTo>
                    <a:pt x="2757"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088;p36">
            <a:extLst>
              <a:ext uri="{FF2B5EF4-FFF2-40B4-BE49-F238E27FC236}">
                <a16:creationId xmlns:a16="http://schemas.microsoft.com/office/drawing/2014/main" xmlns="" id="{33E1409A-D661-F3C9-C8BF-E34A03D5CF79}"/>
              </a:ext>
            </a:extLst>
          </p:cNvPr>
          <p:cNvSpPr txBox="1">
            <a:spLocks/>
          </p:cNvSpPr>
          <p:nvPr/>
        </p:nvSpPr>
        <p:spPr>
          <a:xfrm>
            <a:off x="-298825" y="2693257"/>
            <a:ext cx="6717300" cy="9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3600"/>
              <a:buFont typeface="Chango"/>
              <a:buNone/>
              <a:defRPr sz="4300" b="0" i="0" u="none" strike="noStrike" cap="none">
                <a:solidFill>
                  <a:schemeClr val="dk2"/>
                </a:solidFill>
                <a:latin typeface="Chango"/>
                <a:ea typeface="Chango"/>
                <a:cs typeface="Chango"/>
                <a:sym typeface="Chango"/>
              </a:defRPr>
            </a:lvl1pPr>
            <a:lvl2pPr marR="0" lvl="1"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2pPr>
            <a:lvl3pPr marR="0" lvl="2"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3pPr>
            <a:lvl4pPr marR="0" lvl="3"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4pPr>
            <a:lvl5pPr marR="0" lvl="4"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5pPr>
            <a:lvl6pPr marR="0" lvl="5"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6pPr>
            <a:lvl7pPr marR="0" lvl="6"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7pPr>
            <a:lvl8pPr marR="0" lvl="7"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8pPr>
            <a:lvl9pPr marR="0" lvl="8"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9pPr>
          </a:lstStyle>
          <a:p>
            <a:pPr marL="0" marR="0" lvl="0" indent="0" algn="ctr" defTabSz="914400" rtl="0" eaLnBrk="1" fontAlgn="auto" latinLnBrk="0" hangingPunct="1">
              <a:lnSpc>
                <a:spcPct val="90000"/>
              </a:lnSpc>
              <a:spcBef>
                <a:spcPts val="0"/>
              </a:spcBef>
              <a:spcAft>
                <a:spcPts val="0"/>
              </a:spcAft>
              <a:buClr>
                <a:srgbClr val="2D3E53"/>
              </a:buClr>
              <a:buSzPts val="3600"/>
              <a:buFont typeface="Chango"/>
              <a:buNone/>
              <a:tabLst/>
              <a:defRPr/>
            </a:pPr>
            <a:endParaRPr kumimoji="0" lang="en-US" sz="4300" b="1" i="0" u="none" strike="noStrike" kern="0" cap="none" spc="0" normalizeH="0" baseline="0" noProof="0">
              <a:ln>
                <a:noFill/>
              </a:ln>
              <a:solidFill>
                <a:srgbClr val="2D3E53"/>
              </a:solidFill>
              <a:effectLst/>
              <a:uLnTx/>
              <a:uFillTx/>
              <a:latin typeface="Times New Roman" panose="02020603050405020304" pitchFamily="18" charset="0"/>
              <a:cs typeface="Times New Roman" panose="02020603050405020304" pitchFamily="18" charset="0"/>
              <a:sym typeface="Chango"/>
            </a:endParaRPr>
          </a:p>
        </p:txBody>
      </p:sp>
      <p:sp>
        <p:nvSpPr>
          <p:cNvPr id="5" name="Google Shape;2089;p36">
            <a:extLst>
              <a:ext uri="{FF2B5EF4-FFF2-40B4-BE49-F238E27FC236}">
                <a16:creationId xmlns:a16="http://schemas.microsoft.com/office/drawing/2014/main" xmlns="" id="{EFA2A459-8D50-3A0C-D835-B65108010AA5}"/>
              </a:ext>
            </a:extLst>
          </p:cNvPr>
          <p:cNvSpPr txBox="1">
            <a:spLocks/>
          </p:cNvSpPr>
          <p:nvPr/>
        </p:nvSpPr>
        <p:spPr>
          <a:xfrm>
            <a:off x="1629500" y="523934"/>
            <a:ext cx="2543518" cy="1711023"/>
          </a:xfrm>
          <a:prstGeom prst="rect">
            <a:avLst/>
          </a:prstGeom>
          <a:noFill/>
          <a:ln w="28575" cap="flat" cmpd="sng">
            <a:solidFill>
              <a:srgbClr val="B9BE4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6000"/>
              <a:buFont typeface="Chango"/>
              <a:buNone/>
              <a:defRPr sz="9600" b="0" i="0" u="none" strike="noStrike" cap="none">
                <a:solidFill>
                  <a:schemeClr val="dk2"/>
                </a:solidFill>
                <a:latin typeface="Chango"/>
                <a:ea typeface="Chango"/>
                <a:cs typeface="Chango"/>
                <a:sym typeface="Chango"/>
              </a:defRPr>
            </a:lvl1pPr>
            <a:lvl2pPr marR="0" lvl="1"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2pPr>
            <a:lvl3pPr marR="0" lvl="2"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3pPr>
            <a:lvl4pPr marR="0" lvl="3"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4pPr>
            <a:lvl5pPr marR="0" lvl="4"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5pPr>
            <a:lvl6pPr marR="0" lvl="5"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6pPr>
            <a:lvl7pPr marR="0" lvl="6"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7pPr>
            <a:lvl8pPr marR="0" lvl="7"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8pPr>
            <a:lvl9pPr marR="0" lvl="8"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9pPr>
          </a:lstStyle>
          <a:p>
            <a:pPr marL="0" marR="0" lvl="0" indent="0" algn="ctr" defTabSz="914400" rtl="0" eaLnBrk="1" fontAlgn="auto" latinLnBrk="0" hangingPunct="1">
              <a:lnSpc>
                <a:spcPct val="90000"/>
              </a:lnSpc>
              <a:spcBef>
                <a:spcPts val="0"/>
              </a:spcBef>
              <a:spcAft>
                <a:spcPts val="0"/>
              </a:spcAft>
              <a:buClr>
                <a:srgbClr val="2D3E53"/>
              </a:buClr>
              <a:buSzPts val="6000"/>
              <a:buFont typeface="Chango"/>
              <a:buNone/>
              <a:tabLst/>
              <a:defRPr/>
            </a:pPr>
            <a:r>
              <a:rPr kumimoji="0" lang="en" sz="9600" b="1" i="0" u="none" strike="noStrike" kern="0" cap="none" spc="0" normalizeH="0" baseline="0" noProof="0" dirty="0" smtClean="0">
                <a:ln>
                  <a:noFill/>
                </a:ln>
                <a:solidFill>
                  <a:srgbClr val="2D3E53"/>
                </a:solidFill>
                <a:effectLst/>
                <a:uLnTx/>
                <a:uFillTx/>
                <a:latin typeface="Times New Roman" panose="02020603050405020304" pitchFamily="18" charset="0"/>
                <a:cs typeface="Times New Roman" panose="02020603050405020304" pitchFamily="18" charset="0"/>
                <a:sym typeface="Chango"/>
              </a:rPr>
              <a:t>III</a:t>
            </a:r>
            <a:endParaRPr kumimoji="0" lang="en" sz="9600" b="1" i="0" u="none" strike="noStrike" kern="0" cap="none" spc="0" normalizeH="0" baseline="0" noProof="0" dirty="0">
              <a:ln>
                <a:noFill/>
              </a:ln>
              <a:solidFill>
                <a:srgbClr val="2D3E53"/>
              </a:solidFill>
              <a:effectLst/>
              <a:uLnTx/>
              <a:uFillTx/>
              <a:latin typeface="Times New Roman" panose="02020603050405020304" pitchFamily="18" charset="0"/>
              <a:cs typeface="Times New Roman" panose="02020603050405020304" pitchFamily="18" charset="0"/>
              <a:sym typeface="Chango"/>
            </a:endParaRPr>
          </a:p>
        </p:txBody>
      </p:sp>
      <p:sp>
        <p:nvSpPr>
          <p:cNvPr id="14" name="Google Shape;1240;p19">
            <a:extLst>
              <a:ext uri="{FF2B5EF4-FFF2-40B4-BE49-F238E27FC236}">
                <a16:creationId xmlns:a16="http://schemas.microsoft.com/office/drawing/2014/main" xmlns="" id="{8BB7B21B-E2A5-6373-7984-2C5338CA6704}"/>
              </a:ext>
            </a:extLst>
          </p:cNvPr>
          <p:cNvSpPr/>
          <p:nvPr/>
        </p:nvSpPr>
        <p:spPr>
          <a:xfrm flipH="1">
            <a:off x="565960" y="988624"/>
            <a:ext cx="839825" cy="475500"/>
          </a:xfrm>
          <a:custGeom>
            <a:avLst/>
            <a:gdLst/>
            <a:ahLst/>
            <a:cxnLst/>
            <a:rect l="l" t="t" r="r" b="b"/>
            <a:pathLst>
              <a:path w="33593" h="19020" extrusionOk="0">
                <a:moveTo>
                  <a:pt x="15312" y="0"/>
                </a:moveTo>
                <a:cubicBezTo>
                  <a:pt x="14683" y="0"/>
                  <a:pt x="14092" y="1641"/>
                  <a:pt x="14092" y="1641"/>
                </a:cubicBezTo>
                <a:cubicBezTo>
                  <a:pt x="14092" y="1641"/>
                  <a:pt x="14435" y="25"/>
                  <a:pt x="13648" y="25"/>
                </a:cubicBezTo>
                <a:cubicBezTo>
                  <a:pt x="13624" y="25"/>
                  <a:pt x="13599" y="27"/>
                  <a:pt x="13573" y="30"/>
                </a:cubicBezTo>
                <a:cubicBezTo>
                  <a:pt x="12689" y="134"/>
                  <a:pt x="12533" y="2422"/>
                  <a:pt x="12533" y="2422"/>
                </a:cubicBezTo>
                <a:cubicBezTo>
                  <a:pt x="12362" y="1836"/>
                  <a:pt x="12076" y="1548"/>
                  <a:pt x="11810" y="1548"/>
                </a:cubicBezTo>
                <a:cubicBezTo>
                  <a:pt x="11510" y="1548"/>
                  <a:pt x="11236" y="1914"/>
                  <a:pt x="11181" y="2631"/>
                </a:cubicBezTo>
                <a:cubicBezTo>
                  <a:pt x="11076" y="3983"/>
                  <a:pt x="12273" y="10482"/>
                  <a:pt x="12273" y="10482"/>
                </a:cubicBezTo>
                <a:cubicBezTo>
                  <a:pt x="11566" y="9882"/>
                  <a:pt x="10850" y="9706"/>
                  <a:pt x="10252" y="9706"/>
                </a:cubicBezTo>
                <a:cubicBezTo>
                  <a:pt x="9400" y="9706"/>
                  <a:pt x="8789" y="10065"/>
                  <a:pt x="8789" y="10065"/>
                </a:cubicBezTo>
                <a:cubicBezTo>
                  <a:pt x="8789" y="10065"/>
                  <a:pt x="7816" y="9909"/>
                  <a:pt x="6537" y="9909"/>
                </a:cubicBezTo>
                <a:cubicBezTo>
                  <a:pt x="5256" y="9909"/>
                  <a:pt x="3668" y="10065"/>
                  <a:pt x="2444" y="10690"/>
                </a:cubicBezTo>
                <a:cubicBezTo>
                  <a:pt x="0" y="11939"/>
                  <a:pt x="105" y="14486"/>
                  <a:pt x="105" y="14486"/>
                </a:cubicBezTo>
                <a:cubicBezTo>
                  <a:pt x="1867" y="13517"/>
                  <a:pt x="6206" y="13443"/>
                  <a:pt x="7490" y="13443"/>
                </a:cubicBezTo>
                <a:cubicBezTo>
                  <a:pt x="7721" y="13443"/>
                  <a:pt x="7853" y="13446"/>
                  <a:pt x="7853" y="13446"/>
                </a:cubicBezTo>
                <a:cubicBezTo>
                  <a:pt x="8477" y="14288"/>
                  <a:pt x="9288" y="14456"/>
                  <a:pt x="9837" y="14456"/>
                </a:cubicBezTo>
                <a:cubicBezTo>
                  <a:pt x="10203" y="14456"/>
                  <a:pt x="10453" y="14381"/>
                  <a:pt x="10453" y="14381"/>
                </a:cubicBezTo>
                <a:cubicBezTo>
                  <a:pt x="11233" y="15371"/>
                  <a:pt x="13313" y="17087"/>
                  <a:pt x="14977" y="17346"/>
                </a:cubicBezTo>
                <a:cubicBezTo>
                  <a:pt x="15531" y="17433"/>
                  <a:pt x="16386" y="17462"/>
                  <a:pt x="17280" y="17462"/>
                </a:cubicBezTo>
                <a:cubicBezTo>
                  <a:pt x="19067" y="17462"/>
                  <a:pt x="21008" y="17346"/>
                  <a:pt x="21008" y="17346"/>
                </a:cubicBezTo>
                <a:lnTo>
                  <a:pt x="21008" y="17346"/>
                </a:lnTo>
                <a:cubicBezTo>
                  <a:pt x="21008" y="17346"/>
                  <a:pt x="19292" y="18905"/>
                  <a:pt x="19656" y="19010"/>
                </a:cubicBezTo>
                <a:cubicBezTo>
                  <a:pt x="19679" y="19016"/>
                  <a:pt x="19703" y="19019"/>
                  <a:pt x="19728" y="19019"/>
                </a:cubicBezTo>
                <a:cubicBezTo>
                  <a:pt x="20104" y="19019"/>
                  <a:pt x="20732" y="18321"/>
                  <a:pt x="21269" y="18127"/>
                </a:cubicBezTo>
                <a:cubicBezTo>
                  <a:pt x="21841" y="17918"/>
                  <a:pt x="23088" y="17554"/>
                  <a:pt x="23452" y="16930"/>
                </a:cubicBezTo>
                <a:cubicBezTo>
                  <a:pt x="23816" y="16306"/>
                  <a:pt x="22412" y="16203"/>
                  <a:pt x="22412" y="16203"/>
                </a:cubicBezTo>
                <a:cubicBezTo>
                  <a:pt x="22412" y="16203"/>
                  <a:pt x="24649" y="15214"/>
                  <a:pt x="25220" y="14954"/>
                </a:cubicBezTo>
                <a:cubicBezTo>
                  <a:pt x="25256" y="14938"/>
                  <a:pt x="25312" y="14931"/>
                  <a:pt x="25387" y="14931"/>
                </a:cubicBezTo>
                <a:cubicBezTo>
                  <a:pt x="26361" y="14931"/>
                  <a:pt x="30439" y="16203"/>
                  <a:pt x="31781" y="16203"/>
                </a:cubicBezTo>
                <a:cubicBezTo>
                  <a:pt x="31992" y="16203"/>
                  <a:pt x="32136" y="16172"/>
                  <a:pt x="32189" y="16099"/>
                </a:cubicBezTo>
                <a:cubicBezTo>
                  <a:pt x="32605" y="15526"/>
                  <a:pt x="31304" y="14902"/>
                  <a:pt x="31304" y="14902"/>
                </a:cubicBezTo>
                <a:cubicBezTo>
                  <a:pt x="31304" y="14902"/>
                  <a:pt x="33593" y="14642"/>
                  <a:pt x="33333" y="13966"/>
                </a:cubicBezTo>
                <a:cubicBezTo>
                  <a:pt x="33171" y="13548"/>
                  <a:pt x="31992" y="13468"/>
                  <a:pt x="31118" y="13468"/>
                </a:cubicBezTo>
                <a:cubicBezTo>
                  <a:pt x="30582" y="13468"/>
                  <a:pt x="30161" y="13498"/>
                  <a:pt x="30161" y="13498"/>
                </a:cubicBezTo>
                <a:cubicBezTo>
                  <a:pt x="30161" y="13498"/>
                  <a:pt x="31929" y="12874"/>
                  <a:pt x="31408" y="12562"/>
                </a:cubicBezTo>
                <a:cubicBezTo>
                  <a:pt x="31338" y="12520"/>
                  <a:pt x="31185" y="12501"/>
                  <a:pt x="30971" y="12501"/>
                </a:cubicBezTo>
                <a:cubicBezTo>
                  <a:pt x="29618" y="12501"/>
                  <a:pt x="25835" y="13238"/>
                  <a:pt x="25116" y="13238"/>
                </a:cubicBezTo>
                <a:cubicBezTo>
                  <a:pt x="24285" y="13238"/>
                  <a:pt x="22225" y="12109"/>
                  <a:pt x="22225" y="12109"/>
                </a:cubicBezTo>
                <a:cubicBezTo>
                  <a:pt x="22225" y="12109"/>
                  <a:pt x="24128" y="11625"/>
                  <a:pt x="24337" y="11210"/>
                </a:cubicBezTo>
                <a:cubicBezTo>
                  <a:pt x="24544" y="10794"/>
                  <a:pt x="23921" y="10587"/>
                  <a:pt x="23921" y="10587"/>
                </a:cubicBezTo>
                <a:lnTo>
                  <a:pt x="23921" y="10587"/>
                </a:lnTo>
                <a:cubicBezTo>
                  <a:pt x="23921" y="10587"/>
                  <a:pt x="23942" y="10588"/>
                  <a:pt x="23979" y="10588"/>
                </a:cubicBezTo>
                <a:cubicBezTo>
                  <a:pt x="24185" y="10588"/>
                  <a:pt x="24880" y="10551"/>
                  <a:pt x="25013" y="10065"/>
                </a:cubicBezTo>
                <a:cubicBezTo>
                  <a:pt x="25168" y="9490"/>
                  <a:pt x="24180" y="9286"/>
                  <a:pt x="24180" y="9286"/>
                </a:cubicBezTo>
                <a:cubicBezTo>
                  <a:pt x="24180" y="9286"/>
                  <a:pt x="25325" y="9183"/>
                  <a:pt x="25480" y="8610"/>
                </a:cubicBezTo>
                <a:cubicBezTo>
                  <a:pt x="25582" y="8239"/>
                  <a:pt x="25224" y="8174"/>
                  <a:pt x="24960" y="8174"/>
                </a:cubicBezTo>
                <a:cubicBezTo>
                  <a:pt x="24817" y="8174"/>
                  <a:pt x="24701" y="8193"/>
                  <a:pt x="24701" y="8193"/>
                </a:cubicBezTo>
                <a:cubicBezTo>
                  <a:pt x="24701" y="8193"/>
                  <a:pt x="25896" y="7258"/>
                  <a:pt x="25689" y="6477"/>
                </a:cubicBezTo>
                <a:cubicBezTo>
                  <a:pt x="25616" y="6206"/>
                  <a:pt x="25417" y="6118"/>
                  <a:pt x="25189" y="6118"/>
                </a:cubicBezTo>
                <a:cubicBezTo>
                  <a:pt x="24762" y="6118"/>
                  <a:pt x="24233" y="6427"/>
                  <a:pt x="24233" y="6427"/>
                </a:cubicBezTo>
                <a:cubicBezTo>
                  <a:pt x="24233" y="6427"/>
                  <a:pt x="25896" y="4918"/>
                  <a:pt x="25273" y="4502"/>
                </a:cubicBezTo>
                <a:cubicBezTo>
                  <a:pt x="25184" y="4442"/>
                  <a:pt x="25084" y="4417"/>
                  <a:pt x="24978" y="4417"/>
                </a:cubicBezTo>
                <a:cubicBezTo>
                  <a:pt x="24345" y="4417"/>
                  <a:pt x="23504" y="5334"/>
                  <a:pt x="23504" y="5334"/>
                </a:cubicBezTo>
                <a:lnTo>
                  <a:pt x="24076" y="4502"/>
                </a:lnTo>
                <a:lnTo>
                  <a:pt x="24285" y="3983"/>
                </a:lnTo>
                <a:cubicBezTo>
                  <a:pt x="24443" y="3586"/>
                  <a:pt x="24631" y="3251"/>
                  <a:pt x="24163" y="3251"/>
                </a:cubicBezTo>
                <a:cubicBezTo>
                  <a:pt x="24016" y="3251"/>
                  <a:pt x="23803" y="3284"/>
                  <a:pt x="23504" y="3359"/>
                </a:cubicBezTo>
                <a:cubicBezTo>
                  <a:pt x="22257" y="3671"/>
                  <a:pt x="19813" y="7831"/>
                  <a:pt x="19813" y="7831"/>
                </a:cubicBezTo>
                <a:cubicBezTo>
                  <a:pt x="19708" y="7362"/>
                  <a:pt x="19292" y="7244"/>
                  <a:pt x="19292" y="7244"/>
                </a:cubicBezTo>
                <a:cubicBezTo>
                  <a:pt x="19292" y="7244"/>
                  <a:pt x="19813" y="7103"/>
                  <a:pt x="19813" y="6322"/>
                </a:cubicBezTo>
                <a:cubicBezTo>
                  <a:pt x="19813" y="5889"/>
                  <a:pt x="19556" y="5792"/>
                  <a:pt x="19327" y="5792"/>
                </a:cubicBezTo>
                <a:cubicBezTo>
                  <a:pt x="19145" y="5792"/>
                  <a:pt x="18980" y="5854"/>
                  <a:pt x="18980" y="5854"/>
                </a:cubicBezTo>
                <a:cubicBezTo>
                  <a:pt x="18980" y="5854"/>
                  <a:pt x="19656" y="5490"/>
                  <a:pt x="19501" y="4970"/>
                </a:cubicBezTo>
                <a:cubicBezTo>
                  <a:pt x="19430" y="4733"/>
                  <a:pt x="19208" y="4669"/>
                  <a:pt x="18987" y="4669"/>
                </a:cubicBezTo>
                <a:cubicBezTo>
                  <a:pt x="18723" y="4669"/>
                  <a:pt x="18461" y="4761"/>
                  <a:pt x="18461" y="4761"/>
                </a:cubicBezTo>
                <a:cubicBezTo>
                  <a:pt x="18461" y="4761"/>
                  <a:pt x="19397" y="3878"/>
                  <a:pt x="19241" y="3254"/>
                </a:cubicBezTo>
                <a:cubicBezTo>
                  <a:pt x="19179" y="3005"/>
                  <a:pt x="18999" y="2930"/>
                  <a:pt x="18807" y="2930"/>
                </a:cubicBezTo>
                <a:cubicBezTo>
                  <a:pt x="18519" y="2930"/>
                  <a:pt x="18201" y="3098"/>
                  <a:pt x="18201" y="3098"/>
                </a:cubicBezTo>
                <a:cubicBezTo>
                  <a:pt x="18201" y="3098"/>
                  <a:pt x="18980" y="2058"/>
                  <a:pt x="18409" y="1641"/>
                </a:cubicBezTo>
                <a:cubicBezTo>
                  <a:pt x="18324" y="1580"/>
                  <a:pt x="18231" y="1554"/>
                  <a:pt x="18132" y="1554"/>
                </a:cubicBezTo>
                <a:cubicBezTo>
                  <a:pt x="17566" y="1554"/>
                  <a:pt x="16848" y="2422"/>
                  <a:pt x="16848" y="2422"/>
                </a:cubicBezTo>
                <a:cubicBezTo>
                  <a:pt x="16848" y="2422"/>
                  <a:pt x="17109" y="1330"/>
                  <a:pt x="16848" y="654"/>
                </a:cubicBezTo>
                <a:cubicBezTo>
                  <a:pt x="16787" y="494"/>
                  <a:pt x="16708" y="433"/>
                  <a:pt x="16623" y="433"/>
                </a:cubicBezTo>
                <a:cubicBezTo>
                  <a:pt x="16350" y="433"/>
                  <a:pt x="16017" y="1070"/>
                  <a:pt x="16017" y="1070"/>
                </a:cubicBezTo>
                <a:cubicBezTo>
                  <a:pt x="16017" y="1070"/>
                  <a:pt x="16121" y="290"/>
                  <a:pt x="15445" y="26"/>
                </a:cubicBezTo>
                <a:cubicBezTo>
                  <a:pt x="15401" y="8"/>
                  <a:pt x="15356" y="0"/>
                  <a:pt x="153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5" name="Google Shape;1241;p19">
            <a:extLst>
              <a:ext uri="{FF2B5EF4-FFF2-40B4-BE49-F238E27FC236}">
                <a16:creationId xmlns:a16="http://schemas.microsoft.com/office/drawing/2014/main" xmlns="" id="{D0562C2F-436C-9B8F-CCB9-5FF46D446D18}"/>
              </a:ext>
            </a:extLst>
          </p:cNvPr>
          <p:cNvGrpSpPr/>
          <p:nvPr/>
        </p:nvGrpSpPr>
        <p:grpSpPr>
          <a:xfrm rot="15052577">
            <a:off x="1383690" y="1307771"/>
            <a:ext cx="1145650" cy="700230"/>
            <a:chOff x="3182725" y="919500"/>
            <a:chExt cx="1712225" cy="1046525"/>
          </a:xfrm>
        </p:grpSpPr>
        <p:sp>
          <p:nvSpPr>
            <p:cNvPr id="16" name="Google Shape;1242;p19">
              <a:extLst>
                <a:ext uri="{FF2B5EF4-FFF2-40B4-BE49-F238E27FC236}">
                  <a16:creationId xmlns:a16="http://schemas.microsoft.com/office/drawing/2014/main" xmlns="" id="{242A2DFA-3CC3-A025-7076-4B1FED846044}"/>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43;p19">
              <a:extLst>
                <a:ext uri="{FF2B5EF4-FFF2-40B4-BE49-F238E27FC236}">
                  <a16:creationId xmlns:a16="http://schemas.microsoft.com/office/drawing/2014/main" xmlns="" id="{0E670452-C5F6-7AC0-3079-FC4224F70623}"/>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244;p19">
              <a:extLst>
                <a:ext uri="{FF2B5EF4-FFF2-40B4-BE49-F238E27FC236}">
                  <a16:creationId xmlns:a16="http://schemas.microsoft.com/office/drawing/2014/main" xmlns="" id="{FE94C55E-A6B3-909C-B515-5E9C8DE88C9E}"/>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245;p19">
              <a:extLst>
                <a:ext uri="{FF2B5EF4-FFF2-40B4-BE49-F238E27FC236}">
                  <a16:creationId xmlns:a16="http://schemas.microsoft.com/office/drawing/2014/main" xmlns="" id="{B4E742B9-0A84-AB6E-EB93-D8379E5764BF}"/>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246;p19">
              <a:extLst>
                <a:ext uri="{FF2B5EF4-FFF2-40B4-BE49-F238E27FC236}">
                  <a16:creationId xmlns:a16="http://schemas.microsoft.com/office/drawing/2014/main" xmlns="" id="{D875C336-CEBC-7FAA-8DB0-53158B36B343}"/>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Google Shape;1247;p19">
            <a:extLst>
              <a:ext uri="{FF2B5EF4-FFF2-40B4-BE49-F238E27FC236}">
                <a16:creationId xmlns:a16="http://schemas.microsoft.com/office/drawing/2014/main" xmlns="" id="{7D17AF3A-1702-3391-F874-A627D07299F3}"/>
              </a:ext>
            </a:extLst>
          </p:cNvPr>
          <p:cNvGrpSpPr/>
          <p:nvPr/>
        </p:nvGrpSpPr>
        <p:grpSpPr>
          <a:xfrm rot="5400000">
            <a:off x="6588625" y="-11450"/>
            <a:ext cx="960975" cy="983875"/>
            <a:chOff x="1459725" y="3033450"/>
            <a:chExt cx="960975" cy="983875"/>
          </a:xfrm>
        </p:grpSpPr>
        <p:sp>
          <p:nvSpPr>
            <p:cNvPr id="22" name="Google Shape;1248;p19">
              <a:extLst>
                <a:ext uri="{FF2B5EF4-FFF2-40B4-BE49-F238E27FC236}">
                  <a16:creationId xmlns:a16="http://schemas.microsoft.com/office/drawing/2014/main" xmlns="" id="{94F86B4D-7B0F-E12F-F411-8652483E74DB}"/>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249;p19">
              <a:extLst>
                <a:ext uri="{FF2B5EF4-FFF2-40B4-BE49-F238E27FC236}">
                  <a16:creationId xmlns:a16="http://schemas.microsoft.com/office/drawing/2014/main" xmlns="" id="{813037FC-29B7-EA8D-7028-69DEF1B5DE5D}"/>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250;p19">
              <a:extLst>
                <a:ext uri="{FF2B5EF4-FFF2-40B4-BE49-F238E27FC236}">
                  <a16:creationId xmlns:a16="http://schemas.microsoft.com/office/drawing/2014/main" xmlns="" id="{161DDE89-443D-19C9-4C64-AC87CDD56D90}"/>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251;p19">
              <a:extLst>
                <a:ext uri="{FF2B5EF4-FFF2-40B4-BE49-F238E27FC236}">
                  <a16:creationId xmlns:a16="http://schemas.microsoft.com/office/drawing/2014/main" xmlns="" id="{B13D870C-D284-E7A9-B742-860D7AD71F59}"/>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 name="Google Shape;1252;p19">
            <a:extLst>
              <a:ext uri="{FF2B5EF4-FFF2-40B4-BE49-F238E27FC236}">
                <a16:creationId xmlns:a16="http://schemas.microsoft.com/office/drawing/2014/main" xmlns="" id="{311356F2-9B5D-AA1B-C515-2D06F8ADA470}"/>
              </a:ext>
            </a:extLst>
          </p:cNvPr>
          <p:cNvGrpSpPr/>
          <p:nvPr/>
        </p:nvGrpSpPr>
        <p:grpSpPr>
          <a:xfrm rot="-5400000">
            <a:off x="3219282" y="400469"/>
            <a:ext cx="826650" cy="1041725"/>
            <a:chOff x="2030500" y="3653500"/>
            <a:chExt cx="826650" cy="1041725"/>
          </a:xfrm>
        </p:grpSpPr>
        <p:sp>
          <p:nvSpPr>
            <p:cNvPr id="27" name="Google Shape;1253;p19">
              <a:extLst>
                <a:ext uri="{FF2B5EF4-FFF2-40B4-BE49-F238E27FC236}">
                  <a16:creationId xmlns:a16="http://schemas.microsoft.com/office/drawing/2014/main" xmlns="" id="{1CFEA6AE-6289-E9FA-CE48-BAD734FD0EB2}"/>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254;p19">
              <a:extLst>
                <a:ext uri="{FF2B5EF4-FFF2-40B4-BE49-F238E27FC236}">
                  <a16:creationId xmlns:a16="http://schemas.microsoft.com/office/drawing/2014/main" xmlns="" id="{7924D900-4DFC-4DE0-C9C2-91FFD1D6D1E2}"/>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255;p19">
              <a:extLst>
                <a:ext uri="{FF2B5EF4-FFF2-40B4-BE49-F238E27FC236}">
                  <a16:creationId xmlns:a16="http://schemas.microsoft.com/office/drawing/2014/main" xmlns="" id="{2B225656-6CE0-61E7-CD64-F46CEB07919A}"/>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256;p19">
              <a:extLst>
                <a:ext uri="{FF2B5EF4-FFF2-40B4-BE49-F238E27FC236}">
                  <a16:creationId xmlns:a16="http://schemas.microsoft.com/office/drawing/2014/main" xmlns="" id="{D3A8CDE4-3E53-2097-BFD8-C443F346A9EC}"/>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257;p19">
              <a:extLst>
                <a:ext uri="{FF2B5EF4-FFF2-40B4-BE49-F238E27FC236}">
                  <a16:creationId xmlns:a16="http://schemas.microsoft.com/office/drawing/2014/main" xmlns="" id="{66750F16-49A6-9705-1BC9-4CF04987224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258;p19">
              <a:extLst>
                <a:ext uri="{FF2B5EF4-FFF2-40B4-BE49-F238E27FC236}">
                  <a16:creationId xmlns:a16="http://schemas.microsoft.com/office/drawing/2014/main" xmlns="" id="{4755DA6C-9704-B2AC-BBAB-803FC004C21C}"/>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59;p19">
              <a:extLst>
                <a:ext uri="{FF2B5EF4-FFF2-40B4-BE49-F238E27FC236}">
                  <a16:creationId xmlns:a16="http://schemas.microsoft.com/office/drawing/2014/main" xmlns="" id="{563DD245-E114-9D14-F850-CD88C0BD9926}"/>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260;p19">
              <a:extLst>
                <a:ext uri="{FF2B5EF4-FFF2-40B4-BE49-F238E27FC236}">
                  <a16:creationId xmlns:a16="http://schemas.microsoft.com/office/drawing/2014/main" xmlns="" id="{E6CF8159-3D3F-BE08-B6F9-3BCB5CE96524}"/>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261;p19">
              <a:extLst>
                <a:ext uri="{FF2B5EF4-FFF2-40B4-BE49-F238E27FC236}">
                  <a16:creationId xmlns:a16="http://schemas.microsoft.com/office/drawing/2014/main" xmlns="" id="{C2E86FE1-1907-2CB8-F4FF-ABF9E1C6CF00}"/>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62;p19">
              <a:extLst>
                <a:ext uri="{FF2B5EF4-FFF2-40B4-BE49-F238E27FC236}">
                  <a16:creationId xmlns:a16="http://schemas.microsoft.com/office/drawing/2014/main" xmlns="" id="{F2C1B64F-822C-CC04-D2AE-967FBA53B72F}"/>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263;p19">
              <a:extLst>
                <a:ext uri="{FF2B5EF4-FFF2-40B4-BE49-F238E27FC236}">
                  <a16:creationId xmlns:a16="http://schemas.microsoft.com/office/drawing/2014/main" xmlns="" id="{B4DFEECD-0C5E-E69A-86ED-3025AB1723CF}"/>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264;p19">
              <a:extLst>
                <a:ext uri="{FF2B5EF4-FFF2-40B4-BE49-F238E27FC236}">
                  <a16:creationId xmlns:a16="http://schemas.microsoft.com/office/drawing/2014/main" xmlns="" id="{7197E29B-02CD-4777-4682-06DC154E63DF}"/>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265;p19">
              <a:extLst>
                <a:ext uri="{FF2B5EF4-FFF2-40B4-BE49-F238E27FC236}">
                  <a16:creationId xmlns:a16="http://schemas.microsoft.com/office/drawing/2014/main" xmlns="" id="{E756E141-4272-D46D-33DA-DD57A3D7F8B5}"/>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266;p19">
              <a:extLst>
                <a:ext uri="{FF2B5EF4-FFF2-40B4-BE49-F238E27FC236}">
                  <a16:creationId xmlns:a16="http://schemas.microsoft.com/office/drawing/2014/main" xmlns="" id="{EAF7522B-E816-47C5-DEE8-D4F707DAEAD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267;p19">
              <a:extLst>
                <a:ext uri="{FF2B5EF4-FFF2-40B4-BE49-F238E27FC236}">
                  <a16:creationId xmlns:a16="http://schemas.microsoft.com/office/drawing/2014/main" xmlns="" id="{BEECCCFD-4CF8-15C5-FFDD-94261A6F32C8}"/>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68;p19">
              <a:extLst>
                <a:ext uri="{FF2B5EF4-FFF2-40B4-BE49-F238E27FC236}">
                  <a16:creationId xmlns:a16="http://schemas.microsoft.com/office/drawing/2014/main" xmlns="" id="{D801305C-E234-A75E-BFDD-30B8A72424AA}"/>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269;p19">
              <a:extLst>
                <a:ext uri="{FF2B5EF4-FFF2-40B4-BE49-F238E27FC236}">
                  <a16:creationId xmlns:a16="http://schemas.microsoft.com/office/drawing/2014/main" xmlns="" id="{CEE8E2FA-A5BA-5AC4-57BF-3B5524D5AAB2}"/>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270;p19">
              <a:extLst>
                <a:ext uri="{FF2B5EF4-FFF2-40B4-BE49-F238E27FC236}">
                  <a16:creationId xmlns:a16="http://schemas.microsoft.com/office/drawing/2014/main" xmlns="" id="{DBF2D130-6162-BE7B-D497-0B40FD299596}"/>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271;p19">
              <a:extLst>
                <a:ext uri="{FF2B5EF4-FFF2-40B4-BE49-F238E27FC236}">
                  <a16:creationId xmlns:a16="http://schemas.microsoft.com/office/drawing/2014/main" xmlns="" id="{35C6F6DD-5FA9-2693-EF41-1D4060DAC559}"/>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272;p19">
              <a:extLst>
                <a:ext uri="{FF2B5EF4-FFF2-40B4-BE49-F238E27FC236}">
                  <a16:creationId xmlns:a16="http://schemas.microsoft.com/office/drawing/2014/main" xmlns="" id="{E1BDB311-79E9-B9E5-8EB9-CD83A4A7F152}"/>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73;p19">
              <a:extLst>
                <a:ext uri="{FF2B5EF4-FFF2-40B4-BE49-F238E27FC236}">
                  <a16:creationId xmlns:a16="http://schemas.microsoft.com/office/drawing/2014/main" xmlns="" id="{65931183-6FDE-51C0-5400-97B313DCF633}"/>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274;p19">
              <a:extLst>
                <a:ext uri="{FF2B5EF4-FFF2-40B4-BE49-F238E27FC236}">
                  <a16:creationId xmlns:a16="http://schemas.microsoft.com/office/drawing/2014/main" xmlns="" id="{DDD559D7-1649-F304-705F-5F8F1432C986}"/>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275;p19">
              <a:extLst>
                <a:ext uri="{FF2B5EF4-FFF2-40B4-BE49-F238E27FC236}">
                  <a16:creationId xmlns:a16="http://schemas.microsoft.com/office/drawing/2014/main" xmlns="" id="{A5BDDFB2-FC96-4291-6518-2380F69E30FB}"/>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276;p19">
              <a:extLst>
                <a:ext uri="{FF2B5EF4-FFF2-40B4-BE49-F238E27FC236}">
                  <a16:creationId xmlns:a16="http://schemas.microsoft.com/office/drawing/2014/main" xmlns="" id="{C5F762EE-DBDC-4792-B8DA-83DCFD337083}"/>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277;p19">
              <a:extLst>
                <a:ext uri="{FF2B5EF4-FFF2-40B4-BE49-F238E27FC236}">
                  <a16:creationId xmlns:a16="http://schemas.microsoft.com/office/drawing/2014/main" xmlns="" id="{8E1400BA-162B-A24D-DE2F-3391F6BDA3B3}"/>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278;p19">
              <a:extLst>
                <a:ext uri="{FF2B5EF4-FFF2-40B4-BE49-F238E27FC236}">
                  <a16:creationId xmlns:a16="http://schemas.microsoft.com/office/drawing/2014/main" xmlns="" id="{166D9232-88CA-C762-784F-664333C82CEA}"/>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279;p19">
              <a:extLst>
                <a:ext uri="{FF2B5EF4-FFF2-40B4-BE49-F238E27FC236}">
                  <a16:creationId xmlns:a16="http://schemas.microsoft.com/office/drawing/2014/main" xmlns="" id="{0BC5BC8E-3B96-A7EB-8798-CC83E8911DD5}"/>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280;p19">
              <a:extLst>
                <a:ext uri="{FF2B5EF4-FFF2-40B4-BE49-F238E27FC236}">
                  <a16:creationId xmlns:a16="http://schemas.microsoft.com/office/drawing/2014/main" xmlns="" id="{C4C94F7C-695F-4DDE-4567-F5420F02A57C}"/>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281;p19">
              <a:extLst>
                <a:ext uri="{FF2B5EF4-FFF2-40B4-BE49-F238E27FC236}">
                  <a16:creationId xmlns:a16="http://schemas.microsoft.com/office/drawing/2014/main" xmlns="" id="{CFE118CA-94ED-B270-13B9-F6DA3A60FA28}"/>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04" name="Picture 203"/>
          <p:cNvPicPr>
            <a:picLocks noChangeAspect="1"/>
          </p:cNvPicPr>
          <p:nvPr/>
        </p:nvPicPr>
        <p:blipFill>
          <a:blip r:embed="rId3"/>
          <a:stretch>
            <a:fillRect/>
          </a:stretch>
        </p:blipFill>
        <p:spPr>
          <a:xfrm>
            <a:off x="4776132" y="474275"/>
            <a:ext cx="4322633" cy="3174434"/>
          </a:xfrm>
          <a:prstGeom prst="rect">
            <a:avLst/>
          </a:prstGeom>
        </p:spPr>
      </p:pic>
      <p:sp>
        <p:nvSpPr>
          <p:cNvPr id="13" name="TextBox 12">
            <a:extLst>
              <a:ext uri="{FF2B5EF4-FFF2-40B4-BE49-F238E27FC236}">
                <a16:creationId xmlns:a16="http://schemas.microsoft.com/office/drawing/2014/main" xmlns="" id="{C8E5F551-B23F-7795-643A-CAAB70BBC883}"/>
              </a:ext>
            </a:extLst>
          </p:cNvPr>
          <p:cNvSpPr txBox="1"/>
          <p:nvPr/>
        </p:nvSpPr>
        <p:spPr>
          <a:xfrm>
            <a:off x="-67642" y="2383283"/>
            <a:ext cx="5422230" cy="1311128"/>
          </a:xfrm>
          <a:prstGeom prst="rect">
            <a:avLst/>
          </a:prstGeom>
          <a:noFill/>
        </p:spPr>
        <p:txBody>
          <a:bodyPr wrap="square">
            <a:spAutoFit/>
          </a:bodyPr>
          <a:lstStyle/>
          <a:p>
            <a:pPr lvl="0" algn="ctr">
              <a:lnSpc>
                <a:spcPct val="90000"/>
              </a:lnSpc>
              <a:buClr>
                <a:srgbClr val="2D3E53"/>
              </a:buClr>
              <a:buSzPts val="3600"/>
              <a:defRPr/>
            </a:pPr>
            <a:r>
              <a:rPr lang="vi-VN" sz="4400" b="1" dirty="0" smtClean="0">
                <a:latin typeface="+mj-lt"/>
              </a:rPr>
              <a:t>SUY NGẪM VÀ PHẢN HỒI</a:t>
            </a:r>
            <a:endParaRPr kumimoji="0" lang="en-US" sz="9600" b="1" i="0" u="none" strike="noStrike" kern="0" cap="none" spc="0" normalizeH="0" baseline="0" noProof="0" dirty="0">
              <a:ln>
                <a:noFill/>
              </a:ln>
              <a:solidFill>
                <a:srgbClr val="2D3E53"/>
              </a:solidFill>
              <a:effectLst/>
              <a:uLnTx/>
              <a:uFillTx/>
              <a:latin typeface="+mj-lt"/>
              <a:cs typeface="Times New Roman" panose="02020603050405020304" pitchFamily="18" charset="0"/>
              <a:sym typeface="Chango"/>
            </a:endParaRPr>
          </a:p>
        </p:txBody>
      </p:sp>
    </p:spTree>
    <p:extLst>
      <p:ext uri="{BB962C8B-B14F-4D97-AF65-F5344CB8AC3E}">
        <p14:creationId xmlns:p14="http://schemas.microsoft.com/office/powerpoint/2010/main" val="27192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anim calcmode="lin" valueType="num">
                                      <p:cBhvr>
                                        <p:cTn id="8" dur="1000" fill="hold"/>
                                        <p:tgtEl>
                                          <p:spTgt spid="791"/>
                                        </p:tgtEl>
                                        <p:attrNameLst>
                                          <p:attrName>ppt_x</p:attrName>
                                        </p:attrNameLst>
                                      </p:cBhvr>
                                      <p:tavLst>
                                        <p:tav tm="0">
                                          <p:val>
                                            <p:strVal val="#ppt_x"/>
                                          </p:val>
                                        </p:tav>
                                        <p:tav tm="100000">
                                          <p:val>
                                            <p:strVal val="#ppt_x"/>
                                          </p:val>
                                        </p:tav>
                                      </p:tavLst>
                                    </p:anim>
                                    <p:anim calcmode="lin" valueType="num">
                                      <p:cBhvr>
                                        <p:cTn id="9" dur="1000" fill="hold"/>
                                        <p:tgtEl>
                                          <p:spTgt spid="79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01"/>
                                        </p:tgtEl>
                                        <p:attrNameLst>
                                          <p:attrName>style.visibility</p:attrName>
                                        </p:attrNameLst>
                                      </p:cBhvr>
                                      <p:to>
                                        <p:strVal val="visible"/>
                                      </p:to>
                                    </p:set>
                                    <p:animEffect transition="in" filter="fade">
                                      <p:cBhvr>
                                        <p:cTn id="12" dur="1000"/>
                                        <p:tgtEl>
                                          <p:spTgt spid="801"/>
                                        </p:tgtEl>
                                      </p:cBhvr>
                                    </p:animEffect>
                                    <p:anim calcmode="lin" valueType="num">
                                      <p:cBhvr>
                                        <p:cTn id="13" dur="1000" fill="hold"/>
                                        <p:tgtEl>
                                          <p:spTgt spid="801"/>
                                        </p:tgtEl>
                                        <p:attrNameLst>
                                          <p:attrName>ppt_x</p:attrName>
                                        </p:attrNameLst>
                                      </p:cBhvr>
                                      <p:tavLst>
                                        <p:tav tm="0">
                                          <p:val>
                                            <p:strVal val="#ppt_x"/>
                                          </p:val>
                                        </p:tav>
                                        <p:tav tm="100000">
                                          <p:val>
                                            <p:strVal val="#ppt_x"/>
                                          </p:val>
                                        </p:tav>
                                      </p:tavLst>
                                    </p:anim>
                                    <p:anim calcmode="lin" valueType="num">
                                      <p:cBhvr>
                                        <p:cTn id="14" dur="1000" fill="hold"/>
                                        <p:tgtEl>
                                          <p:spTgt spid="80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6"/>
                                        </p:tgtEl>
                                        <p:attrNameLst>
                                          <p:attrName>style.visibility</p:attrName>
                                        </p:attrNameLst>
                                      </p:cBhvr>
                                      <p:to>
                                        <p:strVal val="visible"/>
                                      </p:to>
                                    </p:set>
                                    <p:animEffect transition="in" filter="fade">
                                      <p:cBhvr>
                                        <p:cTn id="17" dur="1000"/>
                                        <p:tgtEl>
                                          <p:spTgt spid="826"/>
                                        </p:tgtEl>
                                      </p:cBhvr>
                                    </p:animEffect>
                                    <p:anim calcmode="lin" valueType="num">
                                      <p:cBhvr>
                                        <p:cTn id="18" dur="1000" fill="hold"/>
                                        <p:tgtEl>
                                          <p:spTgt spid="826"/>
                                        </p:tgtEl>
                                        <p:attrNameLst>
                                          <p:attrName>ppt_x</p:attrName>
                                        </p:attrNameLst>
                                      </p:cBhvr>
                                      <p:tavLst>
                                        <p:tav tm="0">
                                          <p:val>
                                            <p:strVal val="#ppt_x"/>
                                          </p:val>
                                        </p:tav>
                                        <p:tav tm="100000">
                                          <p:val>
                                            <p:strVal val="#ppt_x"/>
                                          </p:val>
                                        </p:tav>
                                      </p:tavLst>
                                    </p:anim>
                                    <p:anim calcmode="lin" valueType="num">
                                      <p:cBhvr>
                                        <p:cTn id="19" dur="1000" fill="hold"/>
                                        <p:tgtEl>
                                          <p:spTgt spid="8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31"/>
                                        </p:tgtEl>
                                        <p:attrNameLst>
                                          <p:attrName>style.visibility</p:attrName>
                                        </p:attrNameLst>
                                      </p:cBhvr>
                                      <p:to>
                                        <p:strVal val="visible"/>
                                      </p:to>
                                    </p:set>
                                    <p:animEffect transition="in" filter="fade">
                                      <p:cBhvr>
                                        <p:cTn id="22" dur="1000"/>
                                        <p:tgtEl>
                                          <p:spTgt spid="831"/>
                                        </p:tgtEl>
                                      </p:cBhvr>
                                    </p:animEffect>
                                    <p:anim calcmode="lin" valueType="num">
                                      <p:cBhvr>
                                        <p:cTn id="23" dur="1000" fill="hold"/>
                                        <p:tgtEl>
                                          <p:spTgt spid="831"/>
                                        </p:tgtEl>
                                        <p:attrNameLst>
                                          <p:attrName>ppt_x</p:attrName>
                                        </p:attrNameLst>
                                      </p:cBhvr>
                                      <p:tavLst>
                                        <p:tav tm="0">
                                          <p:val>
                                            <p:strVal val="#ppt_x"/>
                                          </p:val>
                                        </p:tav>
                                        <p:tav tm="100000">
                                          <p:val>
                                            <p:strVal val="#ppt_x"/>
                                          </p:val>
                                        </p:tav>
                                      </p:tavLst>
                                    </p:anim>
                                    <p:anim calcmode="lin" valueType="num">
                                      <p:cBhvr>
                                        <p:cTn id="24" dur="1000" fill="hold"/>
                                        <p:tgtEl>
                                          <p:spTgt spid="8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08"/>
                                        </p:tgtEl>
                                        <p:attrNameLst>
                                          <p:attrName>style.visibility</p:attrName>
                                        </p:attrNameLst>
                                      </p:cBhvr>
                                      <p:to>
                                        <p:strVal val="visible"/>
                                      </p:to>
                                    </p:set>
                                    <p:animEffect transition="in" filter="fade">
                                      <p:cBhvr>
                                        <p:cTn id="27" dur="1000"/>
                                        <p:tgtEl>
                                          <p:spTgt spid="708"/>
                                        </p:tgtEl>
                                      </p:cBhvr>
                                    </p:animEffect>
                                    <p:anim calcmode="lin" valueType="num">
                                      <p:cBhvr>
                                        <p:cTn id="28" dur="1000" fill="hold"/>
                                        <p:tgtEl>
                                          <p:spTgt spid="708"/>
                                        </p:tgtEl>
                                        <p:attrNameLst>
                                          <p:attrName>ppt_x</p:attrName>
                                        </p:attrNameLst>
                                      </p:cBhvr>
                                      <p:tavLst>
                                        <p:tav tm="0">
                                          <p:val>
                                            <p:strVal val="#ppt_x"/>
                                          </p:val>
                                        </p:tav>
                                        <p:tav tm="100000">
                                          <p:val>
                                            <p:strVal val="#ppt_x"/>
                                          </p:val>
                                        </p:tav>
                                      </p:tavLst>
                                    </p:anim>
                                    <p:anim calcmode="lin" valueType="num">
                                      <p:cBhvr>
                                        <p:cTn id="29" dur="1000" fill="hold"/>
                                        <p:tgtEl>
                                          <p:spTgt spid="70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11"/>
                                        </p:tgtEl>
                                        <p:attrNameLst>
                                          <p:attrName>style.visibility</p:attrName>
                                        </p:attrNameLst>
                                      </p:cBhvr>
                                      <p:to>
                                        <p:strVal val="visible"/>
                                      </p:to>
                                    </p:set>
                                    <p:animEffect transition="in" filter="fade">
                                      <p:cBhvr>
                                        <p:cTn id="32" dur="1000"/>
                                        <p:tgtEl>
                                          <p:spTgt spid="711"/>
                                        </p:tgtEl>
                                      </p:cBhvr>
                                    </p:animEffect>
                                    <p:anim calcmode="lin" valueType="num">
                                      <p:cBhvr>
                                        <p:cTn id="33" dur="1000" fill="hold"/>
                                        <p:tgtEl>
                                          <p:spTgt spid="711"/>
                                        </p:tgtEl>
                                        <p:attrNameLst>
                                          <p:attrName>ppt_x</p:attrName>
                                        </p:attrNameLst>
                                      </p:cBhvr>
                                      <p:tavLst>
                                        <p:tav tm="0">
                                          <p:val>
                                            <p:strVal val="#ppt_x"/>
                                          </p:val>
                                        </p:tav>
                                        <p:tav tm="100000">
                                          <p:val>
                                            <p:strVal val="#ppt_x"/>
                                          </p:val>
                                        </p:tav>
                                      </p:tavLst>
                                    </p:anim>
                                    <p:anim calcmode="lin" valueType="num">
                                      <p:cBhvr>
                                        <p:cTn id="34" dur="1000" fill="hold"/>
                                        <p:tgtEl>
                                          <p:spTgt spid="7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63"/>
                                        </p:tgtEl>
                                        <p:attrNameLst>
                                          <p:attrName>style.visibility</p:attrName>
                                        </p:attrNameLst>
                                      </p:cBhvr>
                                      <p:to>
                                        <p:strVal val="visible"/>
                                      </p:to>
                                    </p:set>
                                    <p:animEffect transition="in" filter="fade">
                                      <p:cBhvr>
                                        <p:cTn id="37" dur="1000"/>
                                        <p:tgtEl>
                                          <p:spTgt spid="863"/>
                                        </p:tgtEl>
                                      </p:cBhvr>
                                    </p:animEffect>
                                    <p:anim calcmode="lin" valueType="num">
                                      <p:cBhvr>
                                        <p:cTn id="38" dur="1000" fill="hold"/>
                                        <p:tgtEl>
                                          <p:spTgt spid="863"/>
                                        </p:tgtEl>
                                        <p:attrNameLst>
                                          <p:attrName>ppt_x</p:attrName>
                                        </p:attrNameLst>
                                      </p:cBhvr>
                                      <p:tavLst>
                                        <p:tav tm="0">
                                          <p:val>
                                            <p:strVal val="#ppt_x"/>
                                          </p:val>
                                        </p:tav>
                                        <p:tav tm="100000">
                                          <p:val>
                                            <p:strVal val="#ppt_x"/>
                                          </p:val>
                                        </p:tav>
                                      </p:tavLst>
                                    </p:anim>
                                    <p:anim calcmode="lin" valueType="num">
                                      <p:cBhvr>
                                        <p:cTn id="39" dur="1000" fill="hold"/>
                                        <p:tgtEl>
                                          <p:spTgt spid="86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72"/>
                                        </p:tgtEl>
                                        <p:attrNameLst>
                                          <p:attrName>style.visibility</p:attrName>
                                        </p:attrNameLst>
                                      </p:cBhvr>
                                      <p:to>
                                        <p:strVal val="visible"/>
                                      </p:to>
                                    </p:set>
                                    <p:animEffect transition="in" filter="fade">
                                      <p:cBhvr>
                                        <p:cTn id="42" dur="1000"/>
                                        <p:tgtEl>
                                          <p:spTgt spid="872"/>
                                        </p:tgtEl>
                                      </p:cBhvr>
                                    </p:animEffect>
                                    <p:anim calcmode="lin" valueType="num">
                                      <p:cBhvr>
                                        <p:cTn id="43" dur="1000" fill="hold"/>
                                        <p:tgtEl>
                                          <p:spTgt spid="872"/>
                                        </p:tgtEl>
                                        <p:attrNameLst>
                                          <p:attrName>ppt_x</p:attrName>
                                        </p:attrNameLst>
                                      </p:cBhvr>
                                      <p:tavLst>
                                        <p:tav tm="0">
                                          <p:val>
                                            <p:strVal val="#ppt_x"/>
                                          </p:val>
                                        </p:tav>
                                        <p:tav tm="100000">
                                          <p:val>
                                            <p:strVal val="#ppt_x"/>
                                          </p:val>
                                        </p:tav>
                                      </p:tavLst>
                                    </p:anim>
                                    <p:anim calcmode="lin" valueType="num">
                                      <p:cBhvr>
                                        <p:cTn id="44" dur="1000" fill="hold"/>
                                        <p:tgtEl>
                                          <p:spTgt spid="87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down)">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p:bldP spid="5" grpId="0" animBg="1"/>
      <p:bldP spid="14"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593641" y="1136383"/>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135091" y="705031"/>
            <a:ext cx="6717300" cy="900300"/>
          </a:xfrm>
          <a:prstGeom prst="rect">
            <a:avLst/>
          </a:prstGeom>
          <a:ln>
            <a:noFill/>
          </a:ln>
        </p:spPr>
        <p:txBody>
          <a:bodyPr spcFirstLastPara="1" wrap="square" lIns="91425" tIns="91425" rIns="91425" bIns="91425" anchor="ctr" anchorCtr="0">
            <a:noAutofit/>
          </a:bodyPr>
          <a:lstStyle/>
          <a:p>
            <a:r>
              <a:rPr lang="en" sz="2800" b="1" dirty="0">
                <a:latin typeface="Times New Roman" panose="02020603050405020304" pitchFamily="18" charset="0"/>
                <a:cs typeface="Times New Roman" panose="02020603050405020304" pitchFamily="18" charset="0"/>
              </a:rPr>
              <a:t>1</a:t>
            </a:r>
            <a:r>
              <a:rPr lang="en" sz="2800" b="1" dirty="0" smtClean="0">
                <a:latin typeface="Times New Roman" panose="02020603050405020304" pitchFamily="18" charset="0"/>
                <a:cs typeface="Times New Roman" panose="02020603050405020304" pitchFamily="18" charset="0"/>
              </a:rPr>
              <a:t>. </a:t>
            </a:r>
            <a:r>
              <a:rPr lang="vi-VN" sz="2800" b="1" dirty="0" smtClean="0"/>
              <a:t>Tóm </a:t>
            </a:r>
            <a:r>
              <a:rPr lang="vi-VN" sz="2800" b="1" dirty="0"/>
              <a:t>tắt các sự kiện chính</a:t>
            </a:r>
            <a:r>
              <a:rPr lang="en-US" sz="2800" dirty="0"/>
              <a:t/>
            </a:r>
            <a:br>
              <a:rPr lang="en-US" sz="2800" dirty="0"/>
            </a:br>
            <a:endParaRPr sz="2800" b="1" dirty="0">
              <a:latin typeface="Times New Roman" panose="02020603050405020304" pitchFamily="18" charset="0"/>
              <a:cs typeface="Times New Roman" panose="02020603050405020304" pitchFamily="18" charset="0"/>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489;p64">
            <a:extLst>
              <a:ext uri="{FF2B5EF4-FFF2-40B4-BE49-F238E27FC236}">
                <a16:creationId xmlns:a16="http://schemas.microsoft.com/office/drawing/2014/main" xmlns="" id="{8310A77C-5CC0-7BE6-59F4-C30A06ABBA8E}"/>
              </a:ext>
            </a:extLst>
          </p:cNvPr>
          <p:cNvGrpSpPr/>
          <p:nvPr/>
        </p:nvGrpSpPr>
        <p:grpSpPr>
          <a:xfrm>
            <a:off x="691601" y="3633510"/>
            <a:ext cx="1330937" cy="848774"/>
            <a:chOff x="7408475" y="250000"/>
            <a:chExt cx="1445100" cy="667800"/>
          </a:xfrm>
        </p:grpSpPr>
        <p:sp>
          <p:nvSpPr>
            <p:cNvPr id="48" name="Google Shape;4490;p64">
              <a:extLst>
                <a:ext uri="{FF2B5EF4-FFF2-40B4-BE49-F238E27FC236}">
                  <a16:creationId xmlns:a16="http://schemas.microsoft.com/office/drawing/2014/main" xmlns="" id="{C730071B-92FD-5F8C-6CFB-EC9AB3A9B400}"/>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491;p64">
              <a:extLst>
                <a:ext uri="{FF2B5EF4-FFF2-40B4-BE49-F238E27FC236}">
                  <a16:creationId xmlns:a16="http://schemas.microsoft.com/office/drawing/2014/main" xmlns="" id="{35A55AB7-8CF6-878A-2A6C-175F36E0853B}"/>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4492;p64">
            <a:extLst>
              <a:ext uri="{FF2B5EF4-FFF2-40B4-BE49-F238E27FC236}">
                <a16:creationId xmlns:a16="http://schemas.microsoft.com/office/drawing/2014/main" xmlns="" id="{360F0531-3028-8DD0-F69F-7AFC7268472B}"/>
              </a:ext>
            </a:extLst>
          </p:cNvPr>
          <p:cNvGrpSpPr/>
          <p:nvPr/>
        </p:nvGrpSpPr>
        <p:grpSpPr>
          <a:xfrm>
            <a:off x="691601" y="1580410"/>
            <a:ext cx="1330937" cy="848774"/>
            <a:chOff x="7408475" y="250000"/>
            <a:chExt cx="1445100" cy="667800"/>
          </a:xfrm>
        </p:grpSpPr>
        <p:sp>
          <p:nvSpPr>
            <p:cNvPr id="51" name="Google Shape;4493;p64">
              <a:extLst>
                <a:ext uri="{FF2B5EF4-FFF2-40B4-BE49-F238E27FC236}">
                  <a16:creationId xmlns:a16="http://schemas.microsoft.com/office/drawing/2014/main" xmlns="" id="{560C8682-B50E-F36E-8537-78D78937B971}"/>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800" b="1" i="0" u="none" strike="noStrike" kern="0" cap="none" spc="0" normalizeH="0" baseline="0" noProof="0">
                <a:ln>
                  <a:noFill/>
                </a:ln>
                <a:solidFill>
                  <a:sysClr val="windowText" lastClr="000000"/>
                </a:solidFill>
                <a:effectLst/>
                <a:uLnTx/>
                <a:uFillTx/>
              </a:endParaRPr>
            </a:p>
          </p:txBody>
        </p:sp>
        <p:sp>
          <p:nvSpPr>
            <p:cNvPr id="52" name="Google Shape;4494;p64">
              <a:extLst>
                <a:ext uri="{FF2B5EF4-FFF2-40B4-BE49-F238E27FC236}">
                  <a16:creationId xmlns:a16="http://schemas.microsoft.com/office/drawing/2014/main" xmlns="" id="{BFC9F8E3-B47F-B941-B04C-769042CEA5FF}"/>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800" b="1" i="0" u="none" strike="noStrike" kern="0" cap="none" spc="0" normalizeH="0" baseline="0" noProof="0">
                <a:ln>
                  <a:noFill/>
                </a:ln>
                <a:solidFill>
                  <a:sysClr val="windowText" lastClr="000000"/>
                </a:solidFill>
                <a:effectLst/>
                <a:uLnTx/>
                <a:uFillTx/>
              </a:endParaRPr>
            </a:p>
          </p:txBody>
        </p:sp>
      </p:grpSp>
      <p:grpSp>
        <p:nvGrpSpPr>
          <p:cNvPr id="53" name="Google Shape;4495;p64">
            <a:extLst>
              <a:ext uri="{FF2B5EF4-FFF2-40B4-BE49-F238E27FC236}">
                <a16:creationId xmlns:a16="http://schemas.microsoft.com/office/drawing/2014/main" xmlns="" id="{8B6A6EAD-C6AE-776B-0388-90C04188A710}"/>
              </a:ext>
            </a:extLst>
          </p:cNvPr>
          <p:cNvGrpSpPr/>
          <p:nvPr/>
        </p:nvGrpSpPr>
        <p:grpSpPr>
          <a:xfrm>
            <a:off x="691601" y="2606947"/>
            <a:ext cx="1330937" cy="848774"/>
            <a:chOff x="7408475" y="250000"/>
            <a:chExt cx="1445100" cy="667800"/>
          </a:xfrm>
        </p:grpSpPr>
        <p:sp>
          <p:nvSpPr>
            <p:cNvPr id="54" name="Google Shape;4496;p64">
              <a:extLst>
                <a:ext uri="{FF2B5EF4-FFF2-40B4-BE49-F238E27FC236}">
                  <a16:creationId xmlns:a16="http://schemas.microsoft.com/office/drawing/2014/main" xmlns="" id="{D2E1CD60-F476-D343-9830-9FD4990ED6E3}"/>
                </a:ext>
              </a:extLst>
            </p:cNvPr>
            <p:cNvSpPr/>
            <p:nvPr/>
          </p:nvSpPr>
          <p:spPr>
            <a:xfrm>
              <a:off x="7408475" y="250000"/>
              <a:ext cx="1445100" cy="667800"/>
            </a:xfrm>
            <a:prstGeom prst="ellipse">
              <a:avLst/>
            </a:prstGeom>
            <a:solidFill>
              <a:srgbClr val="41C0A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497;p64">
              <a:extLst>
                <a:ext uri="{FF2B5EF4-FFF2-40B4-BE49-F238E27FC236}">
                  <a16:creationId xmlns:a16="http://schemas.microsoft.com/office/drawing/2014/main" xmlns="" id="{3C5ECD5E-3468-62FE-CEFC-857CE601A5F1}"/>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6" name="Google Shape;4505;p64">
            <a:extLst>
              <a:ext uri="{FF2B5EF4-FFF2-40B4-BE49-F238E27FC236}">
                <a16:creationId xmlns:a16="http://schemas.microsoft.com/office/drawing/2014/main" xmlns="" id="{264B0B97-EEDB-BBEF-3A9F-C524F36AA87F}"/>
              </a:ext>
            </a:extLst>
          </p:cNvPr>
          <p:cNvSpPr txBox="1"/>
          <p:nvPr/>
        </p:nvSpPr>
        <p:spPr>
          <a:xfrm>
            <a:off x="759917" y="2851318"/>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3600" b="1">
                <a:solidFill>
                  <a:srgbClr val="FCFBF0"/>
                </a:solidFill>
                <a:latin typeface="Spicy Rice"/>
                <a:ea typeface="Spicy Rice"/>
                <a:cs typeface="Spicy Rice"/>
                <a:sym typeface="Spicy Rice"/>
              </a:rPr>
              <a:t>b</a:t>
            </a:r>
            <a:endParaRPr sz="1100" b="1">
              <a:solidFill>
                <a:srgbClr val="FCFBF0"/>
              </a:solidFill>
              <a:latin typeface="Spicy Rice"/>
              <a:ea typeface="Spicy Rice"/>
              <a:cs typeface="Spicy Rice"/>
              <a:sym typeface="Spicy Rice"/>
            </a:endParaRPr>
          </a:p>
        </p:txBody>
      </p:sp>
      <p:sp>
        <p:nvSpPr>
          <p:cNvPr id="57" name="Google Shape;4508;p64">
            <a:extLst>
              <a:ext uri="{FF2B5EF4-FFF2-40B4-BE49-F238E27FC236}">
                <a16:creationId xmlns:a16="http://schemas.microsoft.com/office/drawing/2014/main" xmlns="" id="{6E7BBC79-83F4-84FE-E64B-450B571FC0E6}"/>
              </a:ext>
            </a:extLst>
          </p:cNvPr>
          <p:cNvSpPr txBox="1"/>
          <p:nvPr/>
        </p:nvSpPr>
        <p:spPr>
          <a:xfrm>
            <a:off x="759917" y="3880593"/>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3600" b="1">
                <a:solidFill>
                  <a:srgbClr val="FCFBF0"/>
                </a:solidFill>
                <a:latin typeface="Spicy Rice"/>
                <a:ea typeface="Spicy Rice"/>
                <a:cs typeface="Spicy Rice"/>
                <a:sym typeface="Spicy Rice"/>
              </a:rPr>
              <a:t>c</a:t>
            </a:r>
            <a:endParaRPr sz="1100" b="1">
              <a:solidFill>
                <a:srgbClr val="FCFBF0"/>
              </a:solidFill>
              <a:latin typeface="Spicy Rice"/>
              <a:ea typeface="Spicy Rice"/>
              <a:cs typeface="Spicy Rice"/>
              <a:sym typeface="Spicy Rice"/>
            </a:endParaRPr>
          </a:p>
        </p:txBody>
      </p:sp>
      <p:cxnSp>
        <p:nvCxnSpPr>
          <p:cNvPr id="58" name="Google Shape;4571;p64">
            <a:extLst>
              <a:ext uri="{FF2B5EF4-FFF2-40B4-BE49-F238E27FC236}">
                <a16:creationId xmlns:a16="http://schemas.microsoft.com/office/drawing/2014/main" xmlns="" id="{66A12217-0AC7-F36F-04D8-4329117B53ED}"/>
              </a:ext>
            </a:extLst>
          </p:cNvPr>
          <p:cNvCxnSpPr>
            <a:endCxn id="56" idx="1"/>
          </p:cNvCxnSpPr>
          <p:nvPr/>
        </p:nvCxnSpPr>
        <p:spPr>
          <a:xfrm>
            <a:off x="759917" y="2002043"/>
            <a:ext cx="600" cy="1029300"/>
          </a:xfrm>
          <a:prstGeom prst="curvedConnector3">
            <a:avLst>
              <a:gd name="adj1" fmla="val -39687500"/>
            </a:avLst>
          </a:prstGeom>
          <a:noFill/>
          <a:ln w="19050" cap="flat" cmpd="sng">
            <a:solidFill>
              <a:srgbClr val="074785"/>
            </a:solidFill>
            <a:prstDash val="solid"/>
            <a:round/>
            <a:headEnd type="none" w="med" len="med"/>
            <a:tailEnd type="none" w="med" len="med"/>
          </a:ln>
        </p:spPr>
      </p:cxnSp>
      <p:cxnSp>
        <p:nvCxnSpPr>
          <p:cNvPr id="59" name="Google Shape;4572;p64">
            <a:extLst>
              <a:ext uri="{FF2B5EF4-FFF2-40B4-BE49-F238E27FC236}">
                <a16:creationId xmlns:a16="http://schemas.microsoft.com/office/drawing/2014/main" xmlns="" id="{B743FE13-E083-14B1-A820-F6545974CA83}"/>
              </a:ext>
            </a:extLst>
          </p:cNvPr>
          <p:cNvCxnSpPr>
            <a:stCxn id="56" idx="1"/>
            <a:endCxn id="57" idx="1"/>
          </p:cNvCxnSpPr>
          <p:nvPr/>
        </p:nvCxnSpPr>
        <p:spPr>
          <a:xfrm>
            <a:off x="759917" y="3031318"/>
            <a:ext cx="600" cy="1029300"/>
          </a:xfrm>
          <a:prstGeom prst="curvedConnector3">
            <a:avLst>
              <a:gd name="adj1" fmla="val -39687500"/>
            </a:avLst>
          </a:prstGeom>
          <a:noFill/>
          <a:ln w="19050" cap="flat" cmpd="sng">
            <a:solidFill>
              <a:srgbClr val="074785"/>
            </a:solidFill>
            <a:prstDash val="solid"/>
            <a:round/>
            <a:headEnd type="none" w="med" len="med"/>
            <a:tailEnd type="none" w="med" len="med"/>
          </a:ln>
        </p:spPr>
      </p:cxnSp>
      <p:sp>
        <p:nvSpPr>
          <p:cNvPr id="60" name="Google Shape;4505;p64">
            <a:extLst>
              <a:ext uri="{FF2B5EF4-FFF2-40B4-BE49-F238E27FC236}">
                <a16:creationId xmlns:a16="http://schemas.microsoft.com/office/drawing/2014/main" xmlns="" id="{AB89F779-2792-E8D5-49F6-C9CF184F4E1F}"/>
              </a:ext>
            </a:extLst>
          </p:cNvPr>
          <p:cNvSpPr txBox="1"/>
          <p:nvPr/>
        </p:nvSpPr>
        <p:spPr>
          <a:xfrm>
            <a:off x="796632" y="1877447"/>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3600" b="1">
                <a:solidFill>
                  <a:srgbClr val="FCFBF0"/>
                </a:solidFill>
                <a:latin typeface="Spicy Rice"/>
                <a:ea typeface="Spicy Rice"/>
                <a:cs typeface="Spicy Rice"/>
                <a:sym typeface="Spicy Rice"/>
              </a:rPr>
              <a:t>a</a:t>
            </a:r>
            <a:endParaRPr sz="1100" b="1">
              <a:solidFill>
                <a:srgbClr val="FCFBF0"/>
              </a:solidFill>
              <a:latin typeface="Spicy Rice"/>
              <a:ea typeface="Spicy Rice"/>
              <a:cs typeface="Spicy Rice"/>
              <a:sym typeface="Spicy Rice"/>
            </a:endParaRPr>
          </a:p>
        </p:txBody>
      </p:sp>
      <p:sp>
        <p:nvSpPr>
          <p:cNvPr id="61" name="TextBox 60">
            <a:extLst>
              <a:ext uri="{FF2B5EF4-FFF2-40B4-BE49-F238E27FC236}">
                <a16:creationId xmlns:a16="http://schemas.microsoft.com/office/drawing/2014/main" xmlns="" id="{A9372CF5-C33D-5BFC-DEDC-4ACAE1D40E3C}"/>
              </a:ext>
            </a:extLst>
          </p:cNvPr>
          <p:cNvSpPr txBox="1"/>
          <p:nvPr/>
        </p:nvSpPr>
        <p:spPr>
          <a:xfrm>
            <a:off x="2103207" y="1364156"/>
            <a:ext cx="5059493" cy="1200329"/>
          </a:xfrm>
          <a:prstGeom prst="rect">
            <a:avLst/>
          </a:prstGeom>
          <a:noFill/>
        </p:spPr>
        <p:txBody>
          <a:bodyPr wrap="square">
            <a:spAutoFit/>
          </a:bodyPr>
          <a:lstStyle/>
          <a:p>
            <a:r>
              <a:rPr lang="vi-VN" sz="2400" dirty="0">
                <a:latin typeface="+mj-lt"/>
              </a:rPr>
              <a:t>- Những người trong bộ lạc kết tội Đan-kô và muốn trừng phạt anh khi dẫn họ vào rừng </a:t>
            </a:r>
            <a:r>
              <a:rPr lang="vi-VN" sz="2400" dirty="0" smtClean="0">
                <a:latin typeface="+mj-lt"/>
              </a:rPr>
              <a:t>sâu</a:t>
            </a:r>
            <a:r>
              <a:rPr lang="en-US" sz="2400" dirty="0" smtClean="0">
                <a:latin typeface="+mj-lt"/>
              </a:rPr>
              <a:t>.</a:t>
            </a:r>
            <a:endParaRPr lang="en-US" sz="2400" dirty="0">
              <a:latin typeface="+mj-lt"/>
            </a:endParaRPr>
          </a:p>
        </p:txBody>
      </p:sp>
      <p:sp>
        <p:nvSpPr>
          <p:cNvPr id="62" name="TextBox 61">
            <a:extLst>
              <a:ext uri="{FF2B5EF4-FFF2-40B4-BE49-F238E27FC236}">
                <a16:creationId xmlns:a16="http://schemas.microsoft.com/office/drawing/2014/main" xmlns="" id="{F91A8980-49B0-C609-A6E3-1527341D4B9D}"/>
              </a:ext>
            </a:extLst>
          </p:cNvPr>
          <p:cNvSpPr txBox="1"/>
          <p:nvPr/>
        </p:nvSpPr>
        <p:spPr>
          <a:xfrm>
            <a:off x="2113011" y="2588786"/>
            <a:ext cx="5049689" cy="1200329"/>
          </a:xfrm>
          <a:prstGeom prst="rect">
            <a:avLst/>
          </a:prstGeom>
          <a:noFill/>
        </p:spPr>
        <p:txBody>
          <a:bodyPr wrap="square">
            <a:spAutoFit/>
          </a:bodyPr>
          <a:lstStyle/>
          <a:p>
            <a:r>
              <a:rPr lang="vi-VN" sz="2400" dirty="0">
                <a:latin typeface="+mj-lt"/>
              </a:rPr>
              <a:t>- Đan-kô xé lồng ngực, lấy ánh sáng trái tim soi cho đoàn người thoát khỏi khu </a:t>
            </a:r>
            <a:r>
              <a:rPr lang="vi-VN" sz="2400" dirty="0" smtClean="0">
                <a:latin typeface="+mj-lt"/>
              </a:rPr>
              <a:t>rừng</a:t>
            </a:r>
            <a:endParaRPr lang="en-US" sz="2400" dirty="0">
              <a:latin typeface="+mj-lt"/>
            </a:endParaRPr>
          </a:p>
        </p:txBody>
      </p:sp>
      <p:sp>
        <p:nvSpPr>
          <p:cNvPr id="65" name="Rectangle 64"/>
          <p:cNvSpPr/>
          <p:nvPr/>
        </p:nvSpPr>
        <p:spPr>
          <a:xfrm>
            <a:off x="2022491" y="3638139"/>
            <a:ext cx="5066678" cy="830997"/>
          </a:xfrm>
          <a:prstGeom prst="rect">
            <a:avLst/>
          </a:prstGeom>
        </p:spPr>
        <p:txBody>
          <a:bodyPr wrap="square">
            <a:spAutoFit/>
          </a:bodyPr>
          <a:lstStyle/>
          <a:p>
            <a:r>
              <a:rPr lang="vi-VN" sz="2400" dirty="0">
                <a:latin typeface="+mj-lt"/>
              </a:rPr>
              <a:t>- Cảm nhận của nhân vật tôi về Đan-kô sau câu chuyện của bà lão </a:t>
            </a:r>
            <a:r>
              <a:rPr lang="vi-VN" sz="2400" dirty="0" smtClean="0">
                <a:latin typeface="+mj-lt"/>
              </a:rPr>
              <a:t>I-dec-ghin</a:t>
            </a:r>
            <a:r>
              <a:rPr lang="en-US" sz="2400" dirty="0" smtClean="0">
                <a:latin typeface="+mj-lt"/>
              </a:rPr>
              <a:t>.</a:t>
            </a:r>
            <a:endParaRPr lang="en-US" sz="2400" dirty="0">
              <a:latin typeface="+mj-lt"/>
            </a:endParaRPr>
          </a:p>
        </p:txBody>
      </p:sp>
      <p:pic>
        <p:nvPicPr>
          <p:cNvPr id="66" name="Picture 65"/>
          <p:cNvPicPr>
            <a:picLocks noChangeAspect="1"/>
          </p:cNvPicPr>
          <p:nvPr/>
        </p:nvPicPr>
        <p:blipFill>
          <a:blip r:embed="rId3"/>
          <a:stretch>
            <a:fillRect/>
          </a:stretch>
        </p:blipFill>
        <p:spPr>
          <a:xfrm>
            <a:off x="7158158" y="1262313"/>
            <a:ext cx="2761727" cy="3664014"/>
          </a:xfrm>
          <a:prstGeom prst="rect">
            <a:avLst/>
          </a:prstGeom>
        </p:spPr>
      </p:pic>
    </p:spTree>
    <p:extLst>
      <p:ext uri="{BB962C8B-B14F-4D97-AF65-F5344CB8AC3E}">
        <p14:creationId xmlns:p14="http://schemas.microsoft.com/office/powerpoint/2010/main" val="119971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arn(inVertical)">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barn(inVertical)">
                                      <p:cBhvr>
                                        <p:cTn id="18" dur="500"/>
                                        <p:tgtEl>
                                          <p:spTgt spid="5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barn(inVertical)">
                                      <p:cBhvr>
                                        <p:cTn id="21" dur="500"/>
                                        <p:tgtEl>
                                          <p:spTgt spid="56"/>
                                        </p:tgtEl>
                                      </p:cBhvr>
                                    </p:animEffect>
                                  </p:childTnLst>
                                </p:cTn>
                              </p:par>
                              <p:par>
                                <p:cTn id="22" presetID="16" presetClass="entr" presetSubtype="21"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barn(inVertical)">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barn(inVertical)">
                                      <p:cBhvr>
                                        <p:cTn id="32" dur="500"/>
                                        <p:tgtEl>
                                          <p:spTgt spid="59"/>
                                        </p:tgtEl>
                                      </p:cBhvr>
                                    </p:animEffect>
                                  </p:childTnLst>
                                </p:cTn>
                              </p:par>
                              <p:par>
                                <p:cTn id="33" presetID="16" presetClass="entr" presetSubtype="21"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barn(inVertical)">
                                      <p:cBhvr>
                                        <p:cTn id="3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60" grpId="0"/>
      <p:bldP spid="61"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819673" y="677525"/>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157538" y="-26406"/>
            <a:ext cx="6717300" cy="900300"/>
          </a:xfrm>
          <a:prstGeom prst="rect">
            <a:avLst/>
          </a:prstGeom>
          <a:ln>
            <a:noFill/>
          </a:ln>
        </p:spPr>
        <p:txBody>
          <a:bodyPr spcFirstLastPara="1" wrap="square" lIns="91425" tIns="91425" rIns="91425" bIns="91425" anchor="ctr" anchorCtr="0">
            <a:noAutofit/>
          </a:bodyPr>
          <a:lstStyle/>
          <a:p>
            <a:r>
              <a:rPr lang="vi-VN" b="1" dirty="0">
                <a:latin typeface="+mj-lt"/>
              </a:rPr>
              <a:t>2. Lời người kể chuyện</a:t>
            </a:r>
            <a:endParaRPr lang="en-US" dirty="0">
              <a:latin typeface="+mj-lt"/>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6" name="Table 45"/>
          <p:cNvGraphicFramePr>
            <a:graphicFrameLocks noGrp="1"/>
          </p:cNvGraphicFramePr>
          <p:nvPr>
            <p:extLst>
              <p:ext uri="{D42A27DB-BD31-4B8C-83A1-F6EECF244321}">
                <p14:modId xmlns:p14="http://schemas.microsoft.com/office/powerpoint/2010/main" val="2886839255"/>
              </p:ext>
            </p:extLst>
          </p:nvPr>
        </p:nvGraphicFramePr>
        <p:xfrm>
          <a:off x="944767" y="1031225"/>
          <a:ext cx="7178721" cy="3622595"/>
        </p:xfrm>
        <a:graphic>
          <a:graphicData uri="http://schemas.openxmlformats.org/drawingml/2006/table">
            <a:tbl>
              <a:tblPr firstRow="1" firstCol="1" bandRow="1">
                <a:tableStyleId>{F8A1D70A-80F9-484A-8B8E-2BCB4BE3E7FB}</a:tableStyleId>
              </a:tblPr>
              <a:tblGrid>
                <a:gridCol w="753370"/>
                <a:gridCol w="3589362"/>
                <a:gridCol w="1620383"/>
                <a:gridCol w="1215606"/>
              </a:tblGrid>
              <a:tr h="841772">
                <a:tc>
                  <a:txBody>
                    <a:bodyPr/>
                    <a:lstStyle/>
                    <a:p>
                      <a:pPr algn="ctr">
                        <a:lnSpc>
                          <a:spcPct val="100000"/>
                        </a:lnSpc>
                        <a:spcAft>
                          <a:spcPts val="0"/>
                        </a:spcAft>
                      </a:pPr>
                      <a:r>
                        <a:rPr lang="vi-VN" sz="2400" b="1" dirty="0">
                          <a:effectLst/>
                          <a:latin typeface="+mj-lt"/>
                        </a:rPr>
                        <a:t>TT</a:t>
                      </a:r>
                      <a:endParaRPr lang="en-US" sz="2400" b="1"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ctr">
                        <a:lnSpc>
                          <a:spcPct val="100000"/>
                        </a:lnSpc>
                        <a:spcAft>
                          <a:spcPts val="0"/>
                        </a:spcAft>
                      </a:pPr>
                      <a:r>
                        <a:rPr lang="vi-VN" sz="2400" b="1" dirty="0">
                          <a:effectLst/>
                          <a:latin typeface="+mj-lt"/>
                        </a:rPr>
                        <a:t>Từ câu...đến câu...</a:t>
                      </a:r>
                      <a:endParaRPr lang="en-US" sz="2400" b="1"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ctr">
                        <a:lnSpc>
                          <a:spcPct val="100000"/>
                        </a:lnSpc>
                        <a:spcAft>
                          <a:spcPts val="0"/>
                        </a:spcAft>
                      </a:pPr>
                      <a:r>
                        <a:rPr lang="vi-VN" sz="2400" b="1" dirty="0">
                          <a:effectLst/>
                          <a:latin typeface="+mj-lt"/>
                        </a:rPr>
                        <a:t>Là lời kể của...</a:t>
                      </a:r>
                      <a:endParaRPr lang="en-US" sz="2400" b="1"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ctr">
                        <a:lnSpc>
                          <a:spcPct val="100000"/>
                        </a:lnSpc>
                        <a:spcAft>
                          <a:spcPts val="0"/>
                        </a:spcAft>
                      </a:pPr>
                      <a:r>
                        <a:rPr lang="vi-VN" sz="2400" b="1" dirty="0">
                          <a:effectLst/>
                          <a:latin typeface="+mj-lt"/>
                        </a:rPr>
                        <a:t>Ngôi kể thứ...</a:t>
                      </a:r>
                      <a:endParaRPr lang="en-US" sz="2400" b="1"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r>
              <a:tr h="841772">
                <a:tc>
                  <a:txBody>
                    <a:bodyPr/>
                    <a:lstStyle/>
                    <a:p>
                      <a:pPr algn="ctr">
                        <a:lnSpc>
                          <a:spcPct val="100000"/>
                        </a:lnSpc>
                        <a:spcAft>
                          <a:spcPts val="0"/>
                        </a:spcAft>
                      </a:pPr>
                      <a:r>
                        <a:rPr lang="vi-VN" sz="2400">
                          <a:effectLst/>
                          <a:latin typeface="+mj-lt"/>
                        </a:rPr>
                        <a:t>1</a:t>
                      </a:r>
                      <a:endParaRPr lang="en-US" sz="240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just">
                        <a:lnSpc>
                          <a:spcPct val="100000"/>
                        </a:lnSpc>
                        <a:spcAft>
                          <a:spcPts val="0"/>
                        </a:spcAft>
                      </a:pPr>
                      <a:r>
                        <a:rPr lang="vi-VN" sz="2400">
                          <a:effectLst/>
                          <a:latin typeface="+mj-lt"/>
                        </a:rPr>
                        <a:t>Bà lão im lặng và nhìn ra thảo nguyên,...=&gt; chỉ chờ trong giây lát.</a:t>
                      </a:r>
                      <a:endParaRPr lang="en-US" sz="240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just">
                        <a:lnSpc>
                          <a:spcPct val="100000"/>
                        </a:lnSpc>
                        <a:spcAft>
                          <a:spcPts val="0"/>
                        </a:spcAft>
                      </a:pPr>
                      <a:r>
                        <a:rPr lang="vi-VN" sz="2400">
                          <a:effectLst/>
                          <a:latin typeface="+mj-lt"/>
                        </a:rPr>
                        <a:t>Nhân vật xưng “tôi”</a:t>
                      </a:r>
                      <a:endParaRPr lang="en-US" sz="240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just">
                        <a:lnSpc>
                          <a:spcPct val="100000"/>
                        </a:lnSpc>
                        <a:spcAft>
                          <a:spcPts val="0"/>
                        </a:spcAft>
                      </a:pPr>
                      <a:r>
                        <a:rPr lang="vi-VN" sz="2400">
                          <a:effectLst/>
                          <a:latin typeface="+mj-lt"/>
                        </a:rPr>
                        <a:t>Ngôi thứ nhất</a:t>
                      </a:r>
                      <a:endParaRPr lang="en-US" sz="240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r>
              <a:tr h="1683543">
                <a:tc>
                  <a:txBody>
                    <a:bodyPr/>
                    <a:lstStyle/>
                    <a:p>
                      <a:pPr algn="ctr">
                        <a:lnSpc>
                          <a:spcPct val="100000"/>
                        </a:lnSpc>
                        <a:spcAft>
                          <a:spcPts val="0"/>
                        </a:spcAft>
                      </a:pPr>
                      <a:r>
                        <a:rPr lang="vi-VN" sz="2400" dirty="0">
                          <a:effectLst/>
                          <a:latin typeface="+mj-lt"/>
                        </a:rPr>
                        <a:t>2</a:t>
                      </a:r>
                      <a:endParaRPr lang="en-US" sz="2400"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just">
                        <a:lnSpc>
                          <a:spcPct val="100000"/>
                        </a:lnSpc>
                        <a:spcAft>
                          <a:spcPts val="0"/>
                        </a:spcAft>
                      </a:pPr>
                      <a:r>
                        <a:rPr lang="vi-VN" sz="2400">
                          <a:effectLst/>
                          <a:latin typeface="+mj-lt"/>
                        </a:rPr>
                        <a:t>“Đan-kô dẫn họ đi.” =&gt; “Trái tim tóe ra một loạt tia sáng, rồi tắt ngấm,...”</a:t>
                      </a:r>
                      <a:endParaRPr lang="en-US" sz="240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just">
                        <a:lnSpc>
                          <a:spcPct val="100000"/>
                        </a:lnSpc>
                        <a:spcAft>
                          <a:spcPts val="0"/>
                        </a:spcAft>
                      </a:pPr>
                      <a:r>
                        <a:rPr lang="vi-VN" sz="2400">
                          <a:effectLst/>
                          <a:latin typeface="+mj-lt"/>
                        </a:rPr>
                        <a:t>Người kể chuyện là nhân vật “bà lão”</a:t>
                      </a:r>
                      <a:endParaRPr lang="en-US" sz="240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just">
                        <a:lnSpc>
                          <a:spcPct val="100000"/>
                        </a:lnSpc>
                        <a:spcAft>
                          <a:spcPts val="0"/>
                        </a:spcAft>
                      </a:pPr>
                      <a:r>
                        <a:rPr lang="vi-VN" sz="2400" dirty="0">
                          <a:effectLst/>
                          <a:latin typeface="+mj-lt"/>
                        </a:rPr>
                        <a:t>Ngôi thứ ba</a:t>
                      </a:r>
                      <a:endParaRPr lang="en-US" sz="2400"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r>
            </a:tbl>
          </a:graphicData>
        </a:graphic>
      </p:graphicFrame>
    </p:spTree>
    <p:extLst>
      <p:ext uri="{BB962C8B-B14F-4D97-AF65-F5344CB8AC3E}">
        <p14:creationId xmlns:p14="http://schemas.microsoft.com/office/powerpoint/2010/main" val="400736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819673" y="677525"/>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157538" y="-26406"/>
            <a:ext cx="6717300" cy="900300"/>
          </a:xfrm>
          <a:prstGeom prst="rect">
            <a:avLst/>
          </a:prstGeom>
          <a:ln>
            <a:noFill/>
          </a:ln>
        </p:spPr>
        <p:txBody>
          <a:bodyPr spcFirstLastPara="1" wrap="square" lIns="91425" tIns="91425" rIns="91425" bIns="91425" anchor="ctr" anchorCtr="0">
            <a:noAutofit/>
          </a:bodyPr>
          <a:lstStyle/>
          <a:p>
            <a:r>
              <a:rPr lang="vi-VN" b="1" dirty="0">
                <a:latin typeface="+mj-lt"/>
              </a:rPr>
              <a:t>2. Lời người kể chuyện</a:t>
            </a:r>
            <a:endParaRPr lang="en-US" dirty="0">
              <a:latin typeface="+mj-lt"/>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6" name="Table 45"/>
          <p:cNvGraphicFramePr>
            <a:graphicFrameLocks noGrp="1"/>
          </p:cNvGraphicFramePr>
          <p:nvPr>
            <p:extLst>
              <p:ext uri="{D42A27DB-BD31-4B8C-83A1-F6EECF244321}">
                <p14:modId xmlns:p14="http://schemas.microsoft.com/office/powerpoint/2010/main" val="1010989047"/>
              </p:ext>
            </p:extLst>
          </p:nvPr>
        </p:nvGraphicFramePr>
        <p:xfrm>
          <a:off x="944767" y="1031225"/>
          <a:ext cx="7178721" cy="3402092"/>
        </p:xfrm>
        <a:graphic>
          <a:graphicData uri="http://schemas.openxmlformats.org/drawingml/2006/table">
            <a:tbl>
              <a:tblPr firstRow="1" firstCol="1" bandRow="1">
                <a:tableStyleId>{F8A1D70A-80F9-484A-8B8E-2BCB4BE3E7FB}</a:tableStyleId>
              </a:tblPr>
              <a:tblGrid>
                <a:gridCol w="753370"/>
                <a:gridCol w="3589362"/>
                <a:gridCol w="1620383"/>
                <a:gridCol w="1215606"/>
              </a:tblGrid>
              <a:tr h="841772">
                <a:tc>
                  <a:txBody>
                    <a:bodyPr/>
                    <a:lstStyle/>
                    <a:p>
                      <a:pPr algn="ctr">
                        <a:lnSpc>
                          <a:spcPct val="100000"/>
                        </a:lnSpc>
                        <a:spcAft>
                          <a:spcPts val="0"/>
                        </a:spcAft>
                      </a:pPr>
                      <a:r>
                        <a:rPr lang="vi-VN" sz="2400" b="1" dirty="0">
                          <a:effectLst/>
                          <a:latin typeface="+mj-lt"/>
                        </a:rPr>
                        <a:t>TT</a:t>
                      </a:r>
                      <a:endParaRPr lang="en-US" sz="2400" b="1"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ctr">
                        <a:lnSpc>
                          <a:spcPct val="100000"/>
                        </a:lnSpc>
                        <a:spcAft>
                          <a:spcPts val="0"/>
                        </a:spcAft>
                      </a:pPr>
                      <a:r>
                        <a:rPr lang="vi-VN" sz="2400" b="1" dirty="0">
                          <a:effectLst/>
                          <a:latin typeface="+mj-lt"/>
                        </a:rPr>
                        <a:t>Từ câu...đến câu...</a:t>
                      </a:r>
                      <a:endParaRPr lang="en-US" sz="2400" b="1"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ctr">
                        <a:lnSpc>
                          <a:spcPct val="100000"/>
                        </a:lnSpc>
                        <a:spcAft>
                          <a:spcPts val="0"/>
                        </a:spcAft>
                      </a:pPr>
                      <a:r>
                        <a:rPr lang="vi-VN" sz="2400" b="1" dirty="0">
                          <a:effectLst/>
                          <a:latin typeface="+mj-lt"/>
                        </a:rPr>
                        <a:t>Là lời kể của...</a:t>
                      </a:r>
                      <a:endParaRPr lang="en-US" sz="2400" b="1"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c>
                  <a:txBody>
                    <a:bodyPr/>
                    <a:lstStyle/>
                    <a:p>
                      <a:pPr algn="ctr">
                        <a:lnSpc>
                          <a:spcPct val="100000"/>
                        </a:lnSpc>
                        <a:spcAft>
                          <a:spcPts val="0"/>
                        </a:spcAft>
                      </a:pPr>
                      <a:r>
                        <a:rPr lang="vi-VN" sz="2400" b="1" dirty="0">
                          <a:effectLst/>
                          <a:latin typeface="+mj-lt"/>
                        </a:rPr>
                        <a:t>Ngôi kể thứ...</a:t>
                      </a:r>
                      <a:endParaRPr lang="en-US" sz="2400" b="1" dirty="0">
                        <a:effectLst/>
                        <a:latin typeface="+mj-lt"/>
                        <a:ea typeface="Times New Roman" panose="02020603050405020304" pitchFamily="18" charset="0"/>
                        <a:cs typeface="Times New Roman" panose="02020603050405020304" pitchFamily="18" charset="0"/>
                      </a:endParaRPr>
                    </a:p>
                  </a:txBody>
                  <a:tcPr marL="60127" marR="60127" marT="0" marB="0">
                    <a:solidFill>
                      <a:schemeClr val="bg1"/>
                    </a:solidFill>
                  </a:tcPr>
                </a:tc>
              </a:tr>
              <a:tr h="841772">
                <a:tc>
                  <a:txBody>
                    <a:bodyPr/>
                    <a:lstStyle/>
                    <a:p>
                      <a:pPr algn="just">
                        <a:lnSpc>
                          <a:spcPct val="10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lnSpc>
                          <a:spcPct val="10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Bây giờ khi bà lão đã kể xong câu chuyện cổ tích đẹp tuyệt của mình… =&gt; … trí tưởng tượng của nhân loại đã sáng tạo nên biết bao nhiêu truyền thuyết đẹp đẽ và đầy khí phách</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lnSpc>
                          <a:spcPct val="10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Nhân vật xưng “tôi”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lnSpc>
                          <a:spcPct val="10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Ngôi thứ nhất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r>
            </a:tbl>
          </a:graphicData>
        </a:graphic>
      </p:graphicFrame>
    </p:spTree>
    <p:extLst>
      <p:ext uri="{BB962C8B-B14F-4D97-AF65-F5344CB8AC3E}">
        <p14:creationId xmlns:p14="http://schemas.microsoft.com/office/powerpoint/2010/main" val="32692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pic>
        <p:nvPicPr>
          <p:cNvPr id="44" name="Picture 43">
            <a:extLst>
              <a:ext uri="{FF2B5EF4-FFF2-40B4-BE49-F238E27FC236}">
                <a16:creationId xmlns:a16="http://schemas.microsoft.com/office/drawing/2014/main" xmlns="" id="{B240C73D-4345-63D6-877F-92AB35CCC050}"/>
              </a:ext>
            </a:extLst>
          </p:cNvPr>
          <p:cNvPicPr>
            <a:picLocks noChangeAspect="1"/>
          </p:cNvPicPr>
          <p:nvPr/>
        </p:nvPicPr>
        <p:blipFill>
          <a:blip r:embed="rId3"/>
          <a:stretch>
            <a:fillRect/>
          </a:stretch>
        </p:blipFill>
        <p:spPr>
          <a:xfrm>
            <a:off x="0" y="1255"/>
            <a:ext cx="9144000" cy="5140990"/>
          </a:xfrm>
          <a:prstGeom prst="rect">
            <a:avLst/>
          </a:prstGeom>
        </p:spPr>
      </p:pic>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593641" y="1136383"/>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026276" y="399390"/>
            <a:ext cx="6717300" cy="9003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smtClean="0">
                <a:latin typeface="Times New Roman" panose="02020603050405020304" pitchFamily="18" charset="0"/>
                <a:cs typeface="Times New Roman" panose="02020603050405020304" pitchFamily="18" charset="0"/>
              </a:rPr>
              <a:t>Ý </a:t>
            </a:r>
            <a:r>
              <a:rPr lang="en-US" b="1" dirty="0" err="1" smtClean="0">
                <a:latin typeface="Times New Roman" panose="02020603050405020304" pitchFamily="18" charset="0"/>
                <a:cs typeface="Times New Roman" panose="02020603050405020304" pitchFamily="18" charset="0"/>
              </a:rPr>
              <a:t>nghĩa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ngôi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kể</a:t>
            </a:r>
            <a:r>
              <a:rPr lang="en-US" b="1" dirty="0" smtClean="0">
                <a:latin typeface="Times New Roman" panose="02020603050405020304" pitchFamily="18" charset="0"/>
                <a:cs typeface="Times New Roman" panose="02020603050405020304" pitchFamily="18" charset="0"/>
              </a:rPr>
              <a:t>.</a:t>
            </a:r>
            <a:endParaRPr b="1" dirty="0">
              <a:latin typeface="Times New Roman" panose="02020603050405020304" pitchFamily="18" charset="0"/>
              <a:cs typeface="Times New Roman" panose="02020603050405020304" pitchFamily="18" charset="0"/>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2669;p45">
            <a:extLst>
              <a:ext uri="{FF2B5EF4-FFF2-40B4-BE49-F238E27FC236}">
                <a16:creationId xmlns:a16="http://schemas.microsoft.com/office/drawing/2014/main" xmlns="" id="{AFDC2C62-F3A5-5798-DBD4-86D96AF6E1DD}"/>
              </a:ext>
            </a:extLst>
          </p:cNvPr>
          <p:cNvGrpSpPr/>
          <p:nvPr/>
        </p:nvGrpSpPr>
        <p:grpSpPr>
          <a:xfrm>
            <a:off x="-13140" y="1525846"/>
            <a:ext cx="2275958" cy="3550243"/>
            <a:chOff x="1501775" y="1578487"/>
            <a:chExt cx="1864133" cy="3074141"/>
          </a:xfrm>
        </p:grpSpPr>
        <p:sp>
          <p:nvSpPr>
            <p:cNvPr id="160" name="Google Shape;2670;p45">
              <a:extLst>
                <a:ext uri="{FF2B5EF4-FFF2-40B4-BE49-F238E27FC236}">
                  <a16:creationId xmlns:a16="http://schemas.microsoft.com/office/drawing/2014/main" xmlns="" id="{D79ABA30-4DF4-D435-59BE-CCF034D060BF}"/>
                </a:ext>
              </a:extLst>
            </p:cNvPr>
            <p:cNvSpPr/>
            <p:nvPr/>
          </p:nvSpPr>
          <p:spPr>
            <a:xfrm rot="10800000" flipH="1">
              <a:off x="1534599" y="4490575"/>
              <a:ext cx="1821678" cy="14825"/>
            </a:xfrm>
            <a:custGeom>
              <a:avLst/>
              <a:gdLst/>
              <a:ahLst/>
              <a:cxnLst/>
              <a:rect l="l" t="t" r="r" b="b"/>
              <a:pathLst>
                <a:path w="46884" h="59" extrusionOk="0">
                  <a:moveTo>
                    <a:pt x="23454" y="1"/>
                  </a:moveTo>
                  <a:cubicBezTo>
                    <a:pt x="10494" y="1"/>
                    <a:pt x="1" y="13"/>
                    <a:pt x="1" y="36"/>
                  </a:cubicBezTo>
                  <a:cubicBezTo>
                    <a:pt x="1" y="47"/>
                    <a:pt x="10494" y="59"/>
                    <a:pt x="23454" y="59"/>
                  </a:cubicBezTo>
                  <a:cubicBezTo>
                    <a:pt x="36391" y="59"/>
                    <a:pt x="46884" y="47"/>
                    <a:pt x="46884" y="36"/>
                  </a:cubicBezTo>
                  <a:cubicBezTo>
                    <a:pt x="46884" y="13"/>
                    <a:pt x="36391" y="1"/>
                    <a:pt x="2345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671;p45">
              <a:extLst>
                <a:ext uri="{FF2B5EF4-FFF2-40B4-BE49-F238E27FC236}">
                  <a16:creationId xmlns:a16="http://schemas.microsoft.com/office/drawing/2014/main" xmlns="" id="{42DD1D0F-DE12-8508-E1F3-D136E37A44F2}"/>
                </a:ext>
              </a:extLst>
            </p:cNvPr>
            <p:cNvSpPr/>
            <p:nvPr/>
          </p:nvSpPr>
          <p:spPr>
            <a:xfrm>
              <a:off x="1966041" y="3833166"/>
              <a:ext cx="65092" cy="123880"/>
            </a:xfrm>
            <a:custGeom>
              <a:avLst/>
              <a:gdLst/>
              <a:ahLst/>
              <a:cxnLst/>
              <a:rect l="l" t="t" r="r" b="b"/>
              <a:pathLst>
                <a:path w="950" h="1808" extrusionOk="0">
                  <a:moveTo>
                    <a:pt x="730" y="0"/>
                  </a:moveTo>
                  <a:cubicBezTo>
                    <a:pt x="730" y="0"/>
                    <a:pt x="0" y="707"/>
                    <a:pt x="0" y="1807"/>
                  </a:cubicBezTo>
                  <a:cubicBezTo>
                    <a:pt x="0" y="1807"/>
                    <a:pt x="950" y="915"/>
                    <a:pt x="730"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672;p45">
              <a:extLst>
                <a:ext uri="{FF2B5EF4-FFF2-40B4-BE49-F238E27FC236}">
                  <a16:creationId xmlns:a16="http://schemas.microsoft.com/office/drawing/2014/main" xmlns="" id="{00B530AF-B209-2CED-6EC5-A7D66D08BD22}"/>
                </a:ext>
              </a:extLst>
            </p:cNvPr>
            <p:cNvSpPr/>
            <p:nvPr/>
          </p:nvSpPr>
          <p:spPr>
            <a:xfrm>
              <a:off x="2037435" y="3907849"/>
              <a:ext cx="133404" cy="28640"/>
            </a:xfrm>
            <a:custGeom>
              <a:avLst/>
              <a:gdLst/>
              <a:ahLst/>
              <a:cxnLst/>
              <a:rect l="l" t="t" r="r" b="b"/>
              <a:pathLst>
                <a:path w="1947" h="418" extrusionOk="0">
                  <a:moveTo>
                    <a:pt x="1042" y="1"/>
                  </a:moveTo>
                  <a:cubicBezTo>
                    <a:pt x="735" y="1"/>
                    <a:pt x="374" y="51"/>
                    <a:pt x="0" y="207"/>
                  </a:cubicBezTo>
                  <a:cubicBezTo>
                    <a:pt x="0" y="207"/>
                    <a:pt x="497" y="418"/>
                    <a:pt x="1049" y="418"/>
                  </a:cubicBezTo>
                  <a:cubicBezTo>
                    <a:pt x="1357" y="418"/>
                    <a:pt x="1681" y="353"/>
                    <a:pt x="1946" y="150"/>
                  </a:cubicBezTo>
                  <a:cubicBezTo>
                    <a:pt x="1946" y="150"/>
                    <a:pt x="1574" y="1"/>
                    <a:pt x="1042"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673;p45">
              <a:extLst>
                <a:ext uri="{FF2B5EF4-FFF2-40B4-BE49-F238E27FC236}">
                  <a16:creationId xmlns:a16="http://schemas.microsoft.com/office/drawing/2014/main" xmlns="" id="{04ED9ACD-03F8-C783-75D7-D37683812B06}"/>
                </a:ext>
              </a:extLst>
            </p:cNvPr>
            <p:cNvSpPr/>
            <p:nvPr/>
          </p:nvSpPr>
          <p:spPr>
            <a:xfrm>
              <a:off x="2035037" y="3778422"/>
              <a:ext cx="51662" cy="103187"/>
            </a:xfrm>
            <a:custGeom>
              <a:avLst/>
              <a:gdLst/>
              <a:ahLst/>
              <a:cxnLst/>
              <a:rect l="l" t="t" r="r" b="b"/>
              <a:pathLst>
                <a:path w="754" h="1506" extrusionOk="0">
                  <a:moveTo>
                    <a:pt x="429" y="0"/>
                  </a:moveTo>
                  <a:cubicBezTo>
                    <a:pt x="429" y="0"/>
                    <a:pt x="1" y="649"/>
                    <a:pt x="174" y="1506"/>
                  </a:cubicBezTo>
                  <a:cubicBezTo>
                    <a:pt x="174" y="1506"/>
                    <a:pt x="754" y="672"/>
                    <a:pt x="4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674;p45">
              <a:extLst>
                <a:ext uri="{FF2B5EF4-FFF2-40B4-BE49-F238E27FC236}">
                  <a16:creationId xmlns:a16="http://schemas.microsoft.com/office/drawing/2014/main" xmlns="" id="{F4088011-A493-DFBA-F9F4-B882D0B89E18}"/>
                </a:ext>
              </a:extLst>
            </p:cNvPr>
            <p:cNvSpPr/>
            <p:nvPr/>
          </p:nvSpPr>
          <p:spPr>
            <a:xfrm>
              <a:off x="1766864" y="3737106"/>
              <a:ext cx="161907" cy="119906"/>
            </a:xfrm>
            <a:custGeom>
              <a:avLst/>
              <a:gdLst/>
              <a:ahLst/>
              <a:cxnLst/>
              <a:rect l="l" t="t" r="r" b="b"/>
              <a:pathLst>
                <a:path w="2363" h="1750" extrusionOk="0">
                  <a:moveTo>
                    <a:pt x="0" y="1"/>
                  </a:moveTo>
                  <a:cubicBezTo>
                    <a:pt x="0" y="1"/>
                    <a:pt x="1054" y="1750"/>
                    <a:pt x="2363" y="1750"/>
                  </a:cubicBezTo>
                  <a:cubicBezTo>
                    <a:pt x="2363" y="1750"/>
                    <a:pt x="1540" y="406"/>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675;p45">
              <a:extLst>
                <a:ext uri="{FF2B5EF4-FFF2-40B4-BE49-F238E27FC236}">
                  <a16:creationId xmlns:a16="http://schemas.microsoft.com/office/drawing/2014/main" xmlns="" id="{6FBF3400-EDB4-579A-4749-4D3C4DAF0893}"/>
                </a:ext>
              </a:extLst>
            </p:cNvPr>
            <p:cNvSpPr/>
            <p:nvPr/>
          </p:nvSpPr>
          <p:spPr>
            <a:xfrm>
              <a:off x="1929522" y="3538751"/>
              <a:ext cx="111958" cy="242072"/>
            </a:xfrm>
            <a:custGeom>
              <a:avLst/>
              <a:gdLst/>
              <a:ahLst/>
              <a:cxnLst/>
              <a:rect l="l" t="t" r="r" b="b"/>
              <a:pathLst>
                <a:path w="1634" h="3533" extrusionOk="0">
                  <a:moveTo>
                    <a:pt x="1633" y="0"/>
                  </a:moveTo>
                  <a:lnTo>
                    <a:pt x="1633" y="0"/>
                  </a:lnTo>
                  <a:cubicBezTo>
                    <a:pt x="1633" y="1"/>
                    <a:pt x="0" y="1865"/>
                    <a:pt x="93" y="3533"/>
                  </a:cubicBezTo>
                  <a:cubicBezTo>
                    <a:pt x="93" y="3533"/>
                    <a:pt x="1390" y="2050"/>
                    <a:pt x="16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676;p45">
              <a:extLst>
                <a:ext uri="{FF2B5EF4-FFF2-40B4-BE49-F238E27FC236}">
                  <a16:creationId xmlns:a16="http://schemas.microsoft.com/office/drawing/2014/main" xmlns="" id="{3B3E3716-0C96-01F1-1565-D512E6A87CCD}"/>
                </a:ext>
              </a:extLst>
            </p:cNvPr>
            <p:cNvSpPr/>
            <p:nvPr/>
          </p:nvSpPr>
          <p:spPr>
            <a:xfrm>
              <a:off x="1880327" y="3456188"/>
              <a:ext cx="60364" cy="162798"/>
            </a:xfrm>
            <a:custGeom>
              <a:avLst/>
              <a:gdLst/>
              <a:ahLst/>
              <a:cxnLst/>
              <a:rect l="l" t="t" r="r" b="b"/>
              <a:pathLst>
                <a:path w="881" h="2376" extrusionOk="0">
                  <a:moveTo>
                    <a:pt x="811" y="1"/>
                  </a:moveTo>
                  <a:cubicBezTo>
                    <a:pt x="811" y="1"/>
                    <a:pt x="0" y="1321"/>
                    <a:pt x="232" y="2375"/>
                  </a:cubicBezTo>
                  <a:cubicBezTo>
                    <a:pt x="232" y="2375"/>
                    <a:pt x="881" y="1344"/>
                    <a:pt x="81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677;p45">
              <a:extLst>
                <a:ext uri="{FF2B5EF4-FFF2-40B4-BE49-F238E27FC236}">
                  <a16:creationId xmlns:a16="http://schemas.microsoft.com/office/drawing/2014/main" xmlns="" id="{9F50B7AF-B7CF-689D-7E95-C9C8004BA9FA}"/>
                </a:ext>
              </a:extLst>
            </p:cNvPr>
            <p:cNvSpPr/>
            <p:nvPr/>
          </p:nvSpPr>
          <p:spPr>
            <a:xfrm>
              <a:off x="1763644" y="3595893"/>
              <a:ext cx="128676" cy="91334"/>
            </a:xfrm>
            <a:custGeom>
              <a:avLst/>
              <a:gdLst/>
              <a:ahLst/>
              <a:cxnLst/>
              <a:rect l="l" t="t" r="r" b="b"/>
              <a:pathLst>
                <a:path w="1878" h="1333" extrusionOk="0">
                  <a:moveTo>
                    <a:pt x="1" y="0"/>
                  </a:moveTo>
                  <a:lnTo>
                    <a:pt x="1" y="0"/>
                  </a:lnTo>
                  <a:cubicBezTo>
                    <a:pt x="1" y="0"/>
                    <a:pt x="661" y="1205"/>
                    <a:pt x="1877" y="1332"/>
                  </a:cubicBezTo>
                  <a:cubicBezTo>
                    <a:pt x="1877" y="1332"/>
                    <a:pt x="1472" y="406"/>
                    <a:pt x="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678;p45">
              <a:extLst>
                <a:ext uri="{FF2B5EF4-FFF2-40B4-BE49-F238E27FC236}">
                  <a16:creationId xmlns:a16="http://schemas.microsoft.com/office/drawing/2014/main" xmlns="" id="{7F50DA0C-02B3-A67D-6F89-1ACD095D8661}"/>
                </a:ext>
              </a:extLst>
            </p:cNvPr>
            <p:cNvSpPr/>
            <p:nvPr/>
          </p:nvSpPr>
          <p:spPr>
            <a:xfrm>
              <a:off x="1713696" y="4007815"/>
              <a:ext cx="131005" cy="32477"/>
            </a:xfrm>
            <a:custGeom>
              <a:avLst/>
              <a:gdLst/>
              <a:ahLst/>
              <a:cxnLst/>
              <a:rect l="l" t="t" r="r" b="b"/>
              <a:pathLst>
                <a:path w="1912" h="474" extrusionOk="0">
                  <a:moveTo>
                    <a:pt x="1429" y="1"/>
                  </a:moveTo>
                  <a:cubicBezTo>
                    <a:pt x="1057" y="1"/>
                    <a:pt x="519" y="74"/>
                    <a:pt x="0" y="405"/>
                  </a:cubicBezTo>
                  <a:cubicBezTo>
                    <a:pt x="0" y="405"/>
                    <a:pt x="285" y="473"/>
                    <a:pt x="654" y="473"/>
                  </a:cubicBezTo>
                  <a:cubicBezTo>
                    <a:pt x="1059" y="473"/>
                    <a:pt x="1566" y="391"/>
                    <a:pt x="1911" y="46"/>
                  </a:cubicBezTo>
                  <a:cubicBezTo>
                    <a:pt x="1911" y="46"/>
                    <a:pt x="1721" y="1"/>
                    <a:pt x="1429"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679;p45">
              <a:extLst>
                <a:ext uri="{FF2B5EF4-FFF2-40B4-BE49-F238E27FC236}">
                  <a16:creationId xmlns:a16="http://schemas.microsoft.com/office/drawing/2014/main" xmlns="" id="{D8CC57F7-08AA-D508-0045-032FE8996E29}"/>
                </a:ext>
              </a:extLst>
            </p:cNvPr>
            <p:cNvSpPr/>
            <p:nvPr/>
          </p:nvSpPr>
          <p:spPr>
            <a:xfrm>
              <a:off x="1873202" y="4072015"/>
              <a:ext cx="55568" cy="62762"/>
            </a:xfrm>
            <a:custGeom>
              <a:avLst/>
              <a:gdLst/>
              <a:ahLst/>
              <a:cxnLst/>
              <a:rect l="l" t="t" r="r" b="b"/>
              <a:pathLst>
                <a:path w="811" h="916" extrusionOk="0">
                  <a:moveTo>
                    <a:pt x="811" y="0"/>
                  </a:moveTo>
                  <a:cubicBezTo>
                    <a:pt x="811" y="1"/>
                    <a:pt x="46" y="360"/>
                    <a:pt x="0" y="915"/>
                  </a:cubicBezTo>
                  <a:cubicBezTo>
                    <a:pt x="0" y="915"/>
                    <a:pt x="579" y="637"/>
                    <a:pt x="81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680;p45">
              <a:extLst>
                <a:ext uri="{FF2B5EF4-FFF2-40B4-BE49-F238E27FC236}">
                  <a16:creationId xmlns:a16="http://schemas.microsoft.com/office/drawing/2014/main" xmlns="" id="{97E5FD86-DC05-0292-A8C2-02A32745EDFF}"/>
                </a:ext>
              </a:extLst>
            </p:cNvPr>
            <p:cNvSpPr/>
            <p:nvPr/>
          </p:nvSpPr>
          <p:spPr>
            <a:xfrm>
              <a:off x="1818389" y="4056325"/>
              <a:ext cx="99282" cy="23433"/>
            </a:xfrm>
            <a:custGeom>
              <a:avLst/>
              <a:gdLst/>
              <a:ahLst/>
              <a:cxnLst/>
              <a:rect l="l" t="t" r="r" b="b"/>
              <a:pathLst>
                <a:path w="1449" h="342" extrusionOk="0">
                  <a:moveTo>
                    <a:pt x="921" y="1"/>
                  </a:moveTo>
                  <a:cubicBezTo>
                    <a:pt x="612" y="1"/>
                    <a:pt x="238" y="61"/>
                    <a:pt x="1" y="311"/>
                  </a:cubicBezTo>
                  <a:cubicBezTo>
                    <a:pt x="1" y="311"/>
                    <a:pt x="145" y="342"/>
                    <a:pt x="365" y="342"/>
                  </a:cubicBezTo>
                  <a:cubicBezTo>
                    <a:pt x="649" y="342"/>
                    <a:pt x="1058" y="290"/>
                    <a:pt x="1449" y="56"/>
                  </a:cubicBezTo>
                  <a:cubicBezTo>
                    <a:pt x="1449" y="56"/>
                    <a:pt x="1214" y="1"/>
                    <a:pt x="92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681;p45">
              <a:extLst>
                <a:ext uri="{FF2B5EF4-FFF2-40B4-BE49-F238E27FC236}">
                  <a16:creationId xmlns:a16="http://schemas.microsoft.com/office/drawing/2014/main" xmlns="" id="{16EFCE92-D3CC-AD99-C339-5EFAEE34E110}"/>
                </a:ext>
              </a:extLst>
            </p:cNvPr>
            <p:cNvSpPr/>
            <p:nvPr/>
          </p:nvSpPr>
          <p:spPr>
            <a:xfrm>
              <a:off x="1869228" y="3568898"/>
              <a:ext cx="92910" cy="645229"/>
            </a:xfrm>
            <a:custGeom>
              <a:avLst/>
              <a:gdLst/>
              <a:ahLst/>
              <a:cxnLst/>
              <a:rect l="l" t="t" r="r" b="b"/>
              <a:pathLst>
                <a:path w="1356" h="9417" extrusionOk="0">
                  <a:moveTo>
                    <a:pt x="0" y="1"/>
                  </a:moveTo>
                  <a:lnTo>
                    <a:pt x="0" y="35"/>
                  </a:lnTo>
                  <a:cubicBezTo>
                    <a:pt x="0" y="47"/>
                    <a:pt x="12" y="82"/>
                    <a:pt x="12" y="105"/>
                  </a:cubicBezTo>
                  <a:cubicBezTo>
                    <a:pt x="23" y="174"/>
                    <a:pt x="58" y="267"/>
                    <a:pt x="81" y="383"/>
                  </a:cubicBezTo>
                  <a:cubicBezTo>
                    <a:pt x="139" y="614"/>
                    <a:pt x="243" y="950"/>
                    <a:pt x="348" y="1367"/>
                  </a:cubicBezTo>
                  <a:cubicBezTo>
                    <a:pt x="568" y="2190"/>
                    <a:pt x="822" y="3359"/>
                    <a:pt x="1008" y="4668"/>
                  </a:cubicBezTo>
                  <a:cubicBezTo>
                    <a:pt x="1112" y="5317"/>
                    <a:pt x="1181" y="5942"/>
                    <a:pt x="1228" y="6510"/>
                  </a:cubicBezTo>
                  <a:cubicBezTo>
                    <a:pt x="1274" y="7089"/>
                    <a:pt x="1297" y="7587"/>
                    <a:pt x="1320" y="8027"/>
                  </a:cubicBezTo>
                  <a:cubicBezTo>
                    <a:pt x="1332" y="8247"/>
                    <a:pt x="1332" y="8432"/>
                    <a:pt x="1332" y="8606"/>
                  </a:cubicBezTo>
                  <a:lnTo>
                    <a:pt x="1332" y="9034"/>
                  </a:lnTo>
                  <a:lnTo>
                    <a:pt x="1332" y="9312"/>
                  </a:lnTo>
                  <a:lnTo>
                    <a:pt x="1332" y="9382"/>
                  </a:lnTo>
                  <a:lnTo>
                    <a:pt x="1332" y="9417"/>
                  </a:lnTo>
                  <a:cubicBezTo>
                    <a:pt x="1332" y="9417"/>
                    <a:pt x="1332" y="9405"/>
                    <a:pt x="1344" y="9393"/>
                  </a:cubicBezTo>
                  <a:lnTo>
                    <a:pt x="1344" y="9324"/>
                  </a:lnTo>
                  <a:cubicBezTo>
                    <a:pt x="1344" y="9266"/>
                    <a:pt x="1355" y="9162"/>
                    <a:pt x="1355" y="9046"/>
                  </a:cubicBezTo>
                  <a:lnTo>
                    <a:pt x="1355" y="8617"/>
                  </a:lnTo>
                  <a:lnTo>
                    <a:pt x="1355" y="8038"/>
                  </a:lnTo>
                  <a:cubicBezTo>
                    <a:pt x="1355" y="7598"/>
                    <a:pt x="1332" y="7077"/>
                    <a:pt x="1286" y="6521"/>
                  </a:cubicBezTo>
                  <a:cubicBezTo>
                    <a:pt x="1239" y="5942"/>
                    <a:pt x="1181" y="5317"/>
                    <a:pt x="1089" y="4668"/>
                  </a:cubicBezTo>
                  <a:cubicBezTo>
                    <a:pt x="892" y="3348"/>
                    <a:pt x="626" y="2190"/>
                    <a:pt x="406" y="1344"/>
                  </a:cubicBezTo>
                  <a:cubicBezTo>
                    <a:pt x="301" y="927"/>
                    <a:pt x="197" y="603"/>
                    <a:pt x="128" y="371"/>
                  </a:cubicBezTo>
                  <a:cubicBezTo>
                    <a:pt x="81" y="267"/>
                    <a:pt x="58" y="174"/>
                    <a:pt x="46" y="105"/>
                  </a:cubicBezTo>
                  <a:cubicBezTo>
                    <a:pt x="23" y="82"/>
                    <a:pt x="12" y="47"/>
                    <a:pt x="12" y="35"/>
                  </a:cubicBezTo>
                  <a:cubicBezTo>
                    <a:pt x="0" y="24"/>
                    <a:pt x="0" y="1"/>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682;p45">
              <a:extLst>
                <a:ext uri="{FF2B5EF4-FFF2-40B4-BE49-F238E27FC236}">
                  <a16:creationId xmlns:a16="http://schemas.microsoft.com/office/drawing/2014/main" xmlns="" id="{1FCD103E-6B98-B316-8F57-121AA78870D9}"/>
                </a:ext>
              </a:extLst>
            </p:cNvPr>
            <p:cNvSpPr/>
            <p:nvPr/>
          </p:nvSpPr>
          <p:spPr>
            <a:xfrm>
              <a:off x="1807289" y="3972803"/>
              <a:ext cx="149300" cy="102502"/>
            </a:xfrm>
            <a:custGeom>
              <a:avLst/>
              <a:gdLst/>
              <a:ahLst/>
              <a:cxnLst/>
              <a:rect l="l" t="t" r="r" b="b"/>
              <a:pathLst>
                <a:path w="2179" h="1496" extrusionOk="0">
                  <a:moveTo>
                    <a:pt x="2" y="0"/>
                  </a:moveTo>
                  <a:cubicBezTo>
                    <a:pt x="2" y="0"/>
                    <a:pt x="1" y="1"/>
                    <a:pt x="1" y="1"/>
                  </a:cubicBezTo>
                  <a:cubicBezTo>
                    <a:pt x="1" y="12"/>
                    <a:pt x="464" y="348"/>
                    <a:pt x="1078" y="765"/>
                  </a:cubicBezTo>
                  <a:cubicBezTo>
                    <a:pt x="1669" y="1186"/>
                    <a:pt x="2149" y="1495"/>
                    <a:pt x="2177" y="1495"/>
                  </a:cubicBezTo>
                  <a:cubicBezTo>
                    <a:pt x="2178" y="1495"/>
                    <a:pt x="2178" y="1495"/>
                    <a:pt x="2178" y="1495"/>
                  </a:cubicBezTo>
                  <a:cubicBezTo>
                    <a:pt x="2178" y="1483"/>
                    <a:pt x="1692" y="1136"/>
                    <a:pt x="1101" y="730"/>
                  </a:cubicBezTo>
                  <a:cubicBezTo>
                    <a:pt x="510" y="310"/>
                    <a:pt x="41" y="0"/>
                    <a:pt x="2"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683;p45">
              <a:extLst>
                <a:ext uri="{FF2B5EF4-FFF2-40B4-BE49-F238E27FC236}">
                  <a16:creationId xmlns:a16="http://schemas.microsoft.com/office/drawing/2014/main" xmlns="" id="{73370E2D-B497-8662-9EA6-D78D51B23E01}"/>
                </a:ext>
              </a:extLst>
            </p:cNvPr>
            <p:cNvSpPr/>
            <p:nvPr/>
          </p:nvSpPr>
          <p:spPr>
            <a:xfrm>
              <a:off x="1955695" y="3852214"/>
              <a:ext cx="139707" cy="132581"/>
            </a:xfrm>
            <a:custGeom>
              <a:avLst/>
              <a:gdLst/>
              <a:ahLst/>
              <a:cxnLst/>
              <a:rect l="l" t="t" r="r" b="b"/>
              <a:pathLst>
                <a:path w="2039" h="1935" extrusionOk="0">
                  <a:moveTo>
                    <a:pt x="2039" y="0"/>
                  </a:moveTo>
                  <a:cubicBezTo>
                    <a:pt x="2039" y="1"/>
                    <a:pt x="2004" y="24"/>
                    <a:pt x="1946" y="70"/>
                  </a:cubicBezTo>
                  <a:cubicBezTo>
                    <a:pt x="1888" y="128"/>
                    <a:pt x="1819" y="186"/>
                    <a:pt x="1726" y="267"/>
                  </a:cubicBezTo>
                  <a:cubicBezTo>
                    <a:pt x="1541" y="440"/>
                    <a:pt x="1286" y="695"/>
                    <a:pt x="1008" y="950"/>
                  </a:cubicBezTo>
                  <a:cubicBezTo>
                    <a:pt x="730" y="1216"/>
                    <a:pt x="487" y="1448"/>
                    <a:pt x="290" y="1633"/>
                  </a:cubicBezTo>
                  <a:lnTo>
                    <a:pt x="70" y="1853"/>
                  </a:lnTo>
                  <a:cubicBezTo>
                    <a:pt x="24" y="1911"/>
                    <a:pt x="1" y="1934"/>
                    <a:pt x="1" y="1934"/>
                  </a:cubicBezTo>
                  <a:cubicBezTo>
                    <a:pt x="12" y="1934"/>
                    <a:pt x="35" y="1923"/>
                    <a:pt x="70" y="1865"/>
                  </a:cubicBezTo>
                  <a:cubicBezTo>
                    <a:pt x="128" y="1819"/>
                    <a:pt x="197" y="1749"/>
                    <a:pt x="302" y="1656"/>
                  </a:cubicBezTo>
                  <a:cubicBezTo>
                    <a:pt x="487" y="1506"/>
                    <a:pt x="742" y="1251"/>
                    <a:pt x="1031" y="996"/>
                  </a:cubicBezTo>
                  <a:cubicBezTo>
                    <a:pt x="1321" y="730"/>
                    <a:pt x="1587" y="487"/>
                    <a:pt x="1761" y="301"/>
                  </a:cubicBezTo>
                  <a:cubicBezTo>
                    <a:pt x="1842" y="209"/>
                    <a:pt x="1923" y="139"/>
                    <a:pt x="1958" y="81"/>
                  </a:cubicBezTo>
                  <a:cubicBezTo>
                    <a:pt x="2004" y="24"/>
                    <a:pt x="2039" y="1"/>
                    <a:pt x="203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684;p45">
              <a:extLst>
                <a:ext uri="{FF2B5EF4-FFF2-40B4-BE49-F238E27FC236}">
                  <a16:creationId xmlns:a16="http://schemas.microsoft.com/office/drawing/2014/main" xmlns="" id="{75ED6765-989C-275A-DA52-3FB0C535DC4D}"/>
                </a:ext>
              </a:extLst>
            </p:cNvPr>
            <p:cNvSpPr/>
            <p:nvPr/>
          </p:nvSpPr>
          <p:spPr>
            <a:xfrm>
              <a:off x="1700198" y="3918058"/>
              <a:ext cx="122304" cy="66736"/>
            </a:xfrm>
            <a:custGeom>
              <a:avLst/>
              <a:gdLst/>
              <a:ahLst/>
              <a:cxnLst/>
              <a:rect l="l" t="t" r="r" b="b"/>
              <a:pathLst>
                <a:path w="1785" h="974" extrusionOk="0">
                  <a:moveTo>
                    <a:pt x="8" y="1"/>
                  </a:moveTo>
                  <a:cubicBezTo>
                    <a:pt x="3" y="1"/>
                    <a:pt x="0" y="1"/>
                    <a:pt x="0" y="1"/>
                  </a:cubicBezTo>
                  <a:cubicBezTo>
                    <a:pt x="683" y="943"/>
                    <a:pt x="1659" y="974"/>
                    <a:pt x="1773" y="974"/>
                  </a:cubicBezTo>
                  <a:cubicBezTo>
                    <a:pt x="1781" y="974"/>
                    <a:pt x="1785" y="973"/>
                    <a:pt x="1784" y="973"/>
                  </a:cubicBezTo>
                  <a:cubicBezTo>
                    <a:pt x="1286" y="22"/>
                    <a:pt x="111" y="1"/>
                    <a:pt x="8"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685;p45">
              <a:extLst>
                <a:ext uri="{FF2B5EF4-FFF2-40B4-BE49-F238E27FC236}">
                  <a16:creationId xmlns:a16="http://schemas.microsoft.com/office/drawing/2014/main" xmlns="" id="{A85E52A7-0CC8-5DD6-08F3-504E3D83D9C5}"/>
                </a:ext>
              </a:extLst>
            </p:cNvPr>
            <p:cNvSpPr/>
            <p:nvPr/>
          </p:nvSpPr>
          <p:spPr>
            <a:xfrm>
              <a:off x="1816813" y="3884759"/>
              <a:ext cx="72286" cy="126209"/>
            </a:xfrm>
            <a:custGeom>
              <a:avLst/>
              <a:gdLst/>
              <a:ahLst/>
              <a:cxnLst/>
              <a:rect l="l" t="t" r="r" b="b"/>
              <a:pathLst>
                <a:path w="1055" h="1842" extrusionOk="0">
                  <a:moveTo>
                    <a:pt x="24" y="0"/>
                  </a:moveTo>
                  <a:lnTo>
                    <a:pt x="24" y="0"/>
                  </a:lnTo>
                  <a:cubicBezTo>
                    <a:pt x="1" y="1216"/>
                    <a:pt x="881" y="1842"/>
                    <a:pt x="881" y="1842"/>
                  </a:cubicBezTo>
                  <a:cubicBezTo>
                    <a:pt x="1055" y="718"/>
                    <a:pt x="24" y="0"/>
                    <a:pt x="24"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86;p45">
              <a:extLst>
                <a:ext uri="{FF2B5EF4-FFF2-40B4-BE49-F238E27FC236}">
                  <a16:creationId xmlns:a16="http://schemas.microsoft.com/office/drawing/2014/main" xmlns="" id="{E90E17BD-DA5B-7DD4-39E4-849A9D24BF58}"/>
                </a:ext>
              </a:extLst>
            </p:cNvPr>
            <p:cNvSpPr/>
            <p:nvPr/>
          </p:nvSpPr>
          <p:spPr>
            <a:xfrm>
              <a:off x="2071556" y="3761703"/>
              <a:ext cx="115109" cy="112780"/>
            </a:xfrm>
            <a:custGeom>
              <a:avLst/>
              <a:gdLst/>
              <a:ahLst/>
              <a:cxnLst/>
              <a:rect l="l" t="t" r="r" b="b"/>
              <a:pathLst>
                <a:path w="1680" h="1646" extrusionOk="0">
                  <a:moveTo>
                    <a:pt x="1680" y="1"/>
                  </a:moveTo>
                  <a:lnTo>
                    <a:pt x="1680" y="1"/>
                  </a:lnTo>
                  <a:cubicBezTo>
                    <a:pt x="325" y="453"/>
                    <a:pt x="1" y="1646"/>
                    <a:pt x="1" y="1646"/>
                  </a:cubicBezTo>
                  <a:cubicBezTo>
                    <a:pt x="1274" y="1402"/>
                    <a:pt x="1680" y="1"/>
                    <a:pt x="168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87;p45">
              <a:extLst>
                <a:ext uri="{FF2B5EF4-FFF2-40B4-BE49-F238E27FC236}">
                  <a16:creationId xmlns:a16="http://schemas.microsoft.com/office/drawing/2014/main" xmlns="" id="{F539CBA0-C7B2-4516-1AEC-DC314394654D}"/>
                </a:ext>
              </a:extLst>
            </p:cNvPr>
            <p:cNvSpPr/>
            <p:nvPr/>
          </p:nvSpPr>
          <p:spPr>
            <a:xfrm>
              <a:off x="1779540" y="3403841"/>
              <a:ext cx="110382" cy="187327"/>
            </a:xfrm>
            <a:custGeom>
              <a:avLst/>
              <a:gdLst/>
              <a:ahLst/>
              <a:cxnLst/>
              <a:rect l="l" t="t" r="r" b="b"/>
              <a:pathLst>
                <a:path w="1611" h="2734" extrusionOk="0">
                  <a:moveTo>
                    <a:pt x="0" y="1"/>
                  </a:moveTo>
                  <a:lnTo>
                    <a:pt x="0" y="1"/>
                  </a:lnTo>
                  <a:cubicBezTo>
                    <a:pt x="46" y="1851"/>
                    <a:pt x="1415" y="2720"/>
                    <a:pt x="1425" y="2734"/>
                  </a:cubicBezTo>
                  <a:lnTo>
                    <a:pt x="1425" y="2734"/>
                  </a:lnTo>
                  <a:cubicBezTo>
                    <a:pt x="1610" y="1043"/>
                    <a:pt x="1" y="1"/>
                    <a:pt x="0" y="1"/>
                  </a:cubicBezTo>
                  <a:close/>
                  <a:moveTo>
                    <a:pt x="1425" y="2734"/>
                  </a:moveTo>
                  <a:cubicBezTo>
                    <a:pt x="1425" y="2734"/>
                    <a:pt x="1425" y="2734"/>
                    <a:pt x="1425" y="2734"/>
                  </a:cubicBezTo>
                  <a:cubicBezTo>
                    <a:pt x="1425" y="2734"/>
                    <a:pt x="1425" y="2734"/>
                    <a:pt x="1425" y="2734"/>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88;p45">
              <a:extLst>
                <a:ext uri="{FF2B5EF4-FFF2-40B4-BE49-F238E27FC236}">
                  <a16:creationId xmlns:a16="http://schemas.microsoft.com/office/drawing/2014/main" xmlns="" id="{CA164FEB-A9A2-0311-A42B-D1D3A6B30A44}"/>
                </a:ext>
              </a:extLst>
            </p:cNvPr>
            <p:cNvSpPr/>
            <p:nvPr/>
          </p:nvSpPr>
          <p:spPr>
            <a:xfrm>
              <a:off x="1991392" y="4039470"/>
              <a:ext cx="153274" cy="170677"/>
            </a:xfrm>
            <a:custGeom>
              <a:avLst/>
              <a:gdLst/>
              <a:ahLst/>
              <a:cxnLst/>
              <a:rect l="l" t="t" r="r" b="b"/>
              <a:pathLst>
                <a:path w="2237" h="2491" extrusionOk="0">
                  <a:moveTo>
                    <a:pt x="2236" y="1"/>
                  </a:moveTo>
                  <a:cubicBezTo>
                    <a:pt x="2236" y="1"/>
                    <a:pt x="2201" y="24"/>
                    <a:pt x="2120" y="70"/>
                  </a:cubicBezTo>
                  <a:cubicBezTo>
                    <a:pt x="2051" y="116"/>
                    <a:pt x="1946" y="186"/>
                    <a:pt x="1819" y="279"/>
                  </a:cubicBezTo>
                  <a:cubicBezTo>
                    <a:pt x="1576" y="464"/>
                    <a:pt x="1252" y="742"/>
                    <a:pt x="939" y="1089"/>
                  </a:cubicBezTo>
                  <a:cubicBezTo>
                    <a:pt x="615" y="1437"/>
                    <a:pt x="383" y="1796"/>
                    <a:pt x="232" y="2051"/>
                  </a:cubicBezTo>
                  <a:cubicBezTo>
                    <a:pt x="151" y="2190"/>
                    <a:pt x="93" y="2305"/>
                    <a:pt x="59" y="2375"/>
                  </a:cubicBezTo>
                  <a:cubicBezTo>
                    <a:pt x="12" y="2444"/>
                    <a:pt x="1" y="2491"/>
                    <a:pt x="1" y="2491"/>
                  </a:cubicBezTo>
                  <a:cubicBezTo>
                    <a:pt x="1" y="2491"/>
                    <a:pt x="24" y="2444"/>
                    <a:pt x="70" y="2375"/>
                  </a:cubicBezTo>
                  <a:cubicBezTo>
                    <a:pt x="117" y="2305"/>
                    <a:pt x="174" y="2201"/>
                    <a:pt x="256" y="2074"/>
                  </a:cubicBezTo>
                  <a:cubicBezTo>
                    <a:pt x="429" y="1807"/>
                    <a:pt x="672" y="1460"/>
                    <a:pt x="985" y="1112"/>
                  </a:cubicBezTo>
                  <a:cubicBezTo>
                    <a:pt x="1298" y="765"/>
                    <a:pt x="1599" y="487"/>
                    <a:pt x="1854" y="302"/>
                  </a:cubicBezTo>
                  <a:cubicBezTo>
                    <a:pt x="1970" y="221"/>
                    <a:pt x="2062" y="128"/>
                    <a:pt x="2143" y="82"/>
                  </a:cubicBezTo>
                  <a:cubicBezTo>
                    <a:pt x="2213" y="24"/>
                    <a:pt x="2236" y="1"/>
                    <a:pt x="223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89;p45">
              <a:extLst>
                <a:ext uri="{FF2B5EF4-FFF2-40B4-BE49-F238E27FC236}">
                  <a16:creationId xmlns:a16="http://schemas.microsoft.com/office/drawing/2014/main" xmlns="" id="{9AE22412-F45E-CAE7-88AF-D59D82B1544B}"/>
                </a:ext>
              </a:extLst>
            </p:cNvPr>
            <p:cNvSpPr/>
            <p:nvPr/>
          </p:nvSpPr>
          <p:spPr>
            <a:xfrm>
              <a:off x="2035859" y="3979929"/>
              <a:ext cx="50840" cy="131005"/>
            </a:xfrm>
            <a:custGeom>
              <a:avLst/>
              <a:gdLst/>
              <a:ahLst/>
              <a:cxnLst/>
              <a:rect l="l" t="t" r="r" b="b"/>
              <a:pathLst>
                <a:path w="742" h="1912" extrusionOk="0">
                  <a:moveTo>
                    <a:pt x="556" y="1"/>
                  </a:moveTo>
                  <a:cubicBezTo>
                    <a:pt x="556" y="1"/>
                    <a:pt x="0" y="823"/>
                    <a:pt x="197" y="1912"/>
                  </a:cubicBezTo>
                  <a:cubicBezTo>
                    <a:pt x="197" y="1912"/>
                    <a:pt x="742" y="1205"/>
                    <a:pt x="55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90;p45">
              <a:extLst>
                <a:ext uri="{FF2B5EF4-FFF2-40B4-BE49-F238E27FC236}">
                  <a16:creationId xmlns:a16="http://schemas.microsoft.com/office/drawing/2014/main" xmlns="" id="{2BA84A03-FC74-61D6-5FBC-A08507825D71}"/>
                </a:ext>
              </a:extLst>
            </p:cNvPr>
            <p:cNvSpPr/>
            <p:nvPr/>
          </p:nvSpPr>
          <p:spPr>
            <a:xfrm>
              <a:off x="2123149" y="4053242"/>
              <a:ext cx="96062" cy="20966"/>
            </a:xfrm>
            <a:custGeom>
              <a:avLst/>
              <a:gdLst/>
              <a:ahLst/>
              <a:cxnLst/>
              <a:rect l="l" t="t" r="r" b="b"/>
              <a:pathLst>
                <a:path w="1402" h="306" extrusionOk="0">
                  <a:moveTo>
                    <a:pt x="996" y="1"/>
                  </a:moveTo>
                  <a:cubicBezTo>
                    <a:pt x="730" y="1"/>
                    <a:pt x="363" y="51"/>
                    <a:pt x="0" y="263"/>
                  </a:cubicBezTo>
                  <a:cubicBezTo>
                    <a:pt x="0" y="263"/>
                    <a:pt x="146" y="305"/>
                    <a:pt x="381" y="305"/>
                  </a:cubicBezTo>
                  <a:cubicBezTo>
                    <a:pt x="638" y="305"/>
                    <a:pt x="1002" y="255"/>
                    <a:pt x="1402" y="43"/>
                  </a:cubicBezTo>
                  <a:cubicBezTo>
                    <a:pt x="1402" y="43"/>
                    <a:pt x="1241" y="1"/>
                    <a:pt x="99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91;p45">
              <a:extLst>
                <a:ext uri="{FF2B5EF4-FFF2-40B4-BE49-F238E27FC236}">
                  <a16:creationId xmlns:a16="http://schemas.microsoft.com/office/drawing/2014/main" xmlns="" id="{F7C13E1E-8C19-4869-394D-B4EE55EE66A6}"/>
                </a:ext>
              </a:extLst>
            </p:cNvPr>
            <p:cNvSpPr/>
            <p:nvPr/>
          </p:nvSpPr>
          <p:spPr>
            <a:xfrm>
              <a:off x="1800986" y="4222820"/>
              <a:ext cx="334914" cy="269822"/>
            </a:xfrm>
            <a:custGeom>
              <a:avLst/>
              <a:gdLst/>
              <a:ahLst/>
              <a:cxnLst/>
              <a:rect l="l" t="t" r="r" b="b"/>
              <a:pathLst>
                <a:path w="4888" h="3938" extrusionOk="0">
                  <a:moveTo>
                    <a:pt x="0" y="0"/>
                  </a:moveTo>
                  <a:lnTo>
                    <a:pt x="591" y="3938"/>
                  </a:lnTo>
                  <a:lnTo>
                    <a:pt x="4077" y="3938"/>
                  </a:lnTo>
                  <a:lnTo>
                    <a:pt x="4888" y="46"/>
                  </a:lnTo>
                  <a:lnTo>
                    <a:pt x="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92;p45">
              <a:extLst>
                <a:ext uri="{FF2B5EF4-FFF2-40B4-BE49-F238E27FC236}">
                  <a16:creationId xmlns:a16="http://schemas.microsoft.com/office/drawing/2014/main" xmlns="" id="{76365D5F-999C-5BE1-4D39-C990D31681C9}"/>
                </a:ext>
              </a:extLst>
            </p:cNvPr>
            <p:cNvSpPr/>
            <p:nvPr/>
          </p:nvSpPr>
          <p:spPr>
            <a:xfrm>
              <a:off x="1828735" y="4394180"/>
              <a:ext cx="273864" cy="2467"/>
            </a:xfrm>
            <a:custGeom>
              <a:avLst/>
              <a:gdLst/>
              <a:ahLst/>
              <a:cxnLst/>
              <a:rect l="l" t="t" r="r" b="b"/>
              <a:pathLst>
                <a:path w="3997" h="36" extrusionOk="0">
                  <a:moveTo>
                    <a:pt x="1993" y="1"/>
                  </a:moveTo>
                  <a:cubicBezTo>
                    <a:pt x="892" y="1"/>
                    <a:pt x="0" y="24"/>
                    <a:pt x="0" y="24"/>
                  </a:cubicBezTo>
                  <a:cubicBezTo>
                    <a:pt x="0" y="24"/>
                    <a:pt x="892" y="35"/>
                    <a:pt x="1993" y="35"/>
                  </a:cubicBezTo>
                  <a:cubicBezTo>
                    <a:pt x="3093" y="35"/>
                    <a:pt x="3996" y="35"/>
                    <a:pt x="3996" y="24"/>
                  </a:cubicBezTo>
                  <a:cubicBezTo>
                    <a:pt x="3996" y="1"/>
                    <a:pt x="3104" y="1"/>
                    <a:pt x="1993"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93;p45">
              <a:extLst>
                <a:ext uri="{FF2B5EF4-FFF2-40B4-BE49-F238E27FC236}">
                  <a16:creationId xmlns:a16="http://schemas.microsoft.com/office/drawing/2014/main" xmlns="" id="{95A6B79D-771E-FB7A-1CE6-F8C83A8BD46D}"/>
                </a:ext>
              </a:extLst>
            </p:cNvPr>
            <p:cNvSpPr/>
            <p:nvPr/>
          </p:nvSpPr>
          <p:spPr>
            <a:xfrm>
              <a:off x="1827159" y="4381162"/>
              <a:ext cx="276194" cy="2809"/>
            </a:xfrm>
            <a:custGeom>
              <a:avLst/>
              <a:gdLst/>
              <a:ahLst/>
              <a:cxnLst/>
              <a:rect l="l" t="t" r="r" b="b"/>
              <a:pathLst>
                <a:path w="4031" h="41" extrusionOk="0">
                  <a:moveTo>
                    <a:pt x="2921" y="1"/>
                  </a:moveTo>
                  <a:cubicBezTo>
                    <a:pt x="2649" y="1"/>
                    <a:pt x="2341" y="2"/>
                    <a:pt x="2016" y="5"/>
                  </a:cubicBezTo>
                  <a:cubicBezTo>
                    <a:pt x="904" y="5"/>
                    <a:pt x="0" y="5"/>
                    <a:pt x="0" y="17"/>
                  </a:cubicBezTo>
                  <a:cubicBezTo>
                    <a:pt x="0" y="17"/>
                    <a:pt x="904" y="40"/>
                    <a:pt x="2016" y="40"/>
                  </a:cubicBezTo>
                  <a:cubicBezTo>
                    <a:pt x="3127" y="40"/>
                    <a:pt x="4031" y="40"/>
                    <a:pt x="4031" y="17"/>
                  </a:cubicBezTo>
                  <a:cubicBezTo>
                    <a:pt x="4031" y="9"/>
                    <a:pt x="3579" y="1"/>
                    <a:pt x="292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94;p45">
              <a:extLst>
                <a:ext uri="{FF2B5EF4-FFF2-40B4-BE49-F238E27FC236}">
                  <a16:creationId xmlns:a16="http://schemas.microsoft.com/office/drawing/2014/main" xmlns="" id="{EAFB2A44-403E-1DB6-A7BE-9E43DDA46F8C}"/>
                </a:ext>
              </a:extLst>
            </p:cNvPr>
            <p:cNvSpPr/>
            <p:nvPr/>
          </p:nvSpPr>
          <p:spPr>
            <a:xfrm>
              <a:off x="1827159" y="4366088"/>
              <a:ext cx="276194" cy="2809"/>
            </a:xfrm>
            <a:custGeom>
              <a:avLst/>
              <a:gdLst/>
              <a:ahLst/>
              <a:cxnLst/>
              <a:rect l="l" t="t" r="r" b="b"/>
              <a:pathLst>
                <a:path w="4031" h="41" extrusionOk="0">
                  <a:moveTo>
                    <a:pt x="2851" y="1"/>
                  </a:moveTo>
                  <a:cubicBezTo>
                    <a:pt x="2596" y="1"/>
                    <a:pt x="2313" y="2"/>
                    <a:pt x="2016" y="5"/>
                  </a:cubicBezTo>
                  <a:cubicBezTo>
                    <a:pt x="904" y="5"/>
                    <a:pt x="0" y="5"/>
                    <a:pt x="0" y="28"/>
                  </a:cubicBezTo>
                  <a:cubicBezTo>
                    <a:pt x="0" y="28"/>
                    <a:pt x="904" y="40"/>
                    <a:pt x="2016" y="40"/>
                  </a:cubicBezTo>
                  <a:cubicBezTo>
                    <a:pt x="3127" y="40"/>
                    <a:pt x="4031" y="40"/>
                    <a:pt x="4031" y="28"/>
                  </a:cubicBezTo>
                  <a:cubicBezTo>
                    <a:pt x="4031" y="12"/>
                    <a:pt x="3547" y="1"/>
                    <a:pt x="285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95;p45">
              <a:extLst>
                <a:ext uri="{FF2B5EF4-FFF2-40B4-BE49-F238E27FC236}">
                  <a16:creationId xmlns:a16="http://schemas.microsoft.com/office/drawing/2014/main" xmlns="" id="{2A4F0387-F69D-E870-03E4-74BFF5CAA192}"/>
                </a:ext>
              </a:extLst>
            </p:cNvPr>
            <p:cNvSpPr/>
            <p:nvPr/>
          </p:nvSpPr>
          <p:spPr>
            <a:xfrm>
              <a:off x="1857306" y="4409254"/>
              <a:ext cx="12744" cy="68312"/>
            </a:xfrm>
            <a:custGeom>
              <a:avLst/>
              <a:gdLst/>
              <a:ahLst/>
              <a:cxnLst/>
              <a:rect l="l" t="t" r="r" b="b"/>
              <a:pathLst>
                <a:path w="186" h="997" extrusionOk="0">
                  <a:moveTo>
                    <a:pt x="0" y="1"/>
                  </a:moveTo>
                  <a:cubicBezTo>
                    <a:pt x="0" y="1"/>
                    <a:pt x="24" y="232"/>
                    <a:pt x="70" y="510"/>
                  </a:cubicBezTo>
                  <a:cubicBezTo>
                    <a:pt x="116" y="788"/>
                    <a:pt x="163" y="997"/>
                    <a:pt x="174" y="997"/>
                  </a:cubicBezTo>
                  <a:cubicBezTo>
                    <a:pt x="186" y="985"/>
                    <a:pt x="163" y="765"/>
                    <a:pt x="105" y="499"/>
                  </a:cubicBezTo>
                  <a:cubicBezTo>
                    <a:pt x="58" y="221"/>
                    <a:pt x="12" y="1"/>
                    <a:pt x="0"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96;p45">
              <a:extLst>
                <a:ext uri="{FF2B5EF4-FFF2-40B4-BE49-F238E27FC236}">
                  <a16:creationId xmlns:a16="http://schemas.microsoft.com/office/drawing/2014/main" xmlns="" id="{8030BA83-F948-EA19-A89A-6AE51AEE5BE8}"/>
                </a:ext>
              </a:extLst>
            </p:cNvPr>
            <p:cNvSpPr/>
            <p:nvPr/>
          </p:nvSpPr>
          <p:spPr>
            <a:xfrm>
              <a:off x="1880327" y="4408500"/>
              <a:ext cx="5618" cy="66736"/>
            </a:xfrm>
            <a:custGeom>
              <a:avLst/>
              <a:gdLst/>
              <a:ahLst/>
              <a:cxnLst/>
              <a:rect l="l" t="t" r="r" b="b"/>
              <a:pathLst>
                <a:path w="82" h="974" extrusionOk="0">
                  <a:moveTo>
                    <a:pt x="0" y="0"/>
                  </a:moveTo>
                  <a:cubicBezTo>
                    <a:pt x="0" y="12"/>
                    <a:pt x="12" y="232"/>
                    <a:pt x="23" y="487"/>
                  </a:cubicBezTo>
                  <a:cubicBezTo>
                    <a:pt x="35" y="753"/>
                    <a:pt x="58" y="973"/>
                    <a:pt x="70" y="973"/>
                  </a:cubicBezTo>
                  <a:cubicBezTo>
                    <a:pt x="81" y="973"/>
                    <a:pt x="81" y="753"/>
                    <a:pt x="58" y="475"/>
                  </a:cubicBezTo>
                  <a:cubicBezTo>
                    <a:pt x="35" y="220"/>
                    <a:pt x="12" y="0"/>
                    <a:pt x="0"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97;p45">
              <a:extLst>
                <a:ext uri="{FF2B5EF4-FFF2-40B4-BE49-F238E27FC236}">
                  <a16:creationId xmlns:a16="http://schemas.microsoft.com/office/drawing/2014/main" xmlns="" id="{B07A5481-E14B-0501-4488-EDD5316C7242}"/>
                </a:ext>
              </a:extLst>
            </p:cNvPr>
            <p:cNvSpPr/>
            <p:nvPr/>
          </p:nvSpPr>
          <p:spPr>
            <a:xfrm>
              <a:off x="1905678" y="4406102"/>
              <a:ext cx="10415" cy="69134"/>
            </a:xfrm>
            <a:custGeom>
              <a:avLst/>
              <a:gdLst/>
              <a:ahLst/>
              <a:cxnLst/>
              <a:rect l="l" t="t" r="r" b="b"/>
              <a:pathLst>
                <a:path w="152" h="1009" extrusionOk="0">
                  <a:moveTo>
                    <a:pt x="12" y="0"/>
                  </a:moveTo>
                  <a:cubicBezTo>
                    <a:pt x="1" y="0"/>
                    <a:pt x="12" y="232"/>
                    <a:pt x="47" y="510"/>
                  </a:cubicBezTo>
                  <a:cubicBezTo>
                    <a:pt x="70" y="788"/>
                    <a:pt x="117" y="1008"/>
                    <a:pt x="128" y="1008"/>
                  </a:cubicBezTo>
                  <a:cubicBezTo>
                    <a:pt x="151" y="1008"/>
                    <a:pt x="117" y="776"/>
                    <a:pt x="94" y="510"/>
                  </a:cubicBezTo>
                  <a:cubicBezTo>
                    <a:pt x="47" y="220"/>
                    <a:pt x="36" y="0"/>
                    <a:pt x="12"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98;p45">
              <a:extLst>
                <a:ext uri="{FF2B5EF4-FFF2-40B4-BE49-F238E27FC236}">
                  <a16:creationId xmlns:a16="http://schemas.microsoft.com/office/drawing/2014/main" xmlns="" id="{E65282FF-01D6-253F-72DB-1C6AD05237CF}"/>
                </a:ext>
              </a:extLst>
            </p:cNvPr>
            <p:cNvSpPr/>
            <p:nvPr/>
          </p:nvSpPr>
          <p:spPr>
            <a:xfrm>
              <a:off x="1931920" y="4406102"/>
              <a:ext cx="4796" cy="69888"/>
            </a:xfrm>
            <a:custGeom>
              <a:avLst/>
              <a:gdLst/>
              <a:ahLst/>
              <a:cxnLst/>
              <a:rect l="l" t="t" r="r" b="b"/>
              <a:pathLst>
                <a:path w="70" h="1020" extrusionOk="0">
                  <a:moveTo>
                    <a:pt x="23" y="0"/>
                  </a:moveTo>
                  <a:cubicBezTo>
                    <a:pt x="12" y="0"/>
                    <a:pt x="0" y="232"/>
                    <a:pt x="12" y="510"/>
                  </a:cubicBezTo>
                  <a:cubicBezTo>
                    <a:pt x="12" y="788"/>
                    <a:pt x="35" y="1020"/>
                    <a:pt x="58" y="1020"/>
                  </a:cubicBezTo>
                  <a:cubicBezTo>
                    <a:pt x="70" y="1020"/>
                    <a:pt x="58" y="788"/>
                    <a:pt x="58" y="510"/>
                  </a:cubicBezTo>
                  <a:cubicBezTo>
                    <a:pt x="35" y="232"/>
                    <a:pt x="35" y="0"/>
                    <a:pt x="23"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99;p45">
              <a:extLst>
                <a:ext uri="{FF2B5EF4-FFF2-40B4-BE49-F238E27FC236}">
                  <a16:creationId xmlns:a16="http://schemas.microsoft.com/office/drawing/2014/main" xmlns="" id="{FA8B70A0-6A5D-2CEB-439E-97151F834FA9}"/>
                </a:ext>
              </a:extLst>
            </p:cNvPr>
            <p:cNvSpPr/>
            <p:nvPr/>
          </p:nvSpPr>
          <p:spPr>
            <a:xfrm>
              <a:off x="1968371" y="4409254"/>
              <a:ext cx="4865" cy="65982"/>
            </a:xfrm>
            <a:custGeom>
              <a:avLst/>
              <a:gdLst/>
              <a:ahLst/>
              <a:cxnLst/>
              <a:rect l="l" t="t" r="r" b="b"/>
              <a:pathLst>
                <a:path w="71" h="963" extrusionOk="0">
                  <a:moveTo>
                    <a:pt x="12" y="1"/>
                  </a:moveTo>
                  <a:cubicBezTo>
                    <a:pt x="12" y="1"/>
                    <a:pt x="1" y="221"/>
                    <a:pt x="12" y="476"/>
                  </a:cubicBezTo>
                  <a:cubicBezTo>
                    <a:pt x="24" y="742"/>
                    <a:pt x="47" y="962"/>
                    <a:pt x="59" y="962"/>
                  </a:cubicBezTo>
                  <a:cubicBezTo>
                    <a:pt x="70" y="962"/>
                    <a:pt x="70" y="742"/>
                    <a:pt x="59" y="476"/>
                  </a:cubicBezTo>
                  <a:cubicBezTo>
                    <a:pt x="47" y="221"/>
                    <a:pt x="24" y="1"/>
                    <a:pt x="12"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700;p45">
              <a:extLst>
                <a:ext uri="{FF2B5EF4-FFF2-40B4-BE49-F238E27FC236}">
                  <a16:creationId xmlns:a16="http://schemas.microsoft.com/office/drawing/2014/main" xmlns="" id="{ED5C8DBC-B1A3-0FF4-1F64-5F7DCBACA432}"/>
                </a:ext>
              </a:extLst>
            </p:cNvPr>
            <p:cNvSpPr/>
            <p:nvPr/>
          </p:nvSpPr>
          <p:spPr>
            <a:xfrm>
              <a:off x="1997764" y="4408500"/>
              <a:ext cx="3220" cy="67490"/>
            </a:xfrm>
            <a:custGeom>
              <a:avLst/>
              <a:gdLst/>
              <a:ahLst/>
              <a:cxnLst/>
              <a:rect l="l" t="t" r="r" b="b"/>
              <a:pathLst>
                <a:path w="47" h="985" extrusionOk="0">
                  <a:moveTo>
                    <a:pt x="35" y="0"/>
                  </a:moveTo>
                  <a:cubicBezTo>
                    <a:pt x="24" y="0"/>
                    <a:pt x="0" y="220"/>
                    <a:pt x="0" y="487"/>
                  </a:cubicBezTo>
                  <a:cubicBezTo>
                    <a:pt x="0" y="765"/>
                    <a:pt x="0" y="985"/>
                    <a:pt x="24" y="985"/>
                  </a:cubicBezTo>
                  <a:cubicBezTo>
                    <a:pt x="35" y="985"/>
                    <a:pt x="47" y="765"/>
                    <a:pt x="47" y="487"/>
                  </a:cubicBezTo>
                  <a:cubicBezTo>
                    <a:pt x="47" y="220"/>
                    <a:pt x="47" y="0"/>
                    <a:pt x="35"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701;p45">
              <a:extLst>
                <a:ext uri="{FF2B5EF4-FFF2-40B4-BE49-F238E27FC236}">
                  <a16:creationId xmlns:a16="http://schemas.microsoft.com/office/drawing/2014/main" xmlns="" id="{27F7A944-594E-2A2C-CF0A-CF9B141B1D08}"/>
                </a:ext>
              </a:extLst>
            </p:cNvPr>
            <p:cNvSpPr/>
            <p:nvPr/>
          </p:nvSpPr>
          <p:spPr>
            <a:xfrm>
              <a:off x="2023938" y="4400552"/>
              <a:ext cx="8770" cy="71532"/>
            </a:xfrm>
            <a:custGeom>
              <a:avLst/>
              <a:gdLst/>
              <a:ahLst/>
              <a:cxnLst/>
              <a:rect l="l" t="t" r="r" b="b"/>
              <a:pathLst>
                <a:path w="128" h="1044" extrusionOk="0">
                  <a:moveTo>
                    <a:pt x="116" y="0"/>
                  </a:moveTo>
                  <a:cubicBezTo>
                    <a:pt x="93" y="0"/>
                    <a:pt x="70" y="232"/>
                    <a:pt x="35" y="522"/>
                  </a:cubicBezTo>
                  <a:cubicBezTo>
                    <a:pt x="12" y="811"/>
                    <a:pt x="1" y="1043"/>
                    <a:pt x="12" y="1043"/>
                  </a:cubicBezTo>
                  <a:cubicBezTo>
                    <a:pt x="12" y="1043"/>
                    <a:pt x="13" y="1043"/>
                    <a:pt x="13" y="1043"/>
                  </a:cubicBezTo>
                  <a:cubicBezTo>
                    <a:pt x="25" y="1043"/>
                    <a:pt x="59" y="815"/>
                    <a:pt x="82" y="522"/>
                  </a:cubicBezTo>
                  <a:cubicBezTo>
                    <a:pt x="116" y="232"/>
                    <a:pt x="128" y="0"/>
                    <a:pt x="116"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702;p45">
              <a:extLst>
                <a:ext uri="{FF2B5EF4-FFF2-40B4-BE49-F238E27FC236}">
                  <a16:creationId xmlns:a16="http://schemas.microsoft.com/office/drawing/2014/main" xmlns="" id="{25B2B3B6-9E64-0A64-D4B3-54F6AC5D41FA}"/>
                </a:ext>
              </a:extLst>
            </p:cNvPr>
            <p:cNvSpPr/>
            <p:nvPr/>
          </p:nvSpPr>
          <p:spPr>
            <a:xfrm>
              <a:off x="2056483" y="4410007"/>
              <a:ext cx="15142" cy="58857"/>
            </a:xfrm>
            <a:custGeom>
              <a:avLst/>
              <a:gdLst/>
              <a:ahLst/>
              <a:cxnLst/>
              <a:rect l="l" t="t" r="r" b="b"/>
              <a:pathLst>
                <a:path w="221" h="859" extrusionOk="0">
                  <a:moveTo>
                    <a:pt x="207" y="1"/>
                  </a:moveTo>
                  <a:cubicBezTo>
                    <a:pt x="182" y="1"/>
                    <a:pt x="126" y="183"/>
                    <a:pt x="70" y="430"/>
                  </a:cubicBezTo>
                  <a:cubicBezTo>
                    <a:pt x="12" y="661"/>
                    <a:pt x="0" y="858"/>
                    <a:pt x="12" y="858"/>
                  </a:cubicBezTo>
                  <a:cubicBezTo>
                    <a:pt x="12" y="858"/>
                    <a:pt x="58" y="673"/>
                    <a:pt x="116" y="441"/>
                  </a:cubicBezTo>
                  <a:cubicBezTo>
                    <a:pt x="163" y="198"/>
                    <a:pt x="221" y="1"/>
                    <a:pt x="209" y="1"/>
                  </a:cubicBezTo>
                  <a:cubicBezTo>
                    <a:pt x="208" y="1"/>
                    <a:pt x="208" y="1"/>
                    <a:pt x="207"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703;p45">
              <a:extLst>
                <a:ext uri="{FF2B5EF4-FFF2-40B4-BE49-F238E27FC236}">
                  <a16:creationId xmlns:a16="http://schemas.microsoft.com/office/drawing/2014/main" xmlns="" id="{FBCEBD7C-39E8-E684-DCE1-008806605434}"/>
                </a:ext>
              </a:extLst>
            </p:cNvPr>
            <p:cNvSpPr/>
            <p:nvPr/>
          </p:nvSpPr>
          <p:spPr>
            <a:xfrm>
              <a:off x="1773168" y="4169651"/>
              <a:ext cx="385754" cy="69888"/>
            </a:xfrm>
            <a:custGeom>
              <a:avLst/>
              <a:gdLst/>
              <a:ahLst/>
              <a:cxnLst/>
              <a:rect l="l" t="t" r="r" b="b"/>
              <a:pathLst>
                <a:path w="5630" h="1020" extrusionOk="0">
                  <a:moveTo>
                    <a:pt x="1" y="0"/>
                  </a:moveTo>
                  <a:lnTo>
                    <a:pt x="1" y="730"/>
                  </a:lnTo>
                  <a:cubicBezTo>
                    <a:pt x="1" y="892"/>
                    <a:pt x="128" y="1019"/>
                    <a:pt x="290" y="1019"/>
                  </a:cubicBezTo>
                  <a:lnTo>
                    <a:pt x="5340" y="1019"/>
                  </a:lnTo>
                  <a:cubicBezTo>
                    <a:pt x="5491" y="1019"/>
                    <a:pt x="5630" y="892"/>
                    <a:pt x="5630" y="730"/>
                  </a:cubicBezTo>
                  <a:lnTo>
                    <a:pt x="563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704;p45">
              <a:extLst>
                <a:ext uri="{FF2B5EF4-FFF2-40B4-BE49-F238E27FC236}">
                  <a16:creationId xmlns:a16="http://schemas.microsoft.com/office/drawing/2014/main" xmlns="" id="{820EFB2F-2F01-39C8-6DC3-9FA39DF1BC4F}"/>
                </a:ext>
              </a:extLst>
            </p:cNvPr>
            <p:cNvSpPr/>
            <p:nvPr/>
          </p:nvSpPr>
          <p:spPr>
            <a:xfrm>
              <a:off x="1802561" y="4239470"/>
              <a:ext cx="330186" cy="38918"/>
            </a:xfrm>
            <a:custGeom>
              <a:avLst/>
              <a:gdLst/>
              <a:ahLst/>
              <a:cxnLst/>
              <a:rect l="l" t="t" r="r" b="b"/>
              <a:pathLst>
                <a:path w="4819" h="568" extrusionOk="0">
                  <a:moveTo>
                    <a:pt x="0" y="0"/>
                  </a:moveTo>
                  <a:lnTo>
                    <a:pt x="47" y="232"/>
                  </a:lnTo>
                  <a:lnTo>
                    <a:pt x="4702" y="568"/>
                  </a:lnTo>
                  <a:lnTo>
                    <a:pt x="4818"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705;p45">
              <a:extLst>
                <a:ext uri="{FF2B5EF4-FFF2-40B4-BE49-F238E27FC236}">
                  <a16:creationId xmlns:a16="http://schemas.microsoft.com/office/drawing/2014/main" xmlns="" id="{35B7DDDF-98C5-2728-B676-0712084C64F2}"/>
                </a:ext>
              </a:extLst>
            </p:cNvPr>
            <p:cNvSpPr/>
            <p:nvPr/>
          </p:nvSpPr>
          <p:spPr>
            <a:xfrm>
              <a:off x="2746099" y="3415763"/>
              <a:ext cx="619809" cy="631731"/>
            </a:xfrm>
            <a:custGeom>
              <a:avLst/>
              <a:gdLst/>
              <a:ahLst/>
              <a:cxnLst/>
              <a:rect l="l" t="t" r="r" b="b"/>
              <a:pathLst>
                <a:path w="9046" h="9220" extrusionOk="0">
                  <a:moveTo>
                    <a:pt x="1784" y="0"/>
                  </a:moveTo>
                  <a:lnTo>
                    <a:pt x="0" y="6463"/>
                  </a:lnTo>
                  <a:lnTo>
                    <a:pt x="2189" y="8015"/>
                  </a:lnTo>
                  <a:lnTo>
                    <a:pt x="7088" y="9219"/>
                  </a:lnTo>
                  <a:lnTo>
                    <a:pt x="9045" y="1923"/>
                  </a:lnTo>
                  <a:lnTo>
                    <a:pt x="1784"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706;p45">
              <a:extLst>
                <a:ext uri="{FF2B5EF4-FFF2-40B4-BE49-F238E27FC236}">
                  <a16:creationId xmlns:a16="http://schemas.microsoft.com/office/drawing/2014/main" xmlns="" id="{A0C5AD47-47FA-9E32-8C6D-57FA579E6629}"/>
                </a:ext>
              </a:extLst>
            </p:cNvPr>
            <p:cNvSpPr/>
            <p:nvPr/>
          </p:nvSpPr>
          <p:spPr>
            <a:xfrm>
              <a:off x="2745277" y="3838716"/>
              <a:ext cx="150807" cy="127031"/>
            </a:xfrm>
            <a:custGeom>
              <a:avLst/>
              <a:gdLst/>
              <a:ahLst/>
              <a:cxnLst/>
              <a:rect l="l" t="t" r="r" b="b"/>
              <a:pathLst>
                <a:path w="2201" h="1854" extrusionOk="0">
                  <a:moveTo>
                    <a:pt x="950" y="0"/>
                  </a:moveTo>
                  <a:lnTo>
                    <a:pt x="0" y="290"/>
                  </a:lnTo>
                  <a:cubicBezTo>
                    <a:pt x="0" y="290"/>
                    <a:pt x="302" y="857"/>
                    <a:pt x="765" y="1193"/>
                  </a:cubicBezTo>
                  <a:cubicBezTo>
                    <a:pt x="1228" y="1529"/>
                    <a:pt x="1691" y="1738"/>
                    <a:pt x="2178" y="1853"/>
                  </a:cubicBezTo>
                  <a:cubicBezTo>
                    <a:pt x="2201" y="1842"/>
                    <a:pt x="1135" y="1240"/>
                    <a:pt x="950" y="0"/>
                  </a:cubicBezTo>
                  <a:close/>
                </a:path>
              </a:pathLst>
            </a:custGeom>
            <a:solidFill>
              <a:srgbClr val="E0E0E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707;p45">
              <a:extLst>
                <a:ext uri="{FF2B5EF4-FFF2-40B4-BE49-F238E27FC236}">
                  <a16:creationId xmlns:a16="http://schemas.microsoft.com/office/drawing/2014/main" xmlns="" id="{7117FD26-3DEC-FA57-FE2D-4FDE8886573C}"/>
                </a:ext>
              </a:extLst>
            </p:cNvPr>
            <p:cNvSpPr/>
            <p:nvPr/>
          </p:nvSpPr>
          <p:spPr>
            <a:xfrm>
              <a:off x="2889709" y="3591097"/>
              <a:ext cx="379381" cy="100104"/>
            </a:xfrm>
            <a:custGeom>
              <a:avLst/>
              <a:gdLst/>
              <a:ahLst/>
              <a:cxnLst/>
              <a:rect l="l" t="t" r="r" b="b"/>
              <a:pathLst>
                <a:path w="5537" h="1461" extrusionOk="0">
                  <a:moveTo>
                    <a:pt x="2" y="1"/>
                  </a:moveTo>
                  <a:cubicBezTo>
                    <a:pt x="1" y="1"/>
                    <a:pt x="0" y="1"/>
                    <a:pt x="0" y="1"/>
                  </a:cubicBezTo>
                  <a:cubicBezTo>
                    <a:pt x="0" y="12"/>
                    <a:pt x="1251" y="348"/>
                    <a:pt x="2768" y="754"/>
                  </a:cubicBezTo>
                  <a:cubicBezTo>
                    <a:pt x="4258" y="1152"/>
                    <a:pt x="5491" y="1460"/>
                    <a:pt x="5535" y="1460"/>
                  </a:cubicBezTo>
                  <a:cubicBezTo>
                    <a:pt x="5536" y="1460"/>
                    <a:pt x="5536" y="1460"/>
                    <a:pt x="5536" y="1460"/>
                  </a:cubicBezTo>
                  <a:cubicBezTo>
                    <a:pt x="5536" y="1449"/>
                    <a:pt x="4297" y="1101"/>
                    <a:pt x="2768" y="707"/>
                  </a:cubicBezTo>
                  <a:cubicBezTo>
                    <a:pt x="1278" y="309"/>
                    <a:pt x="45"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708;p45">
              <a:extLst>
                <a:ext uri="{FF2B5EF4-FFF2-40B4-BE49-F238E27FC236}">
                  <a16:creationId xmlns:a16="http://schemas.microsoft.com/office/drawing/2014/main" xmlns="" id="{AE613146-7424-1199-3579-4ACA489D476D}"/>
                </a:ext>
              </a:extLst>
            </p:cNvPr>
            <p:cNvSpPr/>
            <p:nvPr/>
          </p:nvSpPr>
          <p:spPr>
            <a:xfrm>
              <a:off x="2869840" y="3658586"/>
              <a:ext cx="379381" cy="100036"/>
            </a:xfrm>
            <a:custGeom>
              <a:avLst/>
              <a:gdLst/>
              <a:ahLst/>
              <a:cxnLst/>
              <a:rect l="l" t="t" r="r" b="b"/>
              <a:pathLst>
                <a:path w="5537" h="1460" extrusionOk="0">
                  <a:moveTo>
                    <a:pt x="2" y="0"/>
                  </a:moveTo>
                  <a:cubicBezTo>
                    <a:pt x="1" y="0"/>
                    <a:pt x="1" y="0"/>
                    <a:pt x="1" y="0"/>
                  </a:cubicBezTo>
                  <a:cubicBezTo>
                    <a:pt x="1" y="12"/>
                    <a:pt x="1252" y="348"/>
                    <a:pt x="2769" y="753"/>
                  </a:cubicBezTo>
                  <a:cubicBezTo>
                    <a:pt x="4259" y="1151"/>
                    <a:pt x="5492" y="1460"/>
                    <a:pt x="5536" y="1460"/>
                  </a:cubicBezTo>
                  <a:cubicBezTo>
                    <a:pt x="5537" y="1460"/>
                    <a:pt x="5537" y="1460"/>
                    <a:pt x="5537" y="1460"/>
                  </a:cubicBezTo>
                  <a:cubicBezTo>
                    <a:pt x="5537" y="1448"/>
                    <a:pt x="4298" y="1112"/>
                    <a:pt x="2769" y="707"/>
                  </a:cubicBezTo>
                  <a:cubicBezTo>
                    <a:pt x="1279" y="309"/>
                    <a:pt x="46" y="0"/>
                    <a:pt x="2"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709;p45">
              <a:extLst>
                <a:ext uri="{FF2B5EF4-FFF2-40B4-BE49-F238E27FC236}">
                  <a16:creationId xmlns:a16="http://schemas.microsoft.com/office/drawing/2014/main" xmlns="" id="{E4E52C99-77AD-B984-49A1-135FFE3E7009}"/>
                </a:ext>
              </a:extLst>
            </p:cNvPr>
            <p:cNvSpPr/>
            <p:nvPr/>
          </p:nvSpPr>
          <p:spPr>
            <a:xfrm>
              <a:off x="2856342" y="3719634"/>
              <a:ext cx="378628" cy="100926"/>
            </a:xfrm>
            <a:custGeom>
              <a:avLst/>
              <a:gdLst/>
              <a:ahLst/>
              <a:cxnLst/>
              <a:rect l="l" t="t" r="r" b="b"/>
              <a:pathLst>
                <a:path w="5526" h="1473" extrusionOk="0">
                  <a:moveTo>
                    <a:pt x="2" y="1"/>
                  </a:moveTo>
                  <a:cubicBezTo>
                    <a:pt x="1" y="1"/>
                    <a:pt x="1" y="1"/>
                    <a:pt x="1" y="1"/>
                  </a:cubicBezTo>
                  <a:cubicBezTo>
                    <a:pt x="1" y="24"/>
                    <a:pt x="1240" y="349"/>
                    <a:pt x="2757" y="754"/>
                  </a:cubicBezTo>
                  <a:cubicBezTo>
                    <a:pt x="4260" y="1152"/>
                    <a:pt x="5482" y="1472"/>
                    <a:pt x="5524" y="1472"/>
                  </a:cubicBezTo>
                  <a:cubicBezTo>
                    <a:pt x="5525" y="1472"/>
                    <a:pt x="5525" y="1472"/>
                    <a:pt x="5525" y="1472"/>
                  </a:cubicBezTo>
                  <a:cubicBezTo>
                    <a:pt x="5525" y="1449"/>
                    <a:pt x="4298" y="1101"/>
                    <a:pt x="2757" y="719"/>
                  </a:cubicBezTo>
                  <a:cubicBezTo>
                    <a:pt x="1267" y="321"/>
                    <a:pt x="44"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710;p45">
              <a:extLst>
                <a:ext uri="{FF2B5EF4-FFF2-40B4-BE49-F238E27FC236}">
                  <a16:creationId xmlns:a16="http://schemas.microsoft.com/office/drawing/2014/main" xmlns="" id="{9BFECB95-97AA-2804-DC59-FD991C020F17}"/>
                </a:ext>
              </a:extLst>
            </p:cNvPr>
            <p:cNvSpPr/>
            <p:nvPr/>
          </p:nvSpPr>
          <p:spPr>
            <a:xfrm>
              <a:off x="2840515" y="3777599"/>
              <a:ext cx="378559" cy="100104"/>
            </a:xfrm>
            <a:custGeom>
              <a:avLst/>
              <a:gdLst/>
              <a:ahLst/>
              <a:cxnLst/>
              <a:rect l="l" t="t" r="r" b="b"/>
              <a:pathLst>
                <a:path w="5525" h="1461" extrusionOk="0">
                  <a:moveTo>
                    <a:pt x="1" y="0"/>
                  </a:moveTo>
                  <a:cubicBezTo>
                    <a:pt x="1" y="0"/>
                    <a:pt x="0" y="0"/>
                    <a:pt x="0" y="1"/>
                  </a:cubicBezTo>
                  <a:cubicBezTo>
                    <a:pt x="0" y="12"/>
                    <a:pt x="1240" y="348"/>
                    <a:pt x="2757" y="753"/>
                  </a:cubicBezTo>
                  <a:cubicBezTo>
                    <a:pt x="4258" y="1151"/>
                    <a:pt x="5480" y="1460"/>
                    <a:pt x="5524" y="1460"/>
                  </a:cubicBezTo>
                  <a:cubicBezTo>
                    <a:pt x="5524" y="1460"/>
                    <a:pt x="5525" y="1460"/>
                    <a:pt x="5525" y="1460"/>
                  </a:cubicBezTo>
                  <a:cubicBezTo>
                    <a:pt x="5525" y="1448"/>
                    <a:pt x="4297" y="1112"/>
                    <a:pt x="2757" y="707"/>
                  </a:cubicBezTo>
                  <a:cubicBezTo>
                    <a:pt x="1267" y="309"/>
                    <a:pt x="45" y="0"/>
                    <a:pt x="1"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711;p45">
              <a:extLst>
                <a:ext uri="{FF2B5EF4-FFF2-40B4-BE49-F238E27FC236}">
                  <a16:creationId xmlns:a16="http://schemas.microsoft.com/office/drawing/2014/main" xmlns="" id="{087CC867-7CA7-C296-AEF2-A903D94013FB}"/>
                </a:ext>
              </a:extLst>
            </p:cNvPr>
            <p:cNvSpPr/>
            <p:nvPr/>
          </p:nvSpPr>
          <p:spPr>
            <a:xfrm>
              <a:off x="2541296" y="1578487"/>
              <a:ext cx="353208" cy="320730"/>
            </a:xfrm>
            <a:custGeom>
              <a:avLst/>
              <a:gdLst/>
              <a:ahLst/>
              <a:cxnLst/>
              <a:rect l="l" t="t" r="r" b="b"/>
              <a:pathLst>
                <a:path w="5155" h="4681" extrusionOk="0">
                  <a:moveTo>
                    <a:pt x="1129" y="0"/>
                  </a:moveTo>
                  <a:cubicBezTo>
                    <a:pt x="568" y="0"/>
                    <a:pt x="105" y="455"/>
                    <a:pt x="93" y="1020"/>
                  </a:cubicBezTo>
                  <a:lnTo>
                    <a:pt x="12" y="3499"/>
                  </a:lnTo>
                  <a:cubicBezTo>
                    <a:pt x="1" y="4078"/>
                    <a:pt x="464" y="4576"/>
                    <a:pt x="1043" y="4587"/>
                  </a:cubicBezTo>
                  <a:lnTo>
                    <a:pt x="3985" y="4680"/>
                  </a:lnTo>
                  <a:cubicBezTo>
                    <a:pt x="3992" y="4680"/>
                    <a:pt x="3999" y="4680"/>
                    <a:pt x="4007" y="4680"/>
                  </a:cubicBezTo>
                  <a:cubicBezTo>
                    <a:pt x="4576" y="4680"/>
                    <a:pt x="5051" y="4232"/>
                    <a:pt x="5073" y="3649"/>
                  </a:cubicBezTo>
                  <a:lnTo>
                    <a:pt x="5143" y="1171"/>
                  </a:lnTo>
                  <a:cubicBezTo>
                    <a:pt x="5155" y="592"/>
                    <a:pt x="4691" y="105"/>
                    <a:pt x="4112" y="82"/>
                  </a:cubicBezTo>
                  <a:lnTo>
                    <a:pt x="1170" y="1"/>
                  </a:lnTo>
                  <a:cubicBezTo>
                    <a:pt x="1156" y="0"/>
                    <a:pt x="1143" y="0"/>
                    <a:pt x="11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712;p45">
              <a:extLst>
                <a:ext uri="{FF2B5EF4-FFF2-40B4-BE49-F238E27FC236}">
                  <a16:creationId xmlns:a16="http://schemas.microsoft.com/office/drawing/2014/main" xmlns="" id="{908FB35D-93AC-EC32-EBF8-F35ECCA5038F}"/>
                </a:ext>
              </a:extLst>
            </p:cNvPr>
            <p:cNvSpPr/>
            <p:nvPr/>
          </p:nvSpPr>
          <p:spPr>
            <a:xfrm>
              <a:off x="2540542" y="1679618"/>
              <a:ext cx="350810" cy="218845"/>
            </a:xfrm>
            <a:custGeom>
              <a:avLst/>
              <a:gdLst/>
              <a:ahLst/>
              <a:cxnLst/>
              <a:rect l="l" t="t" r="r" b="b"/>
              <a:pathLst>
                <a:path w="5120" h="3194" extrusionOk="0">
                  <a:moveTo>
                    <a:pt x="4467" y="1"/>
                  </a:moveTo>
                  <a:cubicBezTo>
                    <a:pt x="4379" y="1"/>
                    <a:pt x="4291" y="30"/>
                    <a:pt x="4227" y="88"/>
                  </a:cubicBezTo>
                  <a:lnTo>
                    <a:pt x="3023" y="1258"/>
                  </a:lnTo>
                  <a:lnTo>
                    <a:pt x="2189" y="830"/>
                  </a:lnTo>
                  <a:cubicBezTo>
                    <a:pt x="2116" y="763"/>
                    <a:pt x="2030" y="731"/>
                    <a:pt x="1947" y="731"/>
                  </a:cubicBezTo>
                  <a:cubicBezTo>
                    <a:pt x="1871" y="731"/>
                    <a:pt x="1798" y="757"/>
                    <a:pt x="1737" y="807"/>
                  </a:cubicBezTo>
                  <a:lnTo>
                    <a:pt x="23" y="1953"/>
                  </a:lnTo>
                  <a:lnTo>
                    <a:pt x="23" y="2034"/>
                  </a:lnTo>
                  <a:cubicBezTo>
                    <a:pt x="0" y="2602"/>
                    <a:pt x="440" y="3077"/>
                    <a:pt x="1008" y="3100"/>
                  </a:cubicBezTo>
                  <a:lnTo>
                    <a:pt x="4054" y="3192"/>
                  </a:lnTo>
                  <a:cubicBezTo>
                    <a:pt x="4068" y="3193"/>
                    <a:pt x="4082" y="3193"/>
                    <a:pt x="4096" y="3193"/>
                  </a:cubicBezTo>
                  <a:cubicBezTo>
                    <a:pt x="4656" y="3193"/>
                    <a:pt x="5108" y="2750"/>
                    <a:pt x="5108" y="2185"/>
                  </a:cubicBezTo>
                  <a:lnTo>
                    <a:pt x="5119" y="621"/>
                  </a:lnTo>
                  <a:lnTo>
                    <a:pt x="4737" y="123"/>
                  </a:lnTo>
                  <a:cubicBezTo>
                    <a:pt x="4674" y="42"/>
                    <a:pt x="4571" y="1"/>
                    <a:pt x="4467"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713;p45">
              <a:extLst>
                <a:ext uri="{FF2B5EF4-FFF2-40B4-BE49-F238E27FC236}">
                  <a16:creationId xmlns:a16="http://schemas.microsoft.com/office/drawing/2014/main" xmlns="" id="{21624666-1B45-E3CF-319F-3B4DAE0861A8}"/>
                </a:ext>
              </a:extLst>
            </p:cNvPr>
            <p:cNvSpPr/>
            <p:nvPr/>
          </p:nvSpPr>
          <p:spPr>
            <a:xfrm>
              <a:off x="2641261" y="1629875"/>
              <a:ext cx="69956" cy="68518"/>
            </a:xfrm>
            <a:custGeom>
              <a:avLst/>
              <a:gdLst/>
              <a:ahLst/>
              <a:cxnLst/>
              <a:rect l="l" t="t" r="r" b="b"/>
              <a:pathLst>
                <a:path w="1021" h="1000" extrusionOk="0">
                  <a:moveTo>
                    <a:pt x="543" y="0"/>
                  </a:moveTo>
                  <a:cubicBezTo>
                    <a:pt x="524" y="0"/>
                    <a:pt x="506" y="1"/>
                    <a:pt x="487" y="4"/>
                  </a:cubicBezTo>
                  <a:cubicBezTo>
                    <a:pt x="209" y="4"/>
                    <a:pt x="1" y="247"/>
                    <a:pt x="1" y="525"/>
                  </a:cubicBezTo>
                  <a:cubicBezTo>
                    <a:pt x="1" y="803"/>
                    <a:pt x="256" y="1000"/>
                    <a:pt x="522" y="1000"/>
                  </a:cubicBezTo>
                  <a:cubicBezTo>
                    <a:pt x="800" y="1000"/>
                    <a:pt x="1020" y="757"/>
                    <a:pt x="1009" y="479"/>
                  </a:cubicBezTo>
                  <a:cubicBezTo>
                    <a:pt x="987" y="209"/>
                    <a:pt x="785" y="0"/>
                    <a:pt x="543"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714;p45">
              <a:extLst>
                <a:ext uri="{FF2B5EF4-FFF2-40B4-BE49-F238E27FC236}">
                  <a16:creationId xmlns:a16="http://schemas.microsoft.com/office/drawing/2014/main" xmlns="" id="{4ABB4425-7D0F-EBA0-6103-4194FCE1C2FE}"/>
                </a:ext>
              </a:extLst>
            </p:cNvPr>
            <p:cNvSpPr/>
            <p:nvPr/>
          </p:nvSpPr>
          <p:spPr>
            <a:xfrm>
              <a:off x="1501775" y="2283390"/>
              <a:ext cx="490517" cy="433236"/>
            </a:xfrm>
            <a:custGeom>
              <a:avLst/>
              <a:gdLst/>
              <a:ahLst/>
              <a:cxnLst/>
              <a:rect l="l" t="t" r="r" b="b"/>
              <a:pathLst>
                <a:path w="7159" h="6323" extrusionOk="0">
                  <a:moveTo>
                    <a:pt x="3575" y="1"/>
                  </a:moveTo>
                  <a:cubicBezTo>
                    <a:pt x="3190" y="1"/>
                    <a:pt x="2800" y="71"/>
                    <a:pt x="2421" y="220"/>
                  </a:cubicBezTo>
                  <a:cubicBezTo>
                    <a:pt x="800" y="857"/>
                    <a:pt x="1" y="2699"/>
                    <a:pt x="638" y="4320"/>
                  </a:cubicBezTo>
                  <a:cubicBezTo>
                    <a:pt x="1126" y="5563"/>
                    <a:pt x="2322" y="6323"/>
                    <a:pt x="3584" y="6323"/>
                  </a:cubicBezTo>
                  <a:cubicBezTo>
                    <a:pt x="3969" y="6323"/>
                    <a:pt x="4359" y="6252"/>
                    <a:pt x="4738" y="6104"/>
                  </a:cubicBezTo>
                  <a:cubicBezTo>
                    <a:pt x="6359" y="5467"/>
                    <a:pt x="7158" y="3625"/>
                    <a:pt x="6521" y="2004"/>
                  </a:cubicBezTo>
                  <a:cubicBezTo>
                    <a:pt x="6033" y="761"/>
                    <a:pt x="4837" y="1"/>
                    <a:pt x="3575"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715;p45">
              <a:extLst>
                <a:ext uri="{FF2B5EF4-FFF2-40B4-BE49-F238E27FC236}">
                  <a16:creationId xmlns:a16="http://schemas.microsoft.com/office/drawing/2014/main" xmlns="" id="{E6FDEFB2-3EAB-F64A-1D81-74D3E6D318FB}"/>
                </a:ext>
              </a:extLst>
            </p:cNvPr>
            <p:cNvSpPr/>
            <p:nvPr/>
          </p:nvSpPr>
          <p:spPr>
            <a:xfrm>
              <a:off x="1559740" y="2335325"/>
              <a:ext cx="374585" cy="328953"/>
            </a:xfrm>
            <a:custGeom>
              <a:avLst/>
              <a:gdLst/>
              <a:ahLst/>
              <a:cxnLst/>
              <a:rect l="l" t="t" r="r" b="b"/>
              <a:pathLst>
                <a:path w="5467" h="4801" extrusionOk="0">
                  <a:moveTo>
                    <a:pt x="2733" y="0"/>
                  </a:moveTo>
                  <a:cubicBezTo>
                    <a:pt x="2440" y="0"/>
                    <a:pt x="2142" y="54"/>
                    <a:pt x="1853" y="169"/>
                  </a:cubicBezTo>
                  <a:cubicBezTo>
                    <a:pt x="602" y="655"/>
                    <a:pt x="0" y="2056"/>
                    <a:pt x="487" y="3284"/>
                  </a:cubicBezTo>
                  <a:cubicBezTo>
                    <a:pt x="867" y="4221"/>
                    <a:pt x="1774" y="4801"/>
                    <a:pt x="2728" y="4801"/>
                  </a:cubicBezTo>
                  <a:cubicBezTo>
                    <a:pt x="3023" y="4801"/>
                    <a:pt x="3323" y="4745"/>
                    <a:pt x="3614" y="4628"/>
                  </a:cubicBezTo>
                  <a:cubicBezTo>
                    <a:pt x="4865" y="4153"/>
                    <a:pt x="5467" y="2751"/>
                    <a:pt x="4980" y="1524"/>
                  </a:cubicBezTo>
                  <a:cubicBezTo>
                    <a:pt x="4599" y="575"/>
                    <a:pt x="3689" y="0"/>
                    <a:pt x="27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716;p45">
              <a:extLst>
                <a:ext uri="{FF2B5EF4-FFF2-40B4-BE49-F238E27FC236}">
                  <a16:creationId xmlns:a16="http://schemas.microsoft.com/office/drawing/2014/main" xmlns="" id="{BA01BFBC-0345-64A5-5121-E8FD15857909}"/>
                </a:ext>
              </a:extLst>
            </p:cNvPr>
            <p:cNvSpPr/>
            <p:nvPr/>
          </p:nvSpPr>
          <p:spPr>
            <a:xfrm>
              <a:off x="1576389" y="2330392"/>
              <a:ext cx="322238" cy="236317"/>
            </a:xfrm>
            <a:custGeom>
              <a:avLst/>
              <a:gdLst/>
              <a:ahLst/>
              <a:cxnLst/>
              <a:rect l="l" t="t" r="r" b="b"/>
              <a:pathLst>
                <a:path w="4703" h="3449" extrusionOk="0">
                  <a:moveTo>
                    <a:pt x="2420" y="0"/>
                  </a:moveTo>
                  <a:cubicBezTo>
                    <a:pt x="2357" y="0"/>
                    <a:pt x="2294" y="3"/>
                    <a:pt x="2224" y="9"/>
                  </a:cubicBezTo>
                  <a:cubicBezTo>
                    <a:pt x="2097" y="9"/>
                    <a:pt x="1969" y="44"/>
                    <a:pt x="1842" y="67"/>
                  </a:cubicBezTo>
                  <a:cubicBezTo>
                    <a:pt x="1703" y="102"/>
                    <a:pt x="1587" y="148"/>
                    <a:pt x="1460" y="206"/>
                  </a:cubicBezTo>
                  <a:cubicBezTo>
                    <a:pt x="1344" y="264"/>
                    <a:pt x="1228" y="322"/>
                    <a:pt x="1112" y="391"/>
                  </a:cubicBezTo>
                  <a:cubicBezTo>
                    <a:pt x="1008" y="461"/>
                    <a:pt x="915" y="530"/>
                    <a:pt x="811" y="623"/>
                  </a:cubicBezTo>
                  <a:cubicBezTo>
                    <a:pt x="707" y="704"/>
                    <a:pt x="626" y="796"/>
                    <a:pt x="545" y="901"/>
                  </a:cubicBezTo>
                  <a:cubicBezTo>
                    <a:pt x="475" y="982"/>
                    <a:pt x="406" y="1086"/>
                    <a:pt x="348" y="1190"/>
                  </a:cubicBezTo>
                  <a:cubicBezTo>
                    <a:pt x="232" y="1387"/>
                    <a:pt x="139" y="1596"/>
                    <a:pt x="82" y="1793"/>
                  </a:cubicBezTo>
                  <a:cubicBezTo>
                    <a:pt x="24" y="2001"/>
                    <a:pt x="0" y="2186"/>
                    <a:pt x="0" y="2360"/>
                  </a:cubicBezTo>
                  <a:cubicBezTo>
                    <a:pt x="0" y="2707"/>
                    <a:pt x="70" y="2985"/>
                    <a:pt x="128" y="3171"/>
                  </a:cubicBezTo>
                  <a:cubicBezTo>
                    <a:pt x="186" y="3356"/>
                    <a:pt x="244" y="3449"/>
                    <a:pt x="267" y="3449"/>
                  </a:cubicBezTo>
                  <a:cubicBezTo>
                    <a:pt x="267" y="3449"/>
                    <a:pt x="232" y="3344"/>
                    <a:pt x="186" y="3159"/>
                  </a:cubicBezTo>
                  <a:cubicBezTo>
                    <a:pt x="139" y="2985"/>
                    <a:pt x="105" y="2707"/>
                    <a:pt x="128" y="2372"/>
                  </a:cubicBezTo>
                  <a:cubicBezTo>
                    <a:pt x="151" y="2198"/>
                    <a:pt x="174" y="2024"/>
                    <a:pt x="232" y="1839"/>
                  </a:cubicBezTo>
                  <a:cubicBezTo>
                    <a:pt x="290" y="1654"/>
                    <a:pt x="383" y="1457"/>
                    <a:pt x="498" y="1271"/>
                  </a:cubicBezTo>
                  <a:cubicBezTo>
                    <a:pt x="556" y="1167"/>
                    <a:pt x="626" y="1086"/>
                    <a:pt x="695" y="993"/>
                  </a:cubicBezTo>
                  <a:cubicBezTo>
                    <a:pt x="765" y="912"/>
                    <a:pt x="858" y="820"/>
                    <a:pt x="939" y="750"/>
                  </a:cubicBezTo>
                  <a:cubicBezTo>
                    <a:pt x="1031" y="681"/>
                    <a:pt x="1135" y="588"/>
                    <a:pt x="1228" y="530"/>
                  </a:cubicBezTo>
                  <a:cubicBezTo>
                    <a:pt x="1332" y="472"/>
                    <a:pt x="1448" y="403"/>
                    <a:pt x="1564" y="356"/>
                  </a:cubicBezTo>
                  <a:cubicBezTo>
                    <a:pt x="1680" y="322"/>
                    <a:pt x="1796" y="275"/>
                    <a:pt x="1911" y="241"/>
                  </a:cubicBezTo>
                  <a:cubicBezTo>
                    <a:pt x="2039" y="217"/>
                    <a:pt x="2155" y="206"/>
                    <a:pt x="2270" y="183"/>
                  </a:cubicBezTo>
                  <a:cubicBezTo>
                    <a:pt x="2386" y="171"/>
                    <a:pt x="2502" y="171"/>
                    <a:pt x="2618" y="171"/>
                  </a:cubicBezTo>
                  <a:cubicBezTo>
                    <a:pt x="2734" y="183"/>
                    <a:pt x="2850" y="194"/>
                    <a:pt x="2954" y="217"/>
                  </a:cubicBezTo>
                  <a:cubicBezTo>
                    <a:pt x="3174" y="252"/>
                    <a:pt x="3371" y="333"/>
                    <a:pt x="3544" y="414"/>
                  </a:cubicBezTo>
                  <a:cubicBezTo>
                    <a:pt x="3741" y="507"/>
                    <a:pt x="3880" y="600"/>
                    <a:pt x="4008" y="704"/>
                  </a:cubicBezTo>
                  <a:cubicBezTo>
                    <a:pt x="4274" y="912"/>
                    <a:pt x="4448" y="1121"/>
                    <a:pt x="4552" y="1283"/>
                  </a:cubicBezTo>
                  <a:cubicBezTo>
                    <a:pt x="4645" y="1445"/>
                    <a:pt x="4691" y="1538"/>
                    <a:pt x="4703" y="1538"/>
                  </a:cubicBezTo>
                  <a:cubicBezTo>
                    <a:pt x="4703" y="1515"/>
                    <a:pt x="4680" y="1422"/>
                    <a:pt x="4575" y="1271"/>
                  </a:cubicBezTo>
                  <a:cubicBezTo>
                    <a:pt x="4483" y="1098"/>
                    <a:pt x="4332" y="854"/>
                    <a:pt x="4066" y="623"/>
                  </a:cubicBezTo>
                  <a:cubicBezTo>
                    <a:pt x="3938" y="507"/>
                    <a:pt x="3776" y="391"/>
                    <a:pt x="3591" y="287"/>
                  </a:cubicBezTo>
                  <a:cubicBezTo>
                    <a:pt x="3406" y="183"/>
                    <a:pt x="3197" y="102"/>
                    <a:pt x="2965" y="55"/>
                  </a:cubicBezTo>
                  <a:cubicBezTo>
                    <a:pt x="2850" y="44"/>
                    <a:pt x="2722" y="32"/>
                    <a:pt x="2606" y="9"/>
                  </a:cubicBezTo>
                  <a:cubicBezTo>
                    <a:pt x="2543" y="3"/>
                    <a:pt x="2482" y="0"/>
                    <a:pt x="2420"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717;p45">
              <a:extLst>
                <a:ext uri="{FF2B5EF4-FFF2-40B4-BE49-F238E27FC236}">
                  <a16:creationId xmlns:a16="http://schemas.microsoft.com/office/drawing/2014/main" xmlns="" id="{4B66A330-DB5D-9EE9-42F0-F858FEC39D4D}"/>
                </a:ext>
              </a:extLst>
            </p:cNvPr>
            <p:cNvSpPr/>
            <p:nvPr/>
          </p:nvSpPr>
          <p:spPr>
            <a:xfrm>
              <a:off x="1661281" y="2387329"/>
              <a:ext cx="184175" cy="234947"/>
            </a:xfrm>
            <a:custGeom>
              <a:avLst/>
              <a:gdLst/>
              <a:ahLst/>
              <a:cxnLst/>
              <a:rect l="l" t="t" r="r" b="b"/>
              <a:pathLst>
                <a:path w="2688" h="3429" extrusionOk="0">
                  <a:moveTo>
                    <a:pt x="846" y="1008"/>
                  </a:moveTo>
                  <a:lnTo>
                    <a:pt x="1055" y="1494"/>
                  </a:lnTo>
                  <a:cubicBezTo>
                    <a:pt x="1021" y="1499"/>
                    <a:pt x="989" y="1501"/>
                    <a:pt x="959" y="1501"/>
                  </a:cubicBezTo>
                  <a:cubicBezTo>
                    <a:pt x="831" y="1501"/>
                    <a:pt x="735" y="1460"/>
                    <a:pt x="707" y="1367"/>
                  </a:cubicBezTo>
                  <a:cubicBezTo>
                    <a:pt x="638" y="1251"/>
                    <a:pt x="672" y="1124"/>
                    <a:pt x="846" y="1008"/>
                  </a:cubicBezTo>
                  <a:close/>
                  <a:moveTo>
                    <a:pt x="1706" y="1955"/>
                  </a:moveTo>
                  <a:cubicBezTo>
                    <a:pt x="1848" y="1955"/>
                    <a:pt x="1952" y="1995"/>
                    <a:pt x="1993" y="2097"/>
                  </a:cubicBezTo>
                  <a:cubicBezTo>
                    <a:pt x="2039" y="2189"/>
                    <a:pt x="1993" y="2328"/>
                    <a:pt x="1842" y="2444"/>
                  </a:cubicBezTo>
                  <a:lnTo>
                    <a:pt x="1645" y="1958"/>
                  </a:lnTo>
                  <a:cubicBezTo>
                    <a:pt x="1666" y="1956"/>
                    <a:pt x="1686" y="1955"/>
                    <a:pt x="1706" y="1955"/>
                  </a:cubicBezTo>
                  <a:close/>
                  <a:moveTo>
                    <a:pt x="846" y="0"/>
                  </a:moveTo>
                  <a:lnTo>
                    <a:pt x="499" y="151"/>
                  </a:lnTo>
                  <a:lnTo>
                    <a:pt x="661" y="545"/>
                  </a:lnTo>
                  <a:cubicBezTo>
                    <a:pt x="140" y="834"/>
                    <a:pt x="1" y="1263"/>
                    <a:pt x="151" y="1633"/>
                  </a:cubicBezTo>
                  <a:cubicBezTo>
                    <a:pt x="284" y="1961"/>
                    <a:pt x="553" y="2042"/>
                    <a:pt x="843" y="2042"/>
                  </a:cubicBezTo>
                  <a:cubicBezTo>
                    <a:pt x="983" y="2042"/>
                    <a:pt x="1127" y="2023"/>
                    <a:pt x="1263" y="2004"/>
                  </a:cubicBezTo>
                  <a:lnTo>
                    <a:pt x="1495" y="2583"/>
                  </a:lnTo>
                  <a:cubicBezTo>
                    <a:pt x="1339" y="2625"/>
                    <a:pt x="1175" y="2651"/>
                    <a:pt x="1018" y="2651"/>
                  </a:cubicBezTo>
                  <a:cubicBezTo>
                    <a:pt x="918" y="2651"/>
                    <a:pt x="821" y="2640"/>
                    <a:pt x="730" y="2618"/>
                  </a:cubicBezTo>
                  <a:lnTo>
                    <a:pt x="719" y="3116"/>
                  </a:lnTo>
                  <a:cubicBezTo>
                    <a:pt x="809" y="3146"/>
                    <a:pt x="917" y="3160"/>
                    <a:pt x="1034" y="3160"/>
                  </a:cubicBezTo>
                  <a:cubicBezTo>
                    <a:pt x="1234" y="3160"/>
                    <a:pt x="1461" y="3119"/>
                    <a:pt x="1680" y="3046"/>
                  </a:cubicBezTo>
                  <a:lnTo>
                    <a:pt x="1842" y="3428"/>
                  </a:lnTo>
                  <a:lnTo>
                    <a:pt x="2190" y="3278"/>
                  </a:lnTo>
                  <a:lnTo>
                    <a:pt x="2039" y="2884"/>
                  </a:lnTo>
                  <a:cubicBezTo>
                    <a:pt x="2537" y="2595"/>
                    <a:pt x="2688" y="2178"/>
                    <a:pt x="2537" y="1819"/>
                  </a:cubicBezTo>
                  <a:cubicBezTo>
                    <a:pt x="2404" y="1482"/>
                    <a:pt x="2143" y="1394"/>
                    <a:pt x="1856" y="1394"/>
                  </a:cubicBezTo>
                  <a:cubicBezTo>
                    <a:pt x="1719" y="1394"/>
                    <a:pt x="1575" y="1414"/>
                    <a:pt x="1437" y="1436"/>
                  </a:cubicBezTo>
                  <a:lnTo>
                    <a:pt x="1194" y="846"/>
                  </a:lnTo>
                  <a:cubicBezTo>
                    <a:pt x="1320" y="806"/>
                    <a:pt x="1458" y="788"/>
                    <a:pt x="1599" y="788"/>
                  </a:cubicBezTo>
                  <a:cubicBezTo>
                    <a:pt x="1664" y="788"/>
                    <a:pt x="1730" y="792"/>
                    <a:pt x="1796" y="799"/>
                  </a:cubicBezTo>
                  <a:lnTo>
                    <a:pt x="1796" y="313"/>
                  </a:lnTo>
                  <a:cubicBezTo>
                    <a:pt x="1715" y="298"/>
                    <a:pt x="1631" y="290"/>
                    <a:pt x="1545" y="290"/>
                  </a:cubicBezTo>
                  <a:cubicBezTo>
                    <a:pt x="1374" y="290"/>
                    <a:pt x="1194" y="321"/>
                    <a:pt x="1008" y="382"/>
                  </a:cubicBezTo>
                  <a:lnTo>
                    <a:pt x="846"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718;p45">
              <a:extLst>
                <a:ext uri="{FF2B5EF4-FFF2-40B4-BE49-F238E27FC236}">
                  <a16:creationId xmlns:a16="http://schemas.microsoft.com/office/drawing/2014/main" xmlns="" id="{B2504388-F11D-D3DD-39D7-0F54F00EE0BD}"/>
                </a:ext>
              </a:extLst>
            </p:cNvPr>
            <p:cNvSpPr/>
            <p:nvPr/>
          </p:nvSpPr>
          <p:spPr>
            <a:xfrm>
              <a:off x="2365971" y="1679485"/>
              <a:ext cx="69" cy="2398"/>
            </a:xfrm>
            <a:custGeom>
              <a:avLst/>
              <a:gdLst/>
              <a:ahLst/>
              <a:cxnLst/>
              <a:rect l="l" t="t" r="r" b="b"/>
              <a:pathLst>
                <a:path w="1" h="35" extrusionOk="0">
                  <a:moveTo>
                    <a:pt x="0" y="0"/>
                  </a:moveTo>
                  <a:lnTo>
                    <a:pt x="0" y="35"/>
                  </a:lnTo>
                  <a:lnTo>
                    <a:pt x="0" y="35"/>
                  </a:ln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719;p45">
              <a:extLst>
                <a:ext uri="{FF2B5EF4-FFF2-40B4-BE49-F238E27FC236}">
                  <a16:creationId xmlns:a16="http://schemas.microsoft.com/office/drawing/2014/main" xmlns="" id="{D4789939-9DE0-ACCF-186A-A9160A3FB2EB}"/>
                </a:ext>
              </a:extLst>
            </p:cNvPr>
            <p:cNvSpPr/>
            <p:nvPr/>
          </p:nvSpPr>
          <p:spPr>
            <a:xfrm>
              <a:off x="1555355" y="1668591"/>
              <a:ext cx="398018" cy="388152"/>
            </a:xfrm>
            <a:custGeom>
              <a:avLst/>
              <a:gdLst/>
              <a:ahLst/>
              <a:cxnLst/>
              <a:rect l="l" t="t" r="r" b="b"/>
              <a:pathLst>
                <a:path w="5809" h="5665" extrusionOk="0">
                  <a:moveTo>
                    <a:pt x="2947" y="1"/>
                  </a:moveTo>
                  <a:cubicBezTo>
                    <a:pt x="1306" y="1"/>
                    <a:pt x="0" y="1423"/>
                    <a:pt x="134" y="3089"/>
                  </a:cubicBezTo>
                  <a:cubicBezTo>
                    <a:pt x="250" y="4479"/>
                    <a:pt x="1408" y="5591"/>
                    <a:pt x="2809" y="5661"/>
                  </a:cubicBezTo>
                  <a:cubicBezTo>
                    <a:pt x="2856" y="5663"/>
                    <a:pt x="2903" y="5664"/>
                    <a:pt x="2950" y="5664"/>
                  </a:cubicBezTo>
                  <a:cubicBezTo>
                    <a:pt x="3614" y="5664"/>
                    <a:pt x="4221" y="5436"/>
                    <a:pt x="4697" y="5047"/>
                  </a:cubicBezTo>
                  <a:lnTo>
                    <a:pt x="5589" y="5151"/>
                  </a:lnTo>
                  <a:lnTo>
                    <a:pt x="5357" y="4306"/>
                  </a:lnTo>
                  <a:cubicBezTo>
                    <a:pt x="5647" y="3819"/>
                    <a:pt x="5809" y="3240"/>
                    <a:pt x="5762" y="2615"/>
                  </a:cubicBezTo>
                  <a:cubicBezTo>
                    <a:pt x="5670" y="1225"/>
                    <a:pt x="4535" y="113"/>
                    <a:pt x="3157" y="9"/>
                  </a:cubicBezTo>
                  <a:cubicBezTo>
                    <a:pt x="3086" y="4"/>
                    <a:pt x="3016" y="1"/>
                    <a:pt x="29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720;p45">
              <a:extLst>
                <a:ext uri="{FF2B5EF4-FFF2-40B4-BE49-F238E27FC236}">
                  <a16:creationId xmlns:a16="http://schemas.microsoft.com/office/drawing/2014/main" xmlns="" id="{43BFCB45-C7E4-D82D-F5B2-11BB42DE6597}"/>
                </a:ext>
              </a:extLst>
            </p:cNvPr>
            <p:cNvSpPr/>
            <p:nvPr/>
          </p:nvSpPr>
          <p:spPr>
            <a:xfrm>
              <a:off x="1553368" y="1666535"/>
              <a:ext cx="400827" cy="389865"/>
            </a:xfrm>
            <a:custGeom>
              <a:avLst/>
              <a:gdLst/>
              <a:ahLst/>
              <a:cxnLst/>
              <a:rect l="l" t="t" r="r" b="b"/>
              <a:pathLst>
                <a:path w="5850" h="5690" extrusionOk="0">
                  <a:moveTo>
                    <a:pt x="4714" y="5054"/>
                  </a:moveTo>
                  <a:lnTo>
                    <a:pt x="4714" y="5065"/>
                  </a:lnTo>
                  <a:cubicBezTo>
                    <a:pt x="4718" y="5066"/>
                    <a:pt x="4721" y="5066"/>
                    <a:pt x="4724" y="5066"/>
                  </a:cubicBezTo>
                  <a:lnTo>
                    <a:pt x="4724" y="5066"/>
                  </a:lnTo>
                  <a:cubicBezTo>
                    <a:pt x="4725" y="5066"/>
                    <a:pt x="4725" y="5066"/>
                    <a:pt x="4726" y="5065"/>
                  </a:cubicBezTo>
                  <a:lnTo>
                    <a:pt x="4714" y="5054"/>
                  </a:lnTo>
                  <a:close/>
                  <a:moveTo>
                    <a:pt x="4726" y="5077"/>
                  </a:moveTo>
                  <a:lnTo>
                    <a:pt x="4738" y="5100"/>
                  </a:lnTo>
                  <a:lnTo>
                    <a:pt x="4738" y="5078"/>
                  </a:lnTo>
                  <a:lnTo>
                    <a:pt x="4738" y="5078"/>
                  </a:lnTo>
                  <a:cubicBezTo>
                    <a:pt x="4734" y="5078"/>
                    <a:pt x="4730" y="5077"/>
                    <a:pt x="4726" y="5077"/>
                  </a:cubicBezTo>
                  <a:close/>
                  <a:moveTo>
                    <a:pt x="5469" y="4576"/>
                  </a:moveTo>
                  <a:cubicBezTo>
                    <a:pt x="5507" y="4735"/>
                    <a:pt x="5536" y="4867"/>
                    <a:pt x="5560" y="4961"/>
                  </a:cubicBezTo>
                  <a:cubicBezTo>
                    <a:pt x="5583" y="5042"/>
                    <a:pt x="5595" y="5088"/>
                    <a:pt x="5606" y="5123"/>
                  </a:cubicBezTo>
                  <a:cubicBezTo>
                    <a:pt x="5618" y="5169"/>
                    <a:pt x="5618" y="5181"/>
                    <a:pt x="5618" y="5181"/>
                  </a:cubicBezTo>
                  <a:lnTo>
                    <a:pt x="5618" y="5112"/>
                  </a:lnTo>
                  <a:cubicBezTo>
                    <a:pt x="5606" y="5077"/>
                    <a:pt x="5595" y="5019"/>
                    <a:pt x="5571" y="4949"/>
                  </a:cubicBezTo>
                  <a:cubicBezTo>
                    <a:pt x="5548" y="4856"/>
                    <a:pt x="5514" y="4730"/>
                    <a:pt x="5469" y="4576"/>
                  </a:cubicBezTo>
                  <a:close/>
                  <a:moveTo>
                    <a:pt x="4724" y="5066"/>
                  </a:moveTo>
                  <a:lnTo>
                    <a:pt x="4724" y="5066"/>
                  </a:lnTo>
                  <a:cubicBezTo>
                    <a:pt x="4566" y="5193"/>
                    <a:pt x="4369" y="5323"/>
                    <a:pt x="4130" y="5432"/>
                  </a:cubicBezTo>
                  <a:lnTo>
                    <a:pt x="4130" y="5432"/>
                  </a:lnTo>
                  <a:cubicBezTo>
                    <a:pt x="4369" y="5326"/>
                    <a:pt x="4567" y="5198"/>
                    <a:pt x="4726" y="5077"/>
                  </a:cubicBezTo>
                  <a:lnTo>
                    <a:pt x="4738" y="5077"/>
                  </a:lnTo>
                  <a:lnTo>
                    <a:pt x="4738" y="5078"/>
                  </a:lnTo>
                  <a:lnTo>
                    <a:pt x="4738" y="5078"/>
                  </a:lnTo>
                  <a:cubicBezTo>
                    <a:pt x="5021" y="5112"/>
                    <a:pt x="5238" y="5135"/>
                    <a:pt x="5386" y="5158"/>
                  </a:cubicBezTo>
                  <a:cubicBezTo>
                    <a:pt x="5467" y="5158"/>
                    <a:pt x="5525" y="5169"/>
                    <a:pt x="5560" y="5169"/>
                  </a:cubicBezTo>
                  <a:cubicBezTo>
                    <a:pt x="5606" y="5181"/>
                    <a:pt x="5618" y="5181"/>
                    <a:pt x="5618" y="5181"/>
                  </a:cubicBezTo>
                  <a:cubicBezTo>
                    <a:pt x="5618" y="5181"/>
                    <a:pt x="5606" y="5181"/>
                    <a:pt x="5560" y="5135"/>
                  </a:cubicBezTo>
                  <a:cubicBezTo>
                    <a:pt x="5525" y="5135"/>
                    <a:pt x="5467" y="5123"/>
                    <a:pt x="5386" y="5123"/>
                  </a:cubicBezTo>
                  <a:cubicBezTo>
                    <a:pt x="5237" y="5112"/>
                    <a:pt x="5009" y="5100"/>
                    <a:pt x="4724" y="5066"/>
                  </a:cubicBezTo>
                  <a:close/>
                  <a:moveTo>
                    <a:pt x="2979" y="0"/>
                  </a:moveTo>
                  <a:cubicBezTo>
                    <a:pt x="2643" y="0"/>
                    <a:pt x="2300" y="63"/>
                    <a:pt x="1958" y="189"/>
                  </a:cubicBezTo>
                  <a:cubicBezTo>
                    <a:pt x="1738" y="259"/>
                    <a:pt x="1541" y="375"/>
                    <a:pt x="1356" y="514"/>
                  </a:cubicBezTo>
                  <a:cubicBezTo>
                    <a:pt x="1263" y="583"/>
                    <a:pt x="1159" y="641"/>
                    <a:pt x="1078" y="722"/>
                  </a:cubicBezTo>
                  <a:lnTo>
                    <a:pt x="950" y="838"/>
                  </a:lnTo>
                  <a:lnTo>
                    <a:pt x="834" y="965"/>
                  </a:lnTo>
                  <a:cubicBezTo>
                    <a:pt x="209" y="1683"/>
                    <a:pt x="1" y="2645"/>
                    <a:pt x="197" y="3478"/>
                  </a:cubicBezTo>
                  <a:cubicBezTo>
                    <a:pt x="290" y="3895"/>
                    <a:pt x="464" y="4266"/>
                    <a:pt x="719" y="4590"/>
                  </a:cubicBezTo>
                  <a:cubicBezTo>
                    <a:pt x="962" y="4915"/>
                    <a:pt x="1251" y="5158"/>
                    <a:pt x="1564" y="5332"/>
                  </a:cubicBezTo>
                  <a:cubicBezTo>
                    <a:pt x="1888" y="5505"/>
                    <a:pt x="2224" y="5621"/>
                    <a:pt x="2537" y="5656"/>
                  </a:cubicBezTo>
                  <a:cubicBezTo>
                    <a:pt x="2690" y="5678"/>
                    <a:pt x="2841" y="5689"/>
                    <a:pt x="2986" y="5689"/>
                  </a:cubicBezTo>
                  <a:cubicBezTo>
                    <a:pt x="3149" y="5689"/>
                    <a:pt x="3305" y="5675"/>
                    <a:pt x="3452" y="5644"/>
                  </a:cubicBezTo>
                  <a:cubicBezTo>
                    <a:pt x="3708" y="5597"/>
                    <a:pt x="3933" y="5522"/>
                    <a:pt x="4130" y="5432"/>
                  </a:cubicBezTo>
                  <a:lnTo>
                    <a:pt x="4130" y="5432"/>
                  </a:lnTo>
                  <a:cubicBezTo>
                    <a:pt x="3935" y="5519"/>
                    <a:pt x="3713" y="5591"/>
                    <a:pt x="3464" y="5633"/>
                  </a:cubicBezTo>
                  <a:cubicBezTo>
                    <a:pt x="3317" y="5657"/>
                    <a:pt x="3164" y="5672"/>
                    <a:pt x="3006" y="5672"/>
                  </a:cubicBezTo>
                  <a:cubicBezTo>
                    <a:pt x="2865" y="5672"/>
                    <a:pt x="2719" y="5660"/>
                    <a:pt x="2572" y="5633"/>
                  </a:cubicBezTo>
                  <a:cubicBezTo>
                    <a:pt x="2247" y="5586"/>
                    <a:pt x="1912" y="5471"/>
                    <a:pt x="1610" y="5297"/>
                  </a:cubicBezTo>
                  <a:cubicBezTo>
                    <a:pt x="1309" y="5123"/>
                    <a:pt x="1008" y="4880"/>
                    <a:pt x="777" y="4556"/>
                  </a:cubicBezTo>
                  <a:cubicBezTo>
                    <a:pt x="545" y="4254"/>
                    <a:pt x="348" y="3884"/>
                    <a:pt x="267" y="3478"/>
                  </a:cubicBezTo>
                  <a:cubicBezTo>
                    <a:pt x="82" y="2668"/>
                    <a:pt x="279" y="1706"/>
                    <a:pt x="892" y="1012"/>
                  </a:cubicBezTo>
                  <a:lnTo>
                    <a:pt x="1008" y="884"/>
                  </a:lnTo>
                  <a:lnTo>
                    <a:pt x="1136" y="768"/>
                  </a:lnTo>
                  <a:cubicBezTo>
                    <a:pt x="1217" y="676"/>
                    <a:pt x="1309" y="618"/>
                    <a:pt x="1390" y="548"/>
                  </a:cubicBezTo>
                  <a:cubicBezTo>
                    <a:pt x="1587" y="421"/>
                    <a:pt x="1784" y="317"/>
                    <a:pt x="1993" y="236"/>
                  </a:cubicBezTo>
                  <a:cubicBezTo>
                    <a:pt x="2317" y="109"/>
                    <a:pt x="2648" y="46"/>
                    <a:pt x="2976" y="46"/>
                  </a:cubicBezTo>
                  <a:cubicBezTo>
                    <a:pt x="3069" y="46"/>
                    <a:pt x="3162" y="52"/>
                    <a:pt x="3255" y="62"/>
                  </a:cubicBezTo>
                  <a:cubicBezTo>
                    <a:pt x="3684" y="97"/>
                    <a:pt x="4066" y="236"/>
                    <a:pt x="4402" y="432"/>
                  </a:cubicBezTo>
                  <a:cubicBezTo>
                    <a:pt x="4738" y="641"/>
                    <a:pt x="5027" y="896"/>
                    <a:pt x="5247" y="1185"/>
                  </a:cubicBezTo>
                  <a:cubicBezTo>
                    <a:pt x="5676" y="1764"/>
                    <a:pt x="5826" y="2436"/>
                    <a:pt x="5791" y="2992"/>
                  </a:cubicBezTo>
                  <a:cubicBezTo>
                    <a:pt x="5768" y="3560"/>
                    <a:pt x="5571" y="4011"/>
                    <a:pt x="5398" y="4312"/>
                  </a:cubicBezTo>
                  <a:lnTo>
                    <a:pt x="5398" y="4336"/>
                  </a:lnTo>
                  <a:cubicBezTo>
                    <a:pt x="5424" y="4422"/>
                    <a:pt x="5448" y="4503"/>
                    <a:pt x="5469" y="4576"/>
                  </a:cubicBezTo>
                  <a:lnTo>
                    <a:pt x="5469" y="4576"/>
                  </a:lnTo>
                  <a:cubicBezTo>
                    <a:pt x="5452" y="4504"/>
                    <a:pt x="5433" y="4426"/>
                    <a:pt x="5411" y="4344"/>
                  </a:cubicBezTo>
                  <a:lnTo>
                    <a:pt x="5411" y="4344"/>
                  </a:lnTo>
                  <a:cubicBezTo>
                    <a:pt x="5596" y="4042"/>
                    <a:pt x="5780" y="3581"/>
                    <a:pt x="5826" y="3015"/>
                  </a:cubicBezTo>
                  <a:cubicBezTo>
                    <a:pt x="5849" y="2448"/>
                    <a:pt x="5710" y="1764"/>
                    <a:pt x="5270" y="1174"/>
                  </a:cubicBezTo>
                  <a:cubicBezTo>
                    <a:pt x="5062" y="884"/>
                    <a:pt x="4772" y="606"/>
                    <a:pt x="4436" y="409"/>
                  </a:cubicBezTo>
                  <a:cubicBezTo>
                    <a:pt x="4089" y="201"/>
                    <a:pt x="3695" y="62"/>
                    <a:pt x="3267" y="16"/>
                  </a:cubicBezTo>
                  <a:cubicBezTo>
                    <a:pt x="3171" y="5"/>
                    <a:pt x="3076" y="0"/>
                    <a:pt x="297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721;p45">
              <a:extLst>
                <a:ext uri="{FF2B5EF4-FFF2-40B4-BE49-F238E27FC236}">
                  <a16:creationId xmlns:a16="http://schemas.microsoft.com/office/drawing/2014/main" xmlns="" id="{73455B49-E7F3-3F22-B44E-FC87018F4FC4}"/>
                </a:ext>
              </a:extLst>
            </p:cNvPr>
            <p:cNvSpPr/>
            <p:nvPr/>
          </p:nvSpPr>
          <p:spPr>
            <a:xfrm>
              <a:off x="1651757" y="1785822"/>
              <a:ext cx="211171" cy="170677"/>
            </a:xfrm>
            <a:custGeom>
              <a:avLst/>
              <a:gdLst/>
              <a:ahLst/>
              <a:cxnLst/>
              <a:rect l="l" t="t" r="r" b="b"/>
              <a:pathLst>
                <a:path w="3082" h="2491" extrusionOk="0">
                  <a:moveTo>
                    <a:pt x="2583" y="0"/>
                  </a:moveTo>
                  <a:lnTo>
                    <a:pt x="1344" y="1645"/>
                  </a:lnTo>
                  <a:lnTo>
                    <a:pt x="348" y="985"/>
                  </a:lnTo>
                  <a:lnTo>
                    <a:pt x="1" y="1506"/>
                  </a:lnTo>
                  <a:lnTo>
                    <a:pt x="1483" y="2490"/>
                  </a:lnTo>
                  <a:lnTo>
                    <a:pt x="3081" y="371"/>
                  </a:lnTo>
                  <a:lnTo>
                    <a:pt x="2583"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722;p45">
              <a:extLst>
                <a:ext uri="{FF2B5EF4-FFF2-40B4-BE49-F238E27FC236}">
                  <a16:creationId xmlns:a16="http://schemas.microsoft.com/office/drawing/2014/main" xmlns="" id="{DA76F1BC-F9E6-5F00-AC0C-E1C03160BE50}"/>
                </a:ext>
              </a:extLst>
            </p:cNvPr>
            <p:cNvSpPr/>
            <p:nvPr/>
          </p:nvSpPr>
          <p:spPr>
            <a:xfrm>
              <a:off x="2028734" y="1633168"/>
              <a:ext cx="187327" cy="175610"/>
            </a:xfrm>
            <a:custGeom>
              <a:avLst/>
              <a:gdLst/>
              <a:ahLst/>
              <a:cxnLst/>
              <a:rect l="l" t="t" r="r" b="b"/>
              <a:pathLst>
                <a:path w="2734" h="2563" extrusionOk="0">
                  <a:moveTo>
                    <a:pt x="1597" y="0"/>
                  </a:moveTo>
                  <a:cubicBezTo>
                    <a:pt x="1261" y="0"/>
                    <a:pt x="925" y="135"/>
                    <a:pt x="649" y="329"/>
                  </a:cubicBezTo>
                  <a:cubicBezTo>
                    <a:pt x="405" y="503"/>
                    <a:pt x="209" y="734"/>
                    <a:pt x="104" y="1012"/>
                  </a:cubicBezTo>
                  <a:cubicBezTo>
                    <a:pt x="0" y="1290"/>
                    <a:pt x="0" y="1614"/>
                    <a:pt x="151" y="1881"/>
                  </a:cubicBezTo>
                  <a:cubicBezTo>
                    <a:pt x="290" y="2159"/>
                    <a:pt x="568" y="2332"/>
                    <a:pt x="857" y="2448"/>
                  </a:cubicBezTo>
                  <a:cubicBezTo>
                    <a:pt x="1051" y="2513"/>
                    <a:pt x="1260" y="2563"/>
                    <a:pt x="1459" y="2563"/>
                  </a:cubicBezTo>
                  <a:cubicBezTo>
                    <a:pt x="1510" y="2563"/>
                    <a:pt x="1561" y="2560"/>
                    <a:pt x="1610" y="2553"/>
                  </a:cubicBezTo>
                  <a:cubicBezTo>
                    <a:pt x="1865" y="2529"/>
                    <a:pt x="2108" y="2379"/>
                    <a:pt x="2247" y="2170"/>
                  </a:cubicBezTo>
                  <a:lnTo>
                    <a:pt x="2733" y="1128"/>
                  </a:lnTo>
                  <a:cubicBezTo>
                    <a:pt x="2733" y="456"/>
                    <a:pt x="2270" y="109"/>
                    <a:pt x="1853" y="28"/>
                  </a:cubicBezTo>
                  <a:cubicBezTo>
                    <a:pt x="1768" y="9"/>
                    <a:pt x="1683" y="0"/>
                    <a:pt x="159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723;p45">
              <a:extLst>
                <a:ext uri="{FF2B5EF4-FFF2-40B4-BE49-F238E27FC236}">
                  <a16:creationId xmlns:a16="http://schemas.microsoft.com/office/drawing/2014/main" xmlns="" id="{4D9C3BE5-FC9D-AAC8-A73D-3F053E24BD0C}"/>
                </a:ext>
              </a:extLst>
            </p:cNvPr>
            <p:cNvSpPr/>
            <p:nvPr/>
          </p:nvSpPr>
          <p:spPr>
            <a:xfrm>
              <a:off x="2121573" y="1650160"/>
              <a:ext cx="383355" cy="378559"/>
            </a:xfrm>
            <a:custGeom>
              <a:avLst/>
              <a:gdLst/>
              <a:ahLst/>
              <a:cxnLst/>
              <a:rect l="l" t="t" r="r" b="b"/>
              <a:pathLst>
                <a:path w="5595" h="5525" extrusionOk="0">
                  <a:moveTo>
                    <a:pt x="2934" y="1"/>
                  </a:moveTo>
                  <a:cubicBezTo>
                    <a:pt x="2462" y="1"/>
                    <a:pt x="1985" y="120"/>
                    <a:pt x="1552" y="370"/>
                  </a:cubicBezTo>
                  <a:cubicBezTo>
                    <a:pt x="1436" y="440"/>
                    <a:pt x="1320" y="521"/>
                    <a:pt x="1205" y="602"/>
                  </a:cubicBezTo>
                  <a:cubicBezTo>
                    <a:pt x="440" y="1169"/>
                    <a:pt x="0" y="2154"/>
                    <a:pt x="58" y="3104"/>
                  </a:cubicBezTo>
                  <a:cubicBezTo>
                    <a:pt x="116" y="4065"/>
                    <a:pt x="637" y="4957"/>
                    <a:pt x="1425" y="5524"/>
                  </a:cubicBezTo>
                  <a:lnTo>
                    <a:pt x="5177" y="4609"/>
                  </a:lnTo>
                  <a:cubicBezTo>
                    <a:pt x="5409" y="3972"/>
                    <a:pt x="5513" y="3370"/>
                    <a:pt x="5583" y="2606"/>
                  </a:cubicBezTo>
                  <a:cubicBezTo>
                    <a:pt x="5594" y="2513"/>
                    <a:pt x="5594" y="2409"/>
                    <a:pt x="5594" y="2316"/>
                  </a:cubicBezTo>
                  <a:cubicBezTo>
                    <a:pt x="5583" y="1864"/>
                    <a:pt x="5432" y="1424"/>
                    <a:pt x="5142" y="1077"/>
                  </a:cubicBezTo>
                  <a:cubicBezTo>
                    <a:pt x="4601" y="380"/>
                    <a:pt x="3775" y="1"/>
                    <a:pt x="293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724;p45">
              <a:extLst>
                <a:ext uri="{FF2B5EF4-FFF2-40B4-BE49-F238E27FC236}">
                  <a16:creationId xmlns:a16="http://schemas.microsoft.com/office/drawing/2014/main" xmlns="" id="{BDC82DAD-968D-D145-1856-161649E0DAF2}"/>
                </a:ext>
              </a:extLst>
            </p:cNvPr>
            <p:cNvSpPr/>
            <p:nvPr/>
          </p:nvSpPr>
          <p:spPr>
            <a:xfrm>
              <a:off x="2187417" y="1707714"/>
              <a:ext cx="303190" cy="586852"/>
            </a:xfrm>
            <a:custGeom>
              <a:avLst/>
              <a:gdLst/>
              <a:ahLst/>
              <a:cxnLst/>
              <a:rect l="l" t="t" r="r" b="b"/>
              <a:pathLst>
                <a:path w="4425" h="8565" extrusionOk="0">
                  <a:moveTo>
                    <a:pt x="3022" y="1"/>
                  </a:moveTo>
                  <a:cubicBezTo>
                    <a:pt x="2992" y="1"/>
                    <a:pt x="2961" y="2"/>
                    <a:pt x="2931" y="5"/>
                  </a:cubicBezTo>
                  <a:lnTo>
                    <a:pt x="1054" y="492"/>
                  </a:lnTo>
                  <a:cubicBezTo>
                    <a:pt x="464" y="631"/>
                    <a:pt x="58" y="1140"/>
                    <a:pt x="12" y="1754"/>
                  </a:cubicBezTo>
                  <a:cubicBezTo>
                    <a:pt x="12" y="1789"/>
                    <a:pt x="12" y="1754"/>
                    <a:pt x="0" y="1800"/>
                  </a:cubicBezTo>
                  <a:lnTo>
                    <a:pt x="417" y="6653"/>
                  </a:lnTo>
                  <a:lnTo>
                    <a:pt x="3081" y="8564"/>
                  </a:lnTo>
                  <a:lnTo>
                    <a:pt x="3070" y="6838"/>
                  </a:lnTo>
                  <a:lnTo>
                    <a:pt x="3070" y="5796"/>
                  </a:lnTo>
                  <a:cubicBezTo>
                    <a:pt x="3070" y="5796"/>
                    <a:pt x="4100" y="5622"/>
                    <a:pt x="4309" y="4267"/>
                  </a:cubicBezTo>
                  <a:cubicBezTo>
                    <a:pt x="4425" y="3584"/>
                    <a:pt x="4390" y="2634"/>
                    <a:pt x="4332" y="1731"/>
                  </a:cubicBezTo>
                  <a:cubicBezTo>
                    <a:pt x="4276" y="951"/>
                    <a:pt x="3771" y="1"/>
                    <a:pt x="3022"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725;p45">
              <a:extLst>
                <a:ext uri="{FF2B5EF4-FFF2-40B4-BE49-F238E27FC236}">
                  <a16:creationId xmlns:a16="http://schemas.microsoft.com/office/drawing/2014/main" xmlns="" id="{47DBEDD5-1685-430B-01D8-6813FDD0F1CA}"/>
                </a:ext>
              </a:extLst>
            </p:cNvPr>
            <p:cNvSpPr/>
            <p:nvPr/>
          </p:nvSpPr>
          <p:spPr>
            <a:xfrm>
              <a:off x="2443737" y="1889762"/>
              <a:ext cx="23844" cy="23090"/>
            </a:xfrm>
            <a:custGeom>
              <a:avLst/>
              <a:gdLst/>
              <a:ahLst/>
              <a:cxnLst/>
              <a:rect l="l" t="t" r="r" b="b"/>
              <a:pathLst>
                <a:path w="348" h="337" extrusionOk="0">
                  <a:moveTo>
                    <a:pt x="174" y="0"/>
                  </a:moveTo>
                  <a:cubicBezTo>
                    <a:pt x="70" y="0"/>
                    <a:pt x="0" y="93"/>
                    <a:pt x="0" y="174"/>
                  </a:cubicBezTo>
                  <a:cubicBezTo>
                    <a:pt x="0" y="278"/>
                    <a:pt x="70" y="336"/>
                    <a:pt x="174" y="336"/>
                  </a:cubicBezTo>
                  <a:cubicBezTo>
                    <a:pt x="267"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726;p45">
              <a:extLst>
                <a:ext uri="{FF2B5EF4-FFF2-40B4-BE49-F238E27FC236}">
                  <a16:creationId xmlns:a16="http://schemas.microsoft.com/office/drawing/2014/main" xmlns="" id="{03C34869-1580-AE4D-CC4C-676522C9F295}"/>
                </a:ext>
              </a:extLst>
            </p:cNvPr>
            <p:cNvSpPr/>
            <p:nvPr/>
          </p:nvSpPr>
          <p:spPr>
            <a:xfrm>
              <a:off x="2421538" y="1850845"/>
              <a:ext cx="47620" cy="13841"/>
            </a:xfrm>
            <a:custGeom>
              <a:avLst/>
              <a:gdLst/>
              <a:ahLst/>
              <a:cxnLst/>
              <a:rect l="l" t="t" r="r" b="b"/>
              <a:pathLst>
                <a:path w="695" h="202" extrusionOk="0">
                  <a:moveTo>
                    <a:pt x="359" y="1"/>
                  </a:moveTo>
                  <a:cubicBezTo>
                    <a:pt x="243" y="1"/>
                    <a:pt x="151" y="47"/>
                    <a:pt x="93" y="94"/>
                  </a:cubicBezTo>
                  <a:cubicBezTo>
                    <a:pt x="23" y="140"/>
                    <a:pt x="0" y="175"/>
                    <a:pt x="12" y="198"/>
                  </a:cubicBezTo>
                  <a:cubicBezTo>
                    <a:pt x="15" y="200"/>
                    <a:pt x="20" y="201"/>
                    <a:pt x="25" y="201"/>
                  </a:cubicBezTo>
                  <a:cubicBezTo>
                    <a:pt x="72" y="201"/>
                    <a:pt x="192" y="117"/>
                    <a:pt x="359" y="117"/>
                  </a:cubicBezTo>
                  <a:cubicBezTo>
                    <a:pt x="515" y="117"/>
                    <a:pt x="653" y="201"/>
                    <a:pt x="687" y="201"/>
                  </a:cubicBezTo>
                  <a:cubicBezTo>
                    <a:pt x="691" y="201"/>
                    <a:pt x="694" y="200"/>
                    <a:pt x="695" y="198"/>
                  </a:cubicBezTo>
                  <a:cubicBezTo>
                    <a:pt x="695" y="175"/>
                    <a:pt x="683" y="151"/>
                    <a:pt x="637" y="94"/>
                  </a:cubicBezTo>
                  <a:cubicBezTo>
                    <a:pt x="579" y="47"/>
                    <a:pt x="475" y="1"/>
                    <a:pt x="35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727;p45">
              <a:extLst>
                <a:ext uri="{FF2B5EF4-FFF2-40B4-BE49-F238E27FC236}">
                  <a16:creationId xmlns:a16="http://schemas.microsoft.com/office/drawing/2014/main" xmlns="" id="{8BFB8FC9-7730-079E-63D0-75485CB3D942}"/>
                </a:ext>
              </a:extLst>
            </p:cNvPr>
            <p:cNvSpPr/>
            <p:nvPr/>
          </p:nvSpPr>
          <p:spPr>
            <a:xfrm>
              <a:off x="2333426" y="1889762"/>
              <a:ext cx="23844" cy="23090"/>
            </a:xfrm>
            <a:custGeom>
              <a:avLst/>
              <a:gdLst/>
              <a:ahLst/>
              <a:cxnLst/>
              <a:rect l="l" t="t" r="r" b="b"/>
              <a:pathLst>
                <a:path w="348" h="337" extrusionOk="0">
                  <a:moveTo>
                    <a:pt x="174" y="0"/>
                  </a:moveTo>
                  <a:cubicBezTo>
                    <a:pt x="70" y="0"/>
                    <a:pt x="1" y="93"/>
                    <a:pt x="1" y="174"/>
                  </a:cubicBezTo>
                  <a:cubicBezTo>
                    <a:pt x="1" y="278"/>
                    <a:pt x="70" y="336"/>
                    <a:pt x="174" y="336"/>
                  </a:cubicBezTo>
                  <a:cubicBezTo>
                    <a:pt x="278"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728;p45">
              <a:extLst>
                <a:ext uri="{FF2B5EF4-FFF2-40B4-BE49-F238E27FC236}">
                  <a16:creationId xmlns:a16="http://schemas.microsoft.com/office/drawing/2014/main" xmlns="" id="{6E14BE98-BC18-6A02-B430-D7AA0ECC3583}"/>
                </a:ext>
              </a:extLst>
            </p:cNvPr>
            <p:cNvSpPr/>
            <p:nvPr/>
          </p:nvSpPr>
          <p:spPr>
            <a:xfrm>
              <a:off x="2300880" y="1853243"/>
              <a:ext cx="49264" cy="13292"/>
            </a:xfrm>
            <a:custGeom>
              <a:avLst/>
              <a:gdLst/>
              <a:ahLst/>
              <a:cxnLst/>
              <a:rect l="l" t="t" r="r" b="b"/>
              <a:pathLst>
                <a:path w="719" h="194" extrusionOk="0">
                  <a:moveTo>
                    <a:pt x="360" y="1"/>
                  </a:moveTo>
                  <a:cubicBezTo>
                    <a:pt x="244" y="1"/>
                    <a:pt x="140" y="47"/>
                    <a:pt x="82" y="82"/>
                  </a:cubicBezTo>
                  <a:cubicBezTo>
                    <a:pt x="24" y="128"/>
                    <a:pt x="1" y="174"/>
                    <a:pt x="12" y="186"/>
                  </a:cubicBezTo>
                  <a:cubicBezTo>
                    <a:pt x="16" y="191"/>
                    <a:pt x="21" y="193"/>
                    <a:pt x="28" y="193"/>
                  </a:cubicBezTo>
                  <a:cubicBezTo>
                    <a:pt x="73" y="193"/>
                    <a:pt x="191" y="116"/>
                    <a:pt x="360" y="116"/>
                  </a:cubicBezTo>
                  <a:cubicBezTo>
                    <a:pt x="519" y="116"/>
                    <a:pt x="652" y="193"/>
                    <a:pt x="694" y="193"/>
                  </a:cubicBezTo>
                  <a:cubicBezTo>
                    <a:pt x="701" y="193"/>
                    <a:pt x="705" y="191"/>
                    <a:pt x="707" y="186"/>
                  </a:cubicBezTo>
                  <a:cubicBezTo>
                    <a:pt x="719" y="186"/>
                    <a:pt x="707" y="140"/>
                    <a:pt x="638" y="82"/>
                  </a:cubicBezTo>
                  <a:cubicBezTo>
                    <a:pt x="580" y="35"/>
                    <a:pt x="476" y="1"/>
                    <a:pt x="36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729;p45">
              <a:extLst>
                <a:ext uri="{FF2B5EF4-FFF2-40B4-BE49-F238E27FC236}">
                  <a16:creationId xmlns:a16="http://schemas.microsoft.com/office/drawing/2014/main" xmlns="" id="{3E230A4F-570B-33A6-3B61-94CD0D442F73}"/>
                </a:ext>
              </a:extLst>
            </p:cNvPr>
            <p:cNvSpPr/>
            <p:nvPr/>
          </p:nvSpPr>
          <p:spPr>
            <a:xfrm>
              <a:off x="2381798" y="1856395"/>
              <a:ext cx="39809" cy="107230"/>
            </a:xfrm>
            <a:custGeom>
              <a:avLst/>
              <a:gdLst/>
              <a:ahLst/>
              <a:cxnLst/>
              <a:rect l="l" t="t" r="r" b="b"/>
              <a:pathLst>
                <a:path w="581" h="1565" extrusionOk="0">
                  <a:moveTo>
                    <a:pt x="15" y="0"/>
                  </a:moveTo>
                  <a:cubicBezTo>
                    <a:pt x="14" y="0"/>
                    <a:pt x="13" y="0"/>
                    <a:pt x="13" y="1"/>
                  </a:cubicBezTo>
                  <a:cubicBezTo>
                    <a:pt x="1" y="13"/>
                    <a:pt x="128" y="430"/>
                    <a:pt x="337" y="951"/>
                  </a:cubicBezTo>
                  <a:cubicBezTo>
                    <a:pt x="395" y="1078"/>
                    <a:pt x="441" y="1194"/>
                    <a:pt x="476" y="1310"/>
                  </a:cubicBezTo>
                  <a:cubicBezTo>
                    <a:pt x="499" y="1368"/>
                    <a:pt x="522" y="1426"/>
                    <a:pt x="511" y="1460"/>
                  </a:cubicBezTo>
                  <a:cubicBezTo>
                    <a:pt x="499" y="1483"/>
                    <a:pt x="453" y="1507"/>
                    <a:pt x="406" y="1507"/>
                  </a:cubicBezTo>
                  <a:cubicBezTo>
                    <a:pt x="221" y="1530"/>
                    <a:pt x="105" y="1541"/>
                    <a:pt x="105" y="1565"/>
                  </a:cubicBezTo>
                  <a:lnTo>
                    <a:pt x="406" y="1565"/>
                  </a:lnTo>
                  <a:cubicBezTo>
                    <a:pt x="441" y="1565"/>
                    <a:pt x="464" y="1565"/>
                    <a:pt x="499" y="1541"/>
                  </a:cubicBezTo>
                  <a:cubicBezTo>
                    <a:pt x="522" y="1530"/>
                    <a:pt x="557" y="1507"/>
                    <a:pt x="569" y="1472"/>
                  </a:cubicBezTo>
                  <a:cubicBezTo>
                    <a:pt x="580" y="1402"/>
                    <a:pt x="557" y="1344"/>
                    <a:pt x="534" y="1287"/>
                  </a:cubicBezTo>
                  <a:cubicBezTo>
                    <a:pt x="499" y="1171"/>
                    <a:pt x="453" y="1055"/>
                    <a:pt x="406" y="928"/>
                  </a:cubicBezTo>
                  <a:cubicBezTo>
                    <a:pt x="226" y="420"/>
                    <a:pt x="45" y="0"/>
                    <a:pt x="1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730;p45">
              <a:extLst>
                <a:ext uri="{FF2B5EF4-FFF2-40B4-BE49-F238E27FC236}">
                  <a16:creationId xmlns:a16="http://schemas.microsoft.com/office/drawing/2014/main" xmlns="" id="{50E91FB5-3F4C-ABC6-4668-20E43A713DB6}"/>
                </a:ext>
              </a:extLst>
            </p:cNvPr>
            <p:cNvSpPr/>
            <p:nvPr/>
          </p:nvSpPr>
          <p:spPr>
            <a:xfrm>
              <a:off x="2274707" y="2071468"/>
              <a:ext cx="123057" cy="55020"/>
            </a:xfrm>
            <a:custGeom>
              <a:avLst/>
              <a:gdLst/>
              <a:ahLst/>
              <a:cxnLst/>
              <a:rect l="l" t="t" r="r" b="b"/>
              <a:pathLst>
                <a:path w="1796" h="803" extrusionOk="0">
                  <a:moveTo>
                    <a:pt x="1796" y="476"/>
                  </a:moveTo>
                  <a:lnTo>
                    <a:pt x="1796" y="476"/>
                  </a:lnTo>
                  <a:lnTo>
                    <a:pt x="1796" y="476"/>
                  </a:lnTo>
                  <a:cubicBezTo>
                    <a:pt x="1796" y="476"/>
                    <a:pt x="1796" y="476"/>
                    <a:pt x="1796" y="476"/>
                  </a:cubicBezTo>
                  <a:close/>
                  <a:moveTo>
                    <a:pt x="0" y="1"/>
                  </a:moveTo>
                  <a:lnTo>
                    <a:pt x="0" y="1"/>
                  </a:lnTo>
                  <a:cubicBezTo>
                    <a:pt x="0" y="1"/>
                    <a:pt x="381" y="802"/>
                    <a:pt x="1525" y="802"/>
                  </a:cubicBezTo>
                  <a:cubicBezTo>
                    <a:pt x="1611" y="802"/>
                    <a:pt x="1701" y="798"/>
                    <a:pt x="1796" y="788"/>
                  </a:cubicBezTo>
                  <a:lnTo>
                    <a:pt x="1796" y="476"/>
                  </a:lnTo>
                  <a:lnTo>
                    <a:pt x="1796" y="476"/>
                  </a:lnTo>
                  <a:cubicBezTo>
                    <a:pt x="1794" y="476"/>
                    <a:pt x="1767" y="477"/>
                    <a:pt x="1720" y="477"/>
                  </a:cubicBezTo>
                  <a:cubicBezTo>
                    <a:pt x="1488" y="477"/>
                    <a:pt x="752" y="438"/>
                    <a:pt x="0"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731;p45">
              <a:extLst>
                <a:ext uri="{FF2B5EF4-FFF2-40B4-BE49-F238E27FC236}">
                  <a16:creationId xmlns:a16="http://schemas.microsoft.com/office/drawing/2014/main" xmlns="" id="{F016BF2E-D47A-3779-86A8-EF9ABA15517C}"/>
                </a:ext>
              </a:extLst>
            </p:cNvPr>
            <p:cNvSpPr/>
            <p:nvPr/>
          </p:nvSpPr>
          <p:spPr>
            <a:xfrm>
              <a:off x="2286629" y="1806926"/>
              <a:ext cx="58788" cy="17472"/>
            </a:xfrm>
            <a:custGeom>
              <a:avLst/>
              <a:gdLst/>
              <a:ahLst/>
              <a:cxnLst/>
              <a:rect l="l" t="t" r="r" b="b"/>
              <a:pathLst>
                <a:path w="858" h="255" extrusionOk="0">
                  <a:moveTo>
                    <a:pt x="505" y="1"/>
                  </a:moveTo>
                  <a:cubicBezTo>
                    <a:pt x="477" y="1"/>
                    <a:pt x="447" y="2"/>
                    <a:pt x="417" y="5"/>
                  </a:cubicBezTo>
                  <a:cubicBezTo>
                    <a:pt x="290" y="17"/>
                    <a:pt x="174" y="86"/>
                    <a:pt x="104" y="121"/>
                  </a:cubicBezTo>
                  <a:cubicBezTo>
                    <a:pt x="23" y="167"/>
                    <a:pt x="0" y="213"/>
                    <a:pt x="12" y="237"/>
                  </a:cubicBezTo>
                  <a:cubicBezTo>
                    <a:pt x="21" y="249"/>
                    <a:pt x="41" y="254"/>
                    <a:pt x="69" y="254"/>
                  </a:cubicBezTo>
                  <a:cubicBezTo>
                    <a:pt x="144" y="254"/>
                    <a:pt x="280" y="219"/>
                    <a:pt x="440" y="202"/>
                  </a:cubicBezTo>
                  <a:cubicBezTo>
                    <a:pt x="649" y="167"/>
                    <a:pt x="846" y="202"/>
                    <a:pt x="857" y="144"/>
                  </a:cubicBezTo>
                  <a:cubicBezTo>
                    <a:pt x="857" y="109"/>
                    <a:pt x="822" y="63"/>
                    <a:pt x="753" y="51"/>
                  </a:cubicBezTo>
                  <a:cubicBezTo>
                    <a:pt x="682" y="16"/>
                    <a:pt x="598" y="1"/>
                    <a:pt x="50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732;p45">
              <a:extLst>
                <a:ext uri="{FF2B5EF4-FFF2-40B4-BE49-F238E27FC236}">
                  <a16:creationId xmlns:a16="http://schemas.microsoft.com/office/drawing/2014/main" xmlns="" id="{3A24A424-3472-5FED-2917-4780F482ED05}"/>
                </a:ext>
              </a:extLst>
            </p:cNvPr>
            <p:cNvSpPr/>
            <p:nvPr/>
          </p:nvSpPr>
          <p:spPr>
            <a:xfrm>
              <a:off x="2410369" y="1804870"/>
              <a:ext cx="46112" cy="14183"/>
            </a:xfrm>
            <a:custGeom>
              <a:avLst/>
              <a:gdLst/>
              <a:ahLst/>
              <a:cxnLst/>
              <a:rect l="l" t="t" r="r" b="b"/>
              <a:pathLst>
                <a:path w="673" h="207" extrusionOk="0">
                  <a:moveTo>
                    <a:pt x="337" y="0"/>
                  </a:moveTo>
                  <a:cubicBezTo>
                    <a:pt x="221" y="0"/>
                    <a:pt x="140" y="23"/>
                    <a:pt x="82" y="70"/>
                  </a:cubicBezTo>
                  <a:cubicBezTo>
                    <a:pt x="36" y="116"/>
                    <a:pt x="1" y="151"/>
                    <a:pt x="24" y="174"/>
                  </a:cubicBezTo>
                  <a:cubicBezTo>
                    <a:pt x="34" y="189"/>
                    <a:pt x="63" y="193"/>
                    <a:pt x="106" y="193"/>
                  </a:cubicBezTo>
                  <a:cubicBezTo>
                    <a:pt x="163" y="193"/>
                    <a:pt x="244" y="185"/>
                    <a:pt x="337" y="185"/>
                  </a:cubicBezTo>
                  <a:cubicBezTo>
                    <a:pt x="445" y="185"/>
                    <a:pt x="538" y="206"/>
                    <a:pt x="598" y="206"/>
                  </a:cubicBezTo>
                  <a:cubicBezTo>
                    <a:pt x="628" y="206"/>
                    <a:pt x="650" y="201"/>
                    <a:pt x="661" y="185"/>
                  </a:cubicBezTo>
                  <a:cubicBezTo>
                    <a:pt x="673" y="174"/>
                    <a:pt x="661" y="128"/>
                    <a:pt x="580" y="81"/>
                  </a:cubicBezTo>
                  <a:cubicBezTo>
                    <a:pt x="545" y="35"/>
                    <a:pt x="441" y="0"/>
                    <a:pt x="33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733;p45">
              <a:extLst>
                <a:ext uri="{FF2B5EF4-FFF2-40B4-BE49-F238E27FC236}">
                  <a16:creationId xmlns:a16="http://schemas.microsoft.com/office/drawing/2014/main" xmlns="" id="{17ED1508-722F-DCAF-4907-A4E34DA64C5A}"/>
                </a:ext>
              </a:extLst>
            </p:cNvPr>
            <p:cNvSpPr/>
            <p:nvPr/>
          </p:nvSpPr>
          <p:spPr>
            <a:xfrm>
              <a:off x="2151172" y="1890995"/>
              <a:ext cx="50566" cy="76808"/>
            </a:xfrm>
            <a:custGeom>
              <a:avLst/>
              <a:gdLst/>
              <a:ahLst/>
              <a:cxnLst/>
              <a:rect l="l" t="t" r="r" b="b"/>
              <a:pathLst>
                <a:path w="738" h="1121" extrusionOk="0">
                  <a:moveTo>
                    <a:pt x="448" y="1"/>
                  </a:moveTo>
                  <a:cubicBezTo>
                    <a:pt x="244" y="1"/>
                    <a:pt x="8" y="103"/>
                    <a:pt x="8" y="538"/>
                  </a:cubicBezTo>
                  <a:cubicBezTo>
                    <a:pt x="0" y="1031"/>
                    <a:pt x="347" y="1120"/>
                    <a:pt x="565" y="1120"/>
                  </a:cubicBezTo>
                  <a:cubicBezTo>
                    <a:pt x="665" y="1120"/>
                    <a:pt x="738" y="1102"/>
                    <a:pt x="738" y="1094"/>
                  </a:cubicBezTo>
                  <a:lnTo>
                    <a:pt x="738" y="75"/>
                  </a:lnTo>
                  <a:cubicBezTo>
                    <a:pt x="728" y="56"/>
                    <a:pt x="597" y="1"/>
                    <a:pt x="448"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734;p45">
              <a:extLst>
                <a:ext uri="{FF2B5EF4-FFF2-40B4-BE49-F238E27FC236}">
                  <a16:creationId xmlns:a16="http://schemas.microsoft.com/office/drawing/2014/main" xmlns="" id="{10B4C850-6C9C-7C95-CA08-4F3F87CDFBFF}"/>
                </a:ext>
              </a:extLst>
            </p:cNvPr>
            <p:cNvSpPr/>
            <p:nvPr/>
          </p:nvSpPr>
          <p:spPr>
            <a:xfrm>
              <a:off x="2164396" y="1905315"/>
              <a:ext cx="22268" cy="44331"/>
            </a:xfrm>
            <a:custGeom>
              <a:avLst/>
              <a:gdLst/>
              <a:ahLst/>
              <a:cxnLst/>
              <a:rect l="l" t="t" r="r" b="b"/>
              <a:pathLst>
                <a:path w="325" h="647" extrusionOk="0">
                  <a:moveTo>
                    <a:pt x="202" y="0"/>
                  </a:moveTo>
                  <a:cubicBezTo>
                    <a:pt x="194" y="0"/>
                    <a:pt x="184" y="2"/>
                    <a:pt x="174" y="5"/>
                  </a:cubicBezTo>
                  <a:cubicBezTo>
                    <a:pt x="116" y="5"/>
                    <a:pt x="82" y="63"/>
                    <a:pt x="47" y="121"/>
                  </a:cubicBezTo>
                  <a:cubicBezTo>
                    <a:pt x="24" y="179"/>
                    <a:pt x="1" y="248"/>
                    <a:pt x="1" y="329"/>
                  </a:cubicBezTo>
                  <a:cubicBezTo>
                    <a:pt x="1" y="468"/>
                    <a:pt x="82" y="619"/>
                    <a:pt x="197" y="642"/>
                  </a:cubicBezTo>
                  <a:cubicBezTo>
                    <a:pt x="214" y="645"/>
                    <a:pt x="229" y="647"/>
                    <a:pt x="243" y="647"/>
                  </a:cubicBezTo>
                  <a:cubicBezTo>
                    <a:pt x="275" y="647"/>
                    <a:pt x="297" y="639"/>
                    <a:pt x="313" y="630"/>
                  </a:cubicBezTo>
                  <a:cubicBezTo>
                    <a:pt x="313" y="607"/>
                    <a:pt x="325" y="596"/>
                    <a:pt x="313" y="596"/>
                  </a:cubicBezTo>
                  <a:cubicBezTo>
                    <a:pt x="313" y="596"/>
                    <a:pt x="290" y="619"/>
                    <a:pt x="279" y="619"/>
                  </a:cubicBezTo>
                  <a:cubicBezTo>
                    <a:pt x="273" y="625"/>
                    <a:pt x="258" y="628"/>
                    <a:pt x="239" y="628"/>
                  </a:cubicBezTo>
                  <a:cubicBezTo>
                    <a:pt x="221" y="628"/>
                    <a:pt x="197" y="625"/>
                    <a:pt x="174" y="619"/>
                  </a:cubicBezTo>
                  <a:cubicBezTo>
                    <a:pt x="105" y="584"/>
                    <a:pt x="35" y="468"/>
                    <a:pt x="35" y="329"/>
                  </a:cubicBezTo>
                  <a:cubicBezTo>
                    <a:pt x="35" y="248"/>
                    <a:pt x="47" y="190"/>
                    <a:pt x="82" y="132"/>
                  </a:cubicBezTo>
                  <a:cubicBezTo>
                    <a:pt x="105" y="75"/>
                    <a:pt x="140" y="51"/>
                    <a:pt x="174" y="40"/>
                  </a:cubicBezTo>
                  <a:cubicBezTo>
                    <a:pt x="185" y="34"/>
                    <a:pt x="196" y="32"/>
                    <a:pt x="205" y="32"/>
                  </a:cubicBezTo>
                  <a:cubicBezTo>
                    <a:pt x="235" y="32"/>
                    <a:pt x="255" y="54"/>
                    <a:pt x="255" y="63"/>
                  </a:cubicBezTo>
                  <a:cubicBezTo>
                    <a:pt x="267" y="75"/>
                    <a:pt x="255" y="98"/>
                    <a:pt x="267" y="109"/>
                  </a:cubicBezTo>
                  <a:cubicBezTo>
                    <a:pt x="267" y="109"/>
                    <a:pt x="279" y="98"/>
                    <a:pt x="279" y="63"/>
                  </a:cubicBezTo>
                  <a:cubicBezTo>
                    <a:pt x="279" y="51"/>
                    <a:pt x="267" y="40"/>
                    <a:pt x="255" y="17"/>
                  </a:cubicBezTo>
                  <a:cubicBezTo>
                    <a:pt x="239" y="8"/>
                    <a:pt x="223" y="0"/>
                    <a:pt x="202"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735;p45">
              <a:extLst>
                <a:ext uri="{FF2B5EF4-FFF2-40B4-BE49-F238E27FC236}">
                  <a16:creationId xmlns:a16="http://schemas.microsoft.com/office/drawing/2014/main" xmlns="" id="{7AA43739-4E3C-FB18-3D80-2699CB55BE30}"/>
                </a:ext>
              </a:extLst>
            </p:cNvPr>
            <p:cNvSpPr/>
            <p:nvPr/>
          </p:nvSpPr>
          <p:spPr>
            <a:xfrm>
              <a:off x="2168370" y="1955264"/>
              <a:ext cx="22268" cy="19459"/>
            </a:xfrm>
            <a:custGeom>
              <a:avLst/>
              <a:gdLst/>
              <a:ahLst/>
              <a:cxnLst/>
              <a:rect l="l" t="t" r="r" b="b"/>
              <a:pathLst>
                <a:path w="325" h="284" extrusionOk="0">
                  <a:moveTo>
                    <a:pt x="142" y="0"/>
                  </a:moveTo>
                  <a:cubicBezTo>
                    <a:pt x="85" y="0"/>
                    <a:pt x="33" y="49"/>
                    <a:pt x="24" y="98"/>
                  </a:cubicBezTo>
                  <a:cubicBezTo>
                    <a:pt x="0" y="179"/>
                    <a:pt x="47" y="249"/>
                    <a:pt x="116" y="272"/>
                  </a:cubicBezTo>
                  <a:cubicBezTo>
                    <a:pt x="135" y="280"/>
                    <a:pt x="154" y="284"/>
                    <a:pt x="171" y="284"/>
                  </a:cubicBezTo>
                  <a:cubicBezTo>
                    <a:pt x="227" y="284"/>
                    <a:pt x="272" y="244"/>
                    <a:pt x="290" y="191"/>
                  </a:cubicBezTo>
                  <a:cubicBezTo>
                    <a:pt x="325" y="122"/>
                    <a:pt x="278" y="29"/>
                    <a:pt x="221" y="6"/>
                  </a:cubicBezTo>
                  <a:lnTo>
                    <a:pt x="174" y="6"/>
                  </a:lnTo>
                  <a:cubicBezTo>
                    <a:pt x="163" y="2"/>
                    <a:pt x="153" y="0"/>
                    <a:pt x="14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736;p45">
              <a:extLst>
                <a:ext uri="{FF2B5EF4-FFF2-40B4-BE49-F238E27FC236}">
                  <a16:creationId xmlns:a16="http://schemas.microsoft.com/office/drawing/2014/main" xmlns="" id="{159824EA-C581-1305-DA4F-EAA1EC4C398A}"/>
                </a:ext>
              </a:extLst>
            </p:cNvPr>
            <p:cNvSpPr/>
            <p:nvPr/>
          </p:nvSpPr>
          <p:spPr>
            <a:xfrm>
              <a:off x="2168370" y="1954031"/>
              <a:ext cx="23844" cy="21652"/>
            </a:xfrm>
            <a:custGeom>
              <a:avLst/>
              <a:gdLst/>
              <a:ahLst/>
              <a:cxnLst/>
              <a:rect l="l" t="t" r="r" b="b"/>
              <a:pathLst>
                <a:path w="348" h="316" extrusionOk="0">
                  <a:moveTo>
                    <a:pt x="163" y="1"/>
                  </a:moveTo>
                  <a:cubicBezTo>
                    <a:pt x="139" y="1"/>
                    <a:pt x="105" y="1"/>
                    <a:pt x="82" y="35"/>
                  </a:cubicBezTo>
                  <a:cubicBezTo>
                    <a:pt x="47" y="58"/>
                    <a:pt x="0" y="105"/>
                    <a:pt x="24" y="163"/>
                  </a:cubicBezTo>
                  <a:cubicBezTo>
                    <a:pt x="24" y="221"/>
                    <a:pt x="58" y="279"/>
                    <a:pt x="139" y="313"/>
                  </a:cubicBezTo>
                  <a:cubicBezTo>
                    <a:pt x="149" y="315"/>
                    <a:pt x="158" y="316"/>
                    <a:pt x="167" y="316"/>
                  </a:cubicBezTo>
                  <a:cubicBezTo>
                    <a:pt x="225" y="316"/>
                    <a:pt x="273" y="287"/>
                    <a:pt x="313" y="267"/>
                  </a:cubicBezTo>
                  <a:cubicBezTo>
                    <a:pt x="348" y="221"/>
                    <a:pt x="348" y="163"/>
                    <a:pt x="336" y="116"/>
                  </a:cubicBezTo>
                  <a:cubicBezTo>
                    <a:pt x="325" y="82"/>
                    <a:pt x="290" y="47"/>
                    <a:pt x="278" y="47"/>
                  </a:cubicBezTo>
                  <a:cubicBezTo>
                    <a:pt x="221" y="35"/>
                    <a:pt x="209" y="35"/>
                    <a:pt x="209" y="35"/>
                  </a:cubicBezTo>
                  <a:lnTo>
                    <a:pt x="209" y="35"/>
                  </a:lnTo>
                  <a:cubicBezTo>
                    <a:pt x="209" y="35"/>
                    <a:pt x="255" y="58"/>
                    <a:pt x="278" y="140"/>
                  </a:cubicBezTo>
                  <a:cubicBezTo>
                    <a:pt x="290" y="163"/>
                    <a:pt x="278" y="221"/>
                    <a:pt x="255" y="255"/>
                  </a:cubicBezTo>
                  <a:cubicBezTo>
                    <a:pt x="229" y="273"/>
                    <a:pt x="188" y="298"/>
                    <a:pt x="150" y="298"/>
                  </a:cubicBezTo>
                  <a:cubicBezTo>
                    <a:pt x="138" y="298"/>
                    <a:pt x="127" y="295"/>
                    <a:pt x="116" y="290"/>
                  </a:cubicBezTo>
                  <a:cubicBezTo>
                    <a:pt x="70" y="279"/>
                    <a:pt x="35" y="221"/>
                    <a:pt x="35" y="174"/>
                  </a:cubicBezTo>
                  <a:cubicBezTo>
                    <a:pt x="35" y="140"/>
                    <a:pt x="47" y="93"/>
                    <a:pt x="82" y="58"/>
                  </a:cubicBezTo>
                  <a:cubicBezTo>
                    <a:pt x="139" y="24"/>
                    <a:pt x="197" y="35"/>
                    <a:pt x="197" y="24"/>
                  </a:cubicBezTo>
                  <a:cubicBezTo>
                    <a:pt x="197" y="24"/>
                    <a:pt x="174" y="1"/>
                    <a:pt x="163" y="1"/>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737;p45">
              <a:extLst>
                <a:ext uri="{FF2B5EF4-FFF2-40B4-BE49-F238E27FC236}">
                  <a16:creationId xmlns:a16="http://schemas.microsoft.com/office/drawing/2014/main" xmlns="" id="{BF9342DA-7846-F375-8CEB-986196BA484E}"/>
                </a:ext>
              </a:extLst>
            </p:cNvPr>
            <p:cNvSpPr/>
            <p:nvPr/>
          </p:nvSpPr>
          <p:spPr>
            <a:xfrm>
              <a:off x="2337400" y="1976093"/>
              <a:ext cx="41316" cy="34464"/>
            </a:xfrm>
            <a:custGeom>
              <a:avLst/>
              <a:gdLst/>
              <a:ahLst/>
              <a:cxnLst/>
              <a:rect l="l" t="t" r="r" b="b"/>
              <a:pathLst>
                <a:path w="603" h="503" extrusionOk="0">
                  <a:moveTo>
                    <a:pt x="303" y="1"/>
                  </a:moveTo>
                  <a:cubicBezTo>
                    <a:pt x="288" y="1"/>
                    <a:pt x="272" y="1"/>
                    <a:pt x="255" y="3"/>
                  </a:cubicBezTo>
                  <a:cubicBezTo>
                    <a:pt x="174" y="3"/>
                    <a:pt x="81" y="49"/>
                    <a:pt x="47" y="130"/>
                  </a:cubicBezTo>
                  <a:cubicBezTo>
                    <a:pt x="0" y="200"/>
                    <a:pt x="0" y="316"/>
                    <a:pt x="47" y="408"/>
                  </a:cubicBezTo>
                  <a:cubicBezTo>
                    <a:pt x="90" y="468"/>
                    <a:pt x="164" y="503"/>
                    <a:pt x="237" y="503"/>
                  </a:cubicBezTo>
                  <a:cubicBezTo>
                    <a:pt x="263" y="503"/>
                    <a:pt x="289" y="498"/>
                    <a:pt x="313" y="489"/>
                  </a:cubicBezTo>
                  <a:cubicBezTo>
                    <a:pt x="417" y="478"/>
                    <a:pt x="487" y="408"/>
                    <a:pt x="568" y="339"/>
                  </a:cubicBezTo>
                  <a:cubicBezTo>
                    <a:pt x="591" y="316"/>
                    <a:pt x="580" y="339"/>
                    <a:pt x="591" y="304"/>
                  </a:cubicBezTo>
                  <a:cubicBezTo>
                    <a:pt x="603" y="281"/>
                    <a:pt x="603" y="177"/>
                    <a:pt x="580" y="142"/>
                  </a:cubicBezTo>
                  <a:cubicBezTo>
                    <a:pt x="498" y="40"/>
                    <a:pt x="416" y="1"/>
                    <a:pt x="303"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738;p45">
              <a:extLst>
                <a:ext uri="{FF2B5EF4-FFF2-40B4-BE49-F238E27FC236}">
                  <a16:creationId xmlns:a16="http://schemas.microsoft.com/office/drawing/2014/main" xmlns="" id="{76E966F0-E919-A044-780B-402D480E31EF}"/>
                </a:ext>
              </a:extLst>
            </p:cNvPr>
            <p:cNvSpPr/>
            <p:nvPr/>
          </p:nvSpPr>
          <p:spPr>
            <a:xfrm>
              <a:off x="2339798" y="1966706"/>
              <a:ext cx="43714" cy="35012"/>
            </a:xfrm>
            <a:custGeom>
              <a:avLst/>
              <a:gdLst/>
              <a:ahLst/>
              <a:cxnLst/>
              <a:rect l="l" t="t" r="r" b="b"/>
              <a:pathLst>
                <a:path w="638" h="511" extrusionOk="0">
                  <a:moveTo>
                    <a:pt x="35" y="1"/>
                  </a:moveTo>
                  <a:cubicBezTo>
                    <a:pt x="23" y="1"/>
                    <a:pt x="12" y="70"/>
                    <a:pt x="0" y="140"/>
                  </a:cubicBezTo>
                  <a:cubicBezTo>
                    <a:pt x="23" y="209"/>
                    <a:pt x="58" y="325"/>
                    <a:pt x="174" y="406"/>
                  </a:cubicBezTo>
                  <a:cubicBezTo>
                    <a:pt x="290" y="499"/>
                    <a:pt x="429" y="510"/>
                    <a:pt x="510" y="510"/>
                  </a:cubicBezTo>
                  <a:cubicBezTo>
                    <a:pt x="602" y="510"/>
                    <a:pt x="637" y="487"/>
                    <a:pt x="637" y="464"/>
                  </a:cubicBezTo>
                  <a:cubicBezTo>
                    <a:pt x="637" y="441"/>
                    <a:pt x="429" y="464"/>
                    <a:pt x="255" y="337"/>
                  </a:cubicBezTo>
                  <a:cubicBezTo>
                    <a:pt x="81" y="209"/>
                    <a:pt x="58" y="1"/>
                    <a:pt x="3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739;p45">
              <a:extLst>
                <a:ext uri="{FF2B5EF4-FFF2-40B4-BE49-F238E27FC236}">
                  <a16:creationId xmlns:a16="http://schemas.microsoft.com/office/drawing/2014/main" xmlns="" id="{AE19D850-EC2F-4193-0B21-6E882E096D67}"/>
                </a:ext>
              </a:extLst>
            </p:cNvPr>
            <p:cNvSpPr/>
            <p:nvPr/>
          </p:nvSpPr>
          <p:spPr>
            <a:xfrm>
              <a:off x="2160422" y="1692160"/>
              <a:ext cx="255639" cy="220695"/>
            </a:xfrm>
            <a:custGeom>
              <a:avLst/>
              <a:gdLst/>
              <a:ahLst/>
              <a:cxnLst/>
              <a:rect l="l" t="t" r="r" b="b"/>
              <a:pathLst>
                <a:path w="3731" h="3221" extrusionOk="0">
                  <a:moveTo>
                    <a:pt x="3036" y="0"/>
                  </a:moveTo>
                  <a:cubicBezTo>
                    <a:pt x="1868" y="0"/>
                    <a:pt x="707" y="571"/>
                    <a:pt x="1" y="1495"/>
                  </a:cubicBezTo>
                  <a:lnTo>
                    <a:pt x="209" y="2757"/>
                  </a:lnTo>
                  <a:cubicBezTo>
                    <a:pt x="118" y="2916"/>
                    <a:pt x="530" y="3221"/>
                    <a:pt x="709" y="3221"/>
                  </a:cubicBezTo>
                  <a:cubicBezTo>
                    <a:pt x="712" y="3221"/>
                    <a:pt x="716" y="3221"/>
                    <a:pt x="719" y="3220"/>
                  </a:cubicBezTo>
                  <a:cubicBezTo>
                    <a:pt x="892" y="3209"/>
                    <a:pt x="1031" y="3047"/>
                    <a:pt x="1101" y="2884"/>
                  </a:cubicBezTo>
                  <a:cubicBezTo>
                    <a:pt x="1240" y="2549"/>
                    <a:pt x="1159" y="2132"/>
                    <a:pt x="1414" y="1900"/>
                  </a:cubicBezTo>
                  <a:cubicBezTo>
                    <a:pt x="1553" y="1773"/>
                    <a:pt x="1761" y="1726"/>
                    <a:pt x="1958" y="1680"/>
                  </a:cubicBezTo>
                  <a:cubicBezTo>
                    <a:pt x="2340" y="1599"/>
                    <a:pt x="2688" y="1471"/>
                    <a:pt x="3000" y="1251"/>
                  </a:cubicBezTo>
                  <a:cubicBezTo>
                    <a:pt x="3325" y="1031"/>
                    <a:pt x="3568" y="730"/>
                    <a:pt x="3684" y="371"/>
                  </a:cubicBezTo>
                  <a:cubicBezTo>
                    <a:pt x="3695" y="279"/>
                    <a:pt x="3730" y="197"/>
                    <a:pt x="3684" y="140"/>
                  </a:cubicBezTo>
                  <a:cubicBezTo>
                    <a:pt x="3637" y="47"/>
                    <a:pt x="3533" y="35"/>
                    <a:pt x="3440" y="24"/>
                  </a:cubicBezTo>
                  <a:cubicBezTo>
                    <a:pt x="3306" y="8"/>
                    <a:pt x="3171" y="0"/>
                    <a:pt x="3036"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740;p45">
              <a:extLst>
                <a:ext uri="{FF2B5EF4-FFF2-40B4-BE49-F238E27FC236}">
                  <a16:creationId xmlns:a16="http://schemas.microsoft.com/office/drawing/2014/main" xmlns="" id="{4AFF0689-5305-0575-ABDD-82A028E38CC3}"/>
                </a:ext>
              </a:extLst>
            </p:cNvPr>
            <p:cNvSpPr/>
            <p:nvPr/>
          </p:nvSpPr>
          <p:spPr>
            <a:xfrm>
              <a:off x="2120751" y="1701684"/>
              <a:ext cx="77082" cy="235769"/>
            </a:xfrm>
            <a:custGeom>
              <a:avLst/>
              <a:gdLst/>
              <a:ahLst/>
              <a:cxnLst/>
              <a:rect l="l" t="t" r="r" b="b"/>
              <a:pathLst>
                <a:path w="1125" h="3441" extrusionOk="0">
                  <a:moveTo>
                    <a:pt x="1101" y="1"/>
                  </a:moveTo>
                  <a:lnTo>
                    <a:pt x="1101" y="1"/>
                  </a:lnTo>
                  <a:cubicBezTo>
                    <a:pt x="1101" y="1"/>
                    <a:pt x="1055" y="24"/>
                    <a:pt x="985" y="82"/>
                  </a:cubicBezTo>
                  <a:cubicBezTo>
                    <a:pt x="916" y="140"/>
                    <a:pt x="811" y="244"/>
                    <a:pt x="695" y="371"/>
                  </a:cubicBezTo>
                  <a:cubicBezTo>
                    <a:pt x="464" y="638"/>
                    <a:pt x="221" y="1054"/>
                    <a:pt x="105" y="1576"/>
                  </a:cubicBezTo>
                  <a:cubicBezTo>
                    <a:pt x="1" y="2097"/>
                    <a:pt x="58" y="2583"/>
                    <a:pt x="151" y="2919"/>
                  </a:cubicBezTo>
                  <a:cubicBezTo>
                    <a:pt x="209" y="3093"/>
                    <a:pt x="255" y="3220"/>
                    <a:pt x="290" y="3313"/>
                  </a:cubicBezTo>
                  <a:cubicBezTo>
                    <a:pt x="336" y="3394"/>
                    <a:pt x="371" y="3440"/>
                    <a:pt x="371" y="3440"/>
                  </a:cubicBezTo>
                  <a:cubicBezTo>
                    <a:pt x="371" y="3440"/>
                    <a:pt x="279" y="3243"/>
                    <a:pt x="174" y="2919"/>
                  </a:cubicBezTo>
                  <a:cubicBezTo>
                    <a:pt x="105" y="2583"/>
                    <a:pt x="47" y="2108"/>
                    <a:pt x="163" y="1599"/>
                  </a:cubicBezTo>
                  <a:cubicBezTo>
                    <a:pt x="279" y="1078"/>
                    <a:pt x="510" y="661"/>
                    <a:pt x="730" y="394"/>
                  </a:cubicBezTo>
                  <a:cubicBezTo>
                    <a:pt x="950" y="140"/>
                    <a:pt x="1124" y="12"/>
                    <a:pt x="1101" y="1"/>
                  </a:cubicBezTo>
                  <a:close/>
                </a:path>
              </a:pathLst>
            </a:custGeom>
            <a:solidFill>
              <a:srgbClr val="EB5A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741;p45">
              <a:extLst>
                <a:ext uri="{FF2B5EF4-FFF2-40B4-BE49-F238E27FC236}">
                  <a16:creationId xmlns:a16="http://schemas.microsoft.com/office/drawing/2014/main" xmlns="" id="{AFA240D5-0903-CAB8-8B0C-75E5481875EB}"/>
                </a:ext>
              </a:extLst>
            </p:cNvPr>
            <p:cNvSpPr/>
            <p:nvPr/>
          </p:nvSpPr>
          <p:spPr>
            <a:xfrm>
              <a:off x="2208041" y="4209322"/>
              <a:ext cx="148477" cy="266670"/>
            </a:xfrm>
            <a:custGeom>
              <a:avLst/>
              <a:gdLst/>
              <a:ahLst/>
              <a:cxnLst/>
              <a:rect l="l" t="t" r="r" b="b"/>
              <a:pathLst>
                <a:path w="2167" h="3892" extrusionOk="0">
                  <a:moveTo>
                    <a:pt x="2166" y="0"/>
                  </a:moveTo>
                  <a:lnTo>
                    <a:pt x="1" y="197"/>
                  </a:lnTo>
                  <a:lnTo>
                    <a:pt x="429" y="3892"/>
                  </a:lnTo>
                  <a:lnTo>
                    <a:pt x="2051" y="3648"/>
                  </a:lnTo>
                  <a:lnTo>
                    <a:pt x="2166"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742;p45">
              <a:extLst>
                <a:ext uri="{FF2B5EF4-FFF2-40B4-BE49-F238E27FC236}">
                  <a16:creationId xmlns:a16="http://schemas.microsoft.com/office/drawing/2014/main" xmlns="" id="{F6256075-8D24-8E7A-05DD-6071965EBF06}"/>
                </a:ext>
              </a:extLst>
            </p:cNvPr>
            <p:cNvSpPr/>
            <p:nvPr/>
          </p:nvSpPr>
          <p:spPr>
            <a:xfrm>
              <a:off x="2190569" y="4409254"/>
              <a:ext cx="180201" cy="243374"/>
            </a:xfrm>
            <a:custGeom>
              <a:avLst/>
              <a:gdLst/>
              <a:ahLst/>
              <a:cxnLst/>
              <a:rect l="l" t="t" r="r" b="b"/>
              <a:pathLst>
                <a:path w="2630" h="3552" extrusionOk="0">
                  <a:moveTo>
                    <a:pt x="2317" y="1"/>
                  </a:moveTo>
                  <a:cubicBezTo>
                    <a:pt x="2317" y="1"/>
                    <a:pt x="1736" y="495"/>
                    <a:pt x="1188" y="495"/>
                  </a:cubicBezTo>
                  <a:cubicBezTo>
                    <a:pt x="986" y="495"/>
                    <a:pt x="788" y="428"/>
                    <a:pt x="626" y="244"/>
                  </a:cubicBezTo>
                  <a:lnTo>
                    <a:pt x="591" y="128"/>
                  </a:lnTo>
                  <a:lnTo>
                    <a:pt x="24" y="3139"/>
                  </a:lnTo>
                  <a:cubicBezTo>
                    <a:pt x="1" y="3302"/>
                    <a:pt x="82" y="3475"/>
                    <a:pt x="244" y="3533"/>
                  </a:cubicBezTo>
                  <a:cubicBezTo>
                    <a:pt x="276" y="3546"/>
                    <a:pt x="308" y="3552"/>
                    <a:pt x="341" y="3552"/>
                  </a:cubicBezTo>
                  <a:cubicBezTo>
                    <a:pt x="427" y="3552"/>
                    <a:pt x="513" y="3511"/>
                    <a:pt x="580" y="3452"/>
                  </a:cubicBezTo>
                  <a:cubicBezTo>
                    <a:pt x="1008" y="2954"/>
                    <a:pt x="2630" y="1032"/>
                    <a:pt x="2630" y="1032"/>
                  </a:cubicBezTo>
                  <a:lnTo>
                    <a:pt x="2572" y="557"/>
                  </a:lnTo>
                  <a:cubicBezTo>
                    <a:pt x="2537" y="418"/>
                    <a:pt x="2421" y="151"/>
                    <a:pt x="2317" y="1"/>
                  </a:cubicBez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743;p45">
              <a:extLst>
                <a:ext uri="{FF2B5EF4-FFF2-40B4-BE49-F238E27FC236}">
                  <a16:creationId xmlns:a16="http://schemas.microsoft.com/office/drawing/2014/main" xmlns="" id="{3ECDC14A-9BF8-677F-C8FA-ECC5C6891325}"/>
                </a:ext>
              </a:extLst>
            </p:cNvPr>
            <p:cNvSpPr/>
            <p:nvPr/>
          </p:nvSpPr>
          <p:spPr>
            <a:xfrm>
              <a:off x="2210439" y="4455297"/>
              <a:ext cx="158755" cy="197262"/>
            </a:xfrm>
            <a:custGeom>
              <a:avLst/>
              <a:gdLst/>
              <a:ahLst/>
              <a:cxnLst/>
              <a:rect l="l" t="t" r="r" b="b"/>
              <a:pathLst>
                <a:path w="2317" h="2879" extrusionOk="0">
                  <a:moveTo>
                    <a:pt x="2270" y="0"/>
                  </a:moveTo>
                  <a:lnTo>
                    <a:pt x="0" y="2873"/>
                  </a:lnTo>
                  <a:cubicBezTo>
                    <a:pt x="19" y="2877"/>
                    <a:pt x="38" y="2879"/>
                    <a:pt x="56" y="2879"/>
                  </a:cubicBezTo>
                  <a:cubicBezTo>
                    <a:pt x="144" y="2879"/>
                    <a:pt x="231" y="2837"/>
                    <a:pt x="278" y="2780"/>
                  </a:cubicBezTo>
                  <a:cubicBezTo>
                    <a:pt x="1494" y="1390"/>
                    <a:pt x="2317" y="360"/>
                    <a:pt x="2317" y="360"/>
                  </a:cubicBezTo>
                  <a:lnTo>
                    <a:pt x="227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744;p45">
              <a:extLst>
                <a:ext uri="{FF2B5EF4-FFF2-40B4-BE49-F238E27FC236}">
                  <a16:creationId xmlns:a16="http://schemas.microsoft.com/office/drawing/2014/main" xmlns="" id="{5D250888-00EB-D2FD-616A-B043F09E1CE7}"/>
                </a:ext>
              </a:extLst>
            </p:cNvPr>
            <p:cNvSpPr/>
            <p:nvPr/>
          </p:nvSpPr>
          <p:spPr>
            <a:xfrm>
              <a:off x="2207219" y="4531008"/>
              <a:ext cx="45359" cy="23570"/>
            </a:xfrm>
            <a:custGeom>
              <a:avLst/>
              <a:gdLst/>
              <a:ahLst/>
              <a:cxnLst/>
              <a:rect l="l" t="t" r="r" b="b"/>
              <a:pathLst>
                <a:path w="662" h="344" extrusionOk="0">
                  <a:moveTo>
                    <a:pt x="193" y="0"/>
                  </a:moveTo>
                  <a:cubicBezTo>
                    <a:pt x="161" y="0"/>
                    <a:pt x="131" y="3"/>
                    <a:pt x="105" y="7"/>
                  </a:cubicBezTo>
                  <a:cubicBezTo>
                    <a:pt x="24" y="31"/>
                    <a:pt x="1" y="54"/>
                    <a:pt x="1" y="65"/>
                  </a:cubicBezTo>
                  <a:cubicBezTo>
                    <a:pt x="2" y="66"/>
                    <a:pt x="5" y="67"/>
                    <a:pt x="9" y="67"/>
                  </a:cubicBezTo>
                  <a:cubicBezTo>
                    <a:pt x="26" y="67"/>
                    <a:pt x="69" y="58"/>
                    <a:pt x="128" y="58"/>
                  </a:cubicBezTo>
                  <a:cubicBezTo>
                    <a:pt x="192" y="58"/>
                    <a:pt x="273" y="68"/>
                    <a:pt x="360" y="112"/>
                  </a:cubicBezTo>
                  <a:cubicBezTo>
                    <a:pt x="550" y="190"/>
                    <a:pt x="632" y="344"/>
                    <a:pt x="648" y="344"/>
                  </a:cubicBezTo>
                  <a:cubicBezTo>
                    <a:pt x="649" y="344"/>
                    <a:pt x="649" y="344"/>
                    <a:pt x="650" y="343"/>
                  </a:cubicBezTo>
                  <a:cubicBezTo>
                    <a:pt x="661" y="343"/>
                    <a:pt x="650" y="297"/>
                    <a:pt x="592" y="204"/>
                  </a:cubicBezTo>
                  <a:cubicBezTo>
                    <a:pt x="545" y="146"/>
                    <a:pt x="476" y="77"/>
                    <a:pt x="372" y="31"/>
                  </a:cubicBezTo>
                  <a:cubicBezTo>
                    <a:pt x="313" y="8"/>
                    <a:pt x="249" y="0"/>
                    <a:pt x="19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745;p45">
              <a:extLst>
                <a:ext uri="{FF2B5EF4-FFF2-40B4-BE49-F238E27FC236}">
                  <a16:creationId xmlns:a16="http://schemas.microsoft.com/office/drawing/2014/main" xmlns="" id="{52070076-F7DC-6F5C-C74E-FED70A860730}"/>
                </a:ext>
              </a:extLst>
            </p:cNvPr>
            <p:cNvSpPr/>
            <p:nvPr/>
          </p:nvSpPr>
          <p:spPr>
            <a:xfrm>
              <a:off x="2198723" y="4570953"/>
              <a:ext cx="41110" cy="13018"/>
            </a:xfrm>
            <a:custGeom>
              <a:avLst/>
              <a:gdLst/>
              <a:ahLst/>
              <a:cxnLst/>
              <a:rect l="l" t="t" r="r" b="b"/>
              <a:pathLst>
                <a:path w="600" h="190" extrusionOk="0">
                  <a:moveTo>
                    <a:pt x="214" y="1"/>
                  </a:moveTo>
                  <a:cubicBezTo>
                    <a:pt x="83" y="1"/>
                    <a:pt x="0" y="52"/>
                    <a:pt x="9" y="61"/>
                  </a:cubicBezTo>
                  <a:cubicBezTo>
                    <a:pt x="9" y="63"/>
                    <a:pt x="11" y="63"/>
                    <a:pt x="15" y="63"/>
                  </a:cubicBezTo>
                  <a:cubicBezTo>
                    <a:pt x="33" y="63"/>
                    <a:pt x="89" y="52"/>
                    <a:pt x="159" y="52"/>
                  </a:cubicBezTo>
                  <a:cubicBezTo>
                    <a:pt x="205" y="52"/>
                    <a:pt x="258" y="57"/>
                    <a:pt x="310" y="73"/>
                  </a:cubicBezTo>
                  <a:cubicBezTo>
                    <a:pt x="463" y="106"/>
                    <a:pt x="564" y="190"/>
                    <a:pt x="585" y="190"/>
                  </a:cubicBezTo>
                  <a:cubicBezTo>
                    <a:pt x="587" y="190"/>
                    <a:pt x="588" y="189"/>
                    <a:pt x="588" y="189"/>
                  </a:cubicBezTo>
                  <a:cubicBezTo>
                    <a:pt x="600" y="189"/>
                    <a:pt x="519" y="50"/>
                    <a:pt x="333" y="15"/>
                  </a:cubicBezTo>
                  <a:cubicBezTo>
                    <a:pt x="290" y="5"/>
                    <a:pt x="250" y="1"/>
                    <a:pt x="214"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746;p45">
              <a:extLst>
                <a:ext uri="{FF2B5EF4-FFF2-40B4-BE49-F238E27FC236}">
                  <a16:creationId xmlns:a16="http://schemas.microsoft.com/office/drawing/2014/main" xmlns="" id="{A579F221-7D80-D175-DE70-AC1BA2431357}"/>
                </a:ext>
              </a:extLst>
            </p:cNvPr>
            <p:cNvSpPr/>
            <p:nvPr/>
          </p:nvSpPr>
          <p:spPr>
            <a:xfrm>
              <a:off x="2217565" y="4493666"/>
              <a:ext cx="61186" cy="21240"/>
            </a:xfrm>
            <a:custGeom>
              <a:avLst/>
              <a:gdLst/>
              <a:ahLst/>
              <a:cxnLst/>
              <a:rect l="l" t="t" r="r" b="b"/>
              <a:pathLst>
                <a:path w="893" h="310" extrusionOk="0">
                  <a:moveTo>
                    <a:pt x="198" y="0"/>
                  </a:moveTo>
                  <a:cubicBezTo>
                    <a:pt x="76" y="0"/>
                    <a:pt x="1" y="24"/>
                    <a:pt x="1" y="31"/>
                  </a:cubicBezTo>
                  <a:cubicBezTo>
                    <a:pt x="1" y="43"/>
                    <a:pt x="209" y="20"/>
                    <a:pt x="452" y="101"/>
                  </a:cubicBezTo>
                  <a:cubicBezTo>
                    <a:pt x="698" y="168"/>
                    <a:pt x="857" y="310"/>
                    <a:pt x="879" y="310"/>
                  </a:cubicBezTo>
                  <a:cubicBezTo>
                    <a:pt x="880" y="310"/>
                    <a:pt x="880" y="310"/>
                    <a:pt x="881" y="309"/>
                  </a:cubicBezTo>
                  <a:cubicBezTo>
                    <a:pt x="892" y="309"/>
                    <a:pt x="753" y="112"/>
                    <a:pt x="487" y="43"/>
                  </a:cubicBezTo>
                  <a:cubicBezTo>
                    <a:pt x="377" y="11"/>
                    <a:pt x="278" y="0"/>
                    <a:pt x="198"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747;p45">
              <a:extLst>
                <a:ext uri="{FF2B5EF4-FFF2-40B4-BE49-F238E27FC236}">
                  <a16:creationId xmlns:a16="http://schemas.microsoft.com/office/drawing/2014/main" xmlns="" id="{5D7FE8DB-6407-C624-A011-1C2949CEE70A}"/>
                </a:ext>
              </a:extLst>
            </p:cNvPr>
            <p:cNvSpPr/>
            <p:nvPr/>
          </p:nvSpPr>
          <p:spPr>
            <a:xfrm>
              <a:off x="2220716" y="4456050"/>
              <a:ext cx="57966" cy="8907"/>
            </a:xfrm>
            <a:custGeom>
              <a:avLst/>
              <a:gdLst/>
              <a:ahLst/>
              <a:cxnLst/>
              <a:rect l="l" t="t" r="r" b="b"/>
              <a:pathLst>
                <a:path w="846" h="130" extrusionOk="0">
                  <a:moveTo>
                    <a:pt x="471" y="0"/>
                  </a:moveTo>
                  <a:cubicBezTo>
                    <a:pt x="458" y="0"/>
                    <a:pt x="444" y="0"/>
                    <a:pt x="429" y="1"/>
                  </a:cubicBezTo>
                  <a:cubicBezTo>
                    <a:pt x="175" y="13"/>
                    <a:pt x="1" y="117"/>
                    <a:pt x="24" y="128"/>
                  </a:cubicBezTo>
                  <a:cubicBezTo>
                    <a:pt x="25" y="129"/>
                    <a:pt x="27" y="130"/>
                    <a:pt x="30" y="130"/>
                  </a:cubicBezTo>
                  <a:cubicBezTo>
                    <a:pt x="63" y="130"/>
                    <a:pt x="226" y="71"/>
                    <a:pt x="429" y="71"/>
                  </a:cubicBezTo>
                  <a:cubicBezTo>
                    <a:pt x="449" y="69"/>
                    <a:pt x="468" y="69"/>
                    <a:pt x="486" y="69"/>
                  </a:cubicBezTo>
                  <a:cubicBezTo>
                    <a:pt x="654" y="69"/>
                    <a:pt x="802" y="107"/>
                    <a:pt x="830" y="107"/>
                  </a:cubicBezTo>
                  <a:cubicBezTo>
                    <a:pt x="833" y="107"/>
                    <a:pt x="835" y="106"/>
                    <a:pt x="835" y="105"/>
                  </a:cubicBezTo>
                  <a:cubicBezTo>
                    <a:pt x="846" y="83"/>
                    <a:pt x="692" y="0"/>
                    <a:pt x="47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748;p45">
              <a:extLst>
                <a:ext uri="{FF2B5EF4-FFF2-40B4-BE49-F238E27FC236}">
                  <a16:creationId xmlns:a16="http://schemas.microsoft.com/office/drawing/2014/main" xmlns="" id="{5B36779F-04D3-7679-2256-9F63E0DD7F77}"/>
                </a:ext>
              </a:extLst>
            </p:cNvPr>
            <p:cNvSpPr/>
            <p:nvPr/>
          </p:nvSpPr>
          <p:spPr>
            <a:xfrm>
              <a:off x="2623044" y="4294214"/>
              <a:ext cx="164373" cy="127854"/>
            </a:xfrm>
            <a:custGeom>
              <a:avLst/>
              <a:gdLst/>
              <a:ahLst/>
              <a:cxnLst/>
              <a:rect l="l" t="t" r="r" b="b"/>
              <a:pathLst>
                <a:path w="2399" h="1866" extrusionOk="0">
                  <a:moveTo>
                    <a:pt x="2097" y="0"/>
                  </a:moveTo>
                  <a:lnTo>
                    <a:pt x="1" y="568"/>
                  </a:lnTo>
                  <a:cubicBezTo>
                    <a:pt x="1" y="568"/>
                    <a:pt x="337" y="1807"/>
                    <a:pt x="371" y="1865"/>
                  </a:cubicBezTo>
                  <a:lnTo>
                    <a:pt x="2398" y="1784"/>
                  </a:lnTo>
                  <a:lnTo>
                    <a:pt x="2097"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749;p45">
              <a:extLst>
                <a:ext uri="{FF2B5EF4-FFF2-40B4-BE49-F238E27FC236}">
                  <a16:creationId xmlns:a16="http://schemas.microsoft.com/office/drawing/2014/main" xmlns="" id="{7099DBF9-8D25-9829-BBA3-B8B3363431C1}"/>
                </a:ext>
              </a:extLst>
            </p:cNvPr>
            <p:cNvSpPr/>
            <p:nvPr/>
          </p:nvSpPr>
          <p:spPr>
            <a:xfrm>
              <a:off x="2632568" y="4380682"/>
              <a:ext cx="313536" cy="119906"/>
            </a:xfrm>
            <a:custGeom>
              <a:avLst/>
              <a:gdLst/>
              <a:ahLst/>
              <a:cxnLst/>
              <a:rect l="l" t="t" r="r" b="b"/>
              <a:pathLst>
                <a:path w="4576" h="1750" extrusionOk="0">
                  <a:moveTo>
                    <a:pt x="2167" y="1"/>
                  </a:moveTo>
                  <a:cubicBezTo>
                    <a:pt x="1739" y="189"/>
                    <a:pt x="1356" y="289"/>
                    <a:pt x="986" y="289"/>
                  </a:cubicBezTo>
                  <a:cubicBezTo>
                    <a:pt x="674" y="289"/>
                    <a:pt x="371" y="219"/>
                    <a:pt x="59" y="70"/>
                  </a:cubicBezTo>
                  <a:lnTo>
                    <a:pt x="1" y="1750"/>
                  </a:lnTo>
                  <a:lnTo>
                    <a:pt x="1" y="1750"/>
                  </a:lnTo>
                  <a:lnTo>
                    <a:pt x="4576" y="1726"/>
                  </a:lnTo>
                  <a:cubicBezTo>
                    <a:pt x="4552" y="1263"/>
                    <a:pt x="2236" y="314"/>
                    <a:pt x="2236" y="314"/>
                  </a:cubicBezTo>
                  <a:lnTo>
                    <a:pt x="2167" y="1"/>
                  </a:ln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750;p45">
              <a:extLst>
                <a:ext uri="{FF2B5EF4-FFF2-40B4-BE49-F238E27FC236}">
                  <a16:creationId xmlns:a16="http://schemas.microsoft.com/office/drawing/2014/main" xmlns="" id="{E9773C4B-D50C-8DA9-605F-8F5CA05E85A4}"/>
                </a:ext>
              </a:extLst>
            </p:cNvPr>
            <p:cNvSpPr/>
            <p:nvPr/>
          </p:nvSpPr>
          <p:spPr>
            <a:xfrm>
              <a:off x="2632568" y="4473522"/>
              <a:ext cx="315112" cy="27064"/>
            </a:xfrm>
            <a:custGeom>
              <a:avLst/>
              <a:gdLst/>
              <a:ahLst/>
              <a:cxnLst/>
              <a:rect l="l" t="t" r="r" b="b"/>
              <a:pathLst>
                <a:path w="4599" h="395" extrusionOk="0">
                  <a:moveTo>
                    <a:pt x="24" y="1"/>
                  </a:moveTo>
                  <a:lnTo>
                    <a:pt x="1" y="395"/>
                  </a:lnTo>
                  <a:lnTo>
                    <a:pt x="4576" y="371"/>
                  </a:lnTo>
                  <a:cubicBezTo>
                    <a:pt x="4599" y="209"/>
                    <a:pt x="4390" y="117"/>
                    <a:pt x="4390" y="117"/>
                  </a:cubicBezTo>
                  <a:lnTo>
                    <a:pt x="24" y="1"/>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751;p45">
              <a:extLst>
                <a:ext uri="{FF2B5EF4-FFF2-40B4-BE49-F238E27FC236}">
                  <a16:creationId xmlns:a16="http://schemas.microsoft.com/office/drawing/2014/main" xmlns="" id="{577CC680-2FC4-EF16-8711-B99724ED88CB}"/>
                </a:ext>
              </a:extLst>
            </p:cNvPr>
            <p:cNvSpPr/>
            <p:nvPr/>
          </p:nvSpPr>
          <p:spPr>
            <a:xfrm>
              <a:off x="2757953" y="4402196"/>
              <a:ext cx="29051" cy="20076"/>
            </a:xfrm>
            <a:custGeom>
              <a:avLst/>
              <a:gdLst/>
              <a:ahLst/>
              <a:cxnLst/>
              <a:rect l="l" t="t" r="r" b="b"/>
              <a:pathLst>
                <a:path w="424" h="293" extrusionOk="0">
                  <a:moveTo>
                    <a:pt x="351" y="1"/>
                  </a:moveTo>
                  <a:cubicBezTo>
                    <a:pt x="301" y="1"/>
                    <a:pt x="230" y="15"/>
                    <a:pt x="163" y="57"/>
                  </a:cubicBezTo>
                  <a:cubicBezTo>
                    <a:pt x="24" y="150"/>
                    <a:pt x="1" y="289"/>
                    <a:pt x="12" y="289"/>
                  </a:cubicBezTo>
                  <a:cubicBezTo>
                    <a:pt x="13" y="291"/>
                    <a:pt x="15" y="292"/>
                    <a:pt x="17" y="292"/>
                  </a:cubicBezTo>
                  <a:cubicBezTo>
                    <a:pt x="36" y="292"/>
                    <a:pt x="93" y="201"/>
                    <a:pt x="198" y="138"/>
                  </a:cubicBezTo>
                  <a:cubicBezTo>
                    <a:pt x="302" y="46"/>
                    <a:pt x="418" y="46"/>
                    <a:pt x="418" y="23"/>
                  </a:cubicBezTo>
                  <a:cubicBezTo>
                    <a:pt x="423" y="12"/>
                    <a:pt x="395" y="1"/>
                    <a:pt x="35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752;p45">
              <a:extLst>
                <a:ext uri="{FF2B5EF4-FFF2-40B4-BE49-F238E27FC236}">
                  <a16:creationId xmlns:a16="http://schemas.microsoft.com/office/drawing/2014/main" xmlns="" id="{2CF826DA-B9BD-72F3-B072-AA8126E3E9FE}"/>
                </a:ext>
              </a:extLst>
            </p:cNvPr>
            <p:cNvSpPr/>
            <p:nvPr/>
          </p:nvSpPr>
          <p:spPr>
            <a:xfrm>
              <a:off x="2798446" y="4416859"/>
              <a:ext cx="22268" cy="25009"/>
            </a:xfrm>
            <a:custGeom>
              <a:avLst/>
              <a:gdLst/>
              <a:ahLst/>
              <a:cxnLst/>
              <a:rect l="l" t="t" r="r" b="b"/>
              <a:pathLst>
                <a:path w="325" h="365" extrusionOk="0">
                  <a:moveTo>
                    <a:pt x="303" y="1"/>
                  </a:moveTo>
                  <a:cubicBezTo>
                    <a:pt x="261" y="1"/>
                    <a:pt x="166" y="22"/>
                    <a:pt x="105" y="110"/>
                  </a:cubicBezTo>
                  <a:cubicBezTo>
                    <a:pt x="0" y="237"/>
                    <a:pt x="35" y="365"/>
                    <a:pt x="47" y="365"/>
                  </a:cubicBezTo>
                  <a:cubicBezTo>
                    <a:pt x="58" y="365"/>
                    <a:pt x="93" y="272"/>
                    <a:pt x="163" y="168"/>
                  </a:cubicBezTo>
                  <a:cubicBezTo>
                    <a:pt x="232" y="63"/>
                    <a:pt x="325" y="40"/>
                    <a:pt x="325" y="6"/>
                  </a:cubicBezTo>
                  <a:cubicBezTo>
                    <a:pt x="325" y="3"/>
                    <a:pt x="317" y="1"/>
                    <a:pt x="303"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753;p45">
              <a:extLst>
                <a:ext uri="{FF2B5EF4-FFF2-40B4-BE49-F238E27FC236}">
                  <a16:creationId xmlns:a16="http://schemas.microsoft.com/office/drawing/2014/main" xmlns="" id="{DAC6B43B-80A8-F83C-2533-BF84B4729D7D}"/>
                </a:ext>
              </a:extLst>
            </p:cNvPr>
            <p:cNvSpPr/>
            <p:nvPr/>
          </p:nvSpPr>
          <p:spPr>
            <a:xfrm>
              <a:off x="2834965" y="4431110"/>
              <a:ext cx="17472" cy="28229"/>
            </a:xfrm>
            <a:custGeom>
              <a:avLst/>
              <a:gdLst/>
              <a:ahLst/>
              <a:cxnLst/>
              <a:rect l="l" t="t" r="r" b="b"/>
              <a:pathLst>
                <a:path w="255" h="412" extrusionOk="0">
                  <a:moveTo>
                    <a:pt x="219" y="0"/>
                  </a:moveTo>
                  <a:cubicBezTo>
                    <a:pt x="187" y="0"/>
                    <a:pt x="107" y="50"/>
                    <a:pt x="58" y="157"/>
                  </a:cubicBezTo>
                  <a:cubicBezTo>
                    <a:pt x="0" y="296"/>
                    <a:pt x="47" y="411"/>
                    <a:pt x="58" y="411"/>
                  </a:cubicBezTo>
                  <a:cubicBezTo>
                    <a:pt x="81" y="411"/>
                    <a:pt x="93" y="307"/>
                    <a:pt x="139" y="191"/>
                  </a:cubicBezTo>
                  <a:cubicBezTo>
                    <a:pt x="174" y="87"/>
                    <a:pt x="255" y="18"/>
                    <a:pt x="232" y="6"/>
                  </a:cubicBezTo>
                  <a:cubicBezTo>
                    <a:pt x="230" y="2"/>
                    <a:pt x="226" y="0"/>
                    <a:pt x="21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754;p45">
              <a:extLst>
                <a:ext uri="{FF2B5EF4-FFF2-40B4-BE49-F238E27FC236}">
                  <a16:creationId xmlns:a16="http://schemas.microsoft.com/office/drawing/2014/main" xmlns="" id="{1614B2B1-2CD9-F6AF-F762-AE3109AC6624}"/>
                </a:ext>
              </a:extLst>
            </p:cNvPr>
            <p:cNvSpPr/>
            <p:nvPr/>
          </p:nvSpPr>
          <p:spPr>
            <a:xfrm>
              <a:off x="2277105" y="2857901"/>
              <a:ext cx="500794" cy="1510194"/>
            </a:xfrm>
            <a:custGeom>
              <a:avLst/>
              <a:gdLst/>
              <a:ahLst/>
              <a:cxnLst/>
              <a:rect l="l" t="t" r="r" b="b"/>
              <a:pathLst>
                <a:path w="7309" h="22041" extrusionOk="0">
                  <a:moveTo>
                    <a:pt x="0" y="0"/>
                  </a:moveTo>
                  <a:lnTo>
                    <a:pt x="475" y="5339"/>
                  </a:lnTo>
                  <a:cubicBezTo>
                    <a:pt x="475" y="5339"/>
                    <a:pt x="1309" y="7471"/>
                    <a:pt x="2351" y="11524"/>
                  </a:cubicBezTo>
                  <a:cubicBezTo>
                    <a:pt x="3486" y="15925"/>
                    <a:pt x="4934" y="22040"/>
                    <a:pt x="4934" y="22040"/>
                  </a:cubicBezTo>
                  <a:lnTo>
                    <a:pt x="7308" y="21890"/>
                  </a:lnTo>
                  <a:cubicBezTo>
                    <a:pt x="7308" y="21890"/>
                    <a:pt x="6961" y="16562"/>
                    <a:pt x="6150" y="11628"/>
                  </a:cubicBezTo>
                  <a:cubicBezTo>
                    <a:pt x="5166" y="5629"/>
                    <a:pt x="4008" y="440"/>
                    <a:pt x="4008" y="440"/>
                  </a:cubicBezTo>
                  <a:lnTo>
                    <a:pt x="0" y="0"/>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755;p45">
              <a:extLst>
                <a:ext uri="{FF2B5EF4-FFF2-40B4-BE49-F238E27FC236}">
                  <a16:creationId xmlns:a16="http://schemas.microsoft.com/office/drawing/2014/main" xmlns="" id="{0866D4B9-3726-327F-D748-4EDB71C024A2}"/>
                </a:ext>
              </a:extLst>
            </p:cNvPr>
            <p:cNvSpPr/>
            <p:nvPr/>
          </p:nvSpPr>
          <p:spPr>
            <a:xfrm>
              <a:off x="1959669" y="2817408"/>
              <a:ext cx="409529" cy="1583988"/>
            </a:xfrm>
            <a:custGeom>
              <a:avLst/>
              <a:gdLst/>
              <a:ahLst/>
              <a:cxnLst/>
              <a:rect l="l" t="t" r="r" b="b"/>
              <a:pathLst>
                <a:path w="5977" h="23118" extrusionOk="0">
                  <a:moveTo>
                    <a:pt x="2085" y="1"/>
                  </a:moveTo>
                  <a:cubicBezTo>
                    <a:pt x="2085" y="1"/>
                    <a:pt x="0" y="2803"/>
                    <a:pt x="174" y="5745"/>
                  </a:cubicBezTo>
                  <a:cubicBezTo>
                    <a:pt x="267" y="7494"/>
                    <a:pt x="3834" y="23118"/>
                    <a:pt x="3834" y="23118"/>
                  </a:cubicBezTo>
                  <a:lnTo>
                    <a:pt x="5942" y="23048"/>
                  </a:lnTo>
                  <a:lnTo>
                    <a:pt x="5270" y="6452"/>
                  </a:lnTo>
                  <a:lnTo>
                    <a:pt x="5977" y="1031"/>
                  </a:lnTo>
                  <a:lnTo>
                    <a:pt x="2085" y="1"/>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756;p45">
              <a:extLst>
                <a:ext uri="{FF2B5EF4-FFF2-40B4-BE49-F238E27FC236}">
                  <a16:creationId xmlns:a16="http://schemas.microsoft.com/office/drawing/2014/main" xmlns="" id="{7BE48DA0-CE60-E709-4A5F-F4D382F666A0}"/>
                </a:ext>
              </a:extLst>
            </p:cNvPr>
            <p:cNvSpPr/>
            <p:nvPr/>
          </p:nvSpPr>
          <p:spPr>
            <a:xfrm>
              <a:off x="2523079" y="2298463"/>
              <a:ext cx="22268" cy="590415"/>
            </a:xfrm>
            <a:custGeom>
              <a:avLst/>
              <a:gdLst/>
              <a:ahLst/>
              <a:cxnLst/>
              <a:rect l="l" t="t" r="r" b="b"/>
              <a:pathLst>
                <a:path w="325" h="8617" extrusionOk="0">
                  <a:moveTo>
                    <a:pt x="255" y="0"/>
                  </a:moveTo>
                  <a:cubicBezTo>
                    <a:pt x="244" y="0"/>
                    <a:pt x="244" y="35"/>
                    <a:pt x="244" y="93"/>
                  </a:cubicBezTo>
                  <a:lnTo>
                    <a:pt x="244" y="336"/>
                  </a:lnTo>
                  <a:cubicBezTo>
                    <a:pt x="255" y="556"/>
                    <a:pt x="255" y="869"/>
                    <a:pt x="255" y="1262"/>
                  </a:cubicBezTo>
                  <a:cubicBezTo>
                    <a:pt x="255" y="2027"/>
                    <a:pt x="209" y="3116"/>
                    <a:pt x="140" y="4297"/>
                  </a:cubicBezTo>
                  <a:cubicBezTo>
                    <a:pt x="58" y="5490"/>
                    <a:pt x="1" y="6579"/>
                    <a:pt x="1" y="7355"/>
                  </a:cubicBezTo>
                  <a:cubicBezTo>
                    <a:pt x="1" y="7748"/>
                    <a:pt x="1" y="8061"/>
                    <a:pt x="12" y="8281"/>
                  </a:cubicBezTo>
                  <a:cubicBezTo>
                    <a:pt x="12" y="8385"/>
                    <a:pt x="24" y="8466"/>
                    <a:pt x="24" y="8524"/>
                  </a:cubicBezTo>
                  <a:cubicBezTo>
                    <a:pt x="35" y="8582"/>
                    <a:pt x="35" y="8617"/>
                    <a:pt x="35" y="8617"/>
                  </a:cubicBezTo>
                  <a:lnTo>
                    <a:pt x="35" y="8524"/>
                  </a:lnTo>
                  <a:lnTo>
                    <a:pt x="35" y="8281"/>
                  </a:lnTo>
                  <a:cubicBezTo>
                    <a:pt x="35" y="8061"/>
                    <a:pt x="35" y="7748"/>
                    <a:pt x="58" y="7355"/>
                  </a:cubicBezTo>
                  <a:cubicBezTo>
                    <a:pt x="70" y="6590"/>
                    <a:pt x="140" y="5501"/>
                    <a:pt x="209" y="4320"/>
                  </a:cubicBezTo>
                  <a:cubicBezTo>
                    <a:pt x="279" y="3127"/>
                    <a:pt x="325" y="2038"/>
                    <a:pt x="313" y="1262"/>
                  </a:cubicBezTo>
                  <a:cubicBezTo>
                    <a:pt x="313" y="869"/>
                    <a:pt x="302" y="556"/>
                    <a:pt x="279" y="336"/>
                  </a:cubicBezTo>
                  <a:cubicBezTo>
                    <a:pt x="279" y="232"/>
                    <a:pt x="267" y="151"/>
                    <a:pt x="267" y="93"/>
                  </a:cubicBezTo>
                  <a:cubicBezTo>
                    <a:pt x="255" y="35"/>
                    <a:pt x="255" y="0"/>
                    <a:pt x="255" y="0"/>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757;p45">
              <a:extLst>
                <a:ext uri="{FF2B5EF4-FFF2-40B4-BE49-F238E27FC236}">
                  <a16:creationId xmlns:a16="http://schemas.microsoft.com/office/drawing/2014/main" xmlns="" id="{386779D0-D69A-9705-F280-38572852D8AF}"/>
                </a:ext>
              </a:extLst>
            </p:cNvPr>
            <p:cNvSpPr/>
            <p:nvPr/>
          </p:nvSpPr>
          <p:spPr>
            <a:xfrm>
              <a:off x="2834965" y="2307850"/>
              <a:ext cx="202401" cy="205690"/>
            </a:xfrm>
            <a:custGeom>
              <a:avLst/>
              <a:gdLst/>
              <a:ahLst/>
              <a:cxnLst/>
              <a:rect l="l" t="t" r="r" b="b"/>
              <a:pathLst>
                <a:path w="2954" h="3002" extrusionOk="0">
                  <a:moveTo>
                    <a:pt x="2745" y="0"/>
                  </a:moveTo>
                  <a:cubicBezTo>
                    <a:pt x="2719" y="0"/>
                    <a:pt x="2691" y="5"/>
                    <a:pt x="2664" y="14"/>
                  </a:cubicBezTo>
                  <a:lnTo>
                    <a:pt x="1390" y="477"/>
                  </a:lnTo>
                  <a:lnTo>
                    <a:pt x="0" y="2353"/>
                  </a:lnTo>
                  <a:lnTo>
                    <a:pt x="382" y="3002"/>
                  </a:lnTo>
                  <a:lnTo>
                    <a:pt x="753" y="2654"/>
                  </a:lnTo>
                  <a:cubicBezTo>
                    <a:pt x="753" y="2654"/>
                    <a:pt x="2189" y="2399"/>
                    <a:pt x="2293" y="2191"/>
                  </a:cubicBezTo>
                  <a:cubicBezTo>
                    <a:pt x="2386" y="1994"/>
                    <a:pt x="2282" y="1820"/>
                    <a:pt x="2282" y="1820"/>
                  </a:cubicBezTo>
                  <a:cubicBezTo>
                    <a:pt x="2282" y="1820"/>
                    <a:pt x="2340" y="1600"/>
                    <a:pt x="2293" y="1427"/>
                  </a:cubicBezTo>
                  <a:cubicBezTo>
                    <a:pt x="2247" y="1253"/>
                    <a:pt x="2120" y="1230"/>
                    <a:pt x="2120" y="1230"/>
                  </a:cubicBezTo>
                  <a:cubicBezTo>
                    <a:pt x="2120" y="1230"/>
                    <a:pt x="2282" y="1172"/>
                    <a:pt x="2201" y="963"/>
                  </a:cubicBezTo>
                  <a:cubicBezTo>
                    <a:pt x="2131" y="766"/>
                    <a:pt x="2004" y="732"/>
                    <a:pt x="2004" y="732"/>
                  </a:cubicBezTo>
                  <a:cubicBezTo>
                    <a:pt x="2004" y="732"/>
                    <a:pt x="2861" y="326"/>
                    <a:pt x="2930" y="211"/>
                  </a:cubicBezTo>
                  <a:cubicBezTo>
                    <a:pt x="2954" y="164"/>
                    <a:pt x="2942" y="129"/>
                    <a:pt x="2919" y="95"/>
                  </a:cubicBezTo>
                  <a:cubicBezTo>
                    <a:pt x="2885" y="35"/>
                    <a:pt x="2819" y="0"/>
                    <a:pt x="2745"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758;p45">
              <a:extLst>
                <a:ext uri="{FF2B5EF4-FFF2-40B4-BE49-F238E27FC236}">
                  <a16:creationId xmlns:a16="http://schemas.microsoft.com/office/drawing/2014/main" xmlns="" id="{683D4CC5-E22B-9FA4-20D8-4F4AAF5054E0}"/>
                </a:ext>
              </a:extLst>
            </p:cNvPr>
            <p:cNvSpPr/>
            <p:nvPr/>
          </p:nvSpPr>
          <p:spPr>
            <a:xfrm>
              <a:off x="2821467" y="2326213"/>
              <a:ext cx="154027" cy="158001"/>
            </a:xfrm>
            <a:custGeom>
              <a:avLst/>
              <a:gdLst/>
              <a:ahLst/>
              <a:cxnLst/>
              <a:rect l="l" t="t" r="r" b="b"/>
              <a:pathLst>
                <a:path w="2248" h="2306" extrusionOk="0">
                  <a:moveTo>
                    <a:pt x="2039" y="0"/>
                  </a:moveTo>
                  <a:lnTo>
                    <a:pt x="811" y="336"/>
                  </a:lnTo>
                  <a:lnTo>
                    <a:pt x="255" y="1332"/>
                  </a:lnTo>
                  <a:lnTo>
                    <a:pt x="0" y="1691"/>
                  </a:lnTo>
                  <a:lnTo>
                    <a:pt x="336" y="2305"/>
                  </a:lnTo>
                  <a:cubicBezTo>
                    <a:pt x="336" y="2305"/>
                    <a:pt x="927" y="2270"/>
                    <a:pt x="1147" y="1911"/>
                  </a:cubicBezTo>
                  <a:cubicBezTo>
                    <a:pt x="1355" y="1552"/>
                    <a:pt x="1274" y="753"/>
                    <a:pt x="1274" y="753"/>
                  </a:cubicBezTo>
                  <a:lnTo>
                    <a:pt x="1274" y="753"/>
                  </a:lnTo>
                  <a:cubicBezTo>
                    <a:pt x="1274" y="753"/>
                    <a:pt x="1306" y="759"/>
                    <a:pt x="1358" y="759"/>
                  </a:cubicBezTo>
                  <a:cubicBezTo>
                    <a:pt x="1492" y="759"/>
                    <a:pt x="1760" y="723"/>
                    <a:pt x="1969" y="464"/>
                  </a:cubicBezTo>
                  <a:cubicBezTo>
                    <a:pt x="2247" y="105"/>
                    <a:pt x="2039" y="0"/>
                    <a:pt x="2039"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759;p45">
              <a:extLst>
                <a:ext uri="{FF2B5EF4-FFF2-40B4-BE49-F238E27FC236}">
                  <a16:creationId xmlns:a16="http://schemas.microsoft.com/office/drawing/2014/main" xmlns="" id="{193E3C73-311B-85F5-E820-E40E6EA500ED}"/>
                </a:ext>
              </a:extLst>
            </p:cNvPr>
            <p:cNvSpPr/>
            <p:nvPr/>
          </p:nvSpPr>
          <p:spPr>
            <a:xfrm>
              <a:off x="2899987" y="2326213"/>
              <a:ext cx="65982" cy="134979"/>
            </a:xfrm>
            <a:custGeom>
              <a:avLst/>
              <a:gdLst/>
              <a:ahLst/>
              <a:cxnLst/>
              <a:rect l="l" t="t" r="r" b="b"/>
              <a:pathLst>
                <a:path w="963" h="1970" extrusionOk="0">
                  <a:moveTo>
                    <a:pt x="904" y="0"/>
                  </a:moveTo>
                  <a:cubicBezTo>
                    <a:pt x="904" y="0"/>
                    <a:pt x="927" y="35"/>
                    <a:pt x="927" y="105"/>
                  </a:cubicBezTo>
                  <a:cubicBezTo>
                    <a:pt x="927" y="163"/>
                    <a:pt x="927" y="267"/>
                    <a:pt x="870" y="359"/>
                  </a:cubicBezTo>
                  <a:cubicBezTo>
                    <a:pt x="823" y="464"/>
                    <a:pt x="719" y="568"/>
                    <a:pt x="592" y="626"/>
                  </a:cubicBezTo>
                  <a:cubicBezTo>
                    <a:pt x="464" y="695"/>
                    <a:pt x="302" y="730"/>
                    <a:pt x="140" y="753"/>
                  </a:cubicBezTo>
                  <a:cubicBezTo>
                    <a:pt x="128" y="753"/>
                    <a:pt x="117" y="753"/>
                    <a:pt x="94" y="765"/>
                  </a:cubicBezTo>
                  <a:lnTo>
                    <a:pt x="70" y="765"/>
                  </a:lnTo>
                  <a:lnTo>
                    <a:pt x="82" y="800"/>
                  </a:lnTo>
                  <a:cubicBezTo>
                    <a:pt x="198" y="1112"/>
                    <a:pt x="186" y="1437"/>
                    <a:pt x="128" y="1633"/>
                  </a:cubicBezTo>
                  <a:cubicBezTo>
                    <a:pt x="82" y="1854"/>
                    <a:pt x="1" y="1969"/>
                    <a:pt x="12" y="1969"/>
                  </a:cubicBezTo>
                  <a:cubicBezTo>
                    <a:pt x="12" y="1969"/>
                    <a:pt x="36" y="1946"/>
                    <a:pt x="70" y="1900"/>
                  </a:cubicBezTo>
                  <a:cubicBezTo>
                    <a:pt x="94" y="1842"/>
                    <a:pt x="140" y="1772"/>
                    <a:pt x="175" y="1657"/>
                  </a:cubicBezTo>
                  <a:cubicBezTo>
                    <a:pt x="243" y="1442"/>
                    <a:pt x="255" y="1116"/>
                    <a:pt x="148" y="810"/>
                  </a:cubicBezTo>
                  <a:lnTo>
                    <a:pt x="148" y="810"/>
                  </a:lnTo>
                  <a:cubicBezTo>
                    <a:pt x="155" y="808"/>
                    <a:pt x="163" y="805"/>
                    <a:pt x="175" y="800"/>
                  </a:cubicBezTo>
                  <a:cubicBezTo>
                    <a:pt x="348" y="765"/>
                    <a:pt x="499" y="742"/>
                    <a:pt x="638" y="672"/>
                  </a:cubicBezTo>
                  <a:cubicBezTo>
                    <a:pt x="765" y="591"/>
                    <a:pt x="870" y="475"/>
                    <a:pt x="904" y="383"/>
                  </a:cubicBezTo>
                  <a:cubicBezTo>
                    <a:pt x="951" y="267"/>
                    <a:pt x="962" y="163"/>
                    <a:pt x="951" y="105"/>
                  </a:cubicBezTo>
                  <a:cubicBezTo>
                    <a:pt x="939" y="35"/>
                    <a:pt x="927" y="0"/>
                    <a:pt x="904"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760;p45">
              <a:extLst>
                <a:ext uri="{FF2B5EF4-FFF2-40B4-BE49-F238E27FC236}">
                  <a16:creationId xmlns:a16="http://schemas.microsoft.com/office/drawing/2014/main" xmlns="" id="{06C36CA8-33DA-D3BB-B72E-E2AFA614FFAD}"/>
                </a:ext>
              </a:extLst>
            </p:cNvPr>
            <p:cNvSpPr/>
            <p:nvPr/>
          </p:nvSpPr>
          <p:spPr>
            <a:xfrm>
              <a:off x="2921432" y="2394455"/>
              <a:ext cx="66736" cy="78658"/>
            </a:xfrm>
            <a:custGeom>
              <a:avLst/>
              <a:gdLst/>
              <a:ahLst/>
              <a:cxnLst/>
              <a:rect l="l" t="t" r="r" b="b"/>
              <a:pathLst>
                <a:path w="974" h="1148" extrusionOk="0">
                  <a:moveTo>
                    <a:pt x="823" y="0"/>
                  </a:moveTo>
                  <a:lnTo>
                    <a:pt x="696" y="47"/>
                  </a:lnTo>
                  <a:cubicBezTo>
                    <a:pt x="614" y="82"/>
                    <a:pt x="499" y="116"/>
                    <a:pt x="348" y="174"/>
                  </a:cubicBezTo>
                  <a:cubicBezTo>
                    <a:pt x="279" y="209"/>
                    <a:pt x="209" y="232"/>
                    <a:pt x="116" y="290"/>
                  </a:cubicBezTo>
                  <a:cubicBezTo>
                    <a:pt x="70" y="325"/>
                    <a:pt x="35" y="348"/>
                    <a:pt x="12" y="406"/>
                  </a:cubicBezTo>
                  <a:cubicBezTo>
                    <a:pt x="1" y="464"/>
                    <a:pt x="1" y="522"/>
                    <a:pt x="47" y="580"/>
                  </a:cubicBezTo>
                  <a:cubicBezTo>
                    <a:pt x="70" y="626"/>
                    <a:pt x="116" y="672"/>
                    <a:pt x="174" y="695"/>
                  </a:cubicBezTo>
                  <a:cubicBezTo>
                    <a:pt x="199" y="710"/>
                    <a:pt x="224" y="715"/>
                    <a:pt x="249" y="715"/>
                  </a:cubicBezTo>
                  <a:cubicBezTo>
                    <a:pt x="282" y="715"/>
                    <a:pt x="315" y="707"/>
                    <a:pt x="348" y="707"/>
                  </a:cubicBezTo>
                  <a:cubicBezTo>
                    <a:pt x="383" y="707"/>
                    <a:pt x="406" y="695"/>
                    <a:pt x="441" y="695"/>
                  </a:cubicBezTo>
                  <a:cubicBezTo>
                    <a:pt x="464" y="695"/>
                    <a:pt x="499" y="684"/>
                    <a:pt x="522" y="684"/>
                  </a:cubicBezTo>
                  <a:cubicBezTo>
                    <a:pt x="528" y="683"/>
                    <a:pt x="533" y="681"/>
                    <a:pt x="539" y="680"/>
                  </a:cubicBezTo>
                  <a:lnTo>
                    <a:pt x="539" y="680"/>
                  </a:lnTo>
                  <a:cubicBezTo>
                    <a:pt x="537" y="681"/>
                    <a:pt x="535" y="682"/>
                    <a:pt x="533" y="684"/>
                  </a:cubicBezTo>
                  <a:lnTo>
                    <a:pt x="406" y="765"/>
                  </a:lnTo>
                  <a:cubicBezTo>
                    <a:pt x="360" y="800"/>
                    <a:pt x="325" y="811"/>
                    <a:pt x="290" y="858"/>
                  </a:cubicBezTo>
                  <a:cubicBezTo>
                    <a:pt x="244" y="892"/>
                    <a:pt x="221" y="950"/>
                    <a:pt x="221" y="997"/>
                  </a:cubicBezTo>
                  <a:cubicBezTo>
                    <a:pt x="221" y="1031"/>
                    <a:pt x="232" y="1054"/>
                    <a:pt x="244" y="1078"/>
                  </a:cubicBezTo>
                  <a:cubicBezTo>
                    <a:pt x="255" y="1089"/>
                    <a:pt x="290" y="1101"/>
                    <a:pt x="302" y="1112"/>
                  </a:cubicBezTo>
                  <a:cubicBezTo>
                    <a:pt x="394" y="1147"/>
                    <a:pt x="464" y="1147"/>
                    <a:pt x="533" y="1147"/>
                  </a:cubicBezTo>
                  <a:cubicBezTo>
                    <a:pt x="684" y="1135"/>
                    <a:pt x="777" y="1089"/>
                    <a:pt x="858" y="1054"/>
                  </a:cubicBezTo>
                  <a:cubicBezTo>
                    <a:pt x="927" y="1031"/>
                    <a:pt x="973" y="1020"/>
                    <a:pt x="950" y="997"/>
                  </a:cubicBezTo>
                  <a:lnTo>
                    <a:pt x="950" y="997"/>
                  </a:lnTo>
                  <a:cubicBezTo>
                    <a:pt x="950" y="997"/>
                    <a:pt x="916" y="1020"/>
                    <a:pt x="835" y="1031"/>
                  </a:cubicBezTo>
                  <a:cubicBezTo>
                    <a:pt x="765" y="1066"/>
                    <a:pt x="661" y="1089"/>
                    <a:pt x="522" y="1101"/>
                  </a:cubicBezTo>
                  <a:cubicBezTo>
                    <a:pt x="452" y="1101"/>
                    <a:pt x="371" y="1101"/>
                    <a:pt x="302" y="1078"/>
                  </a:cubicBezTo>
                  <a:cubicBezTo>
                    <a:pt x="279" y="1054"/>
                    <a:pt x="244" y="1031"/>
                    <a:pt x="244" y="985"/>
                  </a:cubicBezTo>
                  <a:cubicBezTo>
                    <a:pt x="244" y="950"/>
                    <a:pt x="279" y="915"/>
                    <a:pt x="302" y="881"/>
                  </a:cubicBezTo>
                  <a:cubicBezTo>
                    <a:pt x="336" y="858"/>
                    <a:pt x="371" y="846"/>
                    <a:pt x="418" y="811"/>
                  </a:cubicBezTo>
                  <a:lnTo>
                    <a:pt x="545" y="730"/>
                  </a:lnTo>
                  <a:cubicBezTo>
                    <a:pt x="638" y="672"/>
                    <a:pt x="719" y="614"/>
                    <a:pt x="823" y="568"/>
                  </a:cubicBezTo>
                  <a:lnTo>
                    <a:pt x="811" y="522"/>
                  </a:lnTo>
                  <a:cubicBezTo>
                    <a:pt x="811" y="522"/>
                    <a:pt x="811" y="522"/>
                    <a:pt x="811" y="522"/>
                  </a:cubicBezTo>
                  <a:lnTo>
                    <a:pt x="811" y="522"/>
                  </a:lnTo>
                  <a:cubicBezTo>
                    <a:pt x="765" y="533"/>
                    <a:pt x="707" y="568"/>
                    <a:pt x="661" y="580"/>
                  </a:cubicBezTo>
                  <a:cubicBezTo>
                    <a:pt x="603" y="591"/>
                    <a:pt x="545" y="626"/>
                    <a:pt x="510" y="637"/>
                  </a:cubicBezTo>
                  <a:cubicBezTo>
                    <a:pt x="475" y="649"/>
                    <a:pt x="452" y="649"/>
                    <a:pt x="429" y="649"/>
                  </a:cubicBezTo>
                  <a:cubicBezTo>
                    <a:pt x="406" y="649"/>
                    <a:pt x="371" y="672"/>
                    <a:pt x="348" y="672"/>
                  </a:cubicBezTo>
                  <a:cubicBezTo>
                    <a:pt x="319" y="678"/>
                    <a:pt x="293" y="681"/>
                    <a:pt x="268" y="681"/>
                  </a:cubicBezTo>
                  <a:cubicBezTo>
                    <a:pt x="244" y="681"/>
                    <a:pt x="221" y="678"/>
                    <a:pt x="198" y="672"/>
                  </a:cubicBezTo>
                  <a:cubicBezTo>
                    <a:pt x="163" y="649"/>
                    <a:pt x="116" y="614"/>
                    <a:pt x="82" y="580"/>
                  </a:cubicBezTo>
                  <a:cubicBezTo>
                    <a:pt x="59" y="533"/>
                    <a:pt x="59" y="498"/>
                    <a:pt x="70" y="452"/>
                  </a:cubicBezTo>
                  <a:cubicBezTo>
                    <a:pt x="82" y="406"/>
                    <a:pt x="116" y="383"/>
                    <a:pt x="163" y="348"/>
                  </a:cubicBezTo>
                  <a:cubicBezTo>
                    <a:pt x="232" y="290"/>
                    <a:pt x="302" y="267"/>
                    <a:pt x="371" y="232"/>
                  </a:cubicBezTo>
                  <a:cubicBezTo>
                    <a:pt x="522" y="174"/>
                    <a:pt x="638" y="128"/>
                    <a:pt x="707" y="93"/>
                  </a:cubicBezTo>
                  <a:cubicBezTo>
                    <a:pt x="788" y="35"/>
                    <a:pt x="823" y="0"/>
                    <a:pt x="823"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761;p45">
              <a:extLst>
                <a:ext uri="{FF2B5EF4-FFF2-40B4-BE49-F238E27FC236}">
                  <a16:creationId xmlns:a16="http://schemas.microsoft.com/office/drawing/2014/main" xmlns="" id="{8248D763-47A7-A18F-0AFA-9BE248447681}"/>
                </a:ext>
              </a:extLst>
            </p:cNvPr>
            <p:cNvSpPr/>
            <p:nvPr/>
          </p:nvSpPr>
          <p:spPr>
            <a:xfrm>
              <a:off x="2917458" y="2357936"/>
              <a:ext cx="60364" cy="46455"/>
            </a:xfrm>
            <a:custGeom>
              <a:avLst/>
              <a:gdLst/>
              <a:ahLst/>
              <a:cxnLst/>
              <a:rect l="l" t="t" r="r" b="b"/>
              <a:pathLst>
                <a:path w="881" h="678" extrusionOk="0">
                  <a:moveTo>
                    <a:pt x="788" y="1"/>
                  </a:moveTo>
                  <a:cubicBezTo>
                    <a:pt x="788" y="1"/>
                    <a:pt x="684" y="12"/>
                    <a:pt x="522" y="93"/>
                  </a:cubicBezTo>
                  <a:cubicBezTo>
                    <a:pt x="452" y="128"/>
                    <a:pt x="348" y="174"/>
                    <a:pt x="256" y="232"/>
                  </a:cubicBezTo>
                  <a:cubicBezTo>
                    <a:pt x="221" y="267"/>
                    <a:pt x="163" y="302"/>
                    <a:pt x="117" y="337"/>
                  </a:cubicBezTo>
                  <a:cubicBezTo>
                    <a:pt x="70" y="383"/>
                    <a:pt x="12" y="418"/>
                    <a:pt x="1" y="510"/>
                  </a:cubicBezTo>
                  <a:cubicBezTo>
                    <a:pt x="1" y="557"/>
                    <a:pt x="12" y="591"/>
                    <a:pt x="47" y="626"/>
                  </a:cubicBezTo>
                  <a:cubicBezTo>
                    <a:pt x="70" y="649"/>
                    <a:pt x="105" y="672"/>
                    <a:pt x="140" y="672"/>
                  </a:cubicBezTo>
                  <a:cubicBezTo>
                    <a:pt x="167" y="676"/>
                    <a:pt x="191" y="678"/>
                    <a:pt x="214" y="678"/>
                  </a:cubicBezTo>
                  <a:cubicBezTo>
                    <a:pt x="259" y="678"/>
                    <a:pt x="298" y="672"/>
                    <a:pt x="337" y="672"/>
                  </a:cubicBezTo>
                  <a:cubicBezTo>
                    <a:pt x="452" y="649"/>
                    <a:pt x="545" y="626"/>
                    <a:pt x="626" y="615"/>
                  </a:cubicBezTo>
                  <a:cubicBezTo>
                    <a:pt x="777" y="568"/>
                    <a:pt x="881" y="510"/>
                    <a:pt x="881" y="510"/>
                  </a:cubicBezTo>
                  <a:lnTo>
                    <a:pt x="881" y="510"/>
                  </a:lnTo>
                  <a:cubicBezTo>
                    <a:pt x="881" y="510"/>
                    <a:pt x="788" y="533"/>
                    <a:pt x="626" y="580"/>
                  </a:cubicBezTo>
                  <a:cubicBezTo>
                    <a:pt x="533" y="591"/>
                    <a:pt x="429" y="626"/>
                    <a:pt x="337" y="638"/>
                  </a:cubicBezTo>
                  <a:cubicBezTo>
                    <a:pt x="298" y="638"/>
                    <a:pt x="259" y="643"/>
                    <a:pt x="221" y="643"/>
                  </a:cubicBezTo>
                  <a:cubicBezTo>
                    <a:pt x="201" y="643"/>
                    <a:pt x="182" y="642"/>
                    <a:pt x="163" y="638"/>
                  </a:cubicBezTo>
                  <a:cubicBezTo>
                    <a:pt x="105" y="626"/>
                    <a:pt x="59" y="580"/>
                    <a:pt x="59" y="533"/>
                  </a:cubicBezTo>
                  <a:cubicBezTo>
                    <a:pt x="59" y="476"/>
                    <a:pt x="117" y="429"/>
                    <a:pt x="163" y="406"/>
                  </a:cubicBezTo>
                  <a:cubicBezTo>
                    <a:pt x="209" y="360"/>
                    <a:pt x="256" y="337"/>
                    <a:pt x="302" y="302"/>
                  </a:cubicBezTo>
                  <a:cubicBezTo>
                    <a:pt x="394" y="232"/>
                    <a:pt x="476" y="186"/>
                    <a:pt x="568" y="140"/>
                  </a:cubicBezTo>
                  <a:cubicBezTo>
                    <a:pt x="684" y="47"/>
                    <a:pt x="788" y="1"/>
                    <a:pt x="788"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762;p45">
              <a:extLst>
                <a:ext uri="{FF2B5EF4-FFF2-40B4-BE49-F238E27FC236}">
                  <a16:creationId xmlns:a16="http://schemas.microsoft.com/office/drawing/2014/main" xmlns="" id="{9B6D9C09-6414-17EA-D63C-F91EA9A4D56A}"/>
                </a:ext>
              </a:extLst>
            </p:cNvPr>
            <p:cNvSpPr/>
            <p:nvPr/>
          </p:nvSpPr>
          <p:spPr>
            <a:xfrm>
              <a:off x="2467512" y="2168282"/>
              <a:ext cx="411927" cy="539644"/>
            </a:xfrm>
            <a:custGeom>
              <a:avLst/>
              <a:gdLst/>
              <a:ahLst/>
              <a:cxnLst/>
              <a:rect l="l" t="t" r="r" b="b"/>
              <a:pathLst>
                <a:path w="6012" h="7876" extrusionOk="0">
                  <a:moveTo>
                    <a:pt x="1" y="1"/>
                  </a:moveTo>
                  <a:lnTo>
                    <a:pt x="846" y="6637"/>
                  </a:lnTo>
                  <a:lnTo>
                    <a:pt x="1043" y="7123"/>
                  </a:lnTo>
                  <a:cubicBezTo>
                    <a:pt x="1280" y="7672"/>
                    <a:pt x="1681" y="7875"/>
                    <a:pt x="2139" y="7875"/>
                  </a:cubicBezTo>
                  <a:cubicBezTo>
                    <a:pt x="2531" y="7875"/>
                    <a:pt x="2965" y="7726"/>
                    <a:pt x="3371" y="7517"/>
                  </a:cubicBezTo>
                  <a:lnTo>
                    <a:pt x="3452" y="7471"/>
                  </a:lnTo>
                  <a:lnTo>
                    <a:pt x="6012" y="5409"/>
                  </a:lnTo>
                  <a:lnTo>
                    <a:pt x="5166" y="3869"/>
                  </a:lnTo>
                  <a:lnTo>
                    <a:pt x="2815" y="5039"/>
                  </a:lnTo>
                  <a:lnTo>
                    <a:pt x="1541" y="962"/>
                  </a:lnTo>
                  <a:cubicBezTo>
                    <a:pt x="1425" y="580"/>
                    <a:pt x="1136" y="290"/>
                    <a:pt x="777" y="174"/>
                  </a:cubicBezTo>
                  <a:lnTo>
                    <a:pt x="1"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763;p45">
              <a:extLst>
                <a:ext uri="{FF2B5EF4-FFF2-40B4-BE49-F238E27FC236}">
                  <a16:creationId xmlns:a16="http://schemas.microsoft.com/office/drawing/2014/main" xmlns="" id="{6E506EC9-C09D-CE45-D4CE-C6090D0AFDD4}"/>
                </a:ext>
              </a:extLst>
            </p:cNvPr>
            <p:cNvSpPr/>
            <p:nvPr/>
          </p:nvSpPr>
          <p:spPr>
            <a:xfrm>
              <a:off x="2638940" y="2514976"/>
              <a:ext cx="23844" cy="79549"/>
            </a:xfrm>
            <a:custGeom>
              <a:avLst/>
              <a:gdLst/>
              <a:ahLst/>
              <a:cxnLst/>
              <a:rect l="l" t="t" r="r" b="b"/>
              <a:pathLst>
                <a:path w="348" h="1161" extrusionOk="0">
                  <a:moveTo>
                    <a:pt x="332" y="0"/>
                  </a:moveTo>
                  <a:cubicBezTo>
                    <a:pt x="300" y="0"/>
                    <a:pt x="170" y="226"/>
                    <a:pt x="82" y="546"/>
                  </a:cubicBezTo>
                  <a:cubicBezTo>
                    <a:pt x="0" y="882"/>
                    <a:pt x="12" y="1160"/>
                    <a:pt x="24" y="1160"/>
                  </a:cubicBezTo>
                  <a:cubicBezTo>
                    <a:pt x="47" y="1160"/>
                    <a:pt x="47" y="882"/>
                    <a:pt x="128" y="558"/>
                  </a:cubicBezTo>
                  <a:cubicBezTo>
                    <a:pt x="221" y="245"/>
                    <a:pt x="348" y="13"/>
                    <a:pt x="336" y="2"/>
                  </a:cubicBezTo>
                  <a:cubicBezTo>
                    <a:pt x="335" y="1"/>
                    <a:pt x="334" y="0"/>
                    <a:pt x="3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764;p45">
              <a:extLst>
                <a:ext uri="{FF2B5EF4-FFF2-40B4-BE49-F238E27FC236}">
                  <a16:creationId xmlns:a16="http://schemas.microsoft.com/office/drawing/2014/main" xmlns="" id="{18B3E1F8-6220-2206-58A8-5E8693F4B369}"/>
                </a:ext>
              </a:extLst>
            </p:cNvPr>
            <p:cNvSpPr/>
            <p:nvPr/>
          </p:nvSpPr>
          <p:spPr>
            <a:xfrm>
              <a:off x="2112803" y="2127035"/>
              <a:ext cx="411174" cy="761846"/>
            </a:xfrm>
            <a:custGeom>
              <a:avLst/>
              <a:gdLst/>
              <a:ahLst/>
              <a:cxnLst/>
              <a:rect l="l" t="t" r="r" b="b"/>
              <a:pathLst>
                <a:path w="6001" h="11119" extrusionOk="0">
                  <a:moveTo>
                    <a:pt x="1425" y="0"/>
                  </a:moveTo>
                  <a:lnTo>
                    <a:pt x="1" y="2734"/>
                  </a:lnTo>
                  <a:lnTo>
                    <a:pt x="858" y="10771"/>
                  </a:lnTo>
                  <a:lnTo>
                    <a:pt x="5618" y="11119"/>
                  </a:lnTo>
                  <a:lnTo>
                    <a:pt x="6000" y="10795"/>
                  </a:lnTo>
                  <a:lnTo>
                    <a:pt x="5873" y="4726"/>
                  </a:lnTo>
                  <a:lnTo>
                    <a:pt x="4159" y="417"/>
                  </a:lnTo>
                  <a:cubicBezTo>
                    <a:pt x="3977" y="760"/>
                    <a:pt x="3664" y="901"/>
                    <a:pt x="3264" y="901"/>
                  </a:cubicBezTo>
                  <a:cubicBezTo>
                    <a:pt x="3205" y="901"/>
                    <a:pt x="3144" y="898"/>
                    <a:pt x="3082" y="892"/>
                  </a:cubicBezTo>
                  <a:cubicBezTo>
                    <a:pt x="2769" y="869"/>
                    <a:pt x="2468" y="753"/>
                    <a:pt x="2201" y="556"/>
                  </a:cubicBezTo>
                  <a:lnTo>
                    <a:pt x="142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765;p45">
              <a:extLst>
                <a:ext uri="{FF2B5EF4-FFF2-40B4-BE49-F238E27FC236}">
                  <a16:creationId xmlns:a16="http://schemas.microsoft.com/office/drawing/2014/main" xmlns="" id="{C103E377-70B6-2D83-FEFC-F3FB12DC46EA}"/>
                </a:ext>
              </a:extLst>
            </p:cNvPr>
            <p:cNvSpPr/>
            <p:nvPr/>
          </p:nvSpPr>
          <p:spPr>
            <a:xfrm>
              <a:off x="1936648" y="2125459"/>
              <a:ext cx="381780" cy="1118069"/>
            </a:xfrm>
            <a:custGeom>
              <a:avLst/>
              <a:gdLst/>
              <a:ahLst/>
              <a:cxnLst/>
              <a:rect l="l" t="t" r="r" b="b"/>
              <a:pathLst>
                <a:path w="5572" h="16318" extrusionOk="0">
                  <a:moveTo>
                    <a:pt x="3996" y="0"/>
                  </a:moveTo>
                  <a:lnTo>
                    <a:pt x="3417" y="637"/>
                  </a:lnTo>
                  <a:lnTo>
                    <a:pt x="696" y="1297"/>
                  </a:lnTo>
                  <a:lnTo>
                    <a:pt x="2282" y="9011"/>
                  </a:lnTo>
                  <a:lnTo>
                    <a:pt x="1066" y="11987"/>
                  </a:lnTo>
                  <a:cubicBezTo>
                    <a:pt x="939" y="12312"/>
                    <a:pt x="834" y="12624"/>
                    <a:pt x="753" y="12960"/>
                  </a:cubicBezTo>
                  <a:lnTo>
                    <a:pt x="1" y="15891"/>
                  </a:lnTo>
                  <a:cubicBezTo>
                    <a:pt x="1" y="15891"/>
                    <a:pt x="1582" y="16318"/>
                    <a:pt x="2589" y="16318"/>
                  </a:cubicBezTo>
                  <a:cubicBezTo>
                    <a:pt x="2865" y="16318"/>
                    <a:pt x="3099" y="16286"/>
                    <a:pt x="3244" y="16203"/>
                  </a:cubicBezTo>
                  <a:cubicBezTo>
                    <a:pt x="3904" y="15833"/>
                    <a:pt x="4714" y="12092"/>
                    <a:pt x="4969" y="11211"/>
                  </a:cubicBezTo>
                  <a:cubicBezTo>
                    <a:pt x="5212" y="10331"/>
                    <a:pt x="5571" y="7691"/>
                    <a:pt x="5409" y="6289"/>
                  </a:cubicBezTo>
                  <a:cubicBezTo>
                    <a:pt x="5236" y="4888"/>
                    <a:pt x="4807" y="3324"/>
                    <a:pt x="4656" y="2618"/>
                  </a:cubicBezTo>
                  <a:cubicBezTo>
                    <a:pt x="4506" y="1900"/>
                    <a:pt x="3996" y="0"/>
                    <a:pt x="3996" y="0"/>
                  </a:cubicBez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766;p45">
              <a:extLst>
                <a:ext uri="{FF2B5EF4-FFF2-40B4-BE49-F238E27FC236}">
                  <a16:creationId xmlns:a16="http://schemas.microsoft.com/office/drawing/2014/main" xmlns="" id="{546B3925-2B21-5AD0-3179-4776C9FE80CD}"/>
                </a:ext>
              </a:extLst>
            </p:cNvPr>
            <p:cNvSpPr/>
            <p:nvPr/>
          </p:nvSpPr>
          <p:spPr>
            <a:xfrm>
              <a:off x="1818389" y="2213503"/>
              <a:ext cx="353208" cy="719023"/>
            </a:xfrm>
            <a:custGeom>
              <a:avLst/>
              <a:gdLst/>
              <a:ahLst/>
              <a:cxnLst/>
              <a:rect l="l" t="t" r="r" b="b"/>
              <a:pathLst>
                <a:path w="5155" h="10494" extrusionOk="0">
                  <a:moveTo>
                    <a:pt x="2422" y="1"/>
                  </a:moveTo>
                  <a:cubicBezTo>
                    <a:pt x="2422" y="1"/>
                    <a:pt x="1900" y="360"/>
                    <a:pt x="1564" y="1715"/>
                  </a:cubicBezTo>
                  <a:cubicBezTo>
                    <a:pt x="1205" y="3139"/>
                    <a:pt x="1" y="7019"/>
                    <a:pt x="70" y="7934"/>
                  </a:cubicBezTo>
                  <a:cubicBezTo>
                    <a:pt x="151" y="8838"/>
                    <a:pt x="4958" y="10494"/>
                    <a:pt x="4958" y="10494"/>
                  </a:cubicBezTo>
                  <a:lnTo>
                    <a:pt x="5155" y="7958"/>
                  </a:lnTo>
                  <a:lnTo>
                    <a:pt x="2908" y="6788"/>
                  </a:lnTo>
                  <a:lnTo>
                    <a:pt x="3522" y="4402"/>
                  </a:lnTo>
                  <a:lnTo>
                    <a:pt x="2422"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767;p45">
              <a:extLst>
                <a:ext uri="{FF2B5EF4-FFF2-40B4-BE49-F238E27FC236}">
                  <a16:creationId xmlns:a16="http://schemas.microsoft.com/office/drawing/2014/main" xmlns="" id="{60C68C42-F86F-EC74-DE8F-05379B714833}"/>
                </a:ext>
              </a:extLst>
            </p:cNvPr>
            <p:cNvSpPr/>
            <p:nvPr/>
          </p:nvSpPr>
          <p:spPr>
            <a:xfrm>
              <a:off x="2398516" y="2115935"/>
              <a:ext cx="222271" cy="1075314"/>
            </a:xfrm>
            <a:custGeom>
              <a:avLst/>
              <a:gdLst/>
              <a:ahLst/>
              <a:cxnLst/>
              <a:rect l="l" t="t" r="r" b="b"/>
              <a:pathLst>
                <a:path w="3244" h="15694" extrusionOk="0">
                  <a:moveTo>
                    <a:pt x="0" y="0"/>
                  </a:moveTo>
                  <a:lnTo>
                    <a:pt x="0" y="579"/>
                  </a:lnTo>
                  <a:cubicBezTo>
                    <a:pt x="0" y="579"/>
                    <a:pt x="892" y="4123"/>
                    <a:pt x="1135" y="5548"/>
                  </a:cubicBezTo>
                  <a:cubicBezTo>
                    <a:pt x="1378" y="6961"/>
                    <a:pt x="1425" y="9880"/>
                    <a:pt x="1425" y="11049"/>
                  </a:cubicBezTo>
                  <a:cubicBezTo>
                    <a:pt x="1425" y="12231"/>
                    <a:pt x="1876" y="15694"/>
                    <a:pt x="1876" y="15694"/>
                  </a:cubicBezTo>
                  <a:cubicBezTo>
                    <a:pt x="1876" y="15694"/>
                    <a:pt x="3046" y="15520"/>
                    <a:pt x="3150" y="15277"/>
                  </a:cubicBezTo>
                  <a:cubicBezTo>
                    <a:pt x="3243" y="15033"/>
                    <a:pt x="2120" y="11015"/>
                    <a:pt x="2120" y="10725"/>
                  </a:cubicBezTo>
                  <a:cubicBezTo>
                    <a:pt x="2120" y="10435"/>
                    <a:pt x="2351" y="4170"/>
                    <a:pt x="2351" y="3602"/>
                  </a:cubicBezTo>
                  <a:cubicBezTo>
                    <a:pt x="2351" y="3023"/>
                    <a:pt x="1946" y="973"/>
                    <a:pt x="1946" y="973"/>
                  </a:cubicBezTo>
                  <a:lnTo>
                    <a:pt x="382" y="579"/>
                  </a:lnTo>
                  <a:lnTo>
                    <a:pt x="0"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768;p45">
              <a:extLst>
                <a:ext uri="{FF2B5EF4-FFF2-40B4-BE49-F238E27FC236}">
                  <a16:creationId xmlns:a16="http://schemas.microsoft.com/office/drawing/2014/main" xmlns="" id="{58A01520-AF0F-08FE-12DB-8A4ADF243B80}"/>
                </a:ext>
              </a:extLst>
            </p:cNvPr>
            <p:cNvSpPr/>
            <p:nvPr/>
          </p:nvSpPr>
          <p:spPr>
            <a:xfrm>
              <a:off x="2426265" y="2163554"/>
              <a:ext cx="83386" cy="748348"/>
            </a:xfrm>
            <a:custGeom>
              <a:avLst/>
              <a:gdLst/>
              <a:ahLst/>
              <a:cxnLst/>
              <a:rect l="l" t="t" r="r" b="b"/>
              <a:pathLst>
                <a:path w="1217" h="10922" extrusionOk="0">
                  <a:moveTo>
                    <a:pt x="1" y="0"/>
                  </a:moveTo>
                  <a:lnTo>
                    <a:pt x="1" y="0"/>
                  </a:lnTo>
                  <a:cubicBezTo>
                    <a:pt x="47" y="70"/>
                    <a:pt x="93" y="174"/>
                    <a:pt x="163" y="290"/>
                  </a:cubicBezTo>
                  <a:cubicBezTo>
                    <a:pt x="313" y="556"/>
                    <a:pt x="499" y="915"/>
                    <a:pt x="684" y="1390"/>
                  </a:cubicBezTo>
                  <a:cubicBezTo>
                    <a:pt x="788" y="1622"/>
                    <a:pt x="869" y="1900"/>
                    <a:pt x="916" y="2189"/>
                  </a:cubicBezTo>
                  <a:cubicBezTo>
                    <a:pt x="973" y="2490"/>
                    <a:pt x="1020" y="2815"/>
                    <a:pt x="1043" y="3139"/>
                  </a:cubicBezTo>
                  <a:cubicBezTo>
                    <a:pt x="1078" y="3475"/>
                    <a:pt x="1101" y="3834"/>
                    <a:pt x="1136" y="4204"/>
                  </a:cubicBezTo>
                  <a:cubicBezTo>
                    <a:pt x="1147" y="4390"/>
                    <a:pt x="1159" y="4575"/>
                    <a:pt x="1159" y="4760"/>
                  </a:cubicBezTo>
                  <a:lnTo>
                    <a:pt x="1159" y="5339"/>
                  </a:lnTo>
                  <a:cubicBezTo>
                    <a:pt x="1147" y="6903"/>
                    <a:pt x="1101" y="8327"/>
                    <a:pt x="1078" y="9358"/>
                  </a:cubicBezTo>
                  <a:cubicBezTo>
                    <a:pt x="1066" y="9856"/>
                    <a:pt x="1043" y="10285"/>
                    <a:pt x="1043" y="10574"/>
                  </a:cubicBezTo>
                  <a:lnTo>
                    <a:pt x="1043" y="10899"/>
                  </a:lnTo>
                  <a:lnTo>
                    <a:pt x="1043" y="10922"/>
                  </a:lnTo>
                  <a:cubicBezTo>
                    <a:pt x="1043" y="10829"/>
                    <a:pt x="1055" y="10725"/>
                    <a:pt x="1055" y="10586"/>
                  </a:cubicBezTo>
                  <a:cubicBezTo>
                    <a:pt x="1078" y="10296"/>
                    <a:pt x="1089" y="9879"/>
                    <a:pt x="1101" y="9370"/>
                  </a:cubicBezTo>
                  <a:cubicBezTo>
                    <a:pt x="1147" y="8339"/>
                    <a:pt x="1194" y="6926"/>
                    <a:pt x="1217" y="5363"/>
                  </a:cubicBezTo>
                  <a:lnTo>
                    <a:pt x="1217" y="4783"/>
                  </a:lnTo>
                  <a:cubicBezTo>
                    <a:pt x="1217" y="4587"/>
                    <a:pt x="1205" y="4401"/>
                    <a:pt x="1194" y="4216"/>
                  </a:cubicBezTo>
                  <a:cubicBezTo>
                    <a:pt x="1159" y="3857"/>
                    <a:pt x="1112" y="3486"/>
                    <a:pt x="1089" y="3162"/>
                  </a:cubicBezTo>
                  <a:cubicBezTo>
                    <a:pt x="1043" y="2826"/>
                    <a:pt x="1020" y="2502"/>
                    <a:pt x="962" y="2201"/>
                  </a:cubicBezTo>
                  <a:cubicBezTo>
                    <a:pt x="904" y="1900"/>
                    <a:pt x="811" y="1622"/>
                    <a:pt x="719" y="1390"/>
                  </a:cubicBezTo>
                  <a:cubicBezTo>
                    <a:pt x="522" y="915"/>
                    <a:pt x="325" y="533"/>
                    <a:pt x="174" y="290"/>
                  </a:cubicBezTo>
                  <a:cubicBezTo>
                    <a:pt x="105" y="162"/>
                    <a:pt x="47" y="58"/>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769;p45">
              <a:extLst>
                <a:ext uri="{FF2B5EF4-FFF2-40B4-BE49-F238E27FC236}">
                  <a16:creationId xmlns:a16="http://schemas.microsoft.com/office/drawing/2014/main" xmlns="" id="{B1885C8E-219B-AD93-A848-5496B57B8F2B}"/>
                </a:ext>
              </a:extLst>
            </p:cNvPr>
            <p:cNvSpPr/>
            <p:nvPr/>
          </p:nvSpPr>
          <p:spPr>
            <a:xfrm>
              <a:off x="2160422" y="2178628"/>
              <a:ext cx="142105" cy="578562"/>
            </a:xfrm>
            <a:custGeom>
              <a:avLst/>
              <a:gdLst/>
              <a:ahLst/>
              <a:cxnLst/>
              <a:rect l="l" t="t" r="r" b="b"/>
              <a:pathLst>
                <a:path w="2074" h="8444" extrusionOk="0">
                  <a:moveTo>
                    <a:pt x="1" y="0"/>
                  </a:moveTo>
                  <a:lnTo>
                    <a:pt x="1" y="81"/>
                  </a:lnTo>
                  <a:cubicBezTo>
                    <a:pt x="1" y="139"/>
                    <a:pt x="24" y="232"/>
                    <a:pt x="35" y="348"/>
                  </a:cubicBezTo>
                  <a:cubicBezTo>
                    <a:pt x="59" y="568"/>
                    <a:pt x="105" y="880"/>
                    <a:pt x="174" y="1274"/>
                  </a:cubicBezTo>
                  <a:cubicBezTo>
                    <a:pt x="221" y="1471"/>
                    <a:pt x="267" y="1691"/>
                    <a:pt x="337" y="1911"/>
                  </a:cubicBezTo>
                  <a:cubicBezTo>
                    <a:pt x="406" y="2143"/>
                    <a:pt x="522" y="2363"/>
                    <a:pt x="638" y="2606"/>
                  </a:cubicBezTo>
                  <a:cubicBezTo>
                    <a:pt x="869" y="3081"/>
                    <a:pt x="1124" y="3602"/>
                    <a:pt x="1356" y="4170"/>
                  </a:cubicBezTo>
                  <a:cubicBezTo>
                    <a:pt x="1587" y="4714"/>
                    <a:pt x="1784" y="5270"/>
                    <a:pt x="1912" y="5780"/>
                  </a:cubicBezTo>
                  <a:cubicBezTo>
                    <a:pt x="1970" y="6023"/>
                    <a:pt x="2016" y="6266"/>
                    <a:pt x="2004" y="6498"/>
                  </a:cubicBezTo>
                  <a:cubicBezTo>
                    <a:pt x="1993" y="6729"/>
                    <a:pt x="1970" y="6949"/>
                    <a:pt x="1970" y="7146"/>
                  </a:cubicBezTo>
                  <a:cubicBezTo>
                    <a:pt x="1958" y="7552"/>
                    <a:pt x="1970" y="7876"/>
                    <a:pt x="1993" y="8096"/>
                  </a:cubicBezTo>
                  <a:cubicBezTo>
                    <a:pt x="1993" y="8212"/>
                    <a:pt x="2004" y="8293"/>
                    <a:pt x="2004" y="8351"/>
                  </a:cubicBezTo>
                  <a:cubicBezTo>
                    <a:pt x="2016" y="8409"/>
                    <a:pt x="2016" y="8443"/>
                    <a:pt x="2016" y="8443"/>
                  </a:cubicBezTo>
                  <a:cubicBezTo>
                    <a:pt x="2016" y="8443"/>
                    <a:pt x="2016" y="8409"/>
                    <a:pt x="2051" y="8339"/>
                  </a:cubicBezTo>
                  <a:cubicBezTo>
                    <a:pt x="2051" y="8270"/>
                    <a:pt x="2027" y="8177"/>
                    <a:pt x="2027" y="8073"/>
                  </a:cubicBezTo>
                  <a:cubicBezTo>
                    <a:pt x="2027" y="7841"/>
                    <a:pt x="2016" y="7528"/>
                    <a:pt x="2027" y="7135"/>
                  </a:cubicBezTo>
                  <a:cubicBezTo>
                    <a:pt x="2027" y="6938"/>
                    <a:pt x="2051" y="6718"/>
                    <a:pt x="2062" y="6486"/>
                  </a:cubicBezTo>
                  <a:cubicBezTo>
                    <a:pt x="2074" y="6254"/>
                    <a:pt x="2027" y="6011"/>
                    <a:pt x="1970" y="5745"/>
                  </a:cubicBezTo>
                  <a:cubicBezTo>
                    <a:pt x="1842" y="5235"/>
                    <a:pt x="1645" y="4691"/>
                    <a:pt x="1414" y="4123"/>
                  </a:cubicBezTo>
                  <a:cubicBezTo>
                    <a:pt x="1182" y="3556"/>
                    <a:pt x="927" y="3035"/>
                    <a:pt x="696" y="2560"/>
                  </a:cubicBezTo>
                  <a:cubicBezTo>
                    <a:pt x="580" y="2317"/>
                    <a:pt x="464" y="2097"/>
                    <a:pt x="394" y="1876"/>
                  </a:cubicBezTo>
                  <a:cubicBezTo>
                    <a:pt x="325" y="1668"/>
                    <a:pt x="279" y="1448"/>
                    <a:pt x="232" y="1263"/>
                  </a:cubicBezTo>
                  <a:cubicBezTo>
                    <a:pt x="151" y="869"/>
                    <a:pt x="93" y="545"/>
                    <a:pt x="59" y="336"/>
                  </a:cubicBezTo>
                  <a:cubicBezTo>
                    <a:pt x="47" y="232"/>
                    <a:pt x="35" y="139"/>
                    <a:pt x="24" y="81"/>
                  </a:cubicBezTo>
                  <a:cubicBezTo>
                    <a:pt x="24" y="23"/>
                    <a:pt x="1" y="0"/>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770;p45">
              <a:extLst>
                <a:ext uri="{FF2B5EF4-FFF2-40B4-BE49-F238E27FC236}">
                  <a16:creationId xmlns:a16="http://schemas.microsoft.com/office/drawing/2014/main" xmlns="" id="{D4EE6117-C37F-B123-A29B-62B8756C7945}"/>
                </a:ext>
              </a:extLst>
            </p:cNvPr>
            <p:cNvSpPr/>
            <p:nvPr/>
          </p:nvSpPr>
          <p:spPr>
            <a:xfrm>
              <a:off x="2258811" y="2634332"/>
              <a:ext cx="530188" cy="240702"/>
            </a:xfrm>
            <a:custGeom>
              <a:avLst/>
              <a:gdLst/>
              <a:ahLst/>
              <a:cxnLst/>
              <a:rect l="l" t="t" r="r" b="b"/>
              <a:pathLst>
                <a:path w="7738" h="3513" extrusionOk="0">
                  <a:moveTo>
                    <a:pt x="884" y="1"/>
                  </a:moveTo>
                  <a:cubicBezTo>
                    <a:pt x="788" y="1"/>
                    <a:pt x="702" y="73"/>
                    <a:pt x="673" y="171"/>
                  </a:cubicBezTo>
                  <a:lnTo>
                    <a:pt x="47" y="2093"/>
                  </a:lnTo>
                  <a:cubicBezTo>
                    <a:pt x="1" y="2232"/>
                    <a:pt x="93" y="2383"/>
                    <a:pt x="232" y="2406"/>
                  </a:cubicBezTo>
                  <a:lnTo>
                    <a:pt x="6035" y="3506"/>
                  </a:lnTo>
                  <a:cubicBezTo>
                    <a:pt x="6053" y="3511"/>
                    <a:pt x="6071" y="3513"/>
                    <a:pt x="6089" y="3513"/>
                  </a:cubicBezTo>
                  <a:cubicBezTo>
                    <a:pt x="6171" y="3513"/>
                    <a:pt x="6242" y="3471"/>
                    <a:pt x="6290" y="3414"/>
                  </a:cubicBezTo>
                  <a:lnTo>
                    <a:pt x="7633" y="1595"/>
                  </a:lnTo>
                  <a:cubicBezTo>
                    <a:pt x="7737" y="1456"/>
                    <a:pt x="7656" y="1248"/>
                    <a:pt x="7459" y="1225"/>
                  </a:cubicBezTo>
                  <a:lnTo>
                    <a:pt x="939" y="9"/>
                  </a:lnTo>
                  <a:cubicBezTo>
                    <a:pt x="921" y="3"/>
                    <a:pt x="902" y="1"/>
                    <a:pt x="88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771;p45">
              <a:extLst>
                <a:ext uri="{FF2B5EF4-FFF2-40B4-BE49-F238E27FC236}">
                  <a16:creationId xmlns:a16="http://schemas.microsoft.com/office/drawing/2014/main" xmlns="" id="{BFEDA9AB-4A87-713A-83EE-8701E40B6D27}"/>
                </a:ext>
              </a:extLst>
            </p:cNvPr>
            <p:cNvSpPr/>
            <p:nvPr/>
          </p:nvSpPr>
          <p:spPr>
            <a:xfrm>
              <a:off x="1924726" y="2667425"/>
              <a:ext cx="107230" cy="22268"/>
            </a:xfrm>
            <a:custGeom>
              <a:avLst/>
              <a:gdLst/>
              <a:ahLst/>
              <a:cxnLst/>
              <a:rect l="l" t="t" r="r" b="b"/>
              <a:pathLst>
                <a:path w="1565" h="325" extrusionOk="0">
                  <a:moveTo>
                    <a:pt x="765" y="1"/>
                  </a:moveTo>
                  <a:cubicBezTo>
                    <a:pt x="534" y="1"/>
                    <a:pt x="314" y="93"/>
                    <a:pt x="186" y="163"/>
                  </a:cubicBezTo>
                  <a:cubicBezTo>
                    <a:pt x="59" y="244"/>
                    <a:pt x="1" y="325"/>
                    <a:pt x="1" y="325"/>
                  </a:cubicBezTo>
                  <a:cubicBezTo>
                    <a:pt x="12" y="325"/>
                    <a:pt x="82" y="267"/>
                    <a:pt x="221" y="221"/>
                  </a:cubicBezTo>
                  <a:cubicBezTo>
                    <a:pt x="348" y="151"/>
                    <a:pt x="545" y="70"/>
                    <a:pt x="777" y="70"/>
                  </a:cubicBezTo>
                  <a:cubicBezTo>
                    <a:pt x="794" y="69"/>
                    <a:pt x="811" y="69"/>
                    <a:pt x="828" y="69"/>
                  </a:cubicBezTo>
                  <a:cubicBezTo>
                    <a:pt x="1039" y="69"/>
                    <a:pt x="1226" y="132"/>
                    <a:pt x="1344" y="186"/>
                  </a:cubicBezTo>
                  <a:cubicBezTo>
                    <a:pt x="1453" y="255"/>
                    <a:pt x="1536" y="307"/>
                    <a:pt x="1558" y="307"/>
                  </a:cubicBezTo>
                  <a:cubicBezTo>
                    <a:pt x="1562" y="307"/>
                    <a:pt x="1564" y="305"/>
                    <a:pt x="1564" y="302"/>
                  </a:cubicBezTo>
                  <a:cubicBezTo>
                    <a:pt x="1564" y="290"/>
                    <a:pt x="1495" y="221"/>
                    <a:pt x="1356" y="151"/>
                  </a:cubicBezTo>
                  <a:cubicBezTo>
                    <a:pt x="1217" y="70"/>
                    <a:pt x="1008" y="1"/>
                    <a:pt x="76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772;p45">
              <a:extLst>
                <a:ext uri="{FF2B5EF4-FFF2-40B4-BE49-F238E27FC236}">
                  <a16:creationId xmlns:a16="http://schemas.microsoft.com/office/drawing/2014/main" xmlns="" id="{15A8175A-8826-6443-3CFD-43CF9508A925}"/>
                </a:ext>
              </a:extLst>
            </p:cNvPr>
            <p:cNvSpPr/>
            <p:nvPr/>
          </p:nvSpPr>
          <p:spPr>
            <a:xfrm>
              <a:off x="2019210" y="2878525"/>
              <a:ext cx="257968" cy="104832"/>
            </a:xfrm>
            <a:custGeom>
              <a:avLst/>
              <a:gdLst/>
              <a:ahLst/>
              <a:cxnLst/>
              <a:rect l="l" t="t" r="r" b="b"/>
              <a:pathLst>
                <a:path w="3765" h="1530" extrusionOk="0">
                  <a:moveTo>
                    <a:pt x="2050" y="0"/>
                  </a:moveTo>
                  <a:lnTo>
                    <a:pt x="2039" y="788"/>
                  </a:lnTo>
                  <a:lnTo>
                    <a:pt x="255" y="116"/>
                  </a:lnTo>
                  <a:lnTo>
                    <a:pt x="0" y="672"/>
                  </a:lnTo>
                  <a:lnTo>
                    <a:pt x="2282" y="1529"/>
                  </a:lnTo>
                  <a:lnTo>
                    <a:pt x="2525" y="568"/>
                  </a:lnTo>
                  <a:lnTo>
                    <a:pt x="3614" y="788"/>
                  </a:lnTo>
                  <a:lnTo>
                    <a:pt x="3764" y="232"/>
                  </a:lnTo>
                  <a:lnTo>
                    <a:pt x="2050"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773;p45">
              <a:extLst>
                <a:ext uri="{FF2B5EF4-FFF2-40B4-BE49-F238E27FC236}">
                  <a16:creationId xmlns:a16="http://schemas.microsoft.com/office/drawing/2014/main" xmlns="" id="{8916F76A-9E30-80EE-DC32-B88A50A9033A}"/>
                </a:ext>
              </a:extLst>
            </p:cNvPr>
            <p:cNvSpPr/>
            <p:nvPr/>
          </p:nvSpPr>
          <p:spPr>
            <a:xfrm>
              <a:off x="2158846" y="2714085"/>
              <a:ext cx="307164" cy="186299"/>
            </a:xfrm>
            <a:custGeom>
              <a:avLst/>
              <a:gdLst/>
              <a:ahLst/>
              <a:cxnLst/>
              <a:rect l="l" t="t" r="r" b="b"/>
              <a:pathLst>
                <a:path w="4483" h="2719" extrusionOk="0">
                  <a:moveTo>
                    <a:pt x="1554" y="0"/>
                  </a:moveTo>
                  <a:cubicBezTo>
                    <a:pt x="1330" y="0"/>
                    <a:pt x="885" y="297"/>
                    <a:pt x="753" y="374"/>
                  </a:cubicBezTo>
                  <a:cubicBezTo>
                    <a:pt x="626" y="466"/>
                    <a:pt x="163" y="860"/>
                    <a:pt x="163" y="860"/>
                  </a:cubicBezTo>
                  <a:lnTo>
                    <a:pt x="1" y="2389"/>
                  </a:lnTo>
                  <a:cubicBezTo>
                    <a:pt x="1" y="2389"/>
                    <a:pt x="1344" y="2655"/>
                    <a:pt x="1529" y="2713"/>
                  </a:cubicBezTo>
                  <a:cubicBezTo>
                    <a:pt x="1542" y="2717"/>
                    <a:pt x="1556" y="2718"/>
                    <a:pt x="1571" y="2718"/>
                  </a:cubicBezTo>
                  <a:cubicBezTo>
                    <a:pt x="1799" y="2718"/>
                    <a:pt x="2317" y="2342"/>
                    <a:pt x="2317" y="2342"/>
                  </a:cubicBezTo>
                  <a:lnTo>
                    <a:pt x="2491" y="2134"/>
                  </a:lnTo>
                  <a:lnTo>
                    <a:pt x="2664" y="2053"/>
                  </a:lnTo>
                  <a:lnTo>
                    <a:pt x="4112" y="1474"/>
                  </a:lnTo>
                  <a:cubicBezTo>
                    <a:pt x="4112" y="1474"/>
                    <a:pt x="4483" y="1439"/>
                    <a:pt x="4332" y="1184"/>
                  </a:cubicBezTo>
                  <a:cubicBezTo>
                    <a:pt x="4282" y="1103"/>
                    <a:pt x="4004" y="1076"/>
                    <a:pt x="3656" y="1076"/>
                  </a:cubicBezTo>
                  <a:cubicBezTo>
                    <a:pt x="2959" y="1076"/>
                    <a:pt x="1981" y="1184"/>
                    <a:pt x="1981" y="1184"/>
                  </a:cubicBezTo>
                  <a:cubicBezTo>
                    <a:pt x="1981" y="1184"/>
                    <a:pt x="2826" y="1045"/>
                    <a:pt x="3081" y="1011"/>
                  </a:cubicBezTo>
                  <a:cubicBezTo>
                    <a:pt x="3348" y="976"/>
                    <a:pt x="3846" y="929"/>
                    <a:pt x="3602" y="640"/>
                  </a:cubicBezTo>
                  <a:cubicBezTo>
                    <a:pt x="3514" y="535"/>
                    <a:pt x="3229" y="502"/>
                    <a:pt x="2900" y="502"/>
                  </a:cubicBezTo>
                  <a:cubicBezTo>
                    <a:pt x="2322" y="502"/>
                    <a:pt x="1610" y="605"/>
                    <a:pt x="1610" y="605"/>
                  </a:cubicBezTo>
                  <a:lnTo>
                    <a:pt x="1807" y="26"/>
                  </a:lnTo>
                  <a:lnTo>
                    <a:pt x="1587" y="3"/>
                  </a:lnTo>
                  <a:cubicBezTo>
                    <a:pt x="1577" y="1"/>
                    <a:pt x="1565" y="0"/>
                    <a:pt x="1554"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774;p45">
              <a:extLst>
                <a:ext uri="{FF2B5EF4-FFF2-40B4-BE49-F238E27FC236}">
                  <a16:creationId xmlns:a16="http://schemas.microsoft.com/office/drawing/2014/main" xmlns="" id="{8B7EC3B0-A2EC-D79E-DEEC-2699E57C3C22}"/>
                </a:ext>
              </a:extLst>
            </p:cNvPr>
            <p:cNvSpPr/>
            <p:nvPr/>
          </p:nvSpPr>
          <p:spPr>
            <a:xfrm>
              <a:off x="2273885" y="2817888"/>
              <a:ext cx="164373" cy="23433"/>
            </a:xfrm>
            <a:custGeom>
              <a:avLst/>
              <a:gdLst/>
              <a:ahLst/>
              <a:cxnLst/>
              <a:rect l="l" t="t" r="r" b="b"/>
              <a:pathLst>
                <a:path w="2399" h="342" extrusionOk="0">
                  <a:moveTo>
                    <a:pt x="2230" y="0"/>
                  </a:moveTo>
                  <a:cubicBezTo>
                    <a:pt x="2177" y="0"/>
                    <a:pt x="2113" y="1"/>
                    <a:pt x="2039" y="5"/>
                  </a:cubicBezTo>
                  <a:cubicBezTo>
                    <a:pt x="1819" y="5"/>
                    <a:pt x="1518" y="40"/>
                    <a:pt x="1182" y="75"/>
                  </a:cubicBezTo>
                  <a:cubicBezTo>
                    <a:pt x="858" y="121"/>
                    <a:pt x="568" y="179"/>
                    <a:pt x="348" y="237"/>
                  </a:cubicBezTo>
                  <a:cubicBezTo>
                    <a:pt x="128" y="295"/>
                    <a:pt x="1" y="329"/>
                    <a:pt x="1" y="341"/>
                  </a:cubicBezTo>
                  <a:cubicBezTo>
                    <a:pt x="12" y="341"/>
                    <a:pt x="140" y="329"/>
                    <a:pt x="360" y="295"/>
                  </a:cubicBezTo>
                  <a:cubicBezTo>
                    <a:pt x="580" y="248"/>
                    <a:pt x="870" y="190"/>
                    <a:pt x="1205" y="144"/>
                  </a:cubicBezTo>
                  <a:cubicBezTo>
                    <a:pt x="1530" y="86"/>
                    <a:pt x="1842" y="63"/>
                    <a:pt x="2051" y="51"/>
                  </a:cubicBezTo>
                  <a:cubicBezTo>
                    <a:pt x="2271" y="17"/>
                    <a:pt x="2398" y="17"/>
                    <a:pt x="2398" y="5"/>
                  </a:cubicBezTo>
                  <a:cubicBezTo>
                    <a:pt x="2398" y="5"/>
                    <a:pt x="2337" y="0"/>
                    <a:pt x="2230"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775;p45">
              <a:extLst>
                <a:ext uri="{FF2B5EF4-FFF2-40B4-BE49-F238E27FC236}">
                  <a16:creationId xmlns:a16="http://schemas.microsoft.com/office/drawing/2014/main" xmlns="" id="{53E128EA-9D55-4728-73ED-4004DAA10C92}"/>
                </a:ext>
              </a:extLst>
            </p:cNvPr>
            <p:cNvSpPr/>
            <p:nvPr/>
          </p:nvSpPr>
          <p:spPr>
            <a:xfrm>
              <a:off x="2287383" y="2857696"/>
              <a:ext cx="44536" cy="12470"/>
            </a:xfrm>
            <a:custGeom>
              <a:avLst/>
              <a:gdLst/>
              <a:ahLst/>
              <a:cxnLst/>
              <a:rect l="l" t="t" r="r" b="b"/>
              <a:pathLst>
                <a:path w="650" h="182" extrusionOk="0">
                  <a:moveTo>
                    <a:pt x="637" y="0"/>
                  </a:moveTo>
                  <a:cubicBezTo>
                    <a:pt x="597" y="0"/>
                    <a:pt x="469" y="23"/>
                    <a:pt x="325" y="61"/>
                  </a:cubicBezTo>
                  <a:cubicBezTo>
                    <a:pt x="140" y="107"/>
                    <a:pt x="1" y="165"/>
                    <a:pt x="1" y="177"/>
                  </a:cubicBezTo>
                  <a:cubicBezTo>
                    <a:pt x="6" y="180"/>
                    <a:pt x="17" y="181"/>
                    <a:pt x="33" y="181"/>
                  </a:cubicBezTo>
                  <a:cubicBezTo>
                    <a:pt x="88" y="181"/>
                    <a:pt x="202" y="164"/>
                    <a:pt x="337" y="119"/>
                  </a:cubicBezTo>
                  <a:cubicBezTo>
                    <a:pt x="522" y="73"/>
                    <a:pt x="649" y="15"/>
                    <a:pt x="649" y="3"/>
                  </a:cubicBezTo>
                  <a:cubicBezTo>
                    <a:pt x="649" y="1"/>
                    <a:pt x="645" y="0"/>
                    <a:pt x="637"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776;p45">
              <a:extLst>
                <a:ext uri="{FF2B5EF4-FFF2-40B4-BE49-F238E27FC236}">
                  <a16:creationId xmlns:a16="http://schemas.microsoft.com/office/drawing/2014/main" xmlns="" id="{37E8191D-940B-79CA-95AC-715AFDC6FAE0}"/>
                </a:ext>
              </a:extLst>
            </p:cNvPr>
            <p:cNvSpPr/>
            <p:nvPr/>
          </p:nvSpPr>
          <p:spPr>
            <a:xfrm>
              <a:off x="2540550" y="2304013"/>
              <a:ext cx="20692" cy="546838"/>
            </a:xfrm>
            <a:custGeom>
              <a:avLst/>
              <a:gdLst/>
              <a:ahLst/>
              <a:cxnLst/>
              <a:rect l="l" t="t" r="r" b="b"/>
              <a:pathLst>
                <a:path w="302" h="7981" extrusionOk="0">
                  <a:moveTo>
                    <a:pt x="232" y="0"/>
                  </a:moveTo>
                  <a:lnTo>
                    <a:pt x="232" y="93"/>
                  </a:lnTo>
                  <a:lnTo>
                    <a:pt x="232" y="324"/>
                  </a:lnTo>
                  <a:cubicBezTo>
                    <a:pt x="244" y="533"/>
                    <a:pt x="244" y="822"/>
                    <a:pt x="244" y="1181"/>
                  </a:cubicBezTo>
                  <a:cubicBezTo>
                    <a:pt x="244" y="1888"/>
                    <a:pt x="209" y="2884"/>
                    <a:pt x="128" y="3984"/>
                  </a:cubicBezTo>
                  <a:cubicBezTo>
                    <a:pt x="58" y="5085"/>
                    <a:pt x="0" y="6092"/>
                    <a:pt x="0" y="6810"/>
                  </a:cubicBezTo>
                  <a:cubicBezTo>
                    <a:pt x="0" y="7169"/>
                    <a:pt x="0" y="7459"/>
                    <a:pt x="12" y="7667"/>
                  </a:cubicBezTo>
                  <a:cubicBezTo>
                    <a:pt x="35" y="7772"/>
                    <a:pt x="35" y="7841"/>
                    <a:pt x="35" y="7899"/>
                  </a:cubicBezTo>
                  <a:cubicBezTo>
                    <a:pt x="47" y="7957"/>
                    <a:pt x="47" y="7980"/>
                    <a:pt x="47" y="7980"/>
                  </a:cubicBezTo>
                  <a:lnTo>
                    <a:pt x="47" y="7899"/>
                  </a:lnTo>
                  <a:lnTo>
                    <a:pt x="47" y="7667"/>
                  </a:lnTo>
                  <a:cubicBezTo>
                    <a:pt x="47" y="7459"/>
                    <a:pt x="47" y="7169"/>
                    <a:pt x="58" y="6810"/>
                  </a:cubicBezTo>
                  <a:cubicBezTo>
                    <a:pt x="70" y="6104"/>
                    <a:pt x="128" y="5108"/>
                    <a:pt x="209" y="4007"/>
                  </a:cubicBezTo>
                  <a:cubicBezTo>
                    <a:pt x="278" y="2896"/>
                    <a:pt x="301" y="1900"/>
                    <a:pt x="290" y="1181"/>
                  </a:cubicBezTo>
                  <a:cubicBezTo>
                    <a:pt x="290" y="822"/>
                    <a:pt x="278" y="533"/>
                    <a:pt x="267" y="324"/>
                  </a:cubicBezTo>
                  <a:cubicBezTo>
                    <a:pt x="267" y="220"/>
                    <a:pt x="244" y="151"/>
                    <a:pt x="244" y="93"/>
                  </a:cubicBezTo>
                  <a:cubicBezTo>
                    <a:pt x="232" y="35"/>
                    <a:pt x="232" y="0"/>
                    <a:pt x="2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777;p45">
              <a:extLst>
                <a:ext uri="{FF2B5EF4-FFF2-40B4-BE49-F238E27FC236}">
                  <a16:creationId xmlns:a16="http://schemas.microsoft.com/office/drawing/2014/main" xmlns="" id="{8775E3C0-7874-219C-C9BF-14F86AB76842}"/>
                </a:ext>
              </a:extLst>
            </p:cNvPr>
            <p:cNvSpPr/>
            <p:nvPr/>
          </p:nvSpPr>
          <p:spPr>
            <a:xfrm>
              <a:off x="2000162" y="2228577"/>
              <a:ext cx="72286" cy="269137"/>
            </a:xfrm>
            <a:custGeom>
              <a:avLst/>
              <a:gdLst/>
              <a:ahLst/>
              <a:cxnLst/>
              <a:rect l="l" t="t" r="r" b="b"/>
              <a:pathLst>
                <a:path w="1055" h="3928" extrusionOk="0">
                  <a:moveTo>
                    <a:pt x="0" y="1"/>
                  </a:moveTo>
                  <a:lnTo>
                    <a:pt x="70" y="151"/>
                  </a:lnTo>
                  <a:cubicBezTo>
                    <a:pt x="128" y="233"/>
                    <a:pt x="185" y="371"/>
                    <a:pt x="278" y="545"/>
                  </a:cubicBezTo>
                  <a:cubicBezTo>
                    <a:pt x="429" y="870"/>
                    <a:pt x="637" y="1356"/>
                    <a:pt x="776" y="1900"/>
                  </a:cubicBezTo>
                  <a:cubicBezTo>
                    <a:pt x="927" y="2456"/>
                    <a:pt x="985" y="2954"/>
                    <a:pt x="1008" y="3336"/>
                  </a:cubicBezTo>
                  <a:cubicBezTo>
                    <a:pt x="1008" y="3510"/>
                    <a:pt x="1031" y="3672"/>
                    <a:pt x="1031" y="3765"/>
                  </a:cubicBezTo>
                  <a:cubicBezTo>
                    <a:pt x="1031" y="3869"/>
                    <a:pt x="1043" y="3927"/>
                    <a:pt x="1043" y="3927"/>
                  </a:cubicBezTo>
                  <a:cubicBezTo>
                    <a:pt x="1043" y="3927"/>
                    <a:pt x="1054" y="3869"/>
                    <a:pt x="1043" y="3753"/>
                  </a:cubicBezTo>
                  <a:lnTo>
                    <a:pt x="1043" y="3302"/>
                  </a:lnTo>
                  <a:cubicBezTo>
                    <a:pt x="1031" y="2943"/>
                    <a:pt x="973" y="2421"/>
                    <a:pt x="822" y="1877"/>
                  </a:cubicBezTo>
                  <a:cubicBezTo>
                    <a:pt x="683" y="1321"/>
                    <a:pt x="475" y="846"/>
                    <a:pt x="301" y="510"/>
                  </a:cubicBezTo>
                  <a:cubicBezTo>
                    <a:pt x="220" y="348"/>
                    <a:pt x="139" y="221"/>
                    <a:pt x="81" y="140"/>
                  </a:cubicBezTo>
                  <a:cubicBezTo>
                    <a:pt x="46" y="47"/>
                    <a:pt x="0" y="1"/>
                    <a:pt x="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8" name="Google Shape;2778;p45">
            <a:extLst>
              <a:ext uri="{FF2B5EF4-FFF2-40B4-BE49-F238E27FC236}">
                <a16:creationId xmlns:a16="http://schemas.microsoft.com/office/drawing/2014/main" xmlns="" id="{F12E185B-7DD1-AF03-53D4-C3E2603CA47B}"/>
              </a:ext>
            </a:extLst>
          </p:cNvPr>
          <p:cNvSpPr/>
          <p:nvPr/>
        </p:nvSpPr>
        <p:spPr>
          <a:xfrm>
            <a:off x="1917728" y="1187131"/>
            <a:ext cx="5984137" cy="3624197"/>
          </a:xfrm>
          <a:prstGeom prst="roundRect">
            <a:avLst>
              <a:gd name="adj" fmla="val 17958"/>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dirty="0" smtClean="0">
                <a:latin typeface="+mj-lt"/>
              </a:rPr>
              <a:t>- </a:t>
            </a:r>
            <a:r>
              <a:rPr lang="vi-VN" sz="2000" dirty="0">
                <a:latin typeface="+mj-lt"/>
              </a:rPr>
              <a:t>Giúp người đọc phân biệt được hai câu chuyện: câu chuyện nhân vật tôi kể về bà lão I-dec-ghin và câu chuyện về Đan-kô mà bà lão I-dec-ghin kể cho nhân vật tôi nghe</a:t>
            </a:r>
            <a:endParaRPr lang="en-US" sz="2000" dirty="0">
              <a:latin typeface="+mj-lt"/>
            </a:endParaRPr>
          </a:p>
          <a:p>
            <a:r>
              <a:rPr lang="vi-VN" sz="2000" dirty="0">
                <a:latin typeface="+mj-lt"/>
              </a:rPr>
              <a:t>- Giúp người đọc thấy được sự thay đổi trong cảm xúc, suy nghĩ của nhân vật tôi sau khi nghe câu chuyện về Đan-kô</a:t>
            </a:r>
            <a:endParaRPr lang="en-US" sz="2000" dirty="0">
              <a:latin typeface="+mj-lt"/>
            </a:endParaRPr>
          </a:p>
          <a:p>
            <a:r>
              <a:rPr lang="vi-VN" sz="2000" dirty="0">
                <a:latin typeface="+mj-lt"/>
              </a:rPr>
              <a:t>- Giúp người đọc phân biệt giữa hai thế giới: thế giới thực tại là câu chuyện của bà lão và nhân vật tôi; thế giới huyền ảo, tưởng tượng là câu chuyện về Đan-kô</a:t>
            </a:r>
            <a:endParaRPr lang="en-US" sz="2000" dirty="0">
              <a:latin typeface="+mj-lt"/>
            </a:endParaRPr>
          </a:p>
          <a:p>
            <a:pPr algn="just"/>
            <a:endParaRPr lang="en-US" sz="2000" b="1" i="1" u="sng" dirty="0">
              <a:latin typeface="+mj-lt"/>
              <a:cs typeface="Times New Roman" panose="02020603050405020304" pitchFamily="18" charset="0"/>
            </a:endParaRPr>
          </a:p>
        </p:txBody>
      </p:sp>
    </p:spTree>
    <p:extLst>
      <p:ext uri="{BB962C8B-B14F-4D97-AF65-F5344CB8AC3E}">
        <p14:creationId xmlns:p14="http://schemas.microsoft.com/office/powerpoint/2010/main" val="9982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fill="hold"/>
                                        <p:tgtEl>
                                          <p:spTgt spid="159"/>
                                        </p:tgtEl>
                                        <p:attrNameLst>
                                          <p:attrName>ppt_x</p:attrName>
                                        </p:attrNameLst>
                                      </p:cBhvr>
                                      <p:tavLst>
                                        <p:tav tm="0">
                                          <p:val>
                                            <p:strVal val="#ppt_x"/>
                                          </p:val>
                                        </p:tav>
                                        <p:tav tm="100000">
                                          <p:val>
                                            <p:strVal val="#ppt_x"/>
                                          </p:val>
                                        </p:tav>
                                      </p:tavLst>
                                    </p:anim>
                                    <p:anim calcmode="lin" valueType="num">
                                      <p:cBhvr additive="base">
                                        <p:cTn id="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68"/>
                                        </p:tgtEl>
                                        <p:attrNameLst>
                                          <p:attrName>style.visibility</p:attrName>
                                        </p:attrNameLst>
                                      </p:cBhvr>
                                      <p:to>
                                        <p:strVal val="visible"/>
                                      </p:to>
                                    </p:set>
                                    <p:animEffect transition="in" filter="barn(inVertical)">
                                      <p:cBhvr>
                                        <p:cTn id="13"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grpSp>
        <p:nvGrpSpPr>
          <p:cNvPr id="73" name="组合 2">
            <a:extLst>
              <a:ext uri="{FF2B5EF4-FFF2-40B4-BE49-F238E27FC236}">
                <a16:creationId xmlns:a16="http://schemas.microsoft.com/office/drawing/2014/main" xmlns="" id="{77B4148F-FA90-640B-4DD2-34784C3FD12B}"/>
              </a:ext>
            </a:extLst>
          </p:cNvPr>
          <p:cNvGrpSpPr/>
          <p:nvPr/>
        </p:nvGrpSpPr>
        <p:grpSpPr>
          <a:xfrm flipH="1">
            <a:off x="476471" y="868964"/>
            <a:ext cx="7023977" cy="3379419"/>
            <a:chOff x="-558688" y="0"/>
            <a:chExt cx="9107943" cy="6858000"/>
          </a:xfrm>
        </p:grpSpPr>
        <p:pic>
          <p:nvPicPr>
            <p:cNvPr id="74" name="图片 3">
              <a:extLst>
                <a:ext uri="{FF2B5EF4-FFF2-40B4-BE49-F238E27FC236}">
                  <a16:creationId xmlns:a16="http://schemas.microsoft.com/office/drawing/2014/main" xmlns="" id="{12753B50-814A-FF7F-3746-A2E9E781EF9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5" name="图片 4">
              <a:extLst>
                <a:ext uri="{FF2B5EF4-FFF2-40B4-BE49-F238E27FC236}">
                  <a16:creationId xmlns:a16="http://schemas.microsoft.com/office/drawing/2014/main" xmlns="" id="{FFFE434B-CDC3-2B02-9DC2-45E46AE1AE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593641" y="1136383"/>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841448" y="173077"/>
            <a:ext cx="6717300" cy="900300"/>
          </a:xfrm>
          <a:prstGeom prst="rect">
            <a:avLst/>
          </a:prstGeom>
          <a:ln>
            <a:noFill/>
          </a:ln>
        </p:spPr>
        <p:txBody>
          <a:bodyPr spcFirstLastPara="1" wrap="square" lIns="91425" tIns="91425" rIns="91425" bIns="91425" anchor="ctr" anchorCtr="0">
            <a:noAutofit/>
          </a:bodyPr>
          <a:lstStyle/>
          <a:p>
            <a:r>
              <a:rPr lang="vi-VN" b="1" dirty="0"/>
              <a:t>3. So sánh, mở rộng</a:t>
            </a:r>
            <a:endParaRPr lang="en-US" dirty="0"/>
          </a:p>
        </p:txBody>
      </p:sp>
      <p:sp>
        <p:nvSpPr>
          <p:cNvPr id="2" name="Google Shape;1240;p19">
            <a:extLst>
              <a:ext uri="{FF2B5EF4-FFF2-40B4-BE49-F238E27FC236}">
                <a16:creationId xmlns:a16="http://schemas.microsoft.com/office/drawing/2014/main" xmlns="" id="{18687F88-76A7-9FBA-274D-029AFEC6EE7B}"/>
              </a:ext>
            </a:extLst>
          </p:cNvPr>
          <p:cNvSpPr/>
          <p:nvPr/>
        </p:nvSpPr>
        <p:spPr>
          <a:xfrm flipH="1">
            <a:off x="332437" y="1199400"/>
            <a:ext cx="839825" cy="475500"/>
          </a:xfrm>
          <a:custGeom>
            <a:avLst/>
            <a:gdLst/>
            <a:ahLst/>
            <a:cxnLst/>
            <a:rect l="l" t="t" r="r" b="b"/>
            <a:pathLst>
              <a:path w="33593" h="19020" extrusionOk="0">
                <a:moveTo>
                  <a:pt x="15312" y="0"/>
                </a:moveTo>
                <a:cubicBezTo>
                  <a:pt x="14683" y="0"/>
                  <a:pt x="14092" y="1641"/>
                  <a:pt x="14092" y="1641"/>
                </a:cubicBezTo>
                <a:cubicBezTo>
                  <a:pt x="14092" y="1641"/>
                  <a:pt x="14435" y="25"/>
                  <a:pt x="13648" y="25"/>
                </a:cubicBezTo>
                <a:cubicBezTo>
                  <a:pt x="13624" y="25"/>
                  <a:pt x="13599" y="27"/>
                  <a:pt x="13573" y="30"/>
                </a:cubicBezTo>
                <a:cubicBezTo>
                  <a:pt x="12689" y="134"/>
                  <a:pt x="12533" y="2422"/>
                  <a:pt x="12533" y="2422"/>
                </a:cubicBezTo>
                <a:cubicBezTo>
                  <a:pt x="12362" y="1836"/>
                  <a:pt x="12076" y="1548"/>
                  <a:pt x="11810" y="1548"/>
                </a:cubicBezTo>
                <a:cubicBezTo>
                  <a:pt x="11510" y="1548"/>
                  <a:pt x="11236" y="1914"/>
                  <a:pt x="11181" y="2631"/>
                </a:cubicBezTo>
                <a:cubicBezTo>
                  <a:pt x="11076" y="3983"/>
                  <a:pt x="12273" y="10482"/>
                  <a:pt x="12273" y="10482"/>
                </a:cubicBezTo>
                <a:cubicBezTo>
                  <a:pt x="11566" y="9882"/>
                  <a:pt x="10850" y="9706"/>
                  <a:pt x="10252" y="9706"/>
                </a:cubicBezTo>
                <a:cubicBezTo>
                  <a:pt x="9400" y="9706"/>
                  <a:pt x="8789" y="10065"/>
                  <a:pt x="8789" y="10065"/>
                </a:cubicBezTo>
                <a:cubicBezTo>
                  <a:pt x="8789" y="10065"/>
                  <a:pt x="7816" y="9909"/>
                  <a:pt x="6537" y="9909"/>
                </a:cubicBezTo>
                <a:cubicBezTo>
                  <a:pt x="5256" y="9909"/>
                  <a:pt x="3668" y="10065"/>
                  <a:pt x="2444" y="10690"/>
                </a:cubicBezTo>
                <a:cubicBezTo>
                  <a:pt x="0" y="11939"/>
                  <a:pt x="105" y="14486"/>
                  <a:pt x="105" y="14486"/>
                </a:cubicBezTo>
                <a:cubicBezTo>
                  <a:pt x="1867" y="13517"/>
                  <a:pt x="6206" y="13443"/>
                  <a:pt x="7490" y="13443"/>
                </a:cubicBezTo>
                <a:cubicBezTo>
                  <a:pt x="7721" y="13443"/>
                  <a:pt x="7853" y="13446"/>
                  <a:pt x="7853" y="13446"/>
                </a:cubicBezTo>
                <a:cubicBezTo>
                  <a:pt x="8477" y="14288"/>
                  <a:pt x="9288" y="14456"/>
                  <a:pt x="9837" y="14456"/>
                </a:cubicBezTo>
                <a:cubicBezTo>
                  <a:pt x="10203" y="14456"/>
                  <a:pt x="10453" y="14381"/>
                  <a:pt x="10453" y="14381"/>
                </a:cubicBezTo>
                <a:cubicBezTo>
                  <a:pt x="11233" y="15371"/>
                  <a:pt x="13313" y="17087"/>
                  <a:pt x="14977" y="17346"/>
                </a:cubicBezTo>
                <a:cubicBezTo>
                  <a:pt x="15531" y="17433"/>
                  <a:pt x="16386" y="17462"/>
                  <a:pt x="17280" y="17462"/>
                </a:cubicBezTo>
                <a:cubicBezTo>
                  <a:pt x="19067" y="17462"/>
                  <a:pt x="21008" y="17346"/>
                  <a:pt x="21008" y="17346"/>
                </a:cubicBezTo>
                <a:lnTo>
                  <a:pt x="21008" y="17346"/>
                </a:lnTo>
                <a:cubicBezTo>
                  <a:pt x="21008" y="17346"/>
                  <a:pt x="19292" y="18905"/>
                  <a:pt x="19656" y="19010"/>
                </a:cubicBezTo>
                <a:cubicBezTo>
                  <a:pt x="19679" y="19016"/>
                  <a:pt x="19703" y="19019"/>
                  <a:pt x="19728" y="19019"/>
                </a:cubicBezTo>
                <a:cubicBezTo>
                  <a:pt x="20104" y="19019"/>
                  <a:pt x="20732" y="18321"/>
                  <a:pt x="21269" y="18127"/>
                </a:cubicBezTo>
                <a:cubicBezTo>
                  <a:pt x="21841" y="17918"/>
                  <a:pt x="23088" y="17554"/>
                  <a:pt x="23452" y="16930"/>
                </a:cubicBezTo>
                <a:cubicBezTo>
                  <a:pt x="23816" y="16306"/>
                  <a:pt x="22412" y="16203"/>
                  <a:pt x="22412" y="16203"/>
                </a:cubicBezTo>
                <a:cubicBezTo>
                  <a:pt x="22412" y="16203"/>
                  <a:pt x="24649" y="15214"/>
                  <a:pt x="25220" y="14954"/>
                </a:cubicBezTo>
                <a:cubicBezTo>
                  <a:pt x="25256" y="14938"/>
                  <a:pt x="25312" y="14931"/>
                  <a:pt x="25387" y="14931"/>
                </a:cubicBezTo>
                <a:cubicBezTo>
                  <a:pt x="26361" y="14931"/>
                  <a:pt x="30439" y="16203"/>
                  <a:pt x="31781" y="16203"/>
                </a:cubicBezTo>
                <a:cubicBezTo>
                  <a:pt x="31992" y="16203"/>
                  <a:pt x="32136" y="16172"/>
                  <a:pt x="32189" y="16099"/>
                </a:cubicBezTo>
                <a:cubicBezTo>
                  <a:pt x="32605" y="15526"/>
                  <a:pt x="31304" y="14902"/>
                  <a:pt x="31304" y="14902"/>
                </a:cubicBezTo>
                <a:cubicBezTo>
                  <a:pt x="31304" y="14902"/>
                  <a:pt x="33593" y="14642"/>
                  <a:pt x="33333" y="13966"/>
                </a:cubicBezTo>
                <a:cubicBezTo>
                  <a:pt x="33171" y="13548"/>
                  <a:pt x="31992" y="13468"/>
                  <a:pt x="31118" y="13468"/>
                </a:cubicBezTo>
                <a:cubicBezTo>
                  <a:pt x="30582" y="13468"/>
                  <a:pt x="30161" y="13498"/>
                  <a:pt x="30161" y="13498"/>
                </a:cubicBezTo>
                <a:cubicBezTo>
                  <a:pt x="30161" y="13498"/>
                  <a:pt x="31929" y="12874"/>
                  <a:pt x="31408" y="12562"/>
                </a:cubicBezTo>
                <a:cubicBezTo>
                  <a:pt x="31338" y="12520"/>
                  <a:pt x="31185" y="12501"/>
                  <a:pt x="30971" y="12501"/>
                </a:cubicBezTo>
                <a:cubicBezTo>
                  <a:pt x="29618" y="12501"/>
                  <a:pt x="25835" y="13238"/>
                  <a:pt x="25116" y="13238"/>
                </a:cubicBezTo>
                <a:cubicBezTo>
                  <a:pt x="24285" y="13238"/>
                  <a:pt x="22225" y="12109"/>
                  <a:pt x="22225" y="12109"/>
                </a:cubicBezTo>
                <a:cubicBezTo>
                  <a:pt x="22225" y="12109"/>
                  <a:pt x="24128" y="11625"/>
                  <a:pt x="24337" y="11210"/>
                </a:cubicBezTo>
                <a:cubicBezTo>
                  <a:pt x="24544" y="10794"/>
                  <a:pt x="23921" y="10587"/>
                  <a:pt x="23921" y="10587"/>
                </a:cubicBezTo>
                <a:lnTo>
                  <a:pt x="23921" y="10587"/>
                </a:lnTo>
                <a:cubicBezTo>
                  <a:pt x="23921" y="10587"/>
                  <a:pt x="23942" y="10588"/>
                  <a:pt x="23979" y="10588"/>
                </a:cubicBezTo>
                <a:cubicBezTo>
                  <a:pt x="24185" y="10588"/>
                  <a:pt x="24880" y="10551"/>
                  <a:pt x="25013" y="10065"/>
                </a:cubicBezTo>
                <a:cubicBezTo>
                  <a:pt x="25168" y="9490"/>
                  <a:pt x="24180" y="9286"/>
                  <a:pt x="24180" y="9286"/>
                </a:cubicBezTo>
                <a:cubicBezTo>
                  <a:pt x="24180" y="9286"/>
                  <a:pt x="25325" y="9183"/>
                  <a:pt x="25480" y="8610"/>
                </a:cubicBezTo>
                <a:cubicBezTo>
                  <a:pt x="25582" y="8239"/>
                  <a:pt x="25224" y="8174"/>
                  <a:pt x="24960" y="8174"/>
                </a:cubicBezTo>
                <a:cubicBezTo>
                  <a:pt x="24817" y="8174"/>
                  <a:pt x="24701" y="8193"/>
                  <a:pt x="24701" y="8193"/>
                </a:cubicBezTo>
                <a:cubicBezTo>
                  <a:pt x="24701" y="8193"/>
                  <a:pt x="25896" y="7258"/>
                  <a:pt x="25689" y="6477"/>
                </a:cubicBezTo>
                <a:cubicBezTo>
                  <a:pt x="25616" y="6206"/>
                  <a:pt x="25417" y="6118"/>
                  <a:pt x="25189" y="6118"/>
                </a:cubicBezTo>
                <a:cubicBezTo>
                  <a:pt x="24762" y="6118"/>
                  <a:pt x="24233" y="6427"/>
                  <a:pt x="24233" y="6427"/>
                </a:cubicBezTo>
                <a:cubicBezTo>
                  <a:pt x="24233" y="6427"/>
                  <a:pt x="25896" y="4918"/>
                  <a:pt x="25273" y="4502"/>
                </a:cubicBezTo>
                <a:cubicBezTo>
                  <a:pt x="25184" y="4442"/>
                  <a:pt x="25084" y="4417"/>
                  <a:pt x="24978" y="4417"/>
                </a:cubicBezTo>
                <a:cubicBezTo>
                  <a:pt x="24345" y="4417"/>
                  <a:pt x="23504" y="5334"/>
                  <a:pt x="23504" y="5334"/>
                </a:cubicBezTo>
                <a:lnTo>
                  <a:pt x="24076" y="4502"/>
                </a:lnTo>
                <a:lnTo>
                  <a:pt x="24285" y="3983"/>
                </a:lnTo>
                <a:cubicBezTo>
                  <a:pt x="24443" y="3586"/>
                  <a:pt x="24631" y="3251"/>
                  <a:pt x="24163" y="3251"/>
                </a:cubicBezTo>
                <a:cubicBezTo>
                  <a:pt x="24016" y="3251"/>
                  <a:pt x="23803" y="3284"/>
                  <a:pt x="23504" y="3359"/>
                </a:cubicBezTo>
                <a:cubicBezTo>
                  <a:pt x="22257" y="3671"/>
                  <a:pt x="19813" y="7831"/>
                  <a:pt x="19813" y="7831"/>
                </a:cubicBezTo>
                <a:cubicBezTo>
                  <a:pt x="19708" y="7362"/>
                  <a:pt x="19292" y="7244"/>
                  <a:pt x="19292" y="7244"/>
                </a:cubicBezTo>
                <a:cubicBezTo>
                  <a:pt x="19292" y="7244"/>
                  <a:pt x="19813" y="7103"/>
                  <a:pt x="19813" y="6322"/>
                </a:cubicBezTo>
                <a:cubicBezTo>
                  <a:pt x="19813" y="5889"/>
                  <a:pt x="19556" y="5792"/>
                  <a:pt x="19327" y="5792"/>
                </a:cubicBezTo>
                <a:cubicBezTo>
                  <a:pt x="19145" y="5792"/>
                  <a:pt x="18980" y="5854"/>
                  <a:pt x="18980" y="5854"/>
                </a:cubicBezTo>
                <a:cubicBezTo>
                  <a:pt x="18980" y="5854"/>
                  <a:pt x="19656" y="5490"/>
                  <a:pt x="19501" y="4970"/>
                </a:cubicBezTo>
                <a:cubicBezTo>
                  <a:pt x="19430" y="4733"/>
                  <a:pt x="19208" y="4669"/>
                  <a:pt x="18987" y="4669"/>
                </a:cubicBezTo>
                <a:cubicBezTo>
                  <a:pt x="18723" y="4669"/>
                  <a:pt x="18461" y="4761"/>
                  <a:pt x="18461" y="4761"/>
                </a:cubicBezTo>
                <a:cubicBezTo>
                  <a:pt x="18461" y="4761"/>
                  <a:pt x="19397" y="3878"/>
                  <a:pt x="19241" y="3254"/>
                </a:cubicBezTo>
                <a:cubicBezTo>
                  <a:pt x="19179" y="3005"/>
                  <a:pt x="18999" y="2930"/>
                  <a:pt x="18807" y="2930"/>
                </a:cubicBezTo>
                <a:cubicBezTo>
                  <a:pt x="18519" y="2930"/>
                  <a:pt x="18201" y="3098"/>
                  <a:pt x="18201" y="3098"/>
                </a:cubicBezTo>
                <a:cubicBezTo>
                  <a:pt x="18201" y="3098"/>
                  <a:pt x="18980" y="2058"/>
                  <a:pt x="18409" y="1641"/>
                </a:cubicBezTo>
                <a:cubicBezTo>
                  <a:pt x="18324" y="1580"/>
                  <a:pt x="18231" y="1554"/>
                  <a:pt x="18132" y="1554"/>
                </a:cubicBezTo>
                <a:cubicBezTo>
                  <a:pt x="17566" y="1554"/>
                  <a:pt x="16848" y="2422"/>
                  <a:pt x="16848" y="2422"/>
                </a:cubicBezTo>
                <a:cubicBezTo>
                  <a:pt x="16848" y="2422"/>
                  <a:pt x="17109" y="1330"/>
                  <a:pt x="16848" y="654"/>
                </a:cubicBezTo>
                <a:cubicBezTo>
                  <a:pt x="16787" y="494"/>
                  <a:pt x="16708" y="433"/>
                  <a:pt x="16623" y="433"/>
                </a:cubicBezTo>
                <a:cubicBezTo>
                  <a:pt x="16350" y="433"/>
                  <a:pt x="16017" y="1070"/>
                  <a:pt x="16017" y="1070"/>
                </a:cubicBezTo>
                <a:cubicBezTo>
                  <a:pt x="16017" y="1070"/>
                  <a:pt x="16121" y="290"/>
                  <a:pt x="15445" y="26"/>
                </a:cubicBezTo>
                <a:cubicBezTo>
                  <a:pt x="15401" y="8"/>
                  <a:pt x="15356" y="0"/>
                  <a:pt x="15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Rectangle 71"/>
          <p:cNvSpPr/>
          <p:nvPr/>
        </p:nvSpPr>
        <p:spPr>
          <a:xfrm>
            <a:off x="1553760" y="1398867"/>
            <a:ext cx="4898800" cy="2308324"/>
          </a:xfrm>
          <a:prstGeom prst="rect">
            <a:avLst/>
          </a:prstGeom>
        </p:spPr>
        <p:txBody>
          <a:bodyPr wrap="square">
            <a:spAutoFit/>
          </a:bodyPr>
          <a:lstStyle/>
          <a:p>
            <a:pPr algn="ctr"/>
            <a:r>
              <a:rPr lang="vi-VN" sz="2400" b="1" i="1" dirty="0">
                <a:latin typeface="Times New Roman" panose="02020603050405020304" pitchFamily="18" charset="0"/>
                <a:ea typeface="Calibri" panose="020F0502020204030204" pitchFamily="34" charset="0"/>
                <a:cs typeface="Times New Roman" panose="02020603050405020304" pitchFamily="18" charset="0"/>
              </a:rPr>
              <a:t>Câu 3</a:t>
            </a:r>
            <a:r>
              <a:rPr lang="vi-VN" sz="2400" b="1"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2400" i="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Hãy chỉ ra sự khác biệt về cách sử dụng yếu tố tưởng tượng trong các văn bản truyện khoa học viễn tưởng mà em đã học và văn bản Trái tim </a:t>
            </a:r>
            <a:r>
              <a:rPr lang="vi-VN" sz="2400" i="1" dirty="0" smtClean="0">
                <a:latin typeface="Times New Roman" panose="02020603050405020304" pitchFamily="18" charset="0"/>
                <a:ea typeface="Times New Roman" panose="02020603050405020304" pitchFamily="18" charset="0"/>
                <a:cs typeface="Times New Roman" panose="02020603050405020304" pitchFamily="18" charset="0"/>
              </a:rPr>
              <a:t>Đan-Kô</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76" name="Group 75">
            <a:extLst>
              <a:ext uri="{FF2B5EF4-FFF2-40B4-BE49-F238E27FC236}">
                <a16:creationId xmlns:a16="http://schemas.microsoft.com/office/drawing/2014/main" xmlns="" id="{7F050C94-D920-10C2-DF54-7B16148D5122}"/>
              </a:ext>
            </a:extLst>
          </p:cNvPr>
          <p:cNvGrpSpPr/>
          <p:nvPr/>
        </p:nvGrpSpPr>
        <p:grpSpPr>
          <a:xfrm>
            <a:off x="6122765" y="3126854"/>
            <a:ext cx="2219494" cy="1861799"/>
            <a:chOff x="-156148" y="304186"/>
            <a:chExt cx="4820487" cy="4705387"/>
          </a:xfrm>
        </p:grpSpPr>
        <p:grpSp>
          <p:nvGrpSpPr>
            <p:cNvPr id="77" name="Google Shape;7341;p38">
              <a:extLst>
                <a:ext uri="{FF2B5EF4-FFF2-40B4-BE49-F238E27FC236}">
                  <a16:creationId xmlns:a16="http://schemas.microsoft.com/office/drawing/2014/main" xmlns="" id="{D0FFC051-E42E-BDF9-E716-65A54EED2F73}"/>
                </a:ext>
              </a:extLst>
            </p:cNvPr>
            <p:cNvGrpSpPr/>
            <p:nvPr/>
          </p:nvGrpSpPr>
          <p:grpSpPr>
            <a:xfrm>
              <a:off x="429984" y="2571750"/>
              <a:ext cx="746533" cy="2393330"/>
              <a:chOff x="6090575" y="3033400"/>
              <a:chExt cx="375425" cy="1203525"/>
            </a:xfrm>
          </p:grpSpPr>
          <p:sp>
            <p:nvSpPr>
              <p:cNvPr id="225" name="Google Shape;7342;p38">
                <a:extLst>
                  <a:ext uri="{FF2B5EF4-FFF2-40B4-BE49-F238E27FC236}">
                    <a16:creationId xmlns:a16="http://schemas.microsoft.com/office/drawing/2014/main" xmlns="" id="{1D8A280C-FB85-B257-4922-F175C15914B4}"/>
                  </a:ext>
                </a:extLst>
              </p:cNvPr>
              <p:cNvSpPr/>
              <p:nvPr/>
            </p:nvSpPr>
            <p:spPr>
              <a:xfrm>
                <a:off x="6090575" y="3033400"/>
                <a:ext cx="375425" cy="1203525"/>
              </a:xfrm>
              <a:custGeom>
                <a:avLst/>
                <a:gdLst/>
                <a:ahLst/>
                <a:cxnLst/>
                <a:rect l="l" t="t" r="r" b="b"/>
                <a:pathLst>
                  <a:path w="15017" h="48141" extrusionOk="0">
                    <a:moveTo>
                      <a:pt x="5512" y="1"/>
                    </a:moveTo>
                    <a:lnTo>
                      <a:pt x="1" y="972"/>
                    </a:lnTo>
                    <a:lnTo>
                      <a:pt x="9508" y="48141"/>
                    </a:lnTo>
                    <a:lnTo>
                      <a:pt x="15016" y="47641"/>
                    </a:lnTo>
                    <a:lnTo>
                      <a:pt x="551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7343;p38">
                <a:extLst>
                  <a:ext uri="{FF2B5EF4-FFF2-40B4-BE49-F238E27FC236}">
                    <a16:creationId xmlns:a16="http://schemas.microsoft.com/office/drawing/2014/main" xmlns="" id="{F7B58507-9278-CABF-A5C4-679B462FE911}"/>
                  </a:ext>
                </a:extLst>
              </p:cNvPr>
              <p:cNvSpPr/>
              <p:nvPr/>
            </p:nvSpPr>
            <p:spPr>
              <a:xfrm>
                <a:off x="6090575" y="3057700"/>
                <a:ext cx="237725" cy="1179225"/>
              </a:xfrm>
              <a:custGeom>
                <a:avLst/>
                <a:gdLst/>
                <a:ahLst/>
                <a:cxnLst/>
                <a:rect l="l" t="t" r="r" b="b"/>
                <a:pathLst>
                  <a:path w="9509" h="47169" fill="none" extrusionOk="0">
                    <a:moveTo>
                      <a:pt x="1" y="0"/>
                    </a:moveTo>
                    <a:lnTo>
                      <a:pt x="9508" y="47169"/>
                    </a:lnTo>
                  </a:path>
                </a:pathLst>
              </a:custGeom>
              <a:noFill/>
              <a:ln w="157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7344;p38">
                <a:extLst>
                  <a:ext uri="{FF2B5EF4-FFF2-40B4-BE49-F238E27FC236}">
                    <a16:creationId xmlns:a16="http://schemas.microsoft.com/office/drawing/2014/main" xmlns="" id="{F9A2D8CB-91AD-7E57-8710-D759C24DBFC1}"/>
                  </a:ext>
                </a:extLst>
              </p:cNvPr>
              <p:cNvSpPr/>
              <p:nvPr/>
            </p:nvSpPr>
            <p:spPr>
              <a:xfrm>
                <a:off x="6093625" y="3059850"/>
                <a:ext cx="53875" cy="10050"/>
              </a:xfrm>
              <a:custGeom>
                <a:avLst/>
                <a:gdLst/>
                <a:ahLst/>
                <a:cxnLst/>
                <a:rect l="l" t="t" r="r" b="b"/>
                <a:pathLst>
                  <a:path w="2155" h="402" fill="none" extrusionOk="0">
                    <a:moveTo>
                      <a:pt x="0" y="401"/>
                    </a:moveTo>
                    <a:lnTo>
                      <a:pt x="2154"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7345;p38">
                <a:extLst>
                  <a:ext uri="{FF2B5EF4-FFF2-40B4-BE49-F238E27FC236}">
                    <a16:creationId xmlns:a16="http://schemas.microsoft.com/office/drawing/2014/main" xmlns="" id="{0166D96E-7F41-50AD-5483-742B05321DC2}"/>
                  </a:ext>
                </a:extLst>
              </p:cNvPr>
              <p:cNvSpPr/>
              <p:nvPr/>
            </p:nvSpPr>
            <p:spPr>
              <a:xfrm>
                <a:off x="6099075" y="3078975"/>
                <a:ext cx="53875" cy="10075"/>
              </a:xfrm>
              <a:custGeom>
                <a:avLst/>
                <a:gdLst/>
                <a:ahLst/>
                <a:cxnLst/>
                <a:rect l="l" t="t" r="r" b="b"/>
                <a:pathLst>
                  <a:path w="2155" h="403" fill="none" extrusionOk="0">
                    <a:moveTo>
                      <a:pt x="0" y="403"/>
                    </a:moveTo>
                    <a:lnTo>
                      <a:pt x="2154"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7346;p38">
                <a:extLst>
                  <a:ext uri="{FF2B5EF4-FFF2-40B4-BE49-F238E27FC236}">
                    <a16:creationId xmlns:a16="http://schemas.microsoft.com/office/drawing/2014/main" xmlns="" id="{9603F649-5EB2-89E1-479D-BEC986379BCC}"/>
                  </a:ext>
                </a:extLst>
              </p:cNvPr>
              <p:cNvSpPr/>
              <p:nvPr/>
            </p:nvSpPr>
            <p:spPr>
              <a:xfrm>
                <a:off x="6103875" y="3099350"/>
                <a:ext cx="53850" cy="10050"/>
              </a:xfrm>
              <a:custGeom>
                <a:avLst/>
                <a:gdLst/>
                <a:ahLst/>
                <a:cxnLst/>
                <a:rect l="l" t="t" r="r" b="b"/>
                <a:pathLst>
                  <a:path w="2154" h="402" fill="none" extrusionOk="0">
                    <a:moveTo>
                      <a:pt x="1" y="401"/>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7347;p38">
                <a:extLst>
                  <a:ext uri="{FF2B5EF4-FFF2-40B4-BE49-F238E27FC236}">
                    <a16:creationId xmlns:a16="http://schemas.microsoft.com/office/drawing/2014/main" xmlns="" id="{02AEAA60-F838-0D71-D5C3-2705C24D5828}"/>
                  </a:ext>
                </a:extLst>
              </p:cNvPr>
              <p:cNvSpPr/>
              <p:nvPr/>
            </p:nvSpPr>
            <p:spPr>
              <a:xfrm>
                <a:off x="6107475" y="3118500"/>
                <a:ext cx="53850" cy="10025"/>
              </a:xfrm>
              <a:custGeom>
                <a:avLst/>
                <a:gdLst/>
                <a:ahLst/>
                <a:cxnLst/>
                <a:rect l="l" t="t" r="r" b="b"/>
                <a:pathLst>
                  <a:path w="2154" h="401" fill="none" extrusionOk="0">
                    <a:moveTo>
                      <a:pt x="1" y="400"/>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7348;p38">
                <a:extLst>
                  <a:ext uri="{FF2B5EF4-FFF2-40B4-BE49-F238E27FC236}">
                    <a16:creationId xmlns:a16="http://schemas.microsoft.com/office/drawing/2014/main" xmlns="" id="{593691B9-1073-565C-1A6A-0E9C6B2BA44E}"/>
                  </a:ext>
                </a:extLst>
              </p:cNvPr>
              <p:cNvSpPr/>
              <p:nvPr/>
            </p:nvSpPr>
            <p:spPr>
              <a:xfrm>
                <a:off x="6113575" y="3129825"/>
                <a:ext cx="85550" cy="16150"/>
              </a:xfrm>
              <a:custGeom>
                <a:avLst/>
                <a:gdLst/>
                <a:ahLst/>
                <a:cxnLst/>
                <a:rect l="l" t="t" r="r" b="b"/>
                <a:pathLst>
                  <a:path w="3422" h="646" fill="none" extrusionOk="0">
                    <a:moveTo>
                      <a:pt x="1" y="646"/>
                    </a:moveTo>
                    <a:lnTo>
                      <a:pt x="3421"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7349;p38">
                <a:extLst>
                  <a:ext uri="{FF2B5EF4-FFF2-40B4-BE49-F238E27FC236}">
                    <a16:creationId xmlns:a16="http://schemas.microsoft.com/office/drawing/2014/main" xmlns="" id="{7B13E9E6-90C6-C6E9-B821-6D6C2AA5566D}"/>
                  </a:ext>
                </a:extLst>
              </p:cNvPr>
              <p:cNvSpPr/>
              <p:nvPr/>
            </p:nvSpPr>
            <p:spPr>
              <a:xfrm>
                <a:off x="6115250" y="3154400"/>
                <a:ext cx="53875" cy="10050"/>
              </a:xfrm>
              <a:custGeom>
                <a:avLst/>
                <a:gdLst/>
                <a:ahLst/>
                <a:cxnLst/>
                <a:rect l="l" t="t" r="r" b="b"/>
                <a:pathLst>
                  <a:path w="2155" h="402" fill="none" extrusionOk="0">
                    <a:moveTo>
                      <a:pt x="0" y="402"/>
                    </a:moveTo>
                    <a:lnTo>
                      <a:pt x="215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7350;p38">
                <a:extLst>
                  <a:ext uri="{FF2B5EF4-FFF2-40B4-BE49-F238E27FC236}">
                    <a16:creationId xmlns:a16="http://schemas.microsoft.com/office/drawing/2014/main" xmlns="" id="{FB1ED87C-00A3-05EA-537C-49CB185A6AC0}"/>
                  </a:ext>
                </a:extLst>
              </p:cNvPr>
              <p:cNvSpPr/>
              <p:nvPr/>
            </p:nvSpPr>
            <p:spPr>
              <a:xfrm>
                <a:off x="6120750" y="3173525"/>
                <a:ext cx="53875" cy="10100"/>
              </a:xfrm>
              <a:custGeom>
                <a:avLst/>
                <a:gdLst/>
                <a:ahLst/>
                <a:cxnLst/>
                <a:rect l="l" t="t" r="r" b="b"/>
                <a:pathLst>
                  <a:path w="2155" h="404" fill="none" extrusionOk="0">
                    <a:moveTo>
                      <a:pt x="0" y="403"/>
                    </a:moveTo>
                    <a:lnTo>
                      <a:pt x="215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7351;p38">
                <a:extLst>
                  <a:ext uri="{FF2B5EF4-FFF2-40B4-BE49-F238E27FC236}">
                    <a16:creationId xmlns:a16="http://schemas.microsoft.com/office/drawing/2014/main" xmlns="" id="{FA18CCCC-91AC-3E16-D71C-5D7B2A894384}"/>
                  </a:ext>
                </a:extLst>
              </p:cNvPr>
              <p:cNvSpPr/>
              <p:nvPr/>
            </p:nvSpPr>
            <p:spPr>
              <a:xfrm>
                <a:off x="6125500" y="3193900"/>
                <a:ext cx="53850" cy="10050"/>
              </a:xfrm>
              <a:custGeom>
                <a:avLst/>
                <a:gdLst/>
                <a:ahLst/>
                <a:cxnLst/>
                <a:rect l="l" t="t" r="r" b="b"/>
                <a:pathLst>
                  <a:path w="2154" h="402" fill="none" extrusionOk="0">
                    <a:moveTo>
                      <a:pt x="1"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7352;p38">
                <a:extLst>
                  <a:ext uri="{FF2B5EF4-FFF2-40B4-BE49-F238E27FC236}">
                    <a16:creationId xmlns:a16="http://schemas.microsoft.com/office/drawing/2014/main" xmlns="" id="{4343E9A5-2DF9-7213-EA2D-CF1DEF36743C}"/>
                  </a:ext>
                </a:extLst>
              </p:cNvPr>
              <p:cNvSpPr/>
              <p:nvPr/>
            </p:nvSpPr>
            <p:spPr>
              <a:xfrm>
                <a:off x="6129100" y="3213075"/>
                <a:ext cx="53850" cy="10000"/>
              </a:xfrm>
              <a:custGeom>
                <a:avLst/>
                <a:gdLst/>
                <a:ahLst/>
                <a:cxnLst/>
                <a:rect l="l" t="t" r="r" b="b"/>
                <a:pathLst>
                  <a:path w="2154" h="400" fill="none" extrusionOk="0">
                    <a:moveTo>
                      <a:pt x="1" y="400"/>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7353;p38">
                <a:extLst>
                  <a:ext uri="{FF2B5EF4-FFF2-40B4-BE49-F238E27FC236}">
                    <a16:creationId xmlns:a16="http://schemas.microsoft.com/office/drawing/2014/main" xmlns="" id="{DC2A8B31-BABB-3727-FAF4-981F6B338CB7}"/>
                  </a:ext>
                </a:extLst>
              </p:cNvPr>
              <p:cNvSpPr/>
              <p:nvPr/>
            </p:nvSpPr>
            <p:spPr>
              <a:xfrm>
                <a:off x="6132375" y="3225800"/>
                <a:ext cx="85575" cy="16125"/>
              </a:xfrm>
              <a:custGeom>
                <a:avLst/>
                <a:gdLst/>
                <a:ahLst/>
                <a:cxnLst/>
                <a:rect l="l" t="t" r="r" b="b"/>
                <a:pathLst>
                  <a:path w="3423" h="645" fill="none" extrusionOk="0">
                    <a:moveTo>
                      <a:pt x="1" y="644"/>
                    </a:moveTo>
                    <a:lnTo>
                      <a:pt x="342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7354;p38">
                <a:extLst>
                  <a:ext uri="{FF2B5EF4-FFF2-40B4-BE49-F238E27FC236}">
                    <a16:creationId xmlns:a16="http://schemas.microsoft.com/office/drawing/2014/main" xmlns="" id="{E4D26708-9D5D-98D0-3190-CD7DB70A89E7}"/>
                  </a:ext>
                </a:extLst>
              </p:cNvPr>
              <p:cNvSpPr/>
              <p:nvPr/>
            </p:nvSpPr>
            <p:spPr>
              <a:xfrm>
                <a:off x="6134050" y="3252125"/>
                <a:ext cx="53875" cy="10000"/>
              </a:xfrm>
              <a:custGeom>
                <a:avLst/>
                <a:gdLst/>
                <a:ahLst/>
                <a:cxnLst/>
                <a:rect l="l" t="t" r="r" b="b"/>
                <a:pathLst>
                  <a:path w="2155" h="400" fill="none" extrusionOk="0">
                    <a:moveTo>
                      <a:pt x="0" y="400"/>
                    </a:moveTo>
                    <a:lnTo>
                      <a:pt x="2154"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7355;p38">
                <a:extLst>
                  <a:ext uri="{FF2B5EF4-FFF2-40B4-BE49-F238E27FC236}">
                    <a16:creationId xmlns:a16="http://schemas.microsoft.com/office/drawing/2014/main" xmlns="" id="{46DA0DA7-98B7-C85B-E825-349FBF096F9E}"/>
                  </a:ext>
                </a:extLst>
              </p:cNvPr>
              <p:cNvSpPr/>
              <p:nvPr/>
            </p:nvSpPr>
            <p:spPr>
              <a:xfrm>
                <a:off x="6139500" y="3271300"/>
                <a:ext cx="53925" cy="10050"/>
              </a:xfrm>
              <a:custGeom>
                <a:avLst/>
                <a:gdLst/>
                <a:ahLst/>
                <a:cxnLst/>
                <a:rect l="l" t="t" r="r" b="b"/>
                <a:pathLst>
                  <a:path w="2157" h="402" fill="none" extrusionOk="0">
                    <a:moveTo>
                      <a:pt x="1" y="401"/>
                    </a:moveTo>
                    <a:lnTo>
                      <a:pt x="2156"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7356;p38">
                <a:extLst>
                  <a:ext uri="{FF2B5EF4-FFF2-40B4-BE49-F238E27FC236}">
                    <a16:creationId xmlns:a16="http://schemas.microsoft.com/office/drawing/2014/main" xmlns="" id="{E5BABAB2-6626-EE1A-8C18-6D0C033420DD}"/>
                  </a:ext>
                </a:extLst>
              </p:cNvPr>
              <p:cNvSpPr/>
              <p:nvPr/>
            </p:nvSpPr>
            <p:spPr>
              <a:xfrm>
                <a:off x="6144300" y="3291675"/>
                <a:ext cx="53850" cy="10000"/>
              </a:xfrm>
              <a:custGeom>
                <a:avLst/>
                <a:gdLst/>
                <a:ahLst/>
                <a:cxnLst/>
                <a:rect l="l" t="t" r="r" b="b"/>
                <a:pathLst>
                  <a:path w="2154" h="400" fill="none" extrusionOk="0">
                    <a:moveTo>
                      <a:pt x="1" y="400"/>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7357;p38">
                <a:extLst>
                  <a:ext uri="{FF2B5EF4-FFF2-40B4-BE49-F238E27FC236}">
                    <a16:creationId xmlns:a16="http://schemas.microsoft.com/office/drawing/2014/main" xmlns="" id="{5B4311A4-80F3-F2F3-E33F-18DC4E34491F}"/>
                  </a:ext>
                </a:extLst>
              </p:cNvPr>
              <p:cNvSpPr/>
              <p:nvPr/>
            </p:nvSpPr>
            <p:spPr>
              <a:xfrm>
                <a:off x="6147900" y="3310750"/>
                <a:ext cx="53850" cy="10100"/>
              </a:xfrm>
              <a:custGeom>
                <a:avLst/>
                <a:gdLst/>
                <a:ahLst/>
                <a:cxnLst/>
                <a:rect l="l" t="t" r="r" b="b"/>
                <a:pathLst>
                  <a:path w="2154" h="404"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7358;p38">
                <a:extLst>
                  <a:ext uri="{FF2B5EF4-FFF2-40B4-BE49-F238E27FC236}">
                    <a16:creationId xmlns:a16="http://schemas.microsoft.com/office/drawing/2014/main" xmlns="" id="{476B7A89-D4AB-3285-AF91-F287629A20B4}"/>
                  </a:ext>
                </a:extLst>
              </p:cNvPr>
              <p:cNvSpPr/>
              <p:nvPr/>
            </p:nvSpPr>
            <p:spPr>
              <a:xfrm>
                <a:off x="6151175" y="3323525"/>
                <a:ext cx="85575" cy="16125"/>
              </a:xfrm>
              <a:custGeom>
                <a:avLst/>
                <a:gdLst/>
                <a:ahLst/>
                <a:cxnLst/>
                <a:rect l="l" t="t" r="r" b="b"/>
                <a:pathLst>
                  <a:path w="3423" h="645" fill="none" extrusionOk="0">
                    <a:moveTo>
                      <a:pt x="1" y="644"/>
                    </a:moveTo>
                    <a:lnTo>
                      <a:pt x="342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7359;p38">
                <a:extLst>
                  <a:ext uri="{FF2B5EF4-FFF2-40B4-BE49-F238E27FC236}">
                    <a16:creationId xmlns:a16="http://schemas.microsoft.com/office/drawing/2014/main" xmlns="" id="{2C0521A6-0570-757F-4389-AD8B63079BA7}"/>
                  </a:ext>
                </a:extLst>
              </p:cNvPr>
              <p:cNvSpPr/>
              <p:nvPr/>
            </p:nvSpPr>
            <p:spPr>
              <a:xfrm>
                <a:off x="6151500" y="3346975"/>
                <a:ext cx="53875" cy="10100"/>
              </a:xfrm>
              <a:custGeom>
                <a:avLst/>
                <a:gdLst/>
                <a:ahLst/>
                <a:cxnLst/>
                <a:rect l="l" t="t" r="r" b="b"/>
                <a:pathLst>
                  <a:path w="2155" h="404" fill="none" extrusionOk="0">
                    <a:moveTo>
                      <a:pt x="1" y="403"/>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7360;p38">
                <a:extLst>
                  <a:ext uri="{FF2B5EF4-FFF2-40B4-BE49-F238E27FC236}">
                    <a16:creationId xmlns:a16="http://schemas.microsoft.com/office/drawing/2014/main" xmlns="" id="{350F64EA-0D2A-38DE-4DE9-893416ADD781}"/>
                  </a:ext>
                </a:extLst>
              </p:cNvPr>
              <p:cNvSpPr/>
              <p:nvPr/>
            </p:nvSpPr>
            <p:spPr>
              <a:xfrm>
                <a:off x="6157000" y="3366125"/>
                <a:ext cx="53850" cy="10100"/>
              </a:xfrm>
              <a:custGeom>
                <a:avLst/>
                <a:gdLst/>
                <a:ahLst/>
                <a:cxnLst/>
                <a:rect l="l" t="t" r="r" b="b"/>
                <a:pathLst>
                  <a:path w="2154" h="404" fill="none" extrusionOk="0">
                    <a:moveTo>
                      <a:pt x="1" y="404"/>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7361;p38">
                <a:extLst>
                  <a:ext uri="{FF2B5EF4-FFF2-40B4-BE49-F238E27FC236}">
                    <a16:creationId xmlns:a16="http://schemas.microsoft.com/office/drawing/2014/main" xmlns="" id="{A05B8AF4-DFB0-4173-C296-5AB5591998B6}"/>
                  </a:ext>
                </a:extLst>
              </p:cNvPr>
              <p:cNvSpPr/>
              <p:nvPr/>
            </p:nvSpPr>
            <p:spPr>
              <a:xfrm>
                <a:off x="6161725" y="3386500"/>
                <a:ext cx="53925" cy="10025"/>
              </a:xfrm>
              <a:custGeom>
                <a:avLst/>
                <a:gdLst/>
                <a:ahLst/>
                <a:cxnLst/>
                <a:rect l="l" t="t" r="r" b="b"/>
                <a:pathLst>
                  <a:path w="2157" h="401" fill="none" extrusionOk="0">
                    <a:moveTo>
                      <a:pt x="1" y="400"/>
                    </a:moveTo>
                    <a:lnTo>
                      <a:pt x="2157"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7362;p38">
                <a:extLst>
                  <a:ext uri="{FF2B5EF4-FFF2-40B4-BE49-F238E27FC236}">
                    <a16:creationId xmlns:a16="http://schemas.microsoft.com/office/drawing/2014/main" xmlns="" id="{7A098EF0-4B20-E1D4-61E3-9F01CB88E679}"/>
                  </a:ext>
                </a:extLst>
              </p:cNvPr>
              <p:cNvSpPr/>
              <p:nvPr/>
            </p:nvSpPr>
            <p:spPr>
              <a:xfrm>
                <a:off x="6165325" y="3405625"/>
                <a:ext cx="53925" cy="10050"/>
              </a:xfrm>
              <a:custGeom>
                <a:avLst/>
                <a:gdLst/>
                <a:ahLst/>
                <a:cxnLst/>
                <a:rect l="l" t="t" r="r" b="b"/>
                <a:pathLst>
                  <a:path w="2157" h="402" fill="none" extrusionOk="0">
                    <a:moveTo>
                      <a:pt x="1" y="402"/>
                    </a:moveTo>
                    <a:lnTo>
                      <a:pt x="2157"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7363;p38">
                <a:extLst>
                  <a:ext uri="{FF2B5EF4-FFF2-40B4-BE49-F238E27FC236}">
                    <a16:creationId xmlns:a16="http://schemas.microsoft.com/office/drawing/2014/main" xmlns="" id="{88AF1EAC-D033-2378-35CF-DF2E97824E1F}"/>
                  </a:ext>
                </a:extLst>
              </p:cNvPr>
              <p:cNvSpPr/>
              <p:nvPr/>
            </p:nvSpPr>
            <p:spPr>
              <a:xfrm>
                <a:off x="6171450" y="3417025"/>
                <a:ext cx="85600" cy="16075"/>
              </a:xfrm>
              <a:custGeom>
                <a:avLst/>
                <a:gdLst/>
                <a:ahLst/>
                <a:cxnLst/>
                <a:rect l="l" t="t" r="r" b="b"/>
                <a:pathLst>
                  <a:path w="3424" h="643" fill="none" extrusionOk="0">
                    <a:moveTo>
                      <a:pt x="0" y="643"/>
                    </a:moveTo>
                    <a:lnTo>
                      <a:pt x="342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7364;p38">
                <a:extLst>
                  <a:ext uri="{FF2B5EF4-FFF2-40B4-BE49-F238E27FC236}">
                    <a16:creationId xmlns:a16="http://schemas.microsoft.com/office/drawing/2014/main" xmlns="" id="{6BD0AEE8-92B1-077B-1AF6-95E11337EF57}"/>
                  </a:ext>
                </a:extLst>
              </p:cNvPr>
              <p:cNvSpPr/>
              <p:nvPr/>
            </p:nvSpPr>
            <p:spPr>
              <a:xfrm>
                <a:off x="6173175" y="3441525"/>
                <a:ext cx="53850" cy="10100"/>
              </a:xfrm>
              <a:custGeom>
                <a:avLst/>
                <a:gdLst/>
                <a:ahLst/>
                <a:cxnLst/>
                <a:rect l="l" t="t" r="r" b="b"/>
                <a:pathLst>
                  <a:path w="2154" h="404" fill="none" extrusionOk="0">
                    <a:moveTo>
                      <a:pt x="1" y="404"/>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7365;p38">
                <a:extLst>
                  <a:ext uri="{FF2B5EF4-FFF2-40B4-BE49-F238E27FC236}">
                    <a16:creationId xmlns:a16="http://schemas.microsoft.com/office/drawing/2014/main" xmlns="" id="{3B0AED2E-AA63-FD21-B04C-DB20A3751C38}"/>
                  </a:ext>
                </a:extLst>
              </p:cNvPr>
              <p:cNvSpPr/>
              <p:nvPr/>
            </p:nvSpPr>
            <p:spPr>
              <a:xfrm>
                <a:off x="6178625" y="3460700"/>
                <a:ext cx="53850" cy="10100"/>
              </a:xfrm>
              <a:custGeom>
                <a:avLst/>
                <a:gdLst/>
                <a:ahLst/>
                <a:cxnLst/>
                <a:rect l="l" t="t" r="r" b="b"/>
                <a:pathLst>
                  <a:path w="2154" h="404"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7366;p38">
                <a:extLst>
                  <a:ext uri="{FF2B5EF4-FFF2-40B4-BE49-F238E27FC236}">
                    <a16:creationId xmlns:a16="http://schemas.microsoft.com/office/drawing/2014/main" xmlns="" id="{9DC28324-C943-052D-B4B4-FBC2ACC274B8}"/>
                  </a:ext>
                </a:extLst>
              </p:cNvPr>
              <p:cNvSpPr/>
              <p:nvPr/>
            </p:nvSpPr>
            <p:spPr>
              <a:xfrm>
                <a:off x="6183400" y="3481075"/>
                <a:ext cx="53875" cy="10050"/>
              </a:xfrm>
              <a:custGeom>
                <a:avLst/>
                <a:gdLst/>
                <a:ahLst/>
                <a:cxnLst/>
                <a:rect l="l" t="t" r="r" b="b"/>
                <a:pathLst>
                  <a:path w="2155" h="402" fill="none" extrusionOk="0">
                    <a:moveTo>
                      <a:pt x="1"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7367;p38">
                <a:extLst>
                  <a:ext uri="{FF2B5EF4-FFF2-40B4-BE49-F238E27FC236}">
                    <a16:creationId xmlns:a16="http://schemas.microsoft.com/office/drawing/2014/main" xmlns="" id="{B910AF5B-40D4-D266-BD7B-56BCD8A59880}"/>
                  </a:ext>
                </a:extLst>
              </p:cNvPr>
              <p:cNvSpPr/>
              <p:nvPr/>
            </p:nvSpPr>
            <p:spPr>
              <a:xfrm>
                <a:off x="6187000" y="3500200"/>
                <a:ext cx="53875" cy="10050"/>
              </a:xfrm>
              <a:custGeom>
                <a:avLst/>
                <a:gdLst/>
                <a:ahLst/>
                <a:cxnLst/>
                <a:rect l="l" t="t" r="r" b="b"/>
                <a:pathLst>
                  <a:path w="2155" h="402" fill="none" extrusionOk="0">
                    <a:moveTo>
                      <a:pt x="1" y="402"/>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7368;p38">
                <a:extLst>
                  <a:ext uri="{FF2B5EF4-FFF2-40B4-BE49-F238E27FC236}">
                    <a16:creationId xmlns:a16="http://schemas.microsoft.com/office/drawing/2014/main" xmlns="" id="{B078E0FE-1BCC-C81E-CE3C-B53C4E6EF64E}"/>
                  </a:ext>
                </a:extLst>
              </p:cNvPr>
              <p:cNvSpPr/>
              <p:nvPr/>
            </p:nvSpPr>
            <p:spPr>
              <a:xfrm>
                <a:off x="6190325" y="3513025"/>
                <a:ext cx="85525" cy="16075"/>
              </a:xfrm>
              <a:custGeom>
                <a:avLst/>
                <a:gdLst/>
                <a:ahLst/>
                <a:cxnLst/>
                <a:rect l="l" t="t" r="r" b="b"/>
                <a:pathLst>
                  <a:path w="3421" h="643" fill="none" extrusionOk="0">
                    <a:moveTo>
                      <a:pt x="0" y="642"/>
                    </a:moveTo>
                    <a:lnTo>
                      <a:pt x="3421"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7369;p38">
                <a:extLst>
                  <a:ext uri="{FF2B5EF4-FFF2-40B4-BE49-F238E27FC236}">
                    <a16:creationId xmlns:a16="http://schemas.microsoft.com/office/drawing/2014/main" xmlns="" id="{5C938FD5-89AF-12C2-625B-6C16708E1692}"/>
                  </a:ext>
                </a:extLst>
              </p:cNvPr>
              <p:cNvSpPr/>
              <p:nvPr/>
            </p:nvSpPr>
            <p:spPr>
              <a:xfrm>
                <a:off x="6191925" y="3539300"/>
                <a:ext cx="53900" cy="10050"/>
              </a:xfrm>
              <a:custGeom>
                <a:avLst/>
                <a:gdLst/>
                <a:ahLst/>
                <a:cxnLst/>
                <a:rect l="l" t="t" r="r" b="b"/>
                <a:pathLst>
                  <a:path w="2156" h="402" fill="none" extrusionOk="0">
                    <a:moveTo>
                      <a:pt x="1"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7370;p38">
                <a:extLst>
                  <a:ext uri="{FF2B5EF4-FFF2-40B4-BE49-F238E27FC236}">
                    <a16:creationId xmlns:a16="http://schemas.microsoft.com/office/drawing/2014/main" xmlns="" id="{A1C2613A-E9A0-F312-50ED-F52D511605D5}"/>
                  </a:ext>
                </a:extLst>
              </p:cNvPr>
              <p:cNvSpPr/>
              <p:nvPr/>
            </p:nvSpPr>
            <p:spPr>
              <a:xfrm>
                <a:off x="6197425" y="3558425"/>
                <a:ext cx="53850" cy="10075"/>
              </a:xfrm>
              <a:custGeom>
                <a:avLst/>
                <a:gdLst/>
                <a:ahLst/>
                <a:cxnLst/>
                <a:rect l="l" t="t" r="r" b="b"/>
                <a:pathLst>
                  <a:path w="2154" h="403"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7371;p38">
                <a:extLst>
                  <a:ext uri="{FF2B5EF4-FFF2-40B4-BE49-F238E27FC236}">
                    <a16:creationId xmlns:a16="http://schemas.microsoft.com/office/drawing/2014/main" xmlns="" id="{0F459A38-44A3-FB30-DF58-C30034F287AC}"/>
                  </a:ext>
                </a:extLst>
              </p:cNvPr>
              <p:cNvSpPr/>
              <p:nvPr/>
            </p:nvSpPr>
            <p:spPr>
              <a:xfrm>
                <a:off x="6202175" y="3578800"/>
                <a:ext cx="53900" cy="10050"/>
              </a:xfrm>
              <a:custGeom>
                <a:avLst/>
                <a:gdLst/>
                <a:ahLst/>
                <a:cxnLst/>
                <a:rect l="l" t="t" r="r" b="b"/>
                <a:pathLst>
                  <a:path w="2156" h="402" fill="none" extrusionOk="0">
                    <a:moveTo>
                      <a:pt x="0" y="401"/>
                    </a:moveTo>
                    <a:lnTo>
                      <a:pt x="2156"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7372;p38">
                <a:extLst>
                  <a:ext uri="{FF2B5EF4-FFF2-40B4-BE49-F238E27FC236}">
                    <a16:creationId xmlns:a16="http://schemas.microsoft.com/office/drawing/2014/main" xmlns="" id="{1E3A1079-E150-D20F-3DEF-476B6D3D65F3}"/>
                  </a:ext>
                </a:extLst>
              </p:cNvPr>
              <p:cNvSpPr/>
              <p:nvPr/>
            </p:nvSpPr>
            <p:spPr>
              <a:xfrm>
                <a:off x="6205800" y="3597925"/>
                <a:ext cx="53875" cy="10050"/>
              </a:xfrm>
              <a:custGeom>
                <a:avLst/>
                <a:gdLst/>
                <a:ahLst/>
                <a:cxnLst/>
                <a:rect l="l" t="t" r="r" b="b"/>
                <a:pathLst>
                  <a:path w="2155" h="402" fill="none" extrusionOk="0">
                    <a:moveTo>
                      <a:pt x="1"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7373;p38">
                <a:extLst>
                  <a:ext uri="{FF2B5EF4-FFF2-40B4-BE49-F238E27FC236}">
                    <a16:creationId xmlns:a16="http://schemas.microsoft.com/office/drawing/2014/main" xmlns="" id="{3DB61E9A-45DD-8F37-0FFF-FF6F578B4FC3}"/>
                  </a:ext>
                </a:extLst>
              </p:cNvPr>
              <p:cNvSpPr/>
              <p:nvPr/>
            </p:nvSpPr>
            <p:spPr>
              <a:xfrm>
                <a:off x="6209125" y="3610700"/>
                <a:ext cx="85475" cy="16075"/>
              </a:xfrm>
              <a:custGeom>
                <a:avLst/>
                <a:gdLst/>
                <a:ahLst/>
                <a:cxnLst/>
                <a:rect l="l" t="t" r="r" b="b"/>
                <a:pathLst>
                  <a:path w="3419" h="643" fill="none" extrusionOk="0">
                    <a:moveTo>
                      <a:pt x="0" y="642"/>
                    </a:moveTo>
                    <a:lnTo>
                      <a:pt x="3419"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7374;p38">
                <a:extLst>
                  <a:ext uri="{FF2B5EF4-FFF2-40B4-BE49-F238E27FC236}">
                    <a16:creationId xmlns:a16="http://schemas.microsoft.com/office/drawing/2014/main" xmlns="" id="{7942C223-D6C8-49E0-B965-EF5FA71BFC39}"/>
                  </a:ext>
                </a:extLst>
              </p:cNvPr>
              <p:cNvSpPr/>
              <p:nvPr/>
            </p:nvSpPr>
            <p:spPr>
              <a:xfrm>
                <a:off x="6210575" y="3635950"/>
                <a:ext cx="53825" cy="10050"/>
              </a:xfrm>
              <a:custGeom>
                <a:avLst/>
                <a:gdLst/>
                <a:ahLst/>
                <a:cxnLst/>
                <a:rect l="l" t="t" r="r" b="b"/>
                <a:pathLst>
                  <a:path w="2153" h="402" fill="none" extrusionOk="0">
                    <a:moveTo>
                      <a:pt x="1"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7375;p38">
                <a:extLst>
                  <a:ext uri="{FF2B5EF4-FFF2-40B4-BE49-F238E27FC236}">
                    <a16:creationId xmlns:a16="http://schemas.microsoft.com/office/drawing/2014/main" xmlns="" id="{7CF65AE4-B446-AA95-A95B-807D02F00BF6}"/>
                  </a:ext>
                </a:extLst>
              </p:cNvPr>
              <p:cNvSpPr/>
              <p:nvPr/>
            </p:nvSpPr>
            <p:spPr>
              <a:xfrm>
                <a:off x="6216075" y="3655175"/>
                <a:ext cx="53825" cy="10000"/>
              </a:xfrm>
              <a:custGeom>
                <a:avLst/>
                <a:gdLst/>
                <a:ahLst/>
                <a:cxnLst/>
                <a:rect l="l" t="t" r="r" b="b"/>
                <a:pathLst>
                  <a:path w="2153" h="400" fill="none" extrusionOk="0">
                    <a:moveTo>
                      <a:pt x="0" y="400"/>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7376;p38">
                <a:extLst>
                  <a:ext uri="{FF2B5EF4-FFF2-40B4-BE49-F238E27FC236}">
                    <a16:creationId xmlns:a16="http://schemas.microsoft.com/office/drawing/2014/main" xmlns="" id="{48C75B92-9A6A-3BD5-0892-A9E30EDDEDC1}"/>
                  </a:ext>
                </a:extLst>
              </p:cNvPr>
              <p:cNvSpPr/>
              <p:nvPr/>
            </p:nvSpPr>
            <p:spPr>
              <a:xfrm>
                <a:off x="6220800" y="3675450"/>
                <a:ext cx="53875" cy="10100"/>
              </a:xfrm>
              <a:custGeom>
                <a:avLst/>
                <a:gdLst/>
                <a:ahLst/>
                <a:cxnLst/>
                <a:rect l="l" t="t" r="r" b="b"/>
                <a:pathLst>
                  <a:path w="2155" h="404" fill="none" extrusionOk="0">
                    <a:moveTo>
                      <a:pt x="1" y="404"/>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7377;p38">
                <a:extLst>
                  <a:ext uri="{FF2B5EF4-FFF2-40B4-BE49-F238E27FC236}">
                    <a16:creationId xmlns:a16="http://schemas.microsoft.com/office/drawing/2014/main" xmlns="" id="{F32A157F-B59C-F3AD-F28D-F8635C524B12}"/>
                  </a:ext>
                </a:extLst>
              </p:cNvPr>
              <p:cNvSpPr/>
              <p:nvPr/>
            </p:nvSpPr>
            <p:spPr>
              <a:xfrm>
                <a:off x="6224400" y="3694625"/>
                <a:ext cx="53875" cy="10100"/>
              </a:xfrm>
              <a:custGeom>
                <a:avLst/>
                <a:gdLst/>
                <a:ahLst/>
                <a:cxnLst/>
                <a:rect l="l" t="t" r="r" b="b"/>
                <a:pathLst>
                  <a:path w="2155" h="404" fill="none" extrusionOk="0">
                    <a:moveTo>
                      <a:pt x="1" y="403"/>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7378;p38">
                <a:extLst>
                  <a:ext uri="{FF2B5EF4-FFF2-40B4-BE49-F238E27FC236}">
                    <a16:creationId xmlns:a16="http://schemas.microsoft.com/office/drawing/2014/main" xmlns="" id="{749C8FD2-52B8-B136-C339-6A84A5EDB2CB}"/>
                  </a:ext>
                </a:extLst>
              </p:cNvPr>
              <p:cNvSpPr/>
              <p:nvPr/>
            </p:nvSpPr>
            <p:spPr>
              <a:xfrm>
                <a:off x="6230500" y="3705975"/>
                <a:ext cx="85625" cy="16125"/>
              </a:xfrm>
              <a:custGeom>
                <a:avLst/>
                <a:gdLst/>
                <a:ahLst/>
                <a:cxnLst/>
                <a:rect l="l" t="t" r="r" b="b"/>
                <a:pathLst>
                  <a:path w="3425" h="645" fill="none" extrusionOk="0">
                    <a:moveTo>
                      <a:pt x="1" y="645"/>
                    </a:moveTo>
                    <a:lnTo>
                      <a:pt x="342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7379;p38">
                <a:extLst>
                  <a:ext uri="{FF2B5EF4-FFF2-40B4-BE49-F238E27FC236}">
                    <a16:creationId xmlns:a16="http://schemas.microsoft.com/office/drawing/2014/main" xmlns="" id="{E94FB412-880E-B905-7AF6-84D35389C725}"/>
                  </a:ext>
                </a:extLst>
              </p:cNvPr>
              <p:cNvSpPr/>
              <p:nvPr/>
            </p:nvSpPr>
            <p:spPr>
              <a:xfrm>
                <a:off x="6232200" y="3730575"/>
                <a:ext cx="53875" cy="10000"/>
              </a:xfrm>
              <a:custGeom>
                <a:avLst/>
                <a:gdLst/>
                <a:ahLst/>
                <a:cxnLst/>
                <a:rect l="l" t="t" r="r" b="b"/>
                <a:pathLst>
                  <a:path w="2155" h="400" fill="none" extrusionOk="0">
                    <a:moveTo>
                      <a:pt x="1" y="400"/>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7380;p38">
                <a:extLst>
                  <a:ext uri="{FF2B5EF4-FFF2-40B4-BE49-F238E27FC236}">
                    <a16:creationId xmlns:a16="http://schemas.microsoft.com/office/drawing/2014/main" xmlns="" id="{3B36B92F-166E-8F59-0AE4-7EEF45A653F0}"/>
                  </a:ext>
                </a:extLst>
              </p:cNvPr>
              <p:cNvSpPr/>
              <p:nvPr/>
            </p:nvSpPr>
            <p:spPr>
              <a:xfrm>
                <a:off x="6237700" y="3749725"/>
                <a:ext cx="53850" cy="10025"/>
              </a:xfrm>
              <a:custGeom>
                <a:avLst/>
                <a:gdLst/>
                <a:ahLst/>
                <a:cxnLst/>
                <a:rect l="l" t="t" r="r" b="b"/>
                <a:pathLst>
                  <a:path w="2154" h="401" fill="none" extrusionOk="0">
                    <a:moveTo>
                      <a:pt x="1" y="400"/>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7381;p38">
                <a:extLst>
                  <a:ext uri="{FF2B5EF4-FFF2-40B4-BE49-F238E27FC236}">
                    <a16:creationId xmlns:a16="http://schemas.microsoft.com/office/drawing/2014/main" xmlns="" id="{AB0B3C5C-CAD9-B9B5-04F7-423D7D10A36F}"/>
                  </a:ext>
                </a:extLst>
              </p:cNvPr>
              <p:cNvSpPr/>
              <p:nvPr/>
            </p:nvSpPr>
            <p:spPr>
              <a:xfrm>
                <a:off x="6242475" y="3770025"/>
                <a:ext cx="53875" cy="10100"/>
              </a:xfrm>
              <a:custGeom>
                <a:avLst/>
                <a:gdLst/>
                <a:ahLst/>
                <a:cxnLst/>
                <a:rect l="l" t="t" r="r" b="b"/>
                <a:pathLst>
                  <a:path w="2155" h="404" fill="none" extrusionOk="0">
                    <a:moveTo>
                      <a:pt x="0" y="403"/>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7382;p38">
                <a:extLst>
                  <a:ext uri="{FF2B5EF4-FFF2-40B4-BE49-F238E27FC236}">
                    <a16:creationId xmlns:a16="http://schemas.microsoft.com/office/drawing/2014/main" xmlns="" id="{492D4066-1738-C8DB-A3FE-261E6CD2C7A0}"/>
                  </a:ext>
                </a:extLst>
              </p:cNvPr>
              <p:cNvSpPr/>
              <p:nvPr/>
            </p:nvSpPr>
            <p:spPr>
              <a:xfrm>
                <a:off x="6246025" y="3789200"/>
                <a:ext cx="53925" cy="10075"/>
              </a:xfrm>
              <a:custGeom>
                <a:avLst/>
                <a:gdLst/>
                <a:ahLst/>
                <a:cxnLst/>
                <a:rect l="l" t="t" r="r" b="b"/>
                <a:pathLst>
                  <a:path w="2157" h="403" fill="none" extrusionOk="0">
                    <a:moveTo>
                      <a:pt x="1" y="403"/>
                    </a:moveTo>
                    <a:lnTo>
                      <a:pt x="2156"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7383;p38">
                <a:extLst>
                  <a:ext uri="{FF2B5EF4-FFF2-40B4-BE49-F238E27FC236}">
                    <a16:creationId xmlns:a16="http://schemas.microsoft.com/office/drawing/2014/main" xmlns="" id="{D03141AD-BB66-0275-939B-0F815B167ECE}"/>
                  </a:ext>
                </a:extLst>
              </p:cNvPr>
              <p:cNvSpPr/>
              <p:nvPr/>
            </p:nvSpPr>
            <p:spPr>
              <a:xfrm>
                <a:off x="6249375" y="3801975"/>
                <a:ext cx="85550" cy="16075"/>
              </a:xfrm>
              <a:custGeom>
                <a:avLst/>
                <a:gdLst/>
                <a:ahLst/>
                <a:cxnLst/>
                <a:rect l="l" t="t" r="r" b="b"/>
                <a:pathLst>
                  <a:path w="3422" h="643" fill="none" extrusionOk="0">
                    <a:moveTo>
                      <a:pt x="1" y="642"/>
                    </a:moveTo>
                    <a:lnTo>
                      <a:pt x="3421"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7384;p38">
                <a:extLst>
                  <a:ext uri="{FF2B5EF4-FFF2-40B4-BE49-F238E27FC236}">
                    <a16:creationId xmlns:a16="http://schemas.microsoft.com/office/drawing/2014/main" xmlns="" id="{2FF79F8D-4157-8498-65B6-1B79B262C014}"/>
                  </a:ext>
                </a:extLst>
              </p:cNvPr>
              <p:cNvSpPr/>
              <p:nvPr/>
            </p:nvSpPr>
            <p:spPr>
              <a:xfrm>
                <a:off x="6251000" y="3828250"/>
                <a:ext cx="53850" cy="10075"/>
              </a:xfrm>
              <a:custGeom>
                <a:avLst/>
                <a:gdLst/>
                <a:ahLst/>
                <a:cxnLst/>
                <a:rect l="l" t="t" r="r" b="b"/>
                <a:pathLst>
                  <a:path w="2154" h="403"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7385;p38">
                <a:extLst>
                  <a:ext uri="{FF2B5EF4-FFF2-40B4-BE49-F238E27FC236}">
                    <a16:creationId xmlns:a16="http://schemas.microsoft.com/office/drawing/2014/main" xmlns="" id="{73256BC4-8440-6DBA-5824-E9F8540C9981}"/>
                  </a:ext>
                </a:extLst>
              </p:cNvPr>
              <p:cNvSpPr/>
              <p:nvPr/>
            </p:nvSpPr>
            <p:spPr>
              <a:xfrm>
                <a:off x="6256500" y="3847400"/>
                <a:ext cx="53850" cy="10050"/>
              </a:xfrm>
              <a:custGeom>
                <a:avLst/>
                <a:gdLst/>
                <a:ahLst/>
                <a:cxnLst/>
                <a:rect l="l" t="t" r="r" b="b"/>
                <a:pathLst>
                  <a:path w="2154" h="402" fill="none" extrusionOk="0">
                    <a:moveTo>
                      <a:pt x="1"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7386;p38">
                <a:extLst>
                  <a:ext uri="{FF2B5EF4-FFF2-40B4-BE49-F238E27FC236}">
                    <a16:creationId xmlns:a16="http://schemas.microsoft.com/office/drawing/2014/main" xmlns="" id="{46493AF4-4DCD-DCE6-EA46-F0F711841855}"/>
                  </a:ext>
                </a:extLst>
              </p:cNvPr>
              <p:cNvSpPr/>
              <p:nvPr/>
            </p:nvSpPr>
            <p:spPr>
              <a:xfrm>
                <a:off x="6261225" y="3867775"/>
                <a:ext cx="53875" cy="10025"/>
              </a:xfrm>
              <a:custGeom>
                <a:avLst/>
                <a:gdLst/>
                <a:ahLst/>
                <a:cxnLst/>
                <a:rect l="l" t="t" r="r" b="b"/>
                <a:pathLst>
                  <a:path w="2155" h="401" fill="none" extrusionOk="0">
                    <a:moveTo>
                      <a:pt x="1" y="400"/>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7387;p38">
                <a:extLst>
                  <a:ext uri="{FF2B5EF4-FFF2-40B4-BE49-F238E27FC236}">
                    <a16:creationId xmlns:a16="http://schemas.microsoft.com/office/drawing/2014/main" xmlns="" id="{C091F657-1201-BB33-3736-F6B02DA031DE}"/>
                  </a:ext>
                </a:extLst>
              </p:cNvPr>
              <p:cNvSpPr/>
              <p:nvPr/>
            </p:nvSpPr>
            <p:spPr>
              <a:xfrm>
                <a:off x="6264825" y="3886900"/>
                <a:ext cx="53875" cy="10050"/>
              </a:xfrm>
              <a:custGeom>
                <a:avLst/>
                <a:gdLst/>
                <a:ahLst/>
                <a:cxnLst/>
                <a:rect l="l" t="t" r="r" b="b"/>
                <a:pathLst>
                  <a:path w="2155" h="402" fill="none" extrusionOk="0">
                    <a:moveTo>
                      <a:pt x="1"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7388;p38">
                <a:extLst>
                  <a:ext uri="{FF2B5EF4-FFF2-40B4-BE49-F238E27FC236}">
                    <a16:creationId xmlns:a16="http://schemas.microsoft.com/office/drawing/2014/main" xmlns="" id="{7E9093B5-1EAE-2262-2E52-89F7FF011CDF}"/>
                  </a:ext>
                </a:extLst>
              </p:cNvPr>
              <p:cNvSpPr/>
              <p:nvPr/>
            </p:nvSpPr>
            <p:spPr>
              <a:xfrm>
                <a:off x="6268150" y="3899675"/>
                <a:ext cx="85575" cy="16125"/>
              </a:xfrm>
              <a:custGeom>
                <a:avLst/>
                <a:gdLst/>
                <a:ahLst/>
                <a:cxnLst/>
                <a:rect l="l" t="t" r="r" b="b"/>
                <a:pathLst>
                  <a:path w="3423" h="645" fill="none" extrusionOk="0">
                    <a:moveTo>
                      <a:pt x="0" y="644"/>
                    </a:moveTo>
                    <a:lnTo>
                      <a:pt x="3422"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7389;p38">
                <a:extLst>
                  <a:ext uri="{FF2B5EF4-FFF2-40B4-BE49-F238E27FC236}">
                    <a16:creationId xmlns:a16="http://schemas.microsoft.com/office/drawing/2014/main" xmlns="" id="{B7C4728C-5D38-DFC8-11D1-D3C477755700}"/>
                  </a:ext>
                </a:extLst>
              </p:cNvPr>
              <p:cNvSpPr/>
              <p:nvPr/>
            </p:nvSpPr>
            <p:spPr>
              <a:xfrm>
                <a:off x="6268475" y="3923125"/>
                <a:ext cx="53875" cy="10050"/>
              </a:xfrm>
              <a:custGeom>
                <a:avLst/>
                <a:gdLst/>
                <a:ahLst/>
                <a:cxnLst/>
                <a:rect l="l" t="t" r="r" b="b"/>
                <a:pathLst>
                  <a:path w="2155" h="402" fill="none" extrusionOk="0">
                    <a:moveTo>
                      <a:pt x="0" y="402"/>
                    </a:moveTo>
                    <a:lnTo>
                      <a:pt x="215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7390;p38">
                <a:extLst>
                  <a:ext uri="{FF2B5EF4-FFF2-40B4-BE49-F238E27FC236}">
                    <a16:creationId xmlns:a16="http://schemas.microsoft.com/office/drawing/2014/main" xmlns="" id="{4AA7A116-4135-F848-7BAA-8CD9845C18D5}"/>
                  </a:ext>
                </a:extLst>
              </p:cNvPr>
              <p:cNvSpPr/>
              <p:nvPr/>
            </p:nvSpPr>
            <p:spPr>
              <a:xfrm>
                <a:off x="6273925" y="3942300"/>
                <a:ext cx="53875" cy="10050"/>
              </a:xfrm>
              <a:custGeom>
                <a:avLst/>
                <a:gdLst/>
                <a:ahLst/>
                <a:cxnLst/>
                <a:rect l="l" t="t" r="r" b="b"/>
                <a:pathLst>
                  <a:path w="2155" h="402" fill="none" extrusionOk="0">
                    <a:moveTo>
                      <a:pt x="1"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7391;p38">
                <a:extLst>
                  <a:ext uri="{FF2B5EF4-FFF2-40B4-BE49-F238E27FC236}">
                    <a16:creationId xmlns:a16="http://schemas.microsoft.com/office/drawing/2014/main" xmlns="" id="{3E871D1C-FC37-DE84-5B15-C7AA369EAE10}"/>
                  </a:ext>
                </a:extLst>
              </p:cNvPr>
              <p:cNvSpPr/>
              <p:nvPr/>
            </p:nvSpPr>
            <p:spPr>
              <a:xfrm>
                <a:off x="6278750" y="3962625"/>
                <a:ext cx="53825" cy="10050"/>
              </a:xfrm>
              <a:custGeom>
                <a:avLst/>
                <a:gdLst/>
                <a:ahLst/>
                <a:cxnLst/>
                <a:rect l="l" t="t" r="r" b="b"/>
                <a:pathLst>
                  <a:path w="2153" h="402" fill="none" extrusionOk="0">
                    <a:moveTo>
                      <a:pt x="0"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7392;p38">
                <a:extLst>
                  <a:ext uri="{FF2B5EF4-FFF2-40B4-BE49-F238E27FC236}">
                    <a16:creationId xmlns:a16="http://schemas.microsoft.com/office/drawing/2014/main" xmlns="" id="{09FBE689-0B86-9BA5-3392-3BF58A698C5E}"/>
                  </a:ext>
                </a:extLst>
              </p:cNvPr>
              <p:cNvSpPr/>
              <p:nvPr/>
            </p:nvSpPr>
            <p:spPr>
              <a:xfrm>
                <a:off x="6282325" y="3981750"/>
                <a:ext cx="53850" cy="10100"/>
              </a:xfrm>
              <a:custGeom>
                <a:avLst/>
                <a:gdLst/>
                <a:ahLst/>
                <a:cxnLst/>
                <a:rect l="l" t="t" r="r" b="b"/>
                <a:pathLst>
                  <a:path w="2154" h="404" fill="none" extrusionOk="0">
                    <a:moveTo>
                      <a:pt x="1" y="403"/>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7393;p38">
                <a:extLst>
                  <a:ext uri="{FF2B5EF4-FFF2-40B4-BE49-F238E27FC236}">
                    <a16:creationId xmlns:a16="http://schemas.microsoft.com/office/drawing/2014/main" xmlns="" id="{1E1B7211-5A33-7D30-6F08-A14FB8DBF1C1}"/>
                  </a:ext>
                </a:extLst>
              </p:cNvPr>
              <p:cNvSpPr/>
              <p:nvPr/>
            </p:nvSpPr>
            <p:spPr>
              <a:xfrm>
                <a:off x="6288450" y="3993150"/>
                <a:ext cx="85525" cy="16075"/>
              </a:xfrm>
              <a:custGeom>
                <a:avLst/>
                <a:gdLst/>
                <a:ahLst/>
                <a:cxnLst/>
                <a:rect l="l" t="t" r="r" b="b"/>
                <a:pathLst>
                  <a:path w="3421" h="643" fill="none" extrusionOk="0">
                    <a:moveTo>
                      <a:pt x="0" y="643"/>
                    </a:moveTo>
                    <a:lnTo>
                      <a:pt x="3421"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7394;p38">
                <a:extLst>
                  <a:ext uri="{FF2B5EF4-FFF2-40B4-BE49-F238E27FC236}">
                    <a16:creationId xmlns:a16="http://schemas.microsoft.com/office/drawing/2014/main" xmlns="" id="{371672A5-0293-35E0-F7A1-F1F0B9887110}"/>
                  </a:ext>
                </a:extLst>
              </p:cNvPr>
              <p:cNvSpPr/>
              <p:nvPr/>
            </p:nvSpPr>
            <p:spPr>
              <a:xfrm>
                <a:off x="6290100" y="4017700"/>
                <a:ext cx="53875" cy="10050"/>
              </a:xfrm>
              <a:custGeom>
                <a:avLst/>
                <a:gdLst/>
                <a:ahLst/>
                <a:cxnLst/>
                <a:rect l="l" t="t" r="r" b="b"/>
                <a:pathLst>
                  <a:path w="2155" h="402" fill="none" extrusionOk="0">
                    <a:moveTo>
                      <a:pt x="0"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7395;p38">
                <a:extLst>
                  <a:ext uri="{FF2B5EF4-FFF2-40B4-BE49-F238E27FC236}">
                    <a16:creationId xmlns:a16="http://schemas.microsoft.com/office/drawing/2014/main" xmlns="" id="{00F5F561-3FE3-3834-A2BB-34B142277357}"/>
                  </a:ext>
                </a:extLst>
              </p:cNvPr>
              <p:cNvSpPr/>
              <p:nvPr/>
            </p:nvSpPr>
            <p:spPr>
              <a:xfrm>
                <a:off x="6295550" y="4036850"/>
                <a:ext cx="53875" cy="10050"/>
              </a:xfrm>
              <a:custGeom>
                <a:avLst/>
                <a:gdLst/>
                <a:ahLst/>
                <a:cxnLst/>
                <a:rect l="l" t="t" r="r" b="b"/>
                <a:pathLst>
                  <a:path w="2155" h="402" fill="none" extrusionOk="0">
                    <a:moveTo>
                      <a:pt x="1"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7396;p38">
                <a:extLst>
                  <a:ext uri="{FF2B5EF4-FFF2-40B4-BE49-F238E27FC236}">
                    <a16:creationId xmlns:a16="http://schemas.microsoft.com/office/drawing/2014/main" xmlns="" id="{58D53863-D314-99F8-8C12-7AD4101E801A}"/>
                  </a:ext>
                </a:extLst>
              </p:cNvPr>
              <p:cNvSpPr/>
              <p:nvPr/>
            </p:nvSpPr>
            <p:spPr>
              <a:xfrm>
                <a:off x="6300375" y="4057200"/>
                <a:ext cx="53825" cy="10050"/>
              </a:xfrm>
              <a:custGeom>
                <a:avLst/>
                <a:gdLst/>
                <a:ahLst/>
                <a:cxnLst/>
                <a:rect l="l" t="t" r="r" b="b"/>
                <a:pathLst>
                  <a:path w="2153" h="402" fill="none" extrusionOk="0">
                    <a:moveTo>
                      <a:pt x="0" y="401"/>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7397;p38">
                <a:extLst>
                  <a:ext uri="{FF2B5EF4-FFF2-40B4-BE49-F238E27FC236}">
                    <a16:creationId xmlns:a16="http://schemas.microsoft.com/office/drawing/2014/main" xmlns="" id="{DE4C04FA-F278-7F76-AE2C-402AD2804CC1}"/>
                  </a:ext>
                </a:extLst>
              </p:cNvPr>
              <p:cNvSpPr/>
              <p:nvPr/>
            </p:nvSpPr>
            <p:spPr>
              <a:xfrm>
                <a:off x="6303975" y="4076325"/>
                <a:ext cx="53825" cy="10075"/>
              </a:xfrm>
              <a:custGeom>
                <a:avLst/>
                <a:gdLst/>
                <a:ahLst/>
                <a:cxnLst/>
                <a:rect l="l" t="t" r="r" b="b"/>
                <a:pathLst>
                  <a:path w="2153" h="403" fill="none" extrusionOk="0">
                    <a:moveTo>
                      <a:pt x="0"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7398;p38">
                <a:extLst>
                  <a:ext uri="{FF2B5EF4-FFF2-40B4-BE49-F238E27FC236}">
                    <a16:creationId xmlns:a16="http://schemas.microsoft.com/office/drawing/2014/main" xmlns="" id="{C0DF0323-E440-862B-04C7-AC2187807401}"/>
                  </a:ext>
                </a:extLst>
              </p:cNvPr>
              <p:cNvSpPr/>
              <p:nvPr/>
            </p:nvSpPr>
            <p:spPr>
              <a:xfrm>
                <a:off x="6307250" y="4089125"/>
                <a:ext cx="85525" cy="16075"/>
              </a:xfrm>
              <a:custGeom>
                <a:avLst/>
                <a:gdLst/>
                <a:ahLst/>
                <a:cxnLst/>
                <a:rect l="l" t="t" r="r" b="b"/>
                <a:pathLst>
                  <a:path w="3421" h="643" fill="none" extrusionOk="0">
                    <a:moveTo>
                      <a:pt x="0" y="643"/>
                    </a:moveTo>
                    <a:lnTo>
                      <a:pt x="3420"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7399;p38">
                <a:extLst>
                  <a:ext uri="{FF2B5EF4-FFF2-40B4-BE49-F238E27FC236}">
                    <a16:creationId xmlns:a16="http://schemas.microsoft.com/office/drawing/2014/main" xmlns="" id="{2B2BC2EA-FF75-9968-AAF4-B86DFEFA1F66}"/>
                  </a:ext>
                </a:extLst>
              </p:cNvPr>
              <p:cNvSpPr/>
              <p:nvPr/>
            </p:nvSpPr>
            <p:spPr>
              <a:xfrm>
                <a:off x="6308900" y="4115400"/>
                <a:ext cx="53875" cy="10075"/>
              </a:xfrm>
              <a:custGeom>
                <a:avLst/>
                <a:gdLst/>
                <a:ahLst/>
                <a:cxnLst/>
                <a:rect l="l" t="t" r="r" b="b"/>
                <a:pathLst>
                  <a:path w="2155" h="403" fill="none" extrusionOk="0">
                    <a:moveTo>
                      <a:pt x="0"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7400;p38">
                <a:extLst>
                  <a:ext uri="{FF2B5EF4-FFF2-40B4-BE49-F238E27FC236}">
                    <a16:creationId xmlns:a16="http://schemas.microsoft.com/office/drawing/2014/main" xmlns="" id="{892CD3E2-31F3-4DD3-A5C9-106BC4A94457}"/>
                  </a:ext>
                </a:extLst>
              </p:cNvPr>
              <p:cNvSpPr/>
              <p:nvPr/>
            </p:nvSpPr>
            <p:spPr>
              <a:xfrm>
                <a:off x="6314350" y="4134625"/>
                <a:ext cx="53875" cy="10000"/>
              </a:xfrm>
              <a:custGeom>
                <a:avLst/>
                <a:gdLst/>
                <a:ahLst/>
                <a:cxnLst/>
                <a:rect l="l" t="t" r="r" b="b"/>
                <a:pathLst>
                  <a:path w="2155" h="400" fill="none" extrusionOk="0">
                    <a:moveTo>
                      <a:pt x="1" y="400"/>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7401;p38">
                <a:extLst>
                  <a:ext uri="{FF2B5EF4-FFF2-40B4-BE49-F238E27FC236}">
                    <a16:creationId xmlns:a16="http://schemas.microsoft.com/office/drawing/2014/main" xmlns="" id="{73D348D9-7903-96BE-EBD5-6CB1449C00D2}"/>
                  </a:ext>
                </a:extLst>
              </p:cNvPr>
              <p:cNvSpPr/>
              <p:nvPr/>
            </p:nvSpPr>
            <p:spPr>
              <a:xfrm>
                <a:off x="6319175" y="4154900"/>
                <a:ext cx="53825" cy="10100"/>
              </a:xfrm>
              <a:custGeom>
                <a:avLst/>
                <a:gdLst/>
                <a:ahLst/>
                <a:cxnLst/>
                <a:rect l="l" t="t" r="r" b="b"/>
                <a:pathLst>
                  <a:path w="2153" h="404" fill="none" extrusionOk="0">
                    <a:moveTo>
                      <a:pt x="0" y="404"/>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7402;p38">
                <a:extLst>
                  <a:ext uri="{FF2B5EF4-FFF2-40B4-BE49-F238E27FC236}">
                    <a16:creationId xmlns:a16="http://schemas.microsoft.com/office/drawing/2014/main" xmlns="" id="{485D405D-C5A5-2891-372C-C228702880E2}"/>
                  </a:ext>
                </a:extLst>
              </p:cNvPr>
              <p:cNvSpPr/>
              <p:nvPr/>
            </p:nvSpPr>
            <p:spPr>
              <a:xfrm>
                <a:off x="6322775" y="4174075"/>
                <a:ext cx="53825" cy="10000"/>
              </a:xfrm>
              <a:custGeom>
                <a:avLst/>
                <a:gdLst/>
                <a:ahLst/>
                <a:cxnLst/>
                <a:rect l="l" t="t" r="r" b="b"/>
                <a:pathLst>
                  <a:path w="2153" h="400" fill="none" extrusionOk="0">
                    <a:moveTo>
                      <a:pt x="0" y="400"/>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7403;p38">
                <a:extLst>
                  <a:ext uri="{FF2B5EF4-FFF2-40B4-BE49-F238E27FC236}">
                    <a16:creationId xmlns:a16="http://schemas.microsoft.com/office/drawing/2014/main" xmlns="" id="{D119CF14-DAB6-4C07-0D4C-695443077183}"/>
                  </a:ext>
                </a:extLst>
              </p:cNvPr>
              <p:cNvSpPr/>
              <p:nvPr/>
            </p:nvSpPr>
            <p:spPr>
              <a:xfrm>
                <a:off x="6326050" y="4186850"/>
                <a:ext cx="85525" cy="16075"/>
              </a:xfrm>
              <a:custGeom>
                <a:avLst/>
                <a:gdLst/>
                <a:ahLst/>
                <a:cxnLst/>
                <a:rect l="l" t="t" r="r" b="b"/>
                <a:pathLst>
                  <a:path w="3421" h="643" fill="none" extrusionOk="0">
                    <a:moveTo>
                      <a:pt x="0" y="643"/>
                    </a:moveTo>
                    <a:lnTo>
                      <a:pt x="3420"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8" name="Google Shape;7414;p38">
              <a:extLst>
                <a:ext uri="{FF2B5EF4-FFF2-40B4-BE49-F238E27FC236}">
                  <a16:creationId xmlns:a16="http://schemas.microsoft.com/office/drawing/2014/main" xmlns="" id="{76FEC140-78BF-BC0F-FEBC-1C008902E317}"/>
                </a:ext>
              </a:extLst>
            </p:cNvPr>
            <p:cNvGrpSpPr/>
            <p:nvPr/>
          </p:nvGrpSpPr>
          <p:grpSpPr>
            <a:xfrm>
              <a:off x="-156148" y="304186"/>
              <a:ext cx="2983287" cy="4661030"/>
              <a:chOff x="899250" y="522000"/>
              <a:chExt cx="1516900" cy="2369975"/>
            </a:xfrm>
          </p:grpSpPr>
          <p:sp>
            <p:nvSpPr>
              <p:cNvPr id="216" name="Google Shape;7415;p38">
                <a:extLst>
                  <a:ext uri="{FF2B5EF4-FFF2-40B4-BE49-F238E27FC236}">
                    <a16:creationId xmlns:a16="http://schemas.microsoft.com/office/drawing/2014/main" xmlns="" id="{D119437A-26FD-9F7E-C1FB-244D4433E727}"/>
                  </a:ext>
                </a:extLst>
              </p:cNvPr>
              <p:cNvSpPr/>
              <p:nvPr/>
            </p:nvSpPr>
            <p:spPr>
              <a:xfrm>
                <a:off x="921650" y="1769125"/>
                <a:ext cx="771775" cy="1064825"/>
              </a:xfrm>
              <a:custGeom>
                <a:avLst/>
                <a:gdLst/>
                <a:ahLst/>
                <a:cxnLst/>
                <a:rect l="l" t="t" r="r" b="b"/>
                <a:pathLst>
                  <a:path w="30871" h="42593" extrusionOk="0">
                    <a:moveTo>
                      <a:pt x="3467" y="1"/>
                    </a:moveTo>
                    <a:lnTo>
                      <a:pt x="0" y="2313"/>
                    </a:lnTo>
                    <a:lnTo>
                      <a:pt x="26247" y="42592"/>
                    </a:lnTo>
                    <a:lnTo>
                      <a:pt x="30871" y="42427"/>
                    </a:lnTo>
                    <a:lnTo>
                      <a:pt x="3467" y="1"/>
                    </a:ln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7416;p38">
                <a:extLst>
                  <a:ext uri="{FF2B5EF4-FFF2-40B4-BE49-F238E27FC236}">
                    <a16:creationId xmlns:a16="http://schemas.microsoft.com/office/drawing/2014/main" xmlns="" id="{A81FED75-28BA-6CE0-52D9-13682EF00F06}"/>
                  </a:ext>
                </a:extLst>
              </p:cNvPr>
              <p:cNvSpPr/>
              <p:nvPr/>
            </p:nvSpPr>
            <p:spPr>
              <a:xfrm>
                <a:off x="899250" y="1679350"/>
                <a:ext cx="115575" cy="115525"/>
              </a:xfrm>
              <a:custGeom>
                <a:avLst/>
                <a:gdLst/>
                <a:ahLst/>
                <a:cxnLst/>
                <a:rect l="l" t="t" r="r" b="b"/>
                <a:pathLst>
                  <a:path w="4623" h="4621" extrusionOk="0">
                    <a:moveTo>
                      <a:pt x="2311" y="0"/>
                    </a:moveTo>
                    <a:cubicBezTo>
                      <a:pt x="1035" y="0"/>
                      <a:pt x="0" y="1034"/>
                      <a:pt x="0" y="2309"/>
                    </a:cubicBezTo>
                    <a:cubicBezTo>
                      <a:pt x="0" y="3585"/>
                      <a:pt x="1035" y="4620"/>
                      <a:pt x="2311" y="4620"/>
                    </a:cubicBezTo>
                    <a:cubicBezTo>
                      <a:pt x="3587" y="4620"/>
                      <a:pt x="4622" y="3585"/>
                      <a:pt x="4622" y="2309"/>
                    </a:cubicBezTo>
                    <a:cubicBezTo>
                      <a:pt x="4622" y="1034"/>
                      <a:pt x="3587" y="0"/>
                      <a:pt x="2311" y="0"/>
                    </a:cubicBezTo>
                    <a:close/>
                  </a:path>
                </a:pathLst>
              </a:custGeom>
              <a:solidFill>
                <a:srgbClr val="FDC300"/>
              </a:solidFill>
              <a:ln w="104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7417;p38">
                <a:extLst>
                  <a:ext uri="{FF2B5EF4-FFF2-40B4-BE49-F238E27FC236}">
                    <a16:creationId xmlns:a16="http://schemas.microsoft.com/office/drawing/2014/main" xmlns="" id="{3CB78500-EDE9-60D7-D693-25AA6137DAA6}"/>
                  </a:ext>
                </a:extLst>
              </p:cNvPr>
              <p:cNvSpPr/>
              <p:nvPr/>
            </p:nvSpPr>
            <p:spPr>
              <a:xfrm>
                <a:off x="903625" y="783950"/>
                <a:ext cx="781825" cy="903425"/>
              </a:xfrm>
              <a:custGeom>
                <a:avLst/>
                <a:gdLst/>
                <a:ahLst/>
                <a:cxnLst/>
                <a:rect l="l" t="t" r="r" b="b"/>
                <a:pathLst>
                  <a:path w="31273" h="36137" extrusionOk="0">
                    <a:moveTo>
                      <a:pt x="26991" y="1"/>
                    </a:moveTo>
                    <a:lnTo>
                      <a:pt x="0" y="35019"/>
                    </a:lnTo>
                    <a:lnTo>
                      <a:pt x="4578" y="36136"/>
                    </a:lnTo>
                    <a:lnTo>
                      <a:pt x="31273" y="2588"/>
                    </a:lnTo>
                    <a:lnTo>
                      <a:pt x="26991" y="1"/>
                    </a:ln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7418;p38">
                <a:extLst>
                  <a:ext uri="{FF2B5EF4-FFF2-40B4-BE49-F238E27FC236}">
                    <a16:creationId xmlns:a16="http://schemas.microsoft.com/office/drawing/2014/main" xmlns="" id="{538D5F45-69C6-5740-C335-551548550DB7}"/>
                  </a:ext>
                </a:extLst>
              </p:cNvPr>
              <p:cNvSpPr/>
              <p:nvPr/>
            </p:nvSpPr>
            <p:spPr>
              <a:xfrm>
                <a:off x="1468900" y="522000"/>
                <a:ext cx="370925" cy="326675"/>
              </a:xfrm>
              <a:custGeom>
                <a:avLst/>
                <a:gdLst/>
                <a:ahLst/>
                <a:cxnLst/>
                <a:rect l="l" t="t" r="r" b="b"/>
                <a:pathLst>
                  <a:path w="14837" h="13067" extrusionOk="0">
                    <a:moveTo>
                      <a:pt x="5572" y="1"/>
                    </a:moveTo>
                    <a:cubicBezTo>
                      <a:pt x="4236" y="1"/>
                      <a:pt x="3139" y="486"/>
                      <a:pt x="2310" y="1426"/>
                    </a:cubicBezTo>
                    <a:cubicBezTo>
                      <a:pt x="0" y="4039"/>
                      <a:pt x="925" y="6473"/>
                      <a:pt x="2310" y="8318"/>
                    </a:cubicBezTo>
                    <a:cubicBezTo>
                      <a:pt x="3694" y="10163"/>
                      <a:pt x="8662" y="13066"/>
                      <a:pt x="8662" y="13066"/>
                    </a:cubicBezTo>
                    <a:lnTo>
                      <a:pt x="14836" y="4791"/>
                    </a:lnTo>
                    <a:cubicBezTo>
                      <a:pt x="11093" y="1541"/>
                      <a:pt x="7952" y="1"/>
                      <a:pt x="5572"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7419;p38">
                <a:extLst>
                  <a:ext uri="{FF2B5EF4-FFF2-40B4-BE49-F238E27FC236}">
                    <a16:creationId xmlns:a16="http://schemas.microsoft.com/office/drawing/2014/main" xmlns="" id="{24A6FFB5-8A12-EAC0-9540-3D1A35347350}"/>
                  </a:ext>
                </a:extLst>
              </p:cNvPr>
              <p:cNvSpPr/>
              <p:nvPr/>
            </p:nvSpPr>
            <p:spPr>
              <a:xfrm>
                <a:off x="1584275" y="560575"/>
                <a:ext cx="750000" cy="708525"/>
              </a:xfrm>
              <a:custGeom>
                <a:avLst/>
                <a:gdLst/>
                <a:ahLst/>
                <a:cxnLst/>
                <a:rect l="l" t="t" r="r" b="b"/>
                <a:pathLst>
                  <a:path w="30000" h="28341" extrusionOk="0">
                    <a:moveTo>
                      <a:pt x="18006" y="1"/>
                    </a:moveTo>
                    <a:cubicBezTo>
                      <a:pt x="14060" y="1"/>
                      <a:pt x="9719" y="1565"/>
                      <a:pt x="5913" y="6597"/>
                    </a:cubicBezTo>
                    <a:cubicBezTo>
                      <a:pt x="5434" y="7229"/>
                      <a:pt x="5040" y="7884"/>
                      <a:pt x="4737" y="8546"/>
                    </a:cubicBezTo>
                    <a:cubicBezTo>
                      <a:pt x="1" y="18897"/>
                      <a:pt x="10826" y="28340"/>
                      <a:pt x="10826" y="28340"/>
                    </a:cubicBezTo>
                    <a:cubicBezTo>
                      <a:pt x="11410" y="24946"/>
                      <a:pt x="12830" y="12605"/>
                      <a:pt x="24216" y="6403"/>
                    </a:cubicBezTo>
                    <a:cubicBezTo>
                      <a:pt x="25791" y="5546"/>
                      <a:pt x="27708" y="4736"/>
                      <a:pt x="29999" y="4170"/>
                    </a:cubicBezTo>
                    <a:cubicBezTo>
                      <a:pt x="29170" y="3676"/>
                      <a:pt x="24054" y="1"/>
                      <a:pt x="18006"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7420;p38">
                <a:extLst>
                  <a:ext uri="{FF2B5EF4-FFF2-40B4-BE49-F238E27FC236}">
                    <a16:creationId xmlns:a16="http://schemas.microsoft.com/office/drawing/2014/main" xmlns="" id="{D785FD94-D21D-C9AF-EA41-0C4653BB2547}"/>
                  </a:ext>
                </a:extLst>
              </p:cNvPr>
              <p:cNvSpPr/>
              <p:nvPr/>
            </p:nvSpPr>
            <p:spPr>
              <a:xfrm>
                <a:off x="1854925" y="664800"/>
                <a:ext cx="561225" cy="608475"/>
              </a:xfrm>
              <a:custGeom>
                <a:avLst/>
                <a:gdLst/>
                <a:ahLst/>
                <a:cxnLst/>
                <a:rect l="l" t="t" r="r" b="b"/>
                <a:pathLst>
                  <a:path w="22449" h="24339" extrusionOk="0">
                    <a:moveTo>
                      <a:pt x="19173" y="1"/>
                    </a:moveTo>
                    <a:cubicBezTo>
                      <a:pt x="16882" y="567"/>
                      <a:pt x="14965" y="1377"/>
                      <a:pt x="13390" y="2234"/>
                    </a:cubicBezTo>
                    <a:cubicBezTo>
                      <a:pt x="2004" y="8434"/>
                      <a:pt x="582" y="20777"/>
                      <a:pt x="0" y="24171"/>
                    </a:cubicBezTo>
                    <a:cubicBezTo>
                      <a:pt x="0" y="24171"/>
                      <a:pt x="592" y="24339"/>
                      <a:pt x="1608" y="24339"/>
                    </a:cubicBezTo>
                    <a:cubicBezTo>
                      <a:pt x="4027" y="24339"/>
                      <a:pt x="8848" y="23388"/>
                      <a:pt x="13796" y="16955"/>
                    </a:cubicBezTo>
                    <a:cubicBezTo>
                      <a:pt x="22448" y="5705"/>
                      <a:pt x="19173" y="1"/>
                      <a:pt x="19173" y="1"/>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7421;p38">
                <a:extLst>
                  <a:ext uri="{FF2B5EF4-FFF2-40B4-BE49-F238E27FC236}">
                    <a16:creationId xmlns:a16="http://schemas.microsoft.com/office/drawing/2014/main" xmlns="" id="{87CB2CF1-BE2A-FEF8-C027-FB08CD16CBDD}"/>
                  </a:ext>
                </a:extLst>
              </p:cNvPr>
              <p:cNvSpPr/>
              <p:nvPr/>
            </p:nvSpPr>
            <p:spPr>
              <a:xfrm>
                <a:off x="1932950" y="827725"/>
                <a:ext cx="297450" cy="246025"/>
              </a:xfrm>
              <a:custGeom>
                <a:avLst/>
                <a:gdLst/>
                <a:ahLst/>
                <a:cxnLst/>
                <a:rect l="l" t="t" r="r" b="b"/>
                <a:pathLst>
                  <a:path w="11898" h="9841" extrusionOk="0">
                    <a:moveTo>
                      <a:pt x="5169" y="1"/>
                    </a:moveTo>
                    <a:cubicBezTo>
                      <a:pt x="4865" y="1"/>
                      <a:pt x="4721" y="28"/>
                      <a:pt x="4721" y="28"/>
                    </a:cubicBezTo>
                    <a:lnTo>
                      <a:pt x="1231" y="4133"/>
                    </a:lnTo>
                    <a:cubicBezTo>
                      <a:pt x="1231" y="4133"/>
                      <a:pt x="0" y="6468"/>
                      <a:pt x="2235" y="8449"/>
                    </a:cubicBezTo>
                    <a:cubicBezTo>
                      <a:pt x="3350" y="9435"/>
                      <a:pt x="4451" y="9840"/>
                      <a:pt x="5490" y="9840"/>
                    </a:cubicBezTo>
                    <a:cubicBezTo>
                      <a:pt x="6882" y="9840"/>
                      <a:pt x="8160" y="9112"/>
                      <a:pt x="9204" y="8079"/>
                    </a:cubicBezTo>
                    <a:cubicBezTo>
                      <a:pt x="11898" y="5410"/>
                      <a:pt x="11021" y="1266"/>
                      <a:pt x="7777" y="409"/>
                    </a:cubicBezTo>
                    <a:cubicBezTo>
                      <a:pt x="6490" y="67"/>
                      <a:pt x="5638" y="1"/>
                      <a:pt x="5169" y="1"/>
                    </a:cubicBezTo>
                    <a:close/>
                  </a:path>
                </a:pathLst>
              </a:custGeom>
              <a:solidFill>
                <a:srgbClr val="FDC300"/>
              </a:solidFill>
              <a:ln w="9525" cap="flat"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7422;p38">
                <a:extLst>
                  <a:ext uri="{FF2B5EF4-FFF2-40B4-BE49-F238E27FC236}">
                    <a16:creationId xmlns:a16="http://schemas.microsoft.com/office/drawing/2014/main" xmlns="" id="{01F8B22A-8322-315F-CC63-3FA01596F4AC}"/>
                  </a:ext>
                </a:extLst>
              </p:cNvPr>
              <p:cNvSpPr/>
              <p:nvPr/>
            </p:nvSpPr>
            <p:spPr>
              <a:xfrm>
                <a:off x="1932950" y="823900"/>
                <a:ext cx="297450" cy="272750"/>
              </a:xfrm>
              <a:custGeom>
                <a:avLst/>
                <a:gdLst/>
                <a:ahLst/>
                <a:cxnLst/>
                <a:rect l="l" t="t" r="r" b="b"/>
                <a:pathLst>
                  <a:path w="11898" h="10910" fill="none" extrusionOk="0">
                    <a:moveTo>
                      <a:pt x="1231" y="4286"/>
                    </a:moveTo>
                    <a:cubicBezTo>
                      <a:pt x="1231" y="4286"/>
                      <a:pt x="0" y="6621"/>
                      <a:pt x="2235" y="8602"/>
                    </a:cubicBezTo>
                    <a:cubicBezTo>
                      <a:pt x="4844" y="10910"/>
                      <a:pt x="7381" y="10037"/>
                      <a:pt x="9204" y="8232"/>
                    </a:cubicBezTo>
                    <a:cubicBezTo>
                      <a:pt x="11898" y="5563"/>
                      <a:pt x="11021" y="1419"/>
                      <a:pt x="7777" y="562"/>
                    </a:cubicBezTo>
                    <a:cubicBezTo>
                      <a:pt x="5659" y="0"/>
                      <a:pt x="4721" y="181"/>
                      <a:pt x="4721" y="181"/>
                    </a:cubicBez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7423;p38">
                <a:extLst>
                  <a:ext uri="{FF2B5EF4-FFF2-40B4-BE49-F238E27FC236}">
                    <a16:creationId xmlns:a16="http://schemas.microsoft.com/office/drawing/2014/main" xmlns="" id="{619AF811-E510-7AC2-18BB-DAFAE86F216F}"/>
                  </a:ext>
                </a:extLst>
              </p:cNvPr>
              <p:cNvSpPr/>
              <p:nvPr/>
            </p:nvSpPr>
            <p:spPr>
              <a:xfrm>
                <a:off x="1245725" y="2813225"/>
                <a:ext cx="808500" cy="78750"/>
              </a:xfrm>
              <a:custGeom>
                <a:avLst/>
                <a:gdLst/>
                <a:ahLst/>
                <a:cxnLst/>
                <a:rect l="l" t="t" r="r" b="b"/>
                <a:pathLst>
                  <a:path w="32340" h="3150" extrusionOk="0">
                    <a:moveTo>
                      <a:pt x="149" y="0"/>
                    </a:moveTo>
                    <a:cubicBezTo>
                      <a:pt x="68" y="0"/>
                      <a:pt x="1" y="67"/>
                      <a:pt x="1" y="148"/>
                    </a:cubicBezTo>
                    <a:lnTo>
                      <a:pt x="1" y="3002"/>
                    </a:lnTo>
                    <a:cubicBezTo>
                      <a:pt x="1" y="3083"/>
                      <a:pt x="68" y="3149"/>
                      <a:pt x="149" y="3149"/>
                    </a:cubicBezTo>
                    <a:lnTo>
                      <a:pt x="32190" y="3149"/>
                    </a:lnTo>
                    <a:cubicBezTo>
                      <a:pt x="32271" y="3149"/>
                      <a:pt x="32339" y="3083"/>
                      <a:pt x="32339" y="3002"/>
                    </a:cubicBezTo>
                    <a:lnTo>
                      <a:pt x="32339" y="148"/>
                    </a:lnTo>
                    <a:cubicBezTo>
                      <a:pt x="32339" y="67"/>
                      <a:pt x="32271" y="0"/>
                      <a:pt x="32190" y="0"/>
                    </a:cubicBezTo>
                    <a:close/>
                  </a:path>
                </a:pathLst>
              </a:custGeom>
              <a:solidFill>
                <a:srgbClr val="FDC300"/>
              </a:solidFill>
              <a:ln w="10625"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9" name="Google Shape;7439;p38">
              <a:extLst>
                <a:ext uri="{FF2B5EF4-FFF2-40B4-BE49-F238E27FC236}">
                  <a16:creationId xmlns:a16="http://schemas.microsoft.com/office/drawing/2014/main" xmlns="" id="{DF2FAE6F-56EA-9323-8101-ABCFB9B9D4F1}"/>
                </a:ext>
              </a:extLst>
            </p:cNvPr>
            <p:cNvGrpSpPr/>
            <p:nvPr/>
          </p:nvGrpSpPr>
          <p:grpSpPr>
            <a:xfrm>
              <a:off x="1966158" y="2821573"/>
              <a:ext cx="900107" cy="2143619"/>
              <a:chOff x="2866900" y="1572825"/>
              <a:chExt cx="469050" cy="1117050"/>
            </a:xfrm>
          </p:grpSpPr>
          <p:sp>
            <p:nvSpPr>
              <p:cNvPr id="208" name="Google Shape;7440;p38">
                <a:extLst>
                  <a:ext uri="{FF2B5EF4-FFF2-40B4-BE49-F238E27FC236}">
                    <a16:creationId xmlns:a16="http://schemas.microsoft.com/office/drawing/2014/main" xmlns="" id="{6221F988-C64D-5E93-3AE2-E4BC3A5C2090}"/>
                  </a:ext>
                </a:extLst>
              </p:cNvPr>
              <p:cNvSpPr/>
              <p:nvPr/>
            </p:nvSpPr>
            <p:spPr>
              <a:xfrm>
                <a:off x="2866950" y="2049850"/>
                <a:ext cx="469000" cy="640025"/>
              </a:xfrm>
              <a:custGeom>
                <a:avLst/>
                <a:gdLst/>
                <a:ahLst/>
                <a:cxnLst/>
                <a:rect l="l" t="t" r="r" b="b"/>
                <a:pathLst>
                  <a:path w="18760" h="25601" fill="none" extrusionOk="0">
                    <a:moveTo>
                      <a:pt x="9180" y="25601"/>
                    </a:moveTo>
                    <a:lnTo>
                      <a:pt x="5395" y="25601"/>
                    </a:lnTo>
                    <a:cubicBezTo>
                      <a:pt x="3937" y="25601"/>
                      <a:pt x="2711" y="24503"/>
                      <a:pt x="2551" y="23054"/>
                    </a:cubicBezTo>
                    <a:lnTo>
                      <a:pt x="0" y="1"/>
                    </a:lnTo>
                    <a:cubicBezTo>
                      <a:pt x="2260" y="814"/>
                      <a:pt x="5405" y="1636"/>
                      <a:pt x="9193" y="1687"/>
                    </a:cubicBezTo>
                    <a:cubicBezTo>
                      <a:pt x="13150" y="1742"/>
                      <a:pt x="16434" y="939"/>
                      <a:pt x="18760" y="135"/>
                    </a:cubicBezTo>
                    <a:cubicBezTo>
                      <a:pt x="17718" y="7613"/>
                      <a:pt x="16895" y="15985"/>
                      <a:pt x="16106" y="22853"/>
                    </a:cubicBezTo>
                    <a:cubicBezTo>
                      <a:pt x="15946" y="24242"/>
                      <a:pt x="14806" y="25311"/>
                      <a:pt x="13408" y="25384"/>
                    </a:cubicBezTo>
                    <a:close/>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7441;p38">
                <a:extLst>
                  <a:ext uri="{FF2B5EF4-FFF2-40B4-BE49-F238E27FC236}">
                    <a16:creationId xmlns:a16="http://schemas.microsoft.com/office/drawing/2014/main" xmlns="" id="{27B6CE22-9FF5-219D-9E43-2104F8F3597D}"/>
                  </a:ext>
                </a:extLst>
              </p:cNvPr>
              <p:cNvSpPr/>
              <p:nvPr/>
            </p:nvSpPr>
            <p:spPr>
              <a:xfrm>
                <a:off x="2866900" y="2008450"/>
                <a:ext cx="469025" cy="84800"/>
              </a:xfrm>
              <a:custGeom>
                <a:avLst/>
                <a:gdLst/>
                <a:ahLst/>
                <a:cxnLst/>
                <a:rect l="l" t="t" r="r" b="b"/>
                <a:pathLst>
                  <a:path w="18761" h="3392" extrusionOk="0">
                    <a:moveTo>
                      <a:pt x="9219" y="1"/>
                    </a:moveTo>
                    <a:cubicBezTo>
                      <a:pt x="8168" y="1"/>
                      <a:pt x="7233" y="30"/>
                      <a:pt x="6405" y="82"/>
                    </a:cubicBezTo>
                    <a:lnTo>
                      <a:pt x="3927" y="337"/>
                    </a:lnTo>
                    <a:cubicBezTo>
                      <a:pt x="651" y="832"/>
                      <a:pt x="1" y="1700"/>
                      <a:pt x="1" y="1700"/>
                    </a:cubicBezTo>
                    <a:cubicBezTo>
                      <a:pt x="2260" y="2515"/>
                      <a:pt x="5405" y="3337"/>
                      <a:pt x="9193" y="3389"/>
                    </a:cubicBezTo>
                    <a:cubicBezTo>
                      <a:pt x="9321" y="3390"/>
                      <a:pt x="9449" y="3391"/>
                      <a:pt x="9576" y="3391"/>
                    </a:cubicBezTo>
                    <a:cubicBezTo>
                      <a:pt x="13362" y="3391"/>
                      <a:pt x="16510" y="2611"/>
                      <a:pt x="18760" y="1836"/>
                    </a:cubicBezTo>
                    <a:cubicBezTo>
                      <a:pt x="18760" y="1836"/>
                      <a:pt x="18408" y="1134"/>
                      <a:pt x="15699" y="589"/>
                    </a:cubicBezTo>
                    <a:lnTo>
                      <a:pt x="12704" y="159"/>
                    </a:lnTo>
                    <a:cubicBezTo>
                      <a:pt x="11638" y="56"/>
                      <a:pt x="10689" y="1"/>
                      <a:pt x="9219" y="1"/>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7442;p38">
                <a:extLst>
                  <a:ext uri="{FF2B5EF4-FFF2-40B4-BE49-F238E27FC236}">
                    <a16:creationId xmlns:a16="http://schemas.microsoft.com/office/drawing/2014/main" xmlns="" id="{05BFA3D9-6E60-A68A-1E7C-0E8F229B6F15}"/>
                  </a:ext>
                </a:extLst>
              </p:cNvPr>
              <p:cNvSpPr/>
              <p:nvPr/>
            </p:nvSpPr>
            <p:spPr>
              <a:xfrm>
                <a:off x="2909550" y="1594650"/>
                <a:ext cx="129125" cy="494050"/>
              </a:xfrm>
              <a:custGeom>
                <a:avLst/>
                <a:gdLst/>
                <a:ahLst/>
                <a:cxnLst/>
                <a:rect l="l" t="t" r="r" b="b"/>
                <a:pathLst>
                  <a:path w="5165" h="19762" extrusionOk="0">
                    <a:moveTo>
                      <a:pt x="1438" y="1"/>
                    </a:moveTo>
                    <a:cubicBezTo>
                      <a:pt x="1390" y="1"/>
                      <a:pt x="1341" y="3"/>
                      <a:pt x="1290" y="7"/>
                    </a:cubicBezTo>
                    <a:cubicBezTo>
                      <a:pt x="1" y="121"/>
                      <a:pt x="1" y="1296"/>
                      <a:pt x="1" y="1296"/>
                    </a:cubicBezTo>
                    <a:lnTo>
                      <a:pt x="2587" y="19360"/>
                    </a:lnTo>
                    <a:lnTo>
                      <a:pt x="5165" y="19761"/>
                    </a:lnTo>
                    <a:lnTo>
                      <a:pt x="2580" y="763"/>
                    </a:lnTo>
                    <a:cubicBezTo>
                      <a:pt x="2580" y="763"/>
                      <a:pt x="2340" y="1"/>
                      <a:pt x="1438" y="1"/>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7443;p38">
                <a:extLst>
                  <a:ext uri="{FF2B5EF4-FFF2-40B4-BE49-F238E27FC236}">
                    <a16:creationId xmlns:a16="http://schemas.microsoft.com/office/drawing/2014/main" xmlns="" id="{6ADECB50-9D92-04A4-48DC-3480DA3845A8}"/>
                  </a:ext>
                </a:extLst>
              </p:cNvPr>
              <p:cNvSpPr/>
              <p:nvPr/>
            </p:nvSpPr>
            <p:spPr>
              <a:xfrm>
                <a:off x="2909550" y="1592600"/>
                <a:ext cx="129125" cy="496100"/>
              </a:xfrm>
              <a:custGeom>
                <a:avLst/>
                <a:gdLst/>
                <a:ahLst/>
                <a:cxnLst/>
                <a:rect l="l" t="t" r="r" b="b"/>
                <a:pathLst>
                  <a:path w="5165" h="19844" fill="none" extrusionOk="0">
                    <a:moveTo>
                      <a:pt x="2587" y="19442"/>
                    </a:moveTo>
                    <a:lnTo>
                      <a:pt x="1" y="1378"/>
                    </a:lnTo>
                    <a:cubicBezTo>
                      <a:pt x="1" y="1378"/>
                      <a:pt x="1" y="203"/>
                      <a:pt x="1290" y="89"/>
                    </a:cubicBezTo>
                    <a:cubicBezTo>
                      <a:pt x="2314" y="0"/>
                      <a:pt x="2580" y="845"/>
                      <a:pt x="2580" y="845"/>
                    </a:cubicBezTo>
                    <a:lnTo>
                      <a:pt x="5165" y="19843"/>
                    </a:ln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7444;p38">
                <a:extLst>
                  <a:ext uri="{FF2B5EF4-FFF2-40B4-BE49-F238E27FC236}">
                    <a16:creationId xmlns:a16="http://schemas.microsoft.com/office/drawing/2014/main" xmlns="" id="{1CF77014-4B59-4152-6472-F9B20B57EB2E}"/>
                  </a:ext>
                </a:extLst>
              </p:cNvPr>
              <p:cNvSpPr/>
              <p:nvPr/>
            </p:nvSpPr>
            <p:spPr>
              <a:xfrm>
                <a:off x="3170525" y="1572825"/>
                <a:ext cx="160625" cy="517650"/>
              </a:xfrm>
              <a:custGeom>
                <a:avLst/>
                <a:gdLst/>
                <a:ahLst/>
                <a:cxnLst/>
                <a:rect l="l" t="t" r="r" b="b"/>
                <a:pathLst>
                  <a:path w="6425" h="20706" extrusionOk="0">
                    <a:moveTo>
                      <a:pt x="5467" y="1"/>
                    </a:moveTo>
                    <a:lnTo>
                      <a:pt x="3415" y="2360"/>
                    </a:lnTo>
                    <a:lnTo>
                      <a:pt x="1" y="20705"/>
                    </a:lnTo>
                    <a:lnTo>
                      <a:pt x="3185" y="20183"/>
                    </a:lnTo>
                    <a:lnTo>
                      <a:pt x="6424" y="2881"/>
                    </a:lnTo>
                    <a:lnTo>
                      <a:pt x="5467" y="1"/>
                    </a:ln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7445;p38">
                <a:extLst>
                  <a:ext uri="{FF2B5EF4-FFF2-40B4-BE49-F238E27FC236}">
                    <a16:creationId xmlns:a16="http://schemas.microsoft.com/office/drawing/2014/main" xmlns="" id="{77CEDDA3-3EDB-CA11-EA5D-5182274EBAED}"/>
                  </a:ext>
                </a:extLst>
              </p:cNvPr>
              <p:cNvSpPr/>
              <p:nvPr/>
            </p:nvSpPr>
            <p:spPr>
              <a:xfrm>
                <a:off x="3170525" y="1572825"/>
                <a:ext cx="160625" cy="517650"/>
              </a:xfrm>
              <a:custGeom>
                <a:avLst/>
                <a:gdLst/>
                <a:ahLst/>
                <a:cxnLst/>
                <a:rect l="l" t="t" r="r" b="b"/>
                <a:pathLst>
                  <a:path w="6425" h="20706" fill="none" extrusionOk="0">
                    <a:moveTo>
                      <a:pt x="1" y="20705"/>
                    </a:moveTo>
                    <a:lnTo>
                      <a:pt x="3415" y="2360"/>
                    </a:lnTo>
                    <a:lnTo>
                      <a:pt x="5467" y="1"/>
                    </a:lnTo>
                    <a:lnTo>
                      <a:pt x="6424" y="2881"/>
                    </a:lnTo>
                    <a:lnTo>
                      <a:pt x="3185" y="20183"/>
                    </a:ln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7446;p38">
                <a:extLst>
                  <a:ext uri="{FF2B5EF4-FFF2-40B4-BE49-F238E27FC236}">
                    <a16:creationId xmlns:a16="http://schemas.microsoft.com/office/drawing/2014/main" xmlns="" id="{4D7EC99F-B0C6-0EA3-8016-6F8B6FE43C35}"/>
                  </a:ext>
                </a:extLst>
              </p:cNvPr>
              <p:cNvSpPr/>
              <p:nvPr/>
            </p:nvSpPr>
            <p:spPr>
              <a:xfrm>
                <a:off x="3255875" y="1572825"/>
                <a:ext cx="75275" cy="90425"/>
              </a:xfrm>
              <a:custGeom>
                <a:avLst/>
                <a:gdLst/>
                <a:ahLst/>
                <a:cxnLst/>
                <a:rect l="l" t="t" r="r" b="b"/>
                <a:pathLst>
                  <a:path w="3011" h="3617" fill="none" extrusionOk="0">
                    <a:moveTo>
                      <a:pt x="3010" y="2881"/>
                    </a:moveTo>
                    <a:lnTo>
                      <a:pt x="2370" y="955"/>
                    </a:lnTo>
                    <a:lnTo>
                      <a:pt x="2053" y="1"/>
                    </a:lnTo>
                    <a:lnTo>
                      <a:pt x="1369" y="787"/>
                    </a:lnTo>
                    <a:lnTo>
                      <a:pt x="1" y="2360"/>
                    </a:lnTo>
                    <a:lnTo>
                      <a:pt x="549" y="3366"/>
                    </a:lnTo>
                    <a:lnTo>
                      <a:pt x="1463" y="2617"/>
                    </a:lnTo>
                    <a:lnTo>
                      <a:pt x="2053" y="3617"/>
                    </a:lnTo>
                    <a:close/>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7447;p38">
                <a:extLst>
                  <a:ext uri="{FF2B5EF4-FFF2-40B4-BE49-F238E27FC236}">
                    <a16:creationId xmlns:a16="http://schemas.microsoft.com/office/drawing/2014/main" xmlns="" id="{AAEF3452-E257-ED33-8F86-8CD6FA297844}"/>
                  </a:ext>
                </a:extLst>
              </p:cNvPr>
              <p:cNvSpPr/>
              <p:nvPr/>
            </p:nvSpPr>
            <p:spPr>
              <a:xfrm>
                <a:off x="3210925" y="1638200"/>
                <a:ext cx="81525" cy="445325"/>
              </a:xfrm>
              <a:custGeom>
                <a:avLst/>
                <a:gdLst/>
                <a:ahLst/>
                <a:cxnLst/>
                <a:rect l="l" t="t" r="r" b="b"/>
                <a:pathLst>
                  <a:path w="3261" h="17813" fill="none" extrusionOk="0">
                    <a:moveTo>
                      <a:pt x="3261" y="1"/>
                    </a:moveTo>
                    <a:lnTo>
                      <a:pt x="0" y="17812"/>
                    </a:ln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0" name="Google Shape;7448;p38">
              <a:extLst>
                <a:ext uri="{FF2B5EF4-FFF2-40B4-BE49-F238E27FC236}">
                  <a16:creationId xmlns:a16="http://schemas.microsoft.com/office/drawing/2014/main" xmlns="" id="{73BE9E31-E02D-D1BE-B2C5-0A0C967414B1}"/>
                </a:ext>
              </a:extLst>
            </p:cNvPr>
            <p:cNvGrpSpPr/>
            <p:nvPr/>
          </p:nvGrpSpPr>
          <p:grpSpPr>
            <a:xfrm>
              <a:off x="1609682" y="2032718"/>
              <a:ext cx="3054657" cy="2971983"/>
              <a:chOff x="3144375" y="1163700"/>
              <a:chExt cx="1542600" cy="1500850"/>
            </a:xfrm>
          </p:grpSpPr>
          <p:sp>
            <p:nvSpPr>
              <p:cNvPr id="120" name="Google Shape;7449;p38">
                <a:extLst>
                  <a:ext uri="{FF2B5EF4-FFF2-40B4-BE49-F238E27FC236}">
                    <a16:creationId xmlns:a16="http://schemas.microsoft.com/office/drawing/2014/main" xmlns="" id="{EA61B0DA-58CF-9F7F-EC0B-D1E77741E4C8}"/>
                  </a:ext>
                </a:extLst>
              </p:cNvPr>
              <p:cNvSpPr/>
              <p:nvPr/>
            </p:nvSpPr>
            <p:spPr>
              <a:xfrm>
                <a:off x="3548550" y="2318050"/>
                <a:ext cx="584575" cy="320225"/>
              </a:xfrm>
              <a:custGeom>
                <a:avLst/>
                <a:gdLst/>
                <a:ahLst/>
                <a:cxnLst/>
                <a:rect l="l" t="t" r="r" b="b"/>
                <a:pathLst>
                  <a:path w="23383" h="12809" extrusionOk="0">
                    <a:moveTo>
                      <a:pt x="0" y="0"/>
                    </a:moveTo>
                    <a:cubicBezTo>
                      <a:pt x="613" y="1365"/>
                      <a:pt x="1441" y="3717"/>
                      <a:pt x="1383" y="6702"/>
                    </a:cubicBezTo>
                    <a:cubicBezTo>
                      <a:pt x="1331" y="9380"/>
                      <a:pt x="589" y="11498"/>
                      <a:pt x="0" y="12808"/>
                    </a:cubicBezTo>
                    <a:lnTo>
                      <a:pt x="23383" y="12808"/>
                    </a:lnTo>
                    <a:lnTo>
                      <a:pt x="2338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7450;p38">
                <a:extLst>
                  <a:ext uri="{FF2B5EF4-FFF2-40B4-BE49-F238E27FC236}">
                    <a16:creationId xmlns:a16="http://schemas.microsoft.com/office/drawing/2014/main" xmlns="" id="{06E5C178-5C96-BA97-3AB7-68E52909D8A0}"/>
                  </a:ext>
                </a:extLst>
              </p:cNvPr>
              <p:cNvSpPr/>
              <p:nvPr/>
            </p:nvSpPr>
            <p:spPr>
              <a:xfrm>
                <a:off x="3395975" y="2239325"/>
                <a:ext cx="251450" cy="13375"/>
              </a:xfrm>
              <a:custGeom>
                <a:avLst/>
                <a:gdLst/>
                <a:ahLst/>
                <a:cxnLst/>
                <a:rect l="l" t="t" r="r" b="b"/>
                <a:pathLst>
                  <a:path w="10058" h="535" extrusionOk="0">
                    <a:moveTo>
                      <a:pt x="0" y="1"/>
                    </a:moveTo>
                    <a:cubicBezTo>
                      <a:pt x="0" y="1"/>
                      <a:pt x="5684" y="534"/>
                      <a:pt x="7510" y="534"/>
                    </a:cubicBezTo>
                    <a:cubicBezTo>
                      <a:pt x="9336" y="534"/>
                      <a:pt x="10057" y="1"/>
                      <a:pt x="1005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7451;p38">
                <a:extLst>
                  <a:ext uri="{FF2B5EF4-FFF2-40B4-BE49-F238E27FC236}">
                    <a16:creationId xmlns:a16="http://schemas.microsoft.com/office/drawing/2014/main" xmlns="" id="{A15C1E24-6B72-A554-AA4A-1FE997C38D34}"/>
                  </a:ext>
                </a:extLst>
              </p:cNvPr>
              <p:cNvSpPr/>
              <p:nvPr/>
            </p:nvSpPr>
            <p:spPr>
              <a:xfrm>
                <a:off x="4013725" y="2302350"/>
                <a:ext cx="631250" cy="335950"/>
              </a:xfrm>
              <a:custGeom>
                <a:avLst/>
                <a:gdLst/>
                <a:ahLst/>
                <a:cxnLst/>
                <a:rect l="l" t="t" r="r" b="b"/>
                <a:pathLst>
                  <a:path w="25250" h="13438" extrusionOk="0">
                    <a:moveTo>
                      <a:pt x="279" y="1"/>
                    </a:moveTo>
                    <a:cubicBezTo>
                      <a:pt x="279" y="1"/>
                      <a:pt x="282" y="6489"/>
                      <a:pt x="0" y="13438"/>
                    </a:cubicBezTo>
                    <a:lnTo>
                      <a:pt x="19043" y="13438"/>
                    </a:lnTo>
                    <a:cubicBezTo>
                      <a:pt x="21936" y="13438"/>
                      <a:pt x="24423" y="11609"/>
                      <a:pt x="24974" y="9075"/>
                    </a:cubicBezTo>
                    <a:cubicBezTo>
                      <a:pt x="25146" y="8286"/>
                      <a:pt x="25249" y="7414"/>
                      <a:pt x="25233" y="6473"/>
                    </a:cubicBezTo>
                    <a:cubicBezTo>
                      <a:pt x="25220" y="5750"/>
                      <a:pt x="25143" y="5072"/>
                      <a:pt x="25017" y="4445"/>
                    </a:cubicBezTo>
                    <a:cubicBezTo>
                      <a:pt x="24505" y="1872"/>
                      <a:pt x="21994" y="1"/>
                      <a:pt x="19067" y="1"/>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7452;p38">
                <a:extLst>
                  <a:ext uri="{FF2B5EF4-FFF2-40B4-BE49-F238E27FC236}">
                    <a16:creationId xmlns:a16="http://schemas.microsoft.com/office/drawing/2014/main" xmlns="" id="{1F831B0C-664E-B79F-EB93-54AED46586F5}"/>
                  </a:ext>
                </a:extLst>
              </p:cNvPr>
              <p:cNvSpPr/>
              <p:nvPr/>
            </p:nvSpPr>
            <p:spPr>
              <a:xfrm>
                <a:off x="3555775" y="2333800"/>
                <a:ext cx="597175" cy="271225"/>
              </a:xfrm>
              <a:custGeom>
                <a:avLst/>
                <a:gdLst/>
                <a:ahLst/>
                <a:cxnLst/>
                <a:rect l="l" t="t" r="r" b="b"/>
                <a:pathLst>
                  <a:path w="23887" h="10849" extrusionOk="0">
                    <a:moveTo>
                      <a:pt x="18556" y="1"/>
                    </a:moveTo>
                    <a:lnTo>
                      <a:pt x="1" y="72"/>
                    </a:lnTo>
                    <a:lnTo>
                      <a:pt x="18516" y="1206"/>
                    </a:lnTo>
                    <a:lnTo>
                      <a:pt x="18276" y="10849"/>
                    </a:lnTo>
                    <a:cubicBezTo>
                      <a:pt x="23886" y="5310"/>
                      <a:pt x="18556" y="1"/>
                      <a:pt x="1855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7453;p38">
                <a:extLst>
                  <a:ext uri="{FF2B5EF4-FFF2-40B4-BE49-F238E27FC236}">
                    <a16:creationId xmlns:a16="http://schemas.microsoft.com/office/drawing/2014/main" xmlns="" id="{9CF4C2DE-E3CC-0AE6-6F75-EBAF848D3242}"/>
                  </a:ext>
                </a:extLst>
              </p:cNvPr>
              <p:cNvSpPr/>
              <p:nvPr/>
            </p:nvSpPr>
            <p:spPr>
              <a:xfrm>
                <a:off x="4067500" y="2598375"/>
                <a:ext cx="493450" cy="525"/>
              </a:xfrm>
              <a:custGeom>
                <a:avLst/>
                <a:gdLst/>
                <a:ahLst/>
                <a:cxnLst/>
                <a:rect l="l" t="t" r="r" b="b"/>
                <a:pathLst>
                  <a:path w="19738" h="21" fill="none" extrusionOk="0">
                    <a:moveTo>
                      <a:pt x="0" y="20"/>
                    </a:moveTo>
                    <a:lnTo>
                      <a:pt x="19738"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7454;p38">
                <a:extLst>
                  <a:ext uri="{FF2B5EF4-FFF2-40B4-BE49-F238E27FC236}">
                    <a16:creationId xmlns:a16="http://schemas.microsoft.com/office/drawing/2014/main" xmlns="" id="{E95171A9-1197-1D89-799C-73A111A67817}"/>
                  </a:ext>
                </a:extLst>
              </p:cNvPr>
              <p:cNvSpPr/>
              <p:nvPr/>
            </p:nvSpPr>
            <p:spPr>
              <a:xfrm>
                <a:off x="3497925" y="2601525"/>
                <a:ext cx="619475" cy="36825"/>
              </a:xfrm>
              <a:custGeom>
                <a:avLst/>
                <a:gdLst/>
                <a:ahLst/>
                <a:cxnLst/>
                <a:rect l="l" t="t" r="r" b="b"/>
                <a:pathLst>
                  <a:path w="24779" h="1473" extrusionOk="0">
                    <a:moveTo>
                      <a:pt x="67" y="1"/>
                    </a:moveTo>
                    <a:cubicBezTo>
                      <a:pt x="30" y="1"/>
                      <a:pt x="1" y="30"/>
                      <a:pt x="1" y="67"/>
                    </a:cubicBezTo>
                    <a:lnTo>
                      <a:pt x="1" y="1405"/>
                    </a:lnTo>
                    <a:cubicBezTo>
                      <a:pt x="1" y="1442"/>
                      <a:pt x="30" y="1473"/>
                      <a:pt x="67" y="1473"/>
                    </a:cubicBezTo>
                    <a:lnTo>
                      <a:pt x="24779" y="1473"/>
                    </a:lnTo>
                    <a:lnTo>
                      <a:pt x="24779" y="1"/>
                    </a:ln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7455;p38">
                <a:extLst>
                  <a:ext uri="{FF2B5EF4-FFF2-40B4-BE49-F238E27FC236}">
                    <a16:creationId xmlns:a16="http://schemas.microsoft.com/office/drawing/2014/main" xmlns="" id="{2CD5C64E-85BA-78ED-07A5-D20BCB5C783C}"/>
                  </a:ext>
                </a:extLst>
              </p:cNvPr>
              <p:cNvSpPr/>
              <p:nvPr/>
            </p:nvSpPr>
            <p:spPr>
              <a:xfrm>
                <a:off x="3609750" y="2375825"/>
                <a:ext cx="325275" cy="23825"/>
              </a:xfrm>
              <a:custGeom>
                <a:avLst/>
                <a:gdLst/>
                <a:ahLst/>
                <a:cxnLst/>
                <a:rect l="l" t="t" r="r" b="b"/>
                <a:pathLst>
                  <a:path w="13011" h="953" extrusionOk="0">
                    <a:moveTo>
                      <a:pt x="1" y="0"/>
                    </a:moveTo>
                    <a:cubicBezTo>
                      <a:pt x="1" y="0"/>
                      <a:pt x="7529" y="953"/>
                      <a:pt x="10362" y="953"/>
                    </a:cubicBezTo>
                    <a:cubicBezTo>
                      <a:pt x="10770" y="953"/>
                      <a:pt x="11081" y="933"/>
                      <a:pt x="11258" y="888"/>
                    </a:cubicBezTo>
                    <a:cubicBezTo>
                      <a:pt x="12663" y="531"/>
                      <a:pt x="13011" y="0"/>
                      <a:pt x="1301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7456;p38">
                <a:extLst>
                  <a:ext uri="{FF2B5EF4-FFF2-40B4-BE49-F238E27FC236}">
                    <a16:creationId xmlns:a16="http://schemas.microsoft.com/office/drawing/2014/main" xmlns="" id="{D4D7C0AC-3A97-B0ED-E86B-FFBEBDB6222F}"/>
                  </a:ext>
                </a:extLst>
              </p:cNvPr>
              <p:cNvSpPr/>
              <p:nvPr/>
            </p:nvSpPr>
            <p:spPr>
              <a:xfrm>
                <a:off x="3727650" y="2470250"/>
                <a:ext cx="325275" cy="23850"/>
              </a:xfrm>
              <a:custGeom>
                <a:avLst/>
                <a:gdLst/>
                <a:ahLst/>
                <a:cxnLst/>
                <a:rect l="l" t="t" r="r" b="b"/>
                <a:pathLst>
                  <a:path w="13011" h="954" extrusionOk="0">
                    <a:moveTo>
                      <a:pt x="0" y="1"/>
                    </a:moveTo>
                    <a:cubicBezTo>
                      <a:pt x="0" y="1"/>
                      <a:pt x="7530" y="954"/>
                      <a:pt x="10362" y="954"/>
                    </a:cubicBezTo>
                    <a:cubicBezTo>
                      <a:pt x="10770" y="954"/>
                      <a:pt x="11081" y="934"/>
                      <a:pt x="11257" y="889"/>
                    </a:cubicBezTo>
                    <a:cubicBezTo>
                      <a:pt x="12661" y="533"/>
                      <a:pt x="13010" y="1"/>
                      <a:pt x="13010"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7457;p38">
                <a:extLst>
                  <a:ext uri="{FF2B5EF4-FFF2-40B4-BE49-F238E27FC236}">
                    <a16:creationId xmlns:a16="http://schemas.microsoft.com/office/drawing/2014/main" xmlns="" id="{74D08BA6-8FF6-AB22-F009-2822F0093069}"/>
                  </a:ext>
                </a:extLst>
              </p:cNvPr>
              <p:cNvSpPr/>
              <p:nvPr/>
            </p:nvSpPr>
            <p:spPr>
              <a:xfrm>
                <a:off x="3574625" y="2549050"/>
                <a:ext cx="325275" cy="23850"/>
              </a:xfrm>
              <a:custGeom>
                <a:avLst/>
                <a:gdLst/>
                <a:ahLst/>
                <a:cxnLst/>
                <a:rect l="l" t="t" r="r" b="b"/>
                <a:pathLst>
                  <a:path w="13011" h="954" extrusionOk="0">
                    <a:moveTo>
                      <a:pt x="0" y="1"/>
                    </a:moveTo>
                    <a:cubicBezTo>
                      <a:pt x="0" y="1"/>
                      <a:pt x="7528" y="954"/>
                      <a:pt x="10362" y="954"/>
                    </a:cubicBezTo>
                    <a:cubicBezTo>
                      <a:pt x="10770" y="954"/>
                      <a:pt x="11081" y="934"/>
                      <a:pt x="11257" y="889"/>
                    </a:cubicBezTo>
                    <a:cubicBezTo>
                      <a:pt x="12663" y="531"/>
                      <a:pt x="13010" y="1"/>
                      <a:pt x="13010"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7458;p38">
                <a:extLst>
                  <a:ext uri="{FF2B5EF4-FFF2-40B4-BE49-F238E27FC236}">
                    <a16:creationId xmlns:a16="http://schemas.microsoft.com/office/drawing/2014/main" xmlns="" id="{5337D468-316F-C98F-CB87-A73A0E509B80}"/>
                  </a:ext>
                </a:extLst>
              </p:cNvPr>
              <p:cNvSpPr/>
              <p:nvPr/>
            </p:nvSpPr>
            <p:spPr>
              <a:xfrm>
                <a:off x="3497925" y="2302350"/>
                <a:ext cx="619475" cy="36825"/>
              </a:xfrm>
              <a:custGeom>
                <a:avLst/>
                <a:gdLst/>
                <a:ahLst/>
                <a:cxnLst/>
                <a:rect l="l" t="t" r="r" b="b"/>
                <a:pathLst>
                  <a:path w="24779" h="1473" extrusionOk="0">
                    <a:moveTo>
                      <a:pt x="67" y="1"/>
                    </a:moveTo>
                    <a:cubicBezTo>
                      <a:pt x="30" y="1"/>
                      <a:pt x="1" y="30"/>
                      <a:pt x="1" y="67"/>
                    </a:cubicBezTo>
                    <a:lnTo>
                      <a:pt x="1" y="1405"/>
                    </a:lnTo>
                    <a:cubicBezTo>
                      <a:pt x="1" y="1442"/>
                      <a:pt x="30" y="1472"/>
                      <a:pt x="67" y="1472"/>
                    </a:cubicBezTo>
                    <a:lnTo>
                      <a:pt x="24779" y="1472"/>
                    </a:lnTo>
                    <a:lnTo>
                      <a:pt x="24779" y="1"/>
                    </a:ln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7459;p38">
                <a:extLst>
                  <a:ext uri="{FF2B5EF4-FFF2-40B4-BE49-F238E27FC236}">
                    <a16:creationId xmlns:a16="http://schemas.microsoft.com/office/drawing/2014/main" xmlns="" id="{018E8986-F440-9163-8DCC-8A1B53CAAB5D}"/>
                  </a:ext>
                </a:extLst>
              </p:cNvPr>
              <p:cNvSpPr/>
              <p:nvPr/>
            </p:nvSpPr>
            <p:spPr>
              <a:xfrm>
                <a:off x="3368150" y="2076600"/>
                <a:ext cx="450000" cy="225700"/>
              </a:xfrm>
              <a:custGeom>
                <a:avLst/>
                <a:gdLst/>
                <a:ahLst/>
                <a:cxnLst/>
                <a:rect l="l" t="t" r="r" b="b"/>
                <a:pathLst>
                  <a:path w="18000" h="9028" extrusionOk="0">
                    <a:moveTo>
                      <a:pt x="0" y="1"/>
                    </a:moveTo>
                    <a:cubicBezTo>
                      <a:pt x="471" y="963"/>
                      <a:pt x="1110" y="2619"/>
                      <a:pt x="1064" y="4724"/>
                    </a:cubicBezTo>
                    <a:cubicBezTo>
                      <a:pt x="1024" y="6613"/>
                      <a:pt x="453" y="8106"/>
                      <a:pt x="0" y="9028"/>
                    </a:cubicBezTo>
                    <a:lnTo>
                      <a:pt x="18000" y="9028"/>
                    </a:lnTo>
                    <a:lnTo>
                      <a:pt x="1800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7460;p38">
                <a:extLst>
                  <a:ext uri="{FF2B5EF4-FFF2-40B4-BE49-F238E27FC236}">
                    <a16:creationId xmlns:a16="http://schemas.microsoft.com/office/drawing/2014/main" xmlns="" id="{1CA6EE46-0BFF-295E-FA5E-8773DF7C6F29}"/>
                  </a:ext>
                </a:extLst>
              </p:cNvPr>
              <p:cNvSpPr/>
              <p:nvPr/>
            </p:nvSpPr>
            <p:spPr>
              <a:xfrm>
                <a:off x="3726625" y="2066100"/>
                <a:ext cx="484625" cy="236200"/>
              </a:xfrm>
              <a:custGeom>
                <a:avLst/>
                <a:gdLst/>
                <a:ahLst/>
                <a:cxnLst/>
                <a:rect l="l" t="t" r="r" b="b"/>
                <a:pathLst>
                  <a:path w="19385" h="9448" extrusionOk="0">
                    <a:moveTo>
                      <a:pt x="213" y="0"/>
                    </a:moveTo>
                    <a:cubicBezTo>
                      <a:pt x="213" y="0"/>
                      <a:pt x="218" y="4562"/>
                      <a:pt x="1" y="9448"/>
                    </a:cubicBezTo>
                    <a:lnTo>
                      <a:pt x="14622" y="9448"/>
                    </a:lnTo>
                    <a:cubicBezTo>
                      <a:pt x="16842" y="9448"/>
                      <a:pt x="18752" y="8162"/>
                      <a:pt x="19174" y="6380"/>
                    </a:cubicBezTo>
                    <a:cubicBezTo>
                      <a:pt x="19307" y="5825"/>
                      <a:pt x="19384" y="5214"/>
                      <a:pt x="19373" y="4551"/>
                    </a:cubicBezTo>
                    <a:cubicBezTo>
                      <a:pt x="19365" y="4043"/>
                      <a:pt x="19302" y="3566"/>
                      <a:pt x="19206" y="3123"/>
                    </a:cubicBezTo>
                    <a:cubicBezTo>
                      <a:pt x="18815" y="1318"/>
                      <a:pt x="16889" y="0"/>
                      <a:pt x="14641"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7461;p38">
                <a:extLst>
                  <a:ext uri="{FF2B5EF4-FFF2-40B4-BE49-F238E27FC236}">
                    <a16:creationId xmlns:a16="http://schemas.microsoft.com/office/drawing/2014/main" xmlns="" id="{B0716A8F-5787-33DE-D18A-8A2D243F2EAD}"/>
                  </a:ext>
                </a:extLst>
              </p:cNvPr>
              <p:cNvSpPr/>
              <p:nvPr/>
            </p:nvSpPr>
            <p:spPr>
              <a:xfrm>
                <a:off x="3371050" y="2087100"/>
                <a:ext cx="433000" cy="191950"/>
              </a:xfrm>
              <a:custGeom>
                <a:avLst/>
                <a:gdLst/>
                <a:ahLst/>
                <a:cxnLst/>
                <a:rect l="l" t="t" r="r" b="b"/>
                <a:pathLst>
                  <a:path w="17320" h="7678" extrusionOk="0">
                    <a:moveTo>
                      <a:pt x="14342" y="1"/>
                    </a:moveTo>
                    <a:lnTo>
                      <a:pt x="1" y="49"/>
                    </a:lnTo>
                    <a:lnTo>
                      <a:pt x="14310" y="852"/>
                    </a:lnTo>
                    <a:lnTo>
                      <a:pt x="14127" y="7678"/>
                    </a:lnTo>
                    <a:cubicBezTo>
                      <a:pt x="17319" y="4173"/>
                      <a:pt x="14342" y="1"/>
                      <a:pt x="1434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7462;p38">
                <a:extLst>
                  <a:ext uri="{FF2B5EF4-FFF2-40B4-BE49-F238E27FC236}">
                    <a16:creationId xmlns:a16="http://schemas.microsoft.com/office/drawing/2014/main" xmlns="" id="{0A53B52C-F333-9E72-E96A-9482937D4E26}"/>
                  </a:ext>
                </a:extLst>
              </p:cNvPr>
              <p:cNvSpPr/>
              <p:nvPr/>
            </p:nvSpPr>
            <p:spPr>
              <a:xfrm>
                <a:off x="3768275" y="2273075"/>
                <a:ext cx="356975" cy="350"/>
              </a:xfrm>
              <a:custGeom>
                <a:avLst/>
                <a:gdLst/>
                <a:ahLst/>
                <a:cxnLst/>
                <a:rect l="l" t="t" r="r" b="b"/>
                <a:pathLst>
                  <a:path w="14279" h="14" fill="none" extrusionOk="0">
                    <a:moveTo>
                      <a:pt x="1" y="14"/>
                    </a:moveTo>
                    <a:lnTo>
                      <a:pt x="14279"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7463;p38">
                <a:extLst>
                  <a:ext uri="{FF2B5EF4-FFF2-40B4-BE49-F238E27FC236}">
                    <a16:creationId xmlns:a16="http://schemas.microsoft.com/office/drawing/2014/main" xmlns="" id="{7F3E627C-CCF4-EBBE-DB16-FDC31B8DB957}"/>
                  </a:ext>
                </a:extLst>
              </p:cNvPr>
              <p:cNvSpPr/>
              <p:nvPr/>
            </p:nvSpPr>
            <p:spPr>
              <a:xfrm>
                <a:off x="3768275" y="2089375"/>
                <a:ext cx="356975" cy="400"/>
              </a:xfrm>
              <a:custGeom>
                <a:avLst/>
                <a:gdLst/>
                <a:ahLst/>
                <a:cxnLst/>
                <a:rect l="l" t="t" r="r" b="b"/>
                <a:pathLst>
                  <a:path w="14279" h="16" fill="none" extrusionOk="0">
                    <a:moveTo>
                      <a:pt x="1" y="15"/>
                    </a:moveTo>
                    <a:lnTo>
                      <a:pt x="14279"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7464;p38">
                <a:extLst>
                  <a:ext uri="{FF2B5EF4-FFF2-40B4-BE49-F238E27FC236}">
                    <a16:creationId xmlns:a16="http://schemas.microsoft.com/office/drawing/2014/main" xmlns="" id="{EB1FF9EC-F0BE-78CF-7DF8-56DF13BDE13A}"/>
                  </a:ext>
                </a:extLst>
              </p:cNvPr>
              <p:cNvSpPr/>
              <p:nvPr/>
            </p:nvSpPr>
            <p:spPr>
              <a:xfrm>
                <a:off x="3324725" y="2276075"/>
                <a:ext cx="477700" cy="26225"/>
              </a:xfrm>
              <a:custGeom>
                <a:avLst/>
                <a:gdLst/>
                <a:ahLst/>
                <a:cxnLst/>
                <a:rect l="l" t="t" r="r" b="b"/>
                <a:pathLst>
                  <a:path w="19108" h="1049" extrusionOk="0">
                    <a:moveTo>
                      <a:pt x="47" y="1"/>
                    </a:moveTo>
                    <a:cubicBezTo>
                      <a:pt x="20" y="1"/>
                      <a:pt x="1" y="20"/>
                      <a:pt x="1" y="46"/>
                    </a:cubicBezTo>
                    <a:lnTo>
                      <a:pt x="1" y="1003"/>
                    </a:lnTo>
                    <a:cubicBezTo>
                      <a:pt x="1" y="1029"/>
                      <a:pt x="20" y="1049"/>
                      <a:pt x="47" y="1049"/>
                    </a:cubicBezTo>
                    <a:lnTo>
                      <a:pt x="19107" y="1049"/>
                    </a:lnTo>
                    <a:lnTo>
                      <a:pt x="19107" y="1"/>
                    </a:lnTo>
                    <a:close/>
                  </a:path>
                </a:pathLst>
              </a:custGeom>
              <a:solidFill>
                <a:srgbClr val="FF6A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7465;p38">
                <a:extLst>
                  <a:ext uri="{FF2B5EF4-FFF2-40B4-BE49-F238E27FC236}">
                    <a16:creationId xmlns:a16="http://schemas.microsoft.com/office/drawing/2014/main" xmlns="" id="{CCE36846-C0F2-9617-A4D9-F78B8DF98386}"/>
                  </a:ext>
                </a:extLst>
              </p:cNvPr>
              <p:cNvSpPr/>
              <p:nvPr/>
            </p:nvSpPr>
            <p:spPr>
              <a:xfrm>
                <a:off x="3412825" y="2113350"/>
                <a:ext cx="251400" cy="13375"/>
              </a:xfrm>
              <a:custGeom>
                <a:avLst/>
                <a:gdLst/>
                <a:ahLst/>
                <a:cxnLst/>
                <a:rect l="l" t="t" r="r" b="b"/>
                <a:pathLst>
                  <a:path w="10056" h="535" extrusionOk="0">
                    <a:moveTo>
                      <a:pt x="0" y="1"/>
                    </a:moveTo>
                    <a:cubicBezTo>
                      <a:pt x="0" y="1"/>
                      <a:pt x="5685" y="534"/>
                      <a:pt x="7509" y="534"/>
                    </a:cubicBezTo>
                    <a:cubicBezTo>
                      <a:pt x="9335" y="534"/>
                      <a:pt x="10056" y="1"/>
                      <a:pt x="1005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7466;p38">
                <a:extLst>
                  <a:ext uri="{FF2B5EF4-FFF2-40B4-BE49-F238E27FC236}">
                    <a16:creationId xmlns:a16="http://schemas.microsoft.com/office/drawing/2014/main" xmlns="" id="{5EEAC286-B5F7-319A-52A4-CC45953C0686}"/>
                  </a:ext>
                </a:extLst>
              </p:cNvPr>
              <p:cNvSpPr/>
              <p:nvPr/>
            </p:nvSpPr>
            <p:spPr>
              <a:xfrm>
                <a:off x="3499225" y="2171075"/>
                <a:ext cx="251450" cy="13375"/>
              </a:xfrm>
              <a:custGeom>
                <a:avLst/>
                <a:gdLst/>
                <a:ahLst/>
                <a:cxnLst/>
                <a:rect l="l" t="t" r="r" b="b"/>
                <a:pathLst>
                  <a:path w="10058" h="535" extrusionOk="0">
                    <a:moveTo>
                      <a:pt x="0" y="1"/>
                    </a:moveTo>
                    <a:cubicBezTo>
                      <a:pt x="0" y="1"/>
                      <a:pt x="5685" y="535"/>
                      <a:pt x="7510" y="535"/>
                    </a:cubicBezTo>
                    <a:cubicBezTo>
                      <a:pt x="9336" y="535"/>
                      <a:pt x="10057" y="1"/>
                      <a:pt x="1005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7467;p38">
                <a:extLst>
                  <a:ext uri="{FF2B5EF4-FFF2-40B4-BE49-F238E27FC236}">
                    <a16:creationId xmlns:a16="http://schemas.microsoft.com/office/drawing/2014/main" xmlns="" id="{B1A58D42-20D0-B989-10DB-2F84FE86EC32}"/>
                  </a:ext>
                </a:extLst>
              </p:cNvPr>
              <p:cNvSpPr/>
              <p:nvPr/>
            </p:nvSpPr>
            <p:spPr>
              <a:xfrm>
                <a:off x="3324725" y="2060825"/>
                <a:ext cx="477700" cy="26275"/>
              </a:xfrm>
              <a:custGeom>
                <a:avLst/>
                <a:gdLst/>
                <a:ahLst/>
                <a:cxnLst/>
                <a:rect l="l" t="t" r="r" b="b"/>
                <a:pathLst>
                  <a:path w="19108" h="1051" extrusionOk="0">
                    <a:moveTo>
                      <a:pt x="47" y="1"/>
                    </a:moveTo>
                    <a:cubicBezTo>
                      <a:pt x="20" y="1"/>
                      <a:pt x="1" y="20"/>
                      <a:pt x="1" y="48"/>
                    </a:cubicBezTo>
                    <a:lnTo>
                      <a:pt x="1" y="1003"/>
                    </a:lnTo>
                    <a:cubicBezTo>
                      <a:pt x="1" y="1029"/>
                      <a:pt x="20" y="1050"/>
                      <a:pt x="47" y="1050"/>
                    </a:cubicBezTo>
                    <a:lnTo>
                      <a:pt x="19107" y="1050"/>
                    </a:lnTo>
                    <a:lnTo>
                      <a:pt x="19107"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7468;p38">
                <a:extLst>
                  <a:ext uri="{FF2B5EF4-FFF2-40B4-BE49-F238E27FC236}">
                    <a16:creationId xmlns:a16="http://schemas.microsoft.com/office/drawing/2014/main" xmlns="" id="{5CBC0B7E-A654-EBEC-7669-32012096AEF6}"/>
                  </a:ext>
                </a:extLst>
              </p:cNvPr>
              <p:cNvSpPr/>
              <p:nvPr/>
            </p:nvSpPr>
            <p:spPr>
              <a:xfrm>
                <a:off x="4329475" y="2182025"/>
                <a:ext cx="261075" cy="445825"/>
              </a:xfrm>
              <a:custGeom>
                <a:avLst/>
                <a:gdLst/>
                <a:ahLst/>
                <a:cxnLst/>
                <a:rect l="l" t="t" r="r" b="b"/>
                <a:pathLst>
                  <a:path w="10443" h="17833" extrusionOk="0">
                    <a:moveTo>
                      <a:pt x="7743" y="0"/>
                    </a:moveTo>
                    <a:cubicBezTo>
                      <a:pt x="7358" y="0"/>
                      <a:pt x="7060" y="95"/>
                      <a:pt x="7060" y="95"/>
                    </a:cubicBezTo>
                    <a:cubicBezTo>
                      <a:pt x="2656" y="95"/>
                      <a:pt x="4" y="3444"/>
                      <a:pt x="1" y="3444"/>
                    </a:cubicBezTo>
                    <a:lnTo>
                      <a:pt x="5009" y="5270"/>
                    </a:lnTo>
                    <a:lnTo>
                      <a:pt x="8334" y="17832"/>
                    </a:lnTo>
                    <a:lnTo>
                      <a:pt x="10443" y="17832"/>
                    </a:lnTo>
                    <a:cubicBezTo>
                      <a:pt x="10443" y="17832"/>
                      <a:pt x="9755" y="3182"/>
                      <a:pt x="9359" y="1337"/>
                    </a:cubicBezTo>
                    <a:cubicBezTo>
                      <a:pt x="9120" y="221"/>
                      <a:pt x="8330" y="0"/>
                      <a:pt x="7743"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7469;p38">
                <a:extLst>
                  <a:ext uri="{FF2B5EF4-FFF2-40B4-BE49-F238E27FC236}">
                    <a16:creationId xmlns:a16="http://schemas.microsoft.com/office/drawing/2014/main" xmlns="" id="{74A02231-814B-01A0-5864-84EC86B31648}"/>
                  </a:ext>
                </a:extLst>
              </p:cNvPr>
              <p:cNvSpPr/>
              <p:nvPr/>
            </p:nvSpPr>
            <p:spPr>
              <a:xfrm>
                <a:off x="4001000" y="2144925"/>
                <a:ext cx="435600" cy="490675"/>
              </a:xfrm>
              <a:custGeom>
                <a:avLst/>
                <a:gdLst/>
                <a:ahLst/>
                <a:cxnLst/>
                <a:rect l="l" t="t" r="r" b="b"/>
                <a:pathLst>
                  <a:path w="17424" h="19627" extrusionOk="0">
                    <a:moveTo>
                      <a:pt x="11440" y="1"/>
                    </a:moveTo>
                    <a:lnTo>
                      <a:pt x="506" y="138"/>
                    </a:lnTo>
                    <a:cubicBezTo>
                      <a:pt x="404" y="2559"/>
                      <a:pt x="0" y="6697"/>
                      <a:pt x="2625" y="7909"/>
                    </a:cubicBezTo>
                    <a:cubicBezTo>
                      <a:pt x="5248" y="9120"/>
                      <a:pt x="11388" y="9524"/>
                      <a:pt x="11388" y="9524"/>
                    </a:cubicBezTo>
                    <a:lnTo>
                      <a:pt x="9224" y="19082"/>
                    </a:lnTo>
                    <a:lnTo>
                      <a:pt x="11396" y="19627"/>
                    </a:lnTo>
                    <a:cubicBezTo>
                      <a:pt x="11396" y="19627"/>
                      <a:pt x="17423" y="9388"/>
                      <a:pt x="17221" y="6865"/>
                    </a:cubicBezTo>
                    <a:cubicBezTo>
                      <a:pt x="17019" y="4343"/>
                      <a:pt x="9451" y="2556"/>
                      <a:pt x="9451" y="2556"/>
                    </a:cubicBezTo>
                    <a:lnTo>
                      <a:pt x="11440"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7470;p38">
                <a:extLst>
                  <a:ext uri="{FF2B5EF4-FFF2-40B4-BE49-F238E27FC236}">
                    <a16:creationId xmlns:a16="http://schemas.microsoft.com/office/drawing/2014/main" xmlns="" id="{620B0493-3EDE-15D6-317E-CA3467504157}"/>
                  </a:ext>
                </a:extLst>
              </p:cNvPr>
              <p:cNvSpPr/>
              <p:nvPr/>
            </p:nvSpPr>
            <p:spPr>
              <a:xfrm>
                <a:off x="4466200" y="1833175"/>
                <a:ext cx="57800" cy="72100"/>
              </a:xfrm>
              <a:custGeom>
                <a:avLst/>
                <a:gdLst/>
                <a:ahLst/>
                <a:cxnLst/>
                <a:rect l="l" t="t" r="r" b="b"/>
                <a:pathLst>
                  <a:path w="2312" h="2884" extrusionOk="0">
                    <a:moveTo>
                      <a:pt x="1497" y="0"/>
                    </a:moveTo>
                    <a:cubicBezTo>
                      <a:pt x="1" y="930"/>
                      <a:pt x="143" y="2884"/>
                      <a:pt x="143" y="2884"/>
                    </a:cubicBezTo>
                    <a:lnTo>
                      <a:pt x="2312" y="733"/>
                    </a:lnTo>
                    <a:lnTo>
                      <a:pt x="149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7471;p38">
                <a:extLst>
                  <a:ext uri="{FF2B5EF4-FFF2-40B4-BE49-F238E27FC236}">
                    <a16:creationId xmlns:a16="http://schemas.microsoft.com/office/drawing/2014/main" xmlns="" id="{27D504F4-74AB-4023-311E-C7192951BA87}"/>
                  </a:ext>
                </a:extLst>
              </p:cNvPr>
              <p:cNvSpPr/>
              <p:nvPr/>
            </p:nvSpPr>
            <p:spPr>
              <a:xfrm>
                <a:off x="4469775" y="1833100"/>
                <a:ext cx="54275" cy="72175"/>
              </a:xfrm>
              <a:custGeom>
                <a:avLst/>
                <a:gdLst/>
                <a:ahLst/>
                <a:cxnLst/>
                <a:rect l="l" t="t" r="r" b="b"/>
                <a:pathLst>
                  <a:path w="2171" h="2887" extrusionOk="0">
                    <a:moveTo>
                      <a:pt x="1354" y="0"/>
                    </a:moveTo>
                    <a:lnTo>
                      <a:pt x="0" y="2887"/>
                    </a:lnTo>
                    <a:lnTo>
                      <a:pt x="0" y="2887"/>
                    </a:lnTo>
                    <a:lnTo>
                      <a:pt x="2170" y="736"/>
                    </a:lnTo>
                    <a:lnTo>
                      <a:pt x="1354"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7472;p38">
                <a:extLst>
                  <a:ext uri="{FF2B5EF4-FFF2-40B4-BE49-F238E27FC236}">
                    <a16:creationId xmlns:a16="http://schemas.microsoft.com/office/drawing/2014/main" xmlns="" id="{29B8799B-4C89-943E-F99D-88B52CF750A5}"/>
                  </a:ext>
                </a:extLst>
              </p:cNvPr>
              <p:cNvSpPr/>
              <p:nvPr/>
            </p:nvSpPr>
            <p:spPr>
              <a:xfrm>
                <a:off x="4173225" y="1717275"/>
                <a:ext cx="298100" cy="281975"/>
              </a:xfrm>
              <a:custGeom>
                <a:avLst/>
                <a:gdLst/>
                <a:ahLst/>
                <a:cxnLst/>
                <a:rect l="l" t="t" r="r" b="b"/>
                <a:pathLst>
                  <a:path w="11924" h="11279" extrusionOk="0">
                    <a:moveTo>
                      <a:pt x="1666" y="1"/>
                    </a:moveTo>
                    <a:cubicBezTo>
                      <a:pt x="1" y="1"/>
                      <a:pt x="6414" y="9699"/>
                      <a:pt x="6809" y="10091"/>
                    </a:cubicBezTo>
                    <a:cubicBezTo>
                      <a:pt x="7094" y="10377"/>
                      <a:pt x="8828" y="11279"/>
                      <a:pt x="10072" y="11279"/>
                    </a:cubicBezTo>
                    <a:cubicBezTo>
                      <a:pt x="10602" y="11279"/>
                      <a:pt x="11044" y="11115"/>
                      <a:pt x="11246" y="10670"/>
                    </a:cubicBezTo>
                    <a:cubicBezTo>
                      <a:pt x="11924" y="9181"/>
                      <a:pt x="4321" y="716"/>
                      <a:pt x="1839" y="28"/>
                    </a:cubicBezTo>
                    <a:cubicBezTo>
                      <a:pt x="1774" y="9"/>
                      <a:pt x="1716" y="1"/>
                      <a:pt x="166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7473;p38">
                <a:extLst>
                  <a:ext uri="{FF2B5EF4-FFF2-40B4-BE49-F238E27FC236}">
                    <a16:creationId xmlns:a16="http://schemas.microsoft.com/office/drawing/2014/main" xmlns="" id="{F7A4E12B-2029-5BD7-D253-BC4E61B8B21A}"/>
                  </a:ext>
                </a:extLst>
              </p:cNvPr>
              <p:cNvSpPr/>
              <p:nvPr/>
            </p:nvSpPr>
            <p:spPr>
              <a:xfrm>
                <a:off x="4009875" y="1710675"/>
                <a:ext cx="367750" cy="456925"/>
              </a:xfrm>
              <a:custGeom>
                <a:avLst/>
                <a:gdLst/>
                <a:ahLst/>
                <a:cxnLst/>
                <a:rect l="l" t="t" r="r" b="b"/>
                <a:pathLst>
                  <a:path w="14710" h="18277" extrusionOk="0">
                    <a:moveTo>
                      <a:pt x="7065" y="1"/>
                    </a:moveTo>
                    <a:cubicBezTo>
                      <a:pt x="5930" y="1"/>
                      <a:pt x="4564" y="313"/>
                      <a:pt x="4564" y="313"/>
                    </a:cubicBezTo>
                    <a:cubicBezTo>
                      <a:pt x="1503" y="5900"/>
                      <a:pt x="1" y="14479"/>
                      <a:pt x="1" y="17324"/>
                    </a:cubicBezTo>
                    <a:cubicBezTo>
                      <a:pt x="1" y="17970"/>
                      <a:pt x="2162" y="18276"/>
                      <a:pt x="4843" y="18276"/>
                    </a:cubicBezTo>
                    <a:cubicBezTo>
                      <a:pt x="7455" y="18276"/>
                      <a:pt x="10560" y="17985"/>
                      <a:pt x="12636" y="17434"/>
                    </a:cubicBezTo>
                    <a:cubicBezTo>
                      <a:pt x="14709" y="16881"/>
                      <a:pt x="9170" y="956"/>
                      <a:pt x="8373" y="292"/>
                    </a:cubicBezTo>
                    <a:cubicBezTo>
                      <a:pt x="8112" y="74"/>
                      <a:pt x="7616" y="1"/>
                      <a:pt x="7065" y="1"/>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7474;p38">
                <a:extLst>
                  <a:ext uri="{FF2B5EF4-FFF2-40B4-BE49-F238E27FC236}">
                    <a16:creationId xmlns:a16="http://schemas.microsoft.com/office/drawing/2014/main" xmlns="" id="{144A22B1-C14F-AB62-BE4E-D24D7F0AB311}"/>
                  </a:ext>
                </a:extLst>
              </p:cNvPr>
              <p:cNvSpPr/>
              <p:nvPr/>
            </p:nvSpPr>
            <p:spPr>
              <a:xfrm>
                <a:off x="4026825" y="1806400"/>
                <a:ext cx="64350" cy="249875"/>
              </a:xfrm>
              <a:custGeom>
                <a:avLst/>
                <a:gdLst/>
                <a:ahLst/>
                <a:cxnLst/>
                <a:rect l="l" t="t" r="r" b="b"/>
                <a:pathLst>
                  <a:path w="2574" h="9995" extrusionOk="0">
                    <a:moveTo>
                      <a:pt x="2573" y="1"/>
                    </a:moveTo>
                    <a:lnTo>
                      <a:pt x="2573" y="1"/>
                    </a:lnTo>
                    <a:cubicBezTo>
                      <a:pt x="2573" y="2"/>
                      <a:pt x="401" y="5584"/>
                      <a:pt x="203" y="6887"/>
                    </a:cubicBezTo>
                    <a:cubicBezTo>
                      <a:pt x="0" y="8190"/>
                      <a:pt x="502" y="8958"/>
                      <a:pt x="1238" y="9793"/>
                    </a:cubicBezTo>
                    <a:cubicBezTo>
                      <a:pt x="1361" y="9934"/>
                      <a:pt x="1462" y="9995"/>
                      <a:pt x="1541" y="9995"/>
                    </a:cubicBezTo>
                    <a:cubicBezTo>
                      <a:pt x="1935" y="9995"/>
                      <a:pt x="1830" y="8500"/>
                      <a:pt x="1606" y="7721"/>
                    </a:cubicBezTo>
                    <a:cubicBezTo>
                      <a:pt x="1336" y="6785"/>
                      <a:pt x="2573" y="2"/>
                      <a:pt x="2573"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7475;p38">
                <a:extLst>
                  <a:ext uri="{FF2B5EF4-FFF2-40B4-BE49-F238E27FC236}">
                    <a16:creationId xmlns:a16="http://schemas.microsoft.com/office/drawing/2014/main" xmlns="" id="{2EBAC118-D05D-5859-4D6C-123B283EEC55}"/>
                  </a:ext>
                </a:extLst>
              </p:cNvPr>
              <p:cNvSpPr/>
              <p:nvPr/>
            </p:nvSpPr>
            <p:spPr>
              <a:xfrm>
                <a:off x="4138375" y="1772125"/>
                <a:ext cx="25" cy="25"/>
              </a:xfrm>
              <a:custGeom>
                <a:avLst/>
                <a:gdLst/>
                <a:ahLst/>
                <a:cxnLst/>
                <a:rect l="l" t="t" r="r" b="b"/>
                <a:pathLst>
                  <a:path w="1" h="1" extrusionOk="0">
                    <a:moveTo>
                      <a:pt x="0" y="1"/>
                    </a:move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7476;p38">
                <a:extLst>
                  <a:ext uri="{FF2B5EF4-FFF2-40B4-BE49-F238E27FC236}">
                    <a16:creationId xmlns:a16="http://schemas.microsoft.com/office/drawing/2014/main" xmlns="" id="{D80B1EED-9B74-A3FE-B5D8-973611825374}"/>
                  </a:ext>
                </a:extLst>
              </p:cNvPr>
              <p:cNvSpPr/>
              <p:nvPr/>
            </p:nvSpPr>
            <p:spPr>
              <a:xfrm>
                <a:off x="4090250" y="1623950"/>
                <a:ext cx="145825" cy="134300"/>
              </a:xfrm>
              <a:custGeom>
                <a:avLst/>
                <a:gdLst/>
                <a:ahLst/>
                <a:cxnLst/>
                <a:rect l="l" t="t" r="r" b="b"/>
                <a:pathLst>
                  <a:path w="5833" h="5372" extrusionOk="0">
                    <a:moveTo>
                      <a:pt x="1" y="1"/>
                    </a:moveTo>
                    <a:lnTo>
                      <a:pt x="1442" y="3764"/>
                    </a:lnTo>
                    <a:cubicBezTo>
                      <a:pt x="1442" y="3764"/>
                      <a:pt x="2414" y="5371"/>
                      <a:pt x="4120" y="5371"/>
                    </a:cubicBezTo>
                    <a:cubicBezTo>
                      <a:pt x="4201" y="5371"/>
                      <a:pt x="4284" y="5368"/>
                      <a:pt x="4369" y="5360"/>
                    </a:cubicBezTo>
                    <a:cubicBezTo>
                      <a:pt x="5832" y="5227"/>
                      <a:pt x="4980" y="3183"/>
                      <a:pt x="4980" y="3183"/>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7477;p38">
                <a:extLst>
                  <a:ext uri="{FF2B5EF4-FFF2-40B4-BE49-F238E27FC236}">
                    <a16:creationId xmlns:a16="http://schemas.microsoft.com/office/drawing/2014/main" xmlns="" id="{D70B1D23-D465-40D4-DCC0-40DF34F5CF10}"/>
                  </a:ext>
                </a:extLst>
              </p:cNvPr>
              <p:cNvSpPr/>
              <p:nvPr/>
            </p:nvSpPr>
            <p:spPr>
              <a:xfrm>
                <a:off x="4126125" y="1667625"/>
                <a:ext cx="96025" cy="73325"/>
              </a:xfrm>
              <a:custGeom>
                <a:avLst/>
                <a:gdLst/>
                <a:ahLst/>
                <a:cxnLst/>
                <a:rect l="l" t="t" r="r" b="b"/>
                <a:pathLst>
                  <a:path w="3841" h="2933" extrusionOk="0">
                    <a:moveTo>
                      <a:pt x="0" y="0"/>
                    </a:moveTo>
                    <a:lnTo>
                      <a:pt x="0" y="0"/>
                    </a:lnTo>
                    <a:cubicBezTo>
                      <a:pt x="0" y="0"/>
                      <a:pt x="2049" y="2180"/>
                      <a:pt x="2502" y="2533"/>
                    </a:cubicBezTo>
                    <a:cubicBezTo>
                      <a:pt x="2845" y="2800"/>
                      <a:pt x="3166" y="2933"/>
                      <a:pt x="3403" y="2933"/>
                    </a:cubicBezTo>
                    <a:cubicBezTo>
                      <a:pt x="3679" y="2933"/>
                      <a:pt x="3840" y="2752"/>
                      <a:pt x="3784" y="2394"/>
                    </a:cubicBezTo>
                    <a:cubicBezTo>
                      <a:pt x="3647" y="1514"/>
                      <a:pt x="3340" y="1197"/>
                      <a:pt x="3340" y="1197"/>
                    </a:cubicBezTo>
                    <a:lnTo>
                      <a:pt x="0"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478;p38">
                <a:extLst>
                  <a:ext uri="{FF2B5EF4-FFF2-40B4-BE49-F238E27FC236}">
                    <a16:creationId xmlns:a16="http://schemas.microsoft.com/office/drawing/2014/main" xmlns="" id="{C8CABB3A-ADDB-03A6-2F79-539AB0EAA190}"/>
                  </a:ext>
                </a:extLst>
              </p:cNvPr>
              <p:cNvSpPr/>
              <p:nvPr/>
            </p:nvSpPr>
            <p:spPr>
              <a:xfrm>
                <a:off x="4232400" y="1899650"/>
                <a:ext cx="237400" cy="99400"/>
              </a:xfrm>
              <a:custGeom>
                <a:avLst/>
                <a:gdLst/>
                <a:ahLst/>
                <a:cxnLst/>
                <a:rect l="l" t="t" r="r" b="b"/>
                <a:pathLst>
                  <a:path w="9496" h="3976" extrusionOk="0">
                    <a:moveTo>
                      <a:pt x="8690" y="0"/>
                    </a:moveTo>
                    <a:cubicBezTo>
                      <a:pt x="8391" y="0"/>
                      <a:pt x="7985" y="43"/>
                      <a:pt x="7433" y="165"/>
                    </a:cubicBezTo>
                    <a:cubicBezTo>
                      <a:pt x="5973" y="489"/>
                      <a:pt x="911" y="2520"/>
                      <a:pt x="1" y="2974"/>
                    </a:cubicBezTo>
                    <a:lnTo>
                      <a:pt x="1757" y="3975"/>
                    </a:lnTo>
                    <a:cubicBezTo>
                      <a:pt x="3009" y="3179"/>
                      <a:pt x="8960" y="1347"/>
                      <a:pt x="8960" y="1347"/>
                    </a:cubicBezTo>
                    <a:lnTo>
                      <a:pt x="9495" y="225"/>
                    </a:lnTo>
                    <a:cubicBezTo>
                      <a:pt x="9495" y="225"/>
                      <a:pt x="9377" y="0"/>
                      <a:pt x="8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479;p38">
                <a:extLst>
                  <a:ext uri="{FF2B5EF4-FFF2-40B4-BE49-F238E27FC236}">
                    <a16:creationId xmlns:a16="http://schemas.microsoft.com/office/drawing/2014/main" xmlns="" id="{84D711DF-F380-23D5-89F3-1A4FF00963E9}"/>
                  </a:ext>
                </a:extLst>
              </p:cNvPr>
              <p:cNvSpPr/>
              <p:nvPr/>
            </p:nvSpPr>
            <p:spPr>
              <a:xfrm>
                <a:off x="4262700" y="1929800"/>
                <a:ext cx="204350" cy="69250"/>
              </a:xfrm>
              <a:custGeom>
                <a:avLst/>
                <a:gdLst/>
                <a:ahLst/>
                <a:cxnLst/>
                <a:rect l="l" t="t" r="r" b="b"/>
                <a:pathLst>
                  <a:path w="8174" h="2770" extrusionOk="0">
                    <a:moveTo>
                      <a:pt x="7765" y="0"/>
                    </a:moveTo>
                    <a:cubicBezTo>
                      <a:pt x="7135" y="0"/>
                      <a:pt x="5541" y="277"/>
                      <a:pt x="1538" y="1776"/>
                    </a:cubicBezTo>
                    <a:cubicBezTo>
                      <a:pt x="1142" y="1925"/>
                      <a:pt x="0" y="2324"/>
                      <a:pt x="0" y="2324"/>
                    </a:cubicBezTo>
                    <a:lnTo>
                      <a:pt x="548" y="2769"/>
                    </a:lnTo>
                    <a:cubicBezTo>
                      <a:pt x="548" y="2769"/>
                      <a:pt x="7232" y="364"/>
                      <a:pt x="8173" y="94"/>
                    </a:cubicBezTo>
                    <a:cubicBezTo>
                      <a:pt x="8173" y="94"/>
                      <a:pt x="8133" y="0"/>
                      <a:pt x="7765"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480;p38">
                <a:extLst>
                  <a:ext uri="{FF2B5EF4-FFF2-40B4-BE49-F238E27FC236}">
                    <a16:creationId xmlns:a16="http://schemas.microsoft.com/office/drawing/2014/main" xmlns="" id="{D2056FAD-A619-A521-68F1-CB6CBBA684A3}"/>
                  </a:ext>
                </a:extLst>
              </p:cNvPr>
              <p:cNvSpPr/>
              <p:nvPr/>
            </p:nvSpPr>
            <p:spPr>
              <a:xfrm>
                <a:off x="4469775" y="1832800"/>
                <a:ext cx="110750" cy="81375"/>
              </a:xfrm>
              <a:custGeom>
                <a:avLst/>
                <a:gdLst/>
                <a:ahLst/>
                <a:cxnLst/>
                <a:rect l="l" t="t" r="r" b="b"/>
                <a:pathLst>
                  <a:path w="4430" h="3255" extrusionOk="0">
                    <a:moveTo>
                      <a:pt x="2740" y="1"/>
                    </a:moveTo>
                    <a:lnTo>
                      <a:pt x="0" y="2899"/>
                    </a:lnTo>
                    <a:lnTo>
                      <a:pt x="1646" y="3255"/>
                    </a:lnTo>
                    <a:cubicBezTo>
                      <a:pt x="2575" y="2600"/>
                      <a:pt x="3501" y="1948"/>
                      <a:pt x="4430" y="1291"/>
                    </a:cubicBezTo>
                    <a:cubicBezTo>
                      <a:pt x="4389" y="1151"/>
                      <a:pt x="4244" y="690"/>
                      <a:pt x="3783" y="349"/>
                    </a:cubicBezTo>
                    <a:cubicBezTo>
                      <a:pt x="3346" y="24"/>
                      <a:pt x="2892" y="1"/>
                      <a:pt x="274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481;p38">
                <a:extLst>
                  <a:ext uri="{FF2B5EF4-FFF2-40B4-BE49-F238E27FC236}">
                    <a16:creationId xmlns:a16="http://schemas.microsoft.com/office/drawing/2014/main" xmlns="" id="{01016F6B-B0C5-EA32-B4AF-1318E9A6E179}"/>
                  </a:ext>
                </a:extLst>
              </p:cNvPr>
              <p:cNvSpPr/>
              <p:nvPr/>
            </p:nvSpPr>
            <p:spPr>
              <a:xfrm>
                <a:off x="4230900" y="1974000"/>
                <a:ext cx="47775" cy="300775"/>
              </a:xfrm>
              <a:custGeom>
                <a:avLst/>
                <a:gdLst/>
                <a:ahLst/>
                <a:cxnLst/>
                <a:rect l="l" t="t" r="r" b="b"/>
                <a:pathLst>
                  <a:path w="1911" h="12031" extrusionOk="0">
                    <a:moveTo>
                      <a:pt x="1" y="0"/>
                    </a:moveTo>
                    <a:lnTo>
                      <a:pt x="329" y="10811"/>
                    </a:lnTo>
                    <a:lnTo>
                      <a:pt x="1911" y="12030"/>
                    </a:lnTo>
                    <a:lnTo>
                      <a:pt x="1759" y="1001"/>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482;p38">
                <a:extLst>
                  <a:ext uri="{FF2B5EF4-FFF2-40B4-BE49-F238E27FC236}">
                    <a16:creationId xmlns:a16="http://schemas.microsoft.com/office/drawing/2014/main" xmlns="" id="{DCE8A7FA-6B4E-2E90-00DF-8271D6C8D9A7}"/>
                  </a:ext>
                </a:extLst>
              </p:cNvPr>
              <p:cNvSpPr/>
              <p:nvPr/>
            </p:nvSpPr>
            <p:spPr>
              <a:xfrm>
                <a:off x="4253225" y="1986650"/>
                <a:ext cx="13200" cy="269875"/>
              </a:xfrm>
              <a:custGeom>
                <a:avLst/>
                <a:gdLst/>
                <a:ahLst/>
                <a:cxnLst/>
                <a:rect l="l" t="t" r="r" b="b"/>
                <a:pathLst>
                  <a:path w="528" h="10795" fill="none" extrusionOk="0">
                    <a:moveTo>
                      <a:pt x="1" y="0"/>
                    </a:moveTo>
                    <a:lnTo>
                      <a:pt x="528" y="10795"/>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483;p38">
                <a:extLst>
                  <a:ext uri="{FF2B5EF4-FFF2-40B4-BE49-F238E27FC236}">
                    <a16:creationId xmlns:a16="http://schemas.microsoft.com/office/drawing/2014/main" xmlns="" id="{C649D77F-B1F5-E657-FD50-C08A8DA075D5}"/>
                  </a:ext>
                </a:extLst>
              </p:cNvPr>
              <p:cNvSpPr/>
              <p:nvPr/>
            </p:nvSpPr>
            <p:spPr>
              <a:xfrm>
                <a:off x="4261150" y="1987900"/>
                <a:ext cx="17525" cy="286875"/>
              </a:xfrm>
              <a:custGeom>
                <a:avLst/>
                <a:gdLst/>
                <a:ahLst/>
                <a:cxnLst/>
                <a:rect l="l" t="t" r="r" b="b"/>
                <a:pathLst>
                  <a:path w="701" h="11475" extrusionOk="0">
                    <a:moveTo>
                      <a:pt x="1" y="0"/>
                    </a:moveTo>
                    <a:lnTo>
                      <a:pt x="701" y="11474"/>
                    </a:lnTo>
                    <a:lnTo>
                      <a:pt x="549" y="445"/>
                    </a:lnTo>
                    <a:lnTo>
                      <a:pt x="1"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484;p38">
                <a:extLst>
                  <a:ext uri="{FF2B5EF4-FFF2-40B4-BE49-F238E27FC236}">
                    <a16:creationId xmlns:a16="http://schemas.microsoft.com/office/drawing/2014/main" xmlns="" id="{F42A8A15-859B-F4C3-6B48-9FF7D76B423E}"/>
                  </a:ext>
                </a:extLst>
              </p:cNvPr>
              <p:cNvSpPr/>
              <p:nvPr/>
            </p:nvSpPr>
            <p:spPr>
              <a:xfrm>
                <a:off x="4234175" y="2136025"/>
                <a:ext cx="73500" cy="37400"/>
              </a:xfrm>
              <a:custGeom>
                <a:avLst/>
                <a:gdLst/>
                <a:ahLst/>
                <a:cxnLst/>
                <a:rect l="l" t="t" r="r" b="b"/>
                <a:pathLst>
                  <a:path w="2940" h="1496" extrusionOk="0">
                    <a:moveTo>
                      <a:pt x="1717" y="1"/>
                    </a:moveTo>
                    <a:lnTo>
                      <a:pt x="355" y="352"/>
                    </a:lnTo>
                    <a:cubicBezTo>
                      <a:pt x="109" y="732"/>
                      <a:pt x="1" y="897"/>
                      <a:pt x="328" y="1115"/>
                    </a:cubicBezTo>
                    <a:cubicBezTo>
                      <a:pt x="554" y="1266"/>
                      <a:pt x="1486" y="1495"/>
                      <a:pt x="2118" y="1495"/>
                    </a:cubicBezTo>
                    <a:cubicBezTo>
                      <a:pt x="2399" y="1495"/>
                      <a:pt x="2620" y="1450"/>
                      <a:pt x="2695" y="1333"/>
                    </a:cubicBezTo>
                    <a:cubicBezTo>
                      <a:pt x="2939" y="953"/>
                      <a:pt x="1717" y="1"/>
                      <a:pt x="17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485;p38">
                <a:extLst>
                  <a:ext uri="{FF2B5EF4-FFF2-40B4-BE49-F238E27FC236}">
                    <a16:creationId xmlns:a16="http://schemas.microsoft.com/office/drawing/2014/main" xmlns="" id="{21056812-2AA2-2B82-5334-9FBA87AC4FC9}"/>
                  </a:ext>
                </a:extLst>
              </p:cNvPr>
              <p:cNvSpPr/>
              <p:nvPr/>
            </p:nvSpPr>
            <p:spPr>
              <a:xfrm>
                <a:off x="4253875" y="2050275"/>
                <a:ext cx="36775" cy="111525"/>
              </a:xfrm>
              <a:custGeom>
                <a:avLst/>
                <a:gdLst/>
                <a:ahLst/>
                <a:cxnLst/>
                <a:rect l="l" t="t" r="r" b="b"/>
                <a:pathLst>
                  <a:path w="1471" h="4461" extrusionOk="0">
                    <a:moveTo>
                      <a:pt x="1090" y="1"/>
                    </a:moveTo>
                    <a:lnTo>
                      <a:pt x="0" y="926"/>
                    </a:lnTo>
                    <a:lnTo>
                      <a:pt x="547" y="4461"/>
                    </a:lnTo>
                    <a:lnTo>
                      <a:pt x="1470" y="3837"/>
                    </a:lnTo>
                    <a:lnTo>
                      <a:pt x="109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486;p38">
                <a:extLst>
                  <a:ext uri="{FF2B5EF4-FFF2-40B4-BE49-F238E27FC236}">
                    <a16:creationId xmlns:a16="http://schemas.microsoft.com/office/drawing/2014/main" xmlns="" id="{2B0C8BDF-48E2-AF70-3191-9DD8922B2804}"/>
                  </a:ext>
                </a:extLst>
              </p:cNvPr>
              <p:cNvSpPr/>
              <p:nvPr/>
            </p:nvSpPr>
            <p:spPr>
              <a:xfrm>
                <a:off x="4274850" y="1933675"/>
                <a:ext cx="177950" cy="364450"/>
              </a:xfrm>
              <a:custGeom>
                <a:avLst/>
                <a:gdLst/>
                <a:ahLst/>
                <a:cxnLst/>
                <a:rect l="l" t="t" r="r" b="b"/>
                <a:pathLst>
                  <a:path w="7118" h="14578" extrusionOk="0">
                    <a:moveTo>
                      <a:pt x="7118" y="1"/>
                    </a:moveTo>
                    <a:cubicBezTo>
                      <a:pt x="7118" y="1"/>
                      <a:pt x="6283" y="142"/>
                      <a:pt x="2561" y="1435"/>
                    </a:cubicBezTo>
                    <a:cubicBezTo>
                      <a:pt x="486" y="2158"/>
                      <a:pt x="1" y="2598"/>
                      <a:pt x="1" y="2598"/>
                    </a:cubicBezTo>
                    <a:lnTo>
                      <a:pt x="211" y="13643"/>
                    </a:lnTo>
                    <a:lnTo>
                      <a:pt x="211" y="14578"/>
                    </a:lnTo>
                    <a:lnTo>
                      <a:pt x="6930" y="11311"/>
                    </a:lnTo>
                    <a:lnTo>
                      <a:pt x="7118"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487;p38">
                <a:extLst>
                  <a:ext uri="{FF2B5EF4-FFF2-40B4-BE49-F238E27FC236}">
                    <a16:creationId xmlns:a16="http://schemas.microsoft.com/office/drawing/2014/main" xmlns="" id="{93555E9B-028C-F916-6541-6E8CBB562C92}"/>
                  </a:ext>
                </a:extLst>
              </p:cNvPr>
              <p:cNvSpPr/>
              <p:nvPr/>
            </p:nvSpPr>
            <p:spPr>
              <a:xfrm>
                <a:off x="4503925" y="1848950"/>
                <a:ext cx="90350" cy="338500"/>
              </a:xfrm>
              <a:custGeom>
                <a:avLst/>
                <a:gdLst/>
                <a:ahLst/>
                <a:cxnLst/>
                <a:rect l="l" t="t" r="r" b="b"/>
                <a:pathLst>
                  <a:path w="3614" h="13540" extrusionOk="0">
                    <a:moveTo>
                      <a:pt x="3613" y="0"/>
                    </a:moveTo>
                    <a:lnTo>
                      <a:pt x="282" y="2609"/>
                    </a:lnTo>
                    <a:lnTo>
                      <a:pt x="1" y="13539"/>
                    </a:lnTo>
                    <a:lnTo>
                      <a:pt x="3017" y="10887"/>
                    </a:lnTo>
                    <a:lnTo>
                      <a:pt x="3613"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488;p38">
                <a:extLst>
                  <a:ext uri="{FF2B5EF4-FFF2-40B4-BE49-F238E27FC236}">
                    <a16:creationId xmlns:a16="http://schemas.microsoft.com/office/drawing/2014/main" xmlns="" id="{6E71561D-79FA-9D75-9036-5AB06024C321}"/>
                  </a:ext>
                </a:extLst>
              </p:cNvPr>
              <p:cNvSpPr/>
              <p:nvPr/>
            </p:nvSpPr>
            <p:spPr>
              <a:xfrm>
                <a:off x="4453350" y="1914150"/>
                <a:ext cx="59300" cy="302000"/>
              </a:xfrm>
              <a:custGeom>
                <a:avLst/>
                <a:gdLst/>
                <a:ahLst/>
                <a:cxnLst/>
                <a:rect l="l" t="t" r="r" b="b"/>
                <a:pathLst>
                  <a:path w="2372" h="12080" extrusionOk="0">
                    <a:moveTo>
                      <a:pt x="2371" y="1"/>
                    </a:moveTo>
                    <a:cubicBezTo>
                      <a:pt x="1878" y="691"/>
                      <a:pt x="1195" y="830"/>
                      <a:pt x="726" y="830"/>
                    </a:cubicBezTo>
                    <a:cubicBezTo>
                      <a:pt x="410" y="830"/>
                      <a:pt x="191" y="767"/>
                      <a:pt x="191" y="767"/>
                    </a:cubicBezTo>
                    <a:lnTo>
                      <a:pt x="1" y="12060"/>
                    </a:lnTo>
                    <a:cubicBezTo>
                      <a:pt x="144" y="12073"/>
                      <a:pt x="279" y="12079"/>
                      <a:pt x="404" y="12079"/>
                    </a:cubicBezTo>
                    <a:cubicBezTo>
                      <a:pt x="2174" y="12079"/>
                      <a:pt x="2174" y="10865"/>
                      <a:pt x="2174" y="10865"/>
                    </a:cubicBezTo>
                    <a:lnTo>
                      <a:pt x="2371"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489;p38">
                <a:extLst>
                  <a:ext uri="{FF2B5EF4-FFF2-40B4-BE49-F238E27FC236}">
                    <a16:creationId xmlns:a16="http://schemas.microsoft.com/office/drawing/2014/main" xmlns="" id="{A0560A99-1509-4F44-EE04-5E51B826A215}"/>
                  </a:ext>
                </a:extLst>
              </p:cNvPr>
              <p:cNvSpPr/>
              <p:nvPr/>
            </p:nvSpPr>
            <p:spPr>
              <a:xfrm>
                <a:off x="4568975" y="2021200"/>
                <a:ext cx="28925" cy="21725"/>
              </a:xfrm>
              <a:custGeom>
                <a:avLst/>
                <a:gdLst/>
                <a:ahLst/>
                <a:cxnLst/>
                <a:rect l="l" t="t" r="r" b="b"/>
                <a:pathLst>
                  <a:path w="1157" h="869" extrusionOk="0">
                    <a:moveTo>
                      <a:pt x="664" y="1"/>
                    </a:moveTo>
                    <a:cubicBezTo>
                      <a:pt x="557" y="1"/>
                      <a:pt x="475" y="24"/>
                      <a:pt x="475" y="24"/>
                    </a:cubicBezTo>
                    <a:cubicBezTo>
                      <a:pt x="156" y="366"/>
                      <a:pt x="0" y="869"/>
                      <a:pt x="296" y="869"/>
                    </a:cubicBezTo>
                    <a:cubicBezTo>
                      <a:pt x="311" y="869"/>
                      <a:pt x="327" y="867"/>
                      <a:pt x="345" y="865"/>
                    </a:cubicBezTo>
                    <a:cubicBezTo>
                      <a:pt x="704" y="808"/>
                      <a:pt x="1157" y="206"/>
                      <a:pt x="956" y="77"/>
                    </a:cubicBezTo>
                    <a:cubicBezTo>
                      <a:pt x="864" y="17"/>
                      <a:pt x="755" y="1"/>
                      <a:pt x="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490;p38">
                <a:extLst>
                  <a:ext uri="{FF2B5EF4-FFF2-40B4-BE49-F238E27FC236}">
                    <a16:creationId xmlns:a16="http://schemas.microsoft.com/office/drawing/2014/main" xmlns="" id="{78872E40-B922-A7B8-6A81-B962A4F5DF79}"/>
                  </a:ext>
                </a:extLst>
              </p:cNvPr>
              <p:cNvSpPr/>
              <p:nvPr/>
            </p:nvSpPr>
            <p:spPr>
              <a:xfrm>
                <a:off x="4451500" y="1903400"/>
                <a:ext cx="59500" cy="31525"/>
              </a:xfrm>
              <a:custGeom>
                <a:avLst/>
                <a:gdLst/>
                <a:ahLst/>
                <a:cxnLst/>
                <a:rect l="l" t="t" r="r" b="b"/>
                <a:pathLst>
                  <a:path w="2380" h="1261" extrusionOk="0">
                    <a:moveTo>
                      <a:pt x="1147" y="1"/>
                    </a:moveTo>
                    <a:cubicBezTo>
                      <a:pt x="1008" y="1"/>
                      <a:pt x="868" y="22"/>
                      <a:pt x="734" y="75"/>
                    </a:cubicBezTo>
                    <a:cubicBezTo>
                      <a:pt x="0" y="364"/>
                      <a:pt x="198" y="1197"/>
                      <a:pt x="198" y="1197"/>
                    </a:cubicBezTo>
                    <a:cubicBezTo>
                      <a:pt x="198" y="1197"/>
                      <a:pt x="418" y="1260"/>
                      <a:pt x="734" y="1260"/>
                    </a:cubicBezTo>
                    <a:cubicBezTo>
                      <a:pt x="1204" y="1260"/>
                      <a:pt x="1886" y="1121"/>
                      <a:pt x="2379" y="431"/>
                    </a:cubicBezTo>
                    <a:cubicBezTo>
                      <a:pt x="2379" y="431"/>
                      <a:pt x="1769" y="1"/>
                      <a:pt x="114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491;p38">
                <a:extLst>
                  <a:ext uri="{FF2B5EF4-FFF2-40B4-BE49-F238E27FC236}">
                    <a16:creationId xmlns:a16="http://schemas.microsoft.com/office/drawing/2014/main" xmlns="" id="{BC32031B-3635-016B-8CA3-42C57E0920D6}"/>
                  </a:ext>
                </a:extLst>
              </p:cNvPr>
              <p:cNvSpPr/>
              <p:nvPr/>
            </p:nvSpPr>
            <p:spPr>
              <a:xfrm>
                <a:off x="4011450" y="1243975"/>
                <a:ext cx="458700" cy="471825"/>
              </a:xfrm>
              <a:custGeom>
                <a:avLst/>
                <a:gdLst/>
                <a:ahLst/>
                <a:cxnLst/>
                <a:rect l="l" t="t" r="r" b="b"/>
                <a:pathLst>
                  <a:path w="18348" h="18873" extrusionOk="0">
                    <a:moveTo>
                      <a:pt x="7998" y="1"/>
                    </a:moveTo>
                    <a:cubicBezTo>
                      <a:pt x="5238" y="1"/>
                      <a:pt x="2435" y="1591"/>
                      <a:pt x="1424" y="5613"/>
                    </a:cubicBezTo>
                    <a:cubicBezTo>
                      <a:pt x="1" y="11281"/>
                      <a:pt x="2821" y="16052"/>
                      <a:pt x="5808" y="17684"/>
                    </a:cubicBezTo>
                    <a:cubicBezTo>
                      <a:pt x="7530" y="18622"/>
                      <a:pt x="9178" y="18872"/>
                      <a:pt x="10497" y="18872"/>
                    </a:cubicBezTo>
                    <a:cubicBezTo>
                      <a:pt x="10676" y="18872"/>
                      <a:pt x="10849" y="18867"/>
                      <a:pt x="11015" y="18859"/>
                    </a:cubicBezTo>
                    <a:cubicBezTo>
                      <a:pt x="15574" y="18638"/>
                      <a:pt x="17264" y="13707"/>
                      <a:pt x="17552" y="12425"/>
                    </a:cubicBezTo>
                    <a:cubicBezTo>
                      <a:pt x="18040" y="10228"/>
                      <a:pt x="18348" y="3674"/>
                      <a:pt x="10867" y="576"/>
                    </a:cubicBezTo>
                    <a:cubicBezTo>
                      <a:pt x="9972" y="205"/>
                      <a:pt x="8988" y="1"/>
                      <a:pt x="79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492;p38">
                <a:extLst>
                  <a:ext uri="{FF2B5EF4-FFF2-40B4-BE49-F238E27FC236}">
                    <a16:creationId xmlns:a16="http://schemas.microsoft.com/office/drawing/2014/main" xmlns="" id="{A55661A4-A688-FCF8-7220-CD0101ADC534}"/>
                  </a:ext>
                </a:extLst>
              </p:cNvPr>
              <p:cNvSpPr/>
              <p:nvPr/>
            </p:nvSpPr>
            <p:spPr>
              <a:xfrm>
                <a:off x="4417425" y="1494650"/>
                <a:ext cx="44675" cy="68750"/>
              </a:xfrm>
              <a:custGeom>
                <a:avLst/>
                <a:gdLst/>
                <a:ahLst/>
                <a:cxnLst/>
                <a:rect l="l" t="t" r="r" b="b"/>
                <a:pathLst>
                  <a:path w="1787" h="2750" extrusionOk="0">
                    <a:moveTo>
                      <a:pt x="1525" y="1"/>
                    </a:moveTo>
                    <a:lnTo>
                      <a:pt x="1525" y="1"/>
                    </a:lnTo>
                    <a:cubicBezTo>
                      <a:pt x="0" y="594"/>
                      <a:pt x="922" y="2750"/>
                      <a:pt x="1196" y="2750"/>
                    </a:cubicBezTo>
                    <a:cubicBezTo>
                      <a:pt x="1222" y="2750"/>
                      <a:pt x="1241" y="2731"/>
                      <a:pt x="1253" y="2690"/>
                    </a:cubicBezTo>
                    <a:cubicBezTo>
                      <a:pt x="1787" y="842"/>
                      <a:pt x="1525" y="1"/>
                      <a:pt x="1525" y="1"/>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493;p38">
                <a:extLst>
                  <a:ext uri="{FF2B5EF4-FFF2-40B4-BE49-F238E27FC236}">
                    <a16:creationId xmlns:a16="http://schemas.microsoft.com/office/drawing/2014/main" xmlns="" id="{62E9A70F-5E0F-9932-08DF-1D0452B1EB83}"/>
                  </a:ext>
                </a:extLst>
              </p:cNvPr>
              <p:cNvSpPr/>
              <p:nvPr/>
            </p:nvSpPr>
            <p:spPr>
              <a:xfrm>
                <a:off x="4163600" y="1541125"/>
                <a:ext cx="86050" cy="89275"/>
              </a:xfrm>
              <a:custGeom>
                <a:avLst/>
                <a:gdLst/>
                <a:ahLst/>
                <a:cxnLst/>
                <a:rect l="l" t="t" r="r" b="b"/>
                <a:pathLst>
                  <a:path w="3442" h="3571" extrusionOk="0">
                    <a:moveTo>
                      <a:pt x="1730" y="0"/>
                    </a:moveTo>
                    <a:cubicBezTo>
                      <a:pt x="833" y="0"/>
                      <a:pt x="83" y="753"/>
                      <a:pt x="42" y="1714"/>
                    </a:cubicBezTo>
                    <a:cubicBezTo>
                      <a:pt x="0" y="2699"/>
                      <a:pt x="718" y="3529"/>
                      <a:pt x="1645" y="3569"/>
                    </a:cubicBezTo>
                    <a:cubicBezTo>
                      <a:pt x="1668" y="3570"/>
                      <a:pt x="1690" y="3571"/>
                      <a:pt x="1712" y="3571"/>
                    </a:cubicBezTo>
                    <a:cubicBezTo>
                      <a:pt x="2609" y="3571"/>
                      <a:pt x="3359" y="2817"/>
                      <a:pt x="3400" y="1857"/>
                    </a:cubicBezTo>
                    <a:cubicBezTo>
                      <a:pt x="3442" y="872"/>
                      <a:pt x="2724" y="42"/>
                      <a:pt x="1797" y="2"/>
                    </a:cubicBezTo>
                    <a:cubicBezTo>
                      <a:pt x="1774" y="1"/>
                      <a:pt x="1752" y="0"/>
                      <a:pt x="1730" y="0"/>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494;p38">
                <a:extLst>
                  <a:ext uri="{FF2B5EF4-FFF2-40B4-BE49-F238E27FC236}">
                    <a16:creationId xmlns:a16="http://schemas.microsoft.com/office/drawing/2014/main" xmlns="" id="{41171D3B-604A-B27F-7919-6C58A6EB8535}"/>
                  </a:ext>
                </a:extLst>
              </p:cNvPr>
              <p:cNvSpPr/>
              <p:nvPr/>
            </p:nvSpPr>
            <p:spPr>
              <a:xfrm>
                <a:off x="4395975" y="1421325"/>
                <a:ext cx="68025" cy="38400"/>
              </a:xfrm>
              <a:custGeom>
                <a:avLst/>
                <a:gdLst/>
                <a:ahLst/>
                <a:cxnLst/>
                <a:rect l="l" t="t" r="r" b="b"/>
                <a:pathLst>
                  <a:path w="2721" h="1536" extrusionOk="0">
                    <a:moveTo>
                      <a:pt x="1218" y="770"/>
                    </a:moveTo>
                    <a:cubicBezTo>
                      <a:pt x="1220" y="770"/>
                      <a:pt x="1229" y="771"/>
                      <a:pt x="1246" y="775"/>
                    </a:cubicBezTo>
                    <a:cubicBezTo>
                      <a:pt x="1249" y="775"/>
                      <a:pt x="1252" y="776"/>
                      <a:pt x="1255" y="776"/>
                    </a:cubicBezTo>
                    <a:lnTo>
                      <a:pt x="1255" y="776"/>
                    </a:lnTo>
                    <a:cubicBezTo>
                      <a:pt x="1232" y="775"/>
                      <a:pt x="1212" y="770"/>
                      <a:pt x="1218" y="770"/>
                    </a:cubicBezTo>
                    <a:close/>
                    <a:moveTo>
                      <a:pt x="1065" y="1"/>
                    </a:moveTo>
                    <a:cubicBezTo>
                      <a:pt x="793" y="1"/>
                      <a:pt x="521" y="71"/>
                      <a:pt x="300" y="232"/>
                    </a:cubicBezTo>
                    <a:cubicBezTo>
                      <a:pt x="150" y="343"/>
                      <a:pt x="1" y="545"/>
                      <a:pt x="14" y="747"/>
                    </a:cubicBezTo>
                    <a:cubicBezTo>
                      <a:pt x="26" y="933"/>
                      <a:pt x="181" y="1053"/>
                      <a:pt x="336" y="1053"/>
                    </a:cubicBezTo>
                    <a:cubicBezTo>
                      <a:pt x="417" y="1053"/>
                      <a:pt x="498" y="1021"/>
                      <a:pt x="559" y="948"/>
                    </a:cubicBezTo>
                    <a:lnTo>
                      <a:pt x="559" y="948"/>
                    </a:lnTo>
                    <a:cubicBezTo>
                      <a:pt x="566" y="944"/>
                      <a:pt x="574" y="941"/>
                      <a:pt x="581" y="937"/>
                    </a:cubicBezTo>
                    <a:lnTo>
                      <a:pt x="581" y="937"/>
                    </a:lnTo>
                    <a:cubicBezTo>
                      <a:pt x="612" y="926"/>
                      <a:pt x="643" y="913"/>
                      <a:pt x="670" y="898"/>
                    </a:cubicBezTo>
                    <a:cubicBezTo>
                      <a:pt x="693" y="887"/>
                      <a:pt x="712" y="872"/>
                      <a:pt x="735" y="862"/>
                    </a:cubicBezTo>
                    <a:lnTo>
                      <a:pt x="761" y="849"/>
                    </a:lnTo>
                    <a:lnTo>
                      <a:pt x="761" y="849"/>
                    </a:lnTo>
                    <a:cubicBezTo>
                      <a:pt x="811" y="832"/>
                      <a:pt x="862" y="814"/>
                      <a:pt x="913" y="799"/>
                    </a:cubicBezTo>
                    <a:cubicBezTo>
                      <a:pt x="944" y="791"/>
                      <a:pt x="976" y="783"/>
                      <a:pt x="1008" y="777"/>
                    </a:cubicBezTo>
                    <a:cubicBezTo>
                      <a:pt x="1016" y="775"/>
                      <a:pt x="1023" y="774"/>
                      <a:pt x="1031" y="773"/>
                    </a:cubicBezTo>
                    <a:lnTo>
                      <a:pt x="1031" y="773"/>
                    </a:lnTo>
                    <a:cubicBezTo>
                      <a:pt x="1031" y="773"/>
                      <a:pt x="1032" y="773"/>
                      <a:pt x="1033" y="773"/>
                    </a:cubicBezTo>
                    <a:cubicBezTo>
                      <a:pt x="1044" y="773"/>
                      <a:pt x="1056" y="772"/>
                      <a:pt x="1068" y="772"/>
                    </a:cubicBezTo>
                    <a:cubicBezTo>
                      <a:pt x="1121" y="772"/>
                      <a:pt x="1174" y="778"/>
                      <a:pt x="1226" y="778"/>
                    </a:cubicBezTo>
                    <a:cubicBezTo>
                      <a:pt x="1237" y="778"/>
                      <a:pt x="1249" y="778"/>
                      <a:pt x="1260" y="777"/>
                    </a:cubicBezTo>
                    <a:lnTo>
                      <a:pt x="1260" y="777"/>
                    </a:lnTo>
                    <a:cubicBezTo>
                      <a:pt x="1275" y="780"/>
                      <a:pt x="1290" y="784"/>
                      <a:pt x="1306" y="786"/>
                    </a:cubicBezTo>
                    <a:cubicBezTo>
                      <a:pt x="1348" y="797"/>
                      <a:pt x="1389" y="810"/>
                      <a:pt x="1431" y="824"/>
                    </a:cubicBezTo>
                    <a:lnTo>
                      <a:pt x="1431" y="824"/>
                    </a:lnTo>
                    <a:cubicBezTo>
                      <a:pt x="1449" y="833"/>
                      <a:pt x="1469" y="840"/>
                      <a:pt x="1487" y="849"/>
                    </a:cubicBezTo>
                    <a:cubicBezTo>
                      <a:pt x="1534" y="872"/>
                      <a:pt x="1578" y="898"/>
                      <a:pt x="1621" y="927"/>
                    </a:cubicBezTo>
                    <a:cubicBezTo>
                      <a:pt x="1639" y="939"/>
                      <a:pt x="1657" y="952"/>
                      <a:pt x="1675" y="964"/>
                    </a:cubicBezTo>
                    <a:lnTo>
                      <a:pt x="1675" y="964"/>
                    </a:lnTo>
                    <a:cubicBezTo>
                      <a:pt x="1690" y="977"/>
                      <a:pt x="1707" y="990"/>
                      <a:pt x="1723" y="1003"/>
                    </a:cubicBezTo>
                    <a:cubicBezTo>
                      <a:pt x="1783" y="1053"/>
                      <a:pt x="1835" y="1108"/>
                      <a:pt x="1896" y="1157"/>
                    </a:cubicBezTo>
                    <a:cubicBezTo>
                      <a:pt x="1927" y="1181"/>
                      <a:pt x="1937" y="1188"/>
                      <a:pt x="1936" y="1188"/>
                    </a:cubicBezTo>
                    <a:cubicBezTo>
                      <a:pt x="1936" y="1188"/>
                      <a:pt x="1917" y="1174"/>
                      <a:pt x="1907" y="1166"/>
                    </a:cubicBezTo>
                    <a:lnTo>
                      <a:pt x="1907" y="1166"/>
                    </a:lnTo>
                    <a:cubicBezTo>
                      <a:pt x="1924" y="1181"/>
                      <a:pt x="1940" y="1194"/>
                      <a:pt x="1956" y="1205"/>
                    </a:cubicBezTo>
                    <a:cubicBezTo>
                      <a:pt x="1985" y="1229"/>
                      <a:pt x="2013" y="1254"/>
                      <a:pt x="2038" y="1280"/>
                    </a:cubicBezTo>
                    <a:cubicBezTo>
                      <a:pt x="2102" y="1339"/>
                      <a:pt x="2160" y="1399"/>
                      <a:pt x="2216" y="1462"/>
                    </a:cubicBezTo>
                    <a:cubicBezTo>
                      <a:pt x="2263" y="1513"/>
                      <a:pt x="2324" y="1535"/>
                      <a:pt x="2387" y="1535"/>
                    </a:cubicBezTo>
                    <a:cubicBezTo>
                      <a:pt x="2550" y="1535"/>
                      <a:pt x="2721" y="1384"/>
                      <a:pt x="2653" y="1205"/>
                    </a:cubicBezTo>
                    <a:cubicBezTo>
                      <a:pt x="2590" y="1047"/>
                      <a:pt x="2522" y="887"/>
                      <a:pt x="2435" y="739"/>
                    </a:cubicBezTo>
                    <a:cubicBezTo>
                      <a:pt x="2357" y="607"/>
                      <a:pt x="2241" y="494"/>
                      <a:pt x="2123" y="400"/>
                    </a:cubicBezTo>
                    <a:cubicBezTo>
                      <a:pt x="1920" y="235"/>
                      <a:pt x="1691" y="102"/>
                      <a:pt x="1437" y="44"/>
                    </a:cubicBezTo>
                    <a:cubicBezTo>
                      <a:pt x="1316" y="16"/>
                      <a:pt x="1191" y="1"/>
                      <a:pt x="1065"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495;p38">
                <a:extLst>
                  <a:ext uri="{FF2B5EF4-FFF2-40B4-BE49-F238E27FC236}">
                    <a16:creationId xmlns:a16="http://schemas.microsoft.com/office/drawing/2014/main" xmlns="" id="{E9065A9D-D4C4-D61B-EA6F-429EF224524A}"/>
                  </a:ext>
                </a:extLst>
              </p:cNvPr>
              <p:cNvSpPr/>
              <p:nvPr/>
            </p:nvSpPr>
            <p:spPr>
              <a:xfrm>
                <a:off x="4172375" y="1439925"/>
                <a:ext cx="130550" cy="87600"/>
              </a:xfrm>
              <a:custGeom>
                <a:avLst/>
                <a:gdLst/>
                <a:ahLst/>
                <a:cxnLst/>
                <a:rect l="l" t="t" r="r" b="b"/>
                <a:pathLst>
                  <a:path w="5222" h="3504" extrusionOk="0">
                    <a:moveTo>
                      <a:pt x="3671" y="953"/>
                    </a:moveTo>
                    <a:cubicBezTo>
                      <a:pt x="3671" y="953"/>
                      <a:pt x="3671" y="953"/>
                      <a:pt x="3671" y="953"/>
                    </a:cubicBezTo>
                    <a:cubicBezTo>
                      <a:pt x="3681" y="957"/>
                      <a:pt x="3686" y="959"/>
                      <a:pt x="3686" y="959"/>
                    </a:cubicBezTo>
                    <a:cubicBezTo>
                      <a:pt x="3686" y="959"/>
                      <a:pt x="3681" y="957"/>
                      <a:pt x="3671" y="953"/>
                    </a:cubicBezTo>
                    <a:close/>
                    <a:moveTo>
                      <a:pt x="1828" y="1224"/>
                    </a:moveTo>
                    <a:lnTo>
                      <a:pt x="1828" y="1224"/>
                    </a:lnTo>
                    <a:cubicBezTo>
                      <a:pt x="1826" y="1226"/>
                      <a:pt x="1824" y="1228"/>
                      <a:pt x="1821" y="1230"/>
                    </a:cubicBezTo>
                    <a:lnTo>
                      <a:pt x="1821" y="1230"/>
                    </a:lnTo>
                    <a:cubicBezTo>
                      <a:pt x="1823" y="1228"/>
                      <a:pt x="1826" y="1226"/>
                      <a:pt x="1828" y="1224"/>
                    </a:cubicBezTo>
                    <a:close/>
                    <a:moveTo>
                      <a:pt x="738" y="2541"/>
                    </a:moveTo>
                    <a:cubicBezTo>
                      <a:pt x="736" y="2545"/>
                      <a:pt x="734" y="2549"/>
                      <a:pt x="733" y="2554"/>
                    </a:cubicBezTo>
                    <a:lnTo>
                      <a:pt x="733" y="2554"/>
                    </a:lnTo>
                    <a:cubicBezTo>
                      <a:pt x="734" y="2550"/>
                      <a:pt x="736" y="2546"/>
                      <a:pt x="738" y="2541"/>
                    </a:cubicBezTo>
                    <a:close/>
                    <a:moveTo>
                      <a:pt x="653" y="2726"/>
                    </a:moveTo>
                    <a:cubicBezTo>
                      <a:pt x="652" y="2729"/>
                      <a:pt x="650" y="2734"/>
                      <a:pt x="647" y="2740"/>
                    </a:cubicBezTo>
                    <a:cubicBezTo>
                      <a:pt x="649" y="2735"/>
                      <a:pt x="651" y="2730"/>
                      <a:pt x="653" y="2726"/>
                    </a:cubicBezTo>
                    <a:close/>
                    <a:moveTo>
                      <a:pt x="2908" y="0"/>
                    </a:moveTo>
                    <a:cubicBezTo>
                      <a:pt x="2685" y="0"/>
                      <a:pt x="2462" y="30"/>
                      <a:pt x="2248" y="89"/>
                    </a:cubicBezTo>
                    <a:cubicBezTo>
                      <a:pt x="1800" y="214"/>
                      <a:pt x="1396" y="461"/>
                      <a:pt x="1051" y="772"/>
                    </a:cubicBezTo>
                    <a:cubicBezTo>
                      <a:pt x="705" y="1081"/>
                      <a:pt x="390" y="1507"/>
                      <a:pt x="240" y="1949"/>
                    </a:cubicBezTo>
                    <a:cubicBezTo>
                      <a:pt x="219" y="2010"/>
                      <a:pt x="199" y="2070"/>
                      <a:pt x="186" y="2133"/>
                    </a:cubicBezTo>
                    <a:cubicBezTo>
                      <a:pt x="183" y="2151"/>
                      <a:pt x="180" y="2170"/>
                      <a:pt x="177" y="2188"/>
                    </a:cubicBezTo>
                    <a:cubicBezTo>
                      <a:pt x="173" y="2206"/>
                      <a:pt x="170" y="2224"/>
                      <a:pt x="168" y="2243"/>
                    </a:cubicBezTo>
                    <a:cubicBezTo>
                      <a:pt x="163" y="2303"/>
                      <a:pt x="158" y="2334"/>
                      <a:pt x="156" y="2334"/>
                    </a:cubicBezTo>
                    <a:cubicBezTo>
                      <a:pt x="155" y="2334"/>
                      <a:pt x="155" y="2321"/>
                      <a:pt x="155" y="2297"/>
                    </a:cubicBezTo>
                    <a:lnTo>
                      <a:pt x="155" y="2297"/>
                    </a:lnTo>
                    <a:cubicBezTo>
                      <a:pt x="115" y="2408"/>
                      <a:pt x="88" y="2528"/>
                      <a:pt x="63" y="2643"/>
                    </a:cubicBezTo>
                    <a:cubicBezTo>
                      <a:pt x="34" y="2774"/>
                      <a:pt x="24" y="2903"/>
                      <a:pt x="16" y="3037"/>
                    </a:cubicBezTo>
                    <a:cubicBezTo>
                      <a:pt x="12" y="3097"/>
                      <a:pt x="0" y="3160"/>
                      <a:pt x="2" y="3223"/>
                    </a:cubicBezTo>
                    <a:cubicBezTo>
                      <a:pt x="5" y="3301"/>
                      <a:pt x="46" y="3366"/>
                      <a:pt x="83" y="3430"/>
                    </a:cubicBezTo>
                    <a:cubicBezTo>
                      <a:pt x="111" y="3477"/>
                      <a:pt x="163" y="3504"/>
                      <a:pt x="214" y="3504"/>
                    </a:cubicBezTo>
                    <a:cubicBezTo>
                      <a:pt x="251" y="3504"/>
                      <a:pt x="288" y="3490"/>
                      <a:pt x="316" y="3461"/>
                    </a:cubicBezTo>
                    <a:cubicBezTo>
                      <a:pt x="354" y="3422"/>
                      <a:pt x="396" y="3385"/>
                      <a:pt x="424" y="3338"/>
                    </a:cubicBezTo>
                    <a:cubicBezTo>
                      <a:pt x="453" y="3291"/>
                      <a:pt x="461" y="3233"/>
                      <a:pt x="477" y="3180"/>
                    </a:cubicBezTo>
                    <a:cubicBezTo>
                      <a:pt x="510" y="3071"/>
                      <a:pt x="540" y="3024"/>
                      <a:pt x="586" y="2900"/>
                    </a:cubicBezTo>
                    <a:cubicBezTo>
                      <a:pt x="602" y="2856"/>
                      <a:pt x="618" y="2813"/>
                      <a:pt x="634" y="2770"/>
                    </a:cubicBezTo>
                    <a:cubicBezTo>
                      <a:pt x="636" y="2766"/>
                      <a:pt x="651" y="2731"/>
                      <a:pt x="655" y="2721"/>
                    </a:cubicBezTo>
                    <a:lnTo>
                      <a:pt x="655" y="2721"/>
                    </a:lnTo>
                    <a:cubicBezTo>
                      <a:pt x="663" y="2703"/>
                      <a:pt x="672" y="2684"/>
                      <a:pt x="679" y="2665"/>
                    </a:cubicBezTo>
                    <a:cubicBezTo>
                      <a:pt x="696" y="2629"/>
                      <a:pt x="717" y="2592"/>
                      <a:pt x="733" y="2554"/>
                    </a:cubicBezTo>
                    <a:lnTo>
                      <a:pt x="733" y="2554"/>
                    </a:lnTo>
                    <a:cubicBezTo>
                      <a:pt x="729" y="2562"/>
                      <a:pt x="727" y="2565"/>
                      <a:pt x="726" y="2565"/>
                    </a:cubicBezTo>
                    <a:cubicBezTo>
                      <a:pt x="724" y="2565"/>
                      <a:pt x="729" y="2545"/>
                      <a:pt x="739" y="2531"/>
                    </a:cubicBezTo>
                    <a:cubicBezTo>
                      <a:pt x="759" y="2507"/>
                      <a:pt x="778" y="2484"/>
                      <a:pt x="798" y="2460"/>
                    </a:cubicBezTo>
                    <a:cubicBezTo>
                      <a:pt x="938" y="2285"/>
                      <a:pt x="1053" y="2091"/>
                      <a:pt x="1184" y="1907"/>
                    </a:cubicBezTo>
                    <a:cubicBezTo>
                      <a:pt x="1195" y="1892"/>
                      <a:pt x="1207" y="1876"/>
                      <a:pt x="1218" y="1862"/>
                    </a:cubicBezTo>
                    <a:cubicBezTo>
                      <a:pt x="1223" y="1854"/>
                      <a:pt x="1228" y="1849"/>
                      <a:pt x="1234" y="1841"/>
                    </a:cubicBezTo>
                    <a:cubicBezTo>
                      <a:pt x="1245" y="1825"/>
                      <a:pt x="1251" y="1817"/>
                      <a:pt x="1250" y="1817"/>
                    </a:cubicBezTo>
                    <a:lnTo>
                      <a:pt x="1250" y="1817"/>
                    </a:lnTo>
                    <a:cubicBezTo>
                      <a:pt x="1250" y="1817"/>
                      <a:pt x="1239" y="1831"/>
                      <a:pt x="1218" y="1860"/>
                    </a:cubicBezTo>
                    <a:cubicBezTo>
                      <a:pt x="1231" y="1824"/>
                      <a:pt x="1278" y="1786"/>
                      <a:pt x="1304" y="1753"/>
                    </a:cubicBezTo>
                    <a:cubicBezTo>
                      <a:pt x="1372" y="1674"/>
                      <a:pt x="1444" y="1598"/>
                      <a:pt x="1514" y="1520"/>
                    </a:cubicBezTo>
                    <a:cubicBezTo>
                      <a:pt x="1579" y="1452"/>
                      <a:pt x="1647" y="1386"/>
                      <a:pt x="1714" y="1323"/>
                    </a:cubicBezTo>
                    <a:cubicBezTo>
                      <a:pt x="1747" y="1293"/>
                      <a:pt x="1780" y="1264"/>
                      <a:pt x="1814" y="1236"/>
                    </a:cubicBezTo>
                    <a:lnTo>
                      <a:pt x="1814" y="1236"/>
                    </a:lnTo>
                    <a:cubicBezTo>
                      <a:pt x="1836" y="1228"/>
                      <a:pt x="1856" y="1205"/>
                      <a:pt x="1875" y="1190"/>
                    </a:cubicBezTo>
                    <a:cubicBezTo>
                      <a:pt x="1951" y="1134"/>
                      <a:pt x="2031" y="1084"/>
                      <a:pt x="2114" y="1037"/>
                    </a:cubicBezTo>
                    <a:cubicBezTo>
                      <a:pt x="2153" y="1017"/>
                      <a:pt x="2190" y="996"/>
                      <a:pt x="2229" y="977"/>
                    </a:cubicBezTo>
                    <a:cubicBezTo>
                      <a:pt x="2247" y="966"/>
                      <a:pt x="2268" y="957"/>
                      <a:pt x="2288" y="948"/>
                    </a:cubicBezTo>
                    <a:lnTo>
                      <a:pt x="2288" y="948"/>
                    </a:lnTo>
                    <a:cubicBezTo>
                      <a:pt x="2290" y="948"/>
                      <a:pt x="2292" y="947"/>
                      <a:pt x="2293" y="946"/>
                    </a:cubicBezTo>
                    <a:cubicBezTo>
                      <a:pt x="2381" y="912"/>
                      <a:pt x="2468" y="882"/>
                      <a:pt x="2562" y="857"/>
                    </a:cubicBezTo>
                    <a:cubicBezTo>
                      <a:pt x="2604" y="848"/>
                      <a:pt x="2644" y="838"/>
                      <a:pt x="2686" y="830"/>
                    </a:cubicBezTo>
                    <a:cubicBezTo>
                      <a:pt x="2694" y="827"/>
                      <a:pt x="2703" y="826"/>
                      <a:pt x="2711" y="825"/>
                    </a:cubicBezTo>
                    <a:lnTo>
                      <a:pt x="2711" y="825"/>
                    </a:lnTo>
                    <a:cubicBezTo>
                      <a:pt x="2728" y="823"/>
                      <a:pt x="2743" y="822"/>
                      <a:pt x="2759" y="819"/>
                    </a:cubicBezTo>
                    <a:cubicBezTo>
                      <a:pt x="2832" y="812"/>
                      <a:pt x="2906" y="808"/>
                      <a:pt x="2979" y="808"/>
                    </a:cubicBezTo>
                    <a:cubicBezTo>
                      <a:pt x="2994" y="808"/>
                      <a:pt x="3008" y="809"/>
                      <a:pt x="3023" y="809"/>
                    </a:cubicBezTo>
                    <a:cubicBezTo>
                      <a:pt x="3078" y="810"/>
                      <a:pt x="3129" y="815"/>
                      <a:pt x="3183" y="819"/>
                    </a:cubicBezTo>
                    <a:cubicBezTo>
                      <a:pt x="3188" y="819"/>
                      <a:pt x="3192" y="819"/>
                      <a:pt x="3196" y="819"/>
                    </a:cubicBezTo>
                    <a:cubicBezTo>
                      <a:pt x="3200" y="819"/>
                      <a:pt x="3203" y="819"/>
                      <a:pt x="3204" y="818"/>
                    </a:cubicBezTo>
                    <a:lnTo>
                      <a:pt x="3204" y="818"/>
                    </a:lnTo>
                    <a:cubicBezTo>
                      <a:pt x="3228" y="823"/>
                      <a:pt x="3253" y="831"/>
                      <a:pt x="3267" y="833"/>
                    </a:cubicBezTo>
                    <a:cubicBezTo>
                      <a:pt x="3380" y="856"/>
                      <a:pt x="3492" y="888"/>
                      <a:pt x="3600" y="927"/>
                    </a:cubicBezTo>
                    <a:cubicBezTo>
                      <a:pt x="3624" y="935"/>
                      <a:pt x="3646" y="944"/>
                      <a:pt x="3669" y="952"/>
                    </a:cubicBezTo>
                    <a:lnTo>
                      <a:pt x="3669" y="952"/>
                    </a:lnTo>
                    <a:cubicBezTo>
                      <a:pt x="3682" y="957"/>
                      <a:pt x="3694" y="963"/>
                      <a:pt x="3705" y="969"/>
                    </a:cubicBezTo>
                    <a:cubicBezTo>
                      <a:pt x="3763" y="995"/>
                      <a:pt x="3820" y="1024"/>
                      <a:pt x="3875" y="1056"/>
                    </a:cubicBezTo>
                    <a:cubicBezTo>
                      <a:pt x="3995" y="1121"/>
                      <a:pt x="4109" y="1195"/>
                      <a:pt x="4219" y="1276"/>
                    </a:cubicBezTo>
                    <a:cubicBezTo>
                      <a:pt x="4221" y="1277"/>
                      <a:pt x="4274" y="1319"/>
                      <a:pt x="4275" y="1319"/>
                    </a:cubicBezTo>
                    <a:cubicBezTo>
                      <a:pt x="4275" y="1319"/>
                      <a:pt x="4270" y="1315"/>
                      <a:pt x="4257" y="1304"/>
                    </a:cubicBezTo>
                    <a:lnTo>
                      <a:pt x="4257" y="1304"/>
                    </a:lnTo>
                    <a:cubicBezTo>
                      <a:pt x="4287" y="1326"/>
                      <a:pt x="4316" y="1351"/>
                      <a:pt x="4344" y="1375"/>
                    </a:cubicBezTo>
                    <a:cubicBezTo>
                      <a:pt x="4431" y="1446"/>
                      <a:pt x="4520" y="1496"/>
                      <a:pt x="4616" y="1551"/>
                    </a:cubicBezTo>
                    <a:cubicBezTo>
                      <a:pt x="4666" y="1580"/>
                      <a:pt x="4719" y="1593"/>
                      <a:pt x="4771" y="1593"/>
                    </a:cubicBezTo>
                    <a:cubicBezTo>
                      <a:pt x="5006" y="1593"/>
                      <a:pt x="5221" y="1329"/>
                      <a:pt x="5070" y="1098"/>
                    </a:cubicBezTo>
                    <a:cubicBezTo>
                      <a:pt x="5020" y="1022"/>
                      <a:pt x="4970" y="935"/>
                      <a:pt x="4907" y="869"/>
                    </a:cubicBezTo>
                    <a:cubicBezTo>
                      <a:pt x="4857" y="815"/>
                      <a:pt x="4794" y="768"/>
                      <a:pt x="4737" y="723"/>
                    </a:cubicBezTo>
                    <a:cubicBezTo>
                      <a:pt x="4614" y="621"/>
                      <a:pt x="4485" y="526"/>
                      <a:pt x="4350" y="440"/>
                    </a:cubicBezTo>
                    <a:cubicBezTo>
                      <a:pt x="4132" y="299"/>
                      <a:pt x="3891" y="189"/>
                      <a:pt x="3645" y="112"/>
                    </a:cubicBezTo>
                    <a:cubicBezTo>
                      <a:pt x="3408" y="37"/>
                      <a:pt x="3158" y="0"/>
                      <a:pt x="2908"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496;p38">
                <a:extLst>
                  <a:ext uri="{FF2B5EF4-FFF2-40B4-BE49-F238E27FC236}">
                    <a16:creationId xmlns:a16="http://schemas.microsoft.com/office/drawing/2014/main" xmlns="" id="{21E3E290-A21D-DF5A-8BAE-F21308491387}"/>
                  </a:ext>
                </a:extLst>
              </p:cNvPr>
              <p:cNvSpPr/>
              <p:nvPr/>
            </p:nvSpPr>
            <p:spPr>
              <a:xfrm>
                <a:off x="4241175" y="1514425"/>
                <a:ext cx="29550" cy="38325"/>
              </a:xfrm>
              <a:custGeom>
                <a:avLst/>
                <a:gdLst/>
                <a:ahLst/>
                <a:cxnLst/>
                <a:rect l="l" t="t" r="r" b="b"/>
                <a:pathLst>
                  <a:path w="1182" h="1533" extrusionOk="0">
                    <a:moveTo>
                      <a:pt x="547" y="1"/>
                    </a:moveTo>
                    <a:cubicBezTo>
                      <a:pt x="518" y="4"/>
                      <a:pt x="491" y="9"/>
                      <a:pt x="465" y="12"/>
                    </a:cubicBezTo>
                    <a:cubicBezTo>
                      <a:pt x="461" y="14"/>
                      <a:pt x="457" y="16"/>
                      <a:pt x="452" y="18"/>
                    </a:cubicBezTo>
                    <a:lnTo>
                      <a:pt x="452" y="18"/>
                    </a:lnTo>
                    <a:cubicBezTo>
                      <a:pt x="392" y="27"/>
                      <a:pt x="339" y="42"/>
                      <a:pt x="279" y="75"/>
                    </a:cubicBezTo>
                    <a:cubicBezTo>
                      <a:pt x="246" y="93"/>
                      <a:pt x="217" y="117"/>
                      <a:pt x="190" y="141"/>
                    </a:cubicBezTo>
                    <a:cubicBezTo>
                      <a:pt x="161" y="166"/>
                      <a:pt x="140" y="201"/>
                      <a:pt x="117" y="230"/>
                    </a:cubicBezTo>
                    <a:cubicBezTo>
                      <a:pt x="70" y="298"/>
                      <a:pt x="46" y="382"/>
                      <a:pt x="30" y="462"/>
                    </a:cubicBezTo>
                    <a:cubicBezTo>
                      <a:pt x="17" y="525"/>
                      <a:pt x="6" y="589"/>
                      <a:pt x="4" y="654"/>
                    </a:cubicBezTo>
                    <a:cubicBezTo>
                      <a:pt x="1" y="724"/>
                      <a:pt x="12" y="793"/>
                      <a:pt x="22" y="861"/>
                    </a:cubicBezTo>
                    <a:cubicBezTo>
                      <a:pt x="33" y="947"/>
                      <a:pt x="56" y="1034"/>
                      <a:pt x="85" y="1115"/>
                    </a:cubicBezTo>
                    <a:cubicBezTo>
                      <a:pt x="130" y="1252"/>
                      <a:pt x="203" y="1377"/>
                      <a:pt x="332" y="1451"/>
                    </a:cubicBezTo>
                    <a:cubicBezTo>
                      <a:pt x="379" y="1479"/>
                      <a:pt x="432" y="1500"/>
                      <a:pt x="484" y="1513"/>
                    </a:cubicBezTo>
                    <a:cubicBezTo>
                      <a:pt x="539" y="1524"/>
                      <a:pt x="597" y="1532"/>
                      <a:pt x="654" y="1532"/>
                    </a:cubicBezTo>
                    <a:cubicBezTo>
                      <a:pt x="790" y="1531"/>
                      <a:pt x="918" y="1490"/>
                      <a:pt x="1018" y="1400"/>
                    </a:cubicBezTo>
                    <a:cubicBezTo>
                      <a:pt x="1079" y="1345"/>
                      <a:pt x="1108" y="1277"/>
                      <a:pt x="1138" y="1204"/>
                    </a:cubicBezTo>
                    <a:cubicBezTo>
                      <a:pt x="1149" y="1173"/>
                      <a:pt x="1155" y="1142"/>
                      <a:pt x="1160" y="1110"/>
                    </a:cubicBezTo>
                    <a:cubicBezTo>
                      <a:pt x="1178" y="977"/>
                      <a:pt x="1181" y="842"/>
                      <a:pt x="1178" y="706"/>
                    </a:cubicBezTo>
                    <a:cubicBezTo>
                      <a:pt x="1176" y="631"/>
                      <a:pt x="1168" y="554"/>
                      <a:pt x="1149" y="481"/>
                    </a:cubicBezTo>
                    <a:cubicBezTo>
                      <a:pt x="1144" y="457"/>
                      <a:pt x="1138" y="436"/>
                      <a:pt x="1128" y="413"/>
                    </a:cubicBezTo>
                    <a:cubicBezTo>
                      <a:pt x="1108" y="368"/>
                      <a:pt x="1092" y="323"/>
                      <a:pt x="1065" y="282"/>
                    </a:cubicBezTo>
                    <a:cubicBezTo>
                      <a:pt x="1008" y="201"/>
                      <a:pt x="939" y="125"/>
                      <a:pt x="848" y="80"/>
                    </a:cubicBezTo>
                    <a:cubicBezTo>
                      <a:pt x="800" y="56"/>
                      <a:pt x="748" y="33"/>
                      <a:pt x="694" y="20"/>
                    </a:cubicBezTo>
                    <a:cubicBezTo>
                      <a:pt x="678" y="17"/>
                      <a:pt x="662" y="15"/>
                      <a:pt x="646" y="12"/>
                    </a:cubicBezTo>
                    <a:cubicBezTo>
                      <a:pt x="614" y="9"/>
                      <a:pt x="581" y="2"/>
                      <a:pt x="54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497;p38">
                <a:extLst>
                  <a:ext uri="{FF2B5EF4-FFF2-40B4-BE49-F238E27FC236}">
                    <a16:creationId xmlns:a16="http://schemas.microsoft.com/office/drawing/2014/main" xmlns="" id="{3BAAFBA0-33EE-E501-D630-08CF4D2CA762}"/>
                  </a:ext>
                </a:extLst>
              </p:cNvPr>
              <p:cNvSpPr/>
              <p:nvPr/>
            </p:nvSpPr>
            <p:spPr>
              <a:xfrm>
                <a:off x="4410250" y="1477150"/>
                <a:ext cx="28500" cy="36750"/>
              </a:xfrm>
              <a:custGeom>
                <a:avLst/>
                <a:gdLst/>
                <a:ahLst/>
                <a:cxnLst/>
                <a:rect l="l" t="t" r="r" b="b"/>
                <a:pathLst>
                  <a:path w="1140" h="1470" extrusionOk="0">
                    <a:moveTo>
                      <a:pt x="540" y="1"/>
                    </a:moveTo>
                    <a:cubicBezTo>
                      <a:pt x="496" y="1"/>
                      <a:pt x="451" y="9"/>
                      <a:pt x="411" y="25"/>
                    </a:cubicBezTo>
                    <a:lnTo>
                      <a:pt x="411" y="25"/>
                    </a:lnTo>
                    <a:cubicBezTo>
                      <a:pt x="366" y="35"/>
                      <a:pt x="321" y="54"/>
                      <a:pt x="282" y="77"/>
                    </a:cubicBezTo>
                    <a:cubicBezTo>
                      <a:pt x="213" y="117"/>
                      <a:pt x="169" y="166"/>
                      <a:pt x="124" y="230"/>
                    </a:cubicBezTo>
                    <a:cubicBezTo>
                      <a:pt x="80" y="292"/>
                      <a:pt x="56" y="369"/>
                      <a:pt x="40" y="444"/>
                    </a:cubicBezTo>
                    <a:cubicBezTo>
                      <a:pt x="17" y="539"/>
                      <a:pt x="1" y="638"/>
                      <a:pt x="9" y="736"/>
                    </a:cubicBezTo>
                    <a:cubicBezTo>
                      <a:pt x="17" y="842"/>
                      <a:pt x="35" y="945"/>
                      <a:pt x="61" y="1047"/>
                    </a:cubicBezTo>
                    <a:cubicBezTo>
                      <a:pt x="88" y="1154"/>
                      <a:pt x="137" y="1265"/>
                      <a:pt x="221" y="1340"/>
                    </a:cubicBezTo>
                    <a:cubicBezTo>
                      <a:pt x="319" y="1427"/>
                      <a:pt x="441" y="1469"/>
                      <a:pt x="570" y="1469"/>
                    </a:cubicBezTo>
                    <a:cubicBezTo>
                      <a:pt x="670" y="1469"/>
                      <a:pt x="785" y="1445"/>
                      <a:pt x="868" y="1388"/>
                    </a:cubicBezTo>
                    <a:cubicBezTo>
                      <a:pt x="939" y="1340"/>
                      <a:pt x="977" y="1298"/>
                      <a:pt x="1026" y="1228"/>
                    </a:cubicBezTo>
                    <a:cubicBezTo>
                      <a:pt x="1058" y="1184"/>
                      <a:pt x="1078" y="1131"/>
                      <a:pt x="1096" y="1081"/>
                    </a:cubicBezTo>
                    <a:cubicBezTo>
                      <a:pt x="1125" y="1007"/>
                      <a:pt x="1134" y="922"/>
                      <a:pt x="1136" y="845"/>
                    </a:cubicBezTo>
                    <a:cubicBezTo>
                      <a:pt x="1139" y="774"/>
                      <a:pt x="1128" y="703"/>
                      <a:pt x="1118" y="633"/>
                    </a:cubicBezTo>
                    <a:cubicBezTo>
                      <a:pt x="1092" y="465"/>
                      <a:pt x="1021" y="305"/>
                      <a:pt x="908" y="177"/>
                    </a:cubicBezTo>
                    <a:cubicBezTo>
                      <a:pt x="843" y="103"/>
                      <a:pt x="756" y="54"/>
                      <a:pt x="664" y="22"/>
                    </a:cubicBezTo>
                    <a:cubicBezTo>
                      <a:pt x="625" y="8"/>
                      <a:pt x="583" y="1"/>
                      <a:pt x="540"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498;p38">
                <a:extLst>
                  <a:ext uri="{FF2B5EF4-FFF2-40B4-BE49-F238E27FC236}">
                    <a16:creationId xmlns:a16="http://schemas.microsoft.com/office/drawing/2014/main" xmlns="" id="{E28B01B2-740C-608F-EF12-8CC5DBA3E043}"/>
                  </a:ext>
                </a:extLst>
              </p:cNvPr>
              <p:cNvSpPr/>
              <p:nvPr/>
            </p:nvSpPr>
            <p:spPr>
              <a:xfrm>
                <a:off x="3998150" y="1216150"/>
                <a:ext cx="15550" cy="62000"/>
              </a:xfrm>
              <a:custGeom>
                <a:avLst/>
                <a:gdLst/>
                <a:ahLst/>
                <a:cxnLst/>
                <a:rect l="l" t="t" r="r" b="b"/>
                <a:pathLst>
                  <a:path w="622" h="2480" extrusionOk="0">
                    <a:moveTo>
                      <a:pt x="476" y="0"/>
                    </a:moveTo>
                    <a:cubicBezTo>
                      <a:pt x="476" y="0"/>
                      <a:pt x="1" y="950"/>
                      <a:pt x="622" y="2479"/>
                    </a:cubicBezTo>
                    <a:lnTo>
                      <a:pt x="476"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7499;p38">
                <a:extLst>
                  <a:ext uri="{FF2B5EF4-FFF2-40B4-BE49-F238E27FC236}">
                    <a16:creationId xmlns:a16="http://schemas.microsoft.com/office/drawing/2014/main" xmlns="" id="{D7EFF6CA-5870-C6C0-5173-6937D17D7A8B}"/>
                  </a:ext>
                </a:extLst>
              </p:cNvPr>
              <p:cNvSpPr/>
              <p:nvPr/>
            </p:nvSpPr>
            <p:spPr>
              <a:xfrm>
                <a:off x="3947775" y="1282150"/>
                <a:ext cx="46050" cy="10100"/>
              </a:xfrm>
              <a:custGeom>
                <a:avLst/>
                <a:gdLst/>
                <a:ahLst/>
                <a:cxnLst/>
                <a:rect l="l" t="t" r="r" b="b"/>
                <a:pathLst>
                  <a:path w="1842" h="404" extrusionOk="0">
                    <a:moveTo>
                      <a:pt x="1212" y="1"/>
                    </a:moveTo>
                    <a:cubicBezTo>
                      <a:pt x="447" y="1"/>
                      <a:pt x="1" y="404"/>
                      <a:pt x="1" y="404"/>
                    </a:cubicBezTo>
                    <a:lnTo>
                      <a:pt x="1841" y="88"/>
                    </a:lnTo>
                    <a:cubicBezTo>
                      <a:pt x="1613" y="26"/>
                      <a:pt x="1403" y="1"/>
                      <a:pt x="121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7500;p38">
                <a:extLst>
                  <a:ext uri="{FF2B5EF4-FFF2-40B4-BE49-F238E27FC236}">
                    <a16:creationId xmlns:a16="http://schemas.microsoft.com/office/drawing/2014/main" xmlns="" id="{058CF2C0-4BF5-3696-0BE2-C47AEDA75814}"/>
                  </a:ext>
                </a:extLst>
              </p:cNvPr>
              <p:cNvSpPr/>
              <p:nvPr/>
            </p:nvSpPr>
            <p:spPr>
              <a:xfrm>
                <a:off x="4163100" y="1418600"/>
                <a:ext cx="168375" cy="191500"/>
              </a:xfrm>
              <a:custGeom>
                <a:avLst/>
                <a:gdLst/>
                <a:ahLst/>
                <a:cxnLst/>
                <a:rect l="l" t="t" r="r" b="b"/>
                <a:pathLst>
                  <a:path w="6735" h="7660" fill="none" extrusionOk="0">
                    <a:moveTo>
                      <a:pt x="994" y="6672"/>
                    </a:moveTo>
                    <a:cubicBezTo>
                      <a:pt x="319" y="5863"/>
                      <a:pt x="1" y="4765"/>
                      <a:pt x="143" y="3720"/>
                    </a:cubicBezTo>
                    <a:cubicBezTo>
                      <a:pt x="284" y="2676"/>
                      <a:pt x="887" y="1710"/>
                      <a:pt x="1746" y="1101"/>
                    </a:cubicBezTo>
                    <a:cubicBezTo>
                      <a:pt x="3290" y="1"/>
                      <a:pt x="4783" y="1047"/>
                      <a:pt x="5165" y="1524"/>
                    </a:cubicBezTo>
                    <a:cubicBezTo>
                      <a:pt x="6735" y="3488"/>
                      <a:pt x="6361" y="6209"/>
                      <a:pt x="4618" y="7176"/>
                    </a:cubicBezTo>
                    <a:cubicBezTo>
                      <a:pt x="3750" y="7660"/>
                      <a:pt x="1920" y="7571"/>
                      <a:pt x="1141" y="6796"/>
                    </a:cubicBezTo>
                    <a:close/>
                  </a:path>
                </a:pathLst>
              </a:custGeom>
              <a:solidFill>
                <a:srgbClr val="E45B1C"/>
              </a:solidFill>
              <a:ln w="15775"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7501;p38">
                <a:extLst>
                  <a:ext uri="{FF2B5EF4-FFF2-40B4-BE49-F238E27FC236}">
                    <a16:creationId xmlns:a16="http://schemas.microsoft.com/office/drawing/2014/main" xmlns="" id="{34FBD931-9E05-4074-3032-325402F1914B}"/>
                  </a:ext>
                </a:extLst>
              </p:cNvPr>
              <p:cNvSpPr/>
              <p:nvPr/>
            </p:nvSpPr>
            <p:spPr>
              <a:xfrm>
                <a:off x="4090825" y="1507275"/>
                <a:ext cx="85125" cy="43500"/>
              </a:xfrm>
              <a:custGeom>
                <a:avLst/>
                <a:gdLst/>
                <a:ahLst/>
                <a:cxnLst/>
                <a:rect l="l" t="t" r="r" b="b"/>
                <a:pathLst>
                  <a:path w="3405" h="1740" extrusionOk="0">
                    <a:moveTo>
                      <a:pt x="332" y="0"/>
                    </a:moveTo>
                    <a:cubicBezTo>
                      <a:pt x="315" y="0"/>
                      <a:pt x="298" y="2"/>
                      <a:pt x="280" y="5"/>
                    </a:cubicBezTo>
                    <a:cubicBezTo>
                      <a:pt x="238" y="7"/>
                      <a:pt x="199" y="20"/>
                      <a:pt x="164" y="43"/>
                    </a:cubicBezTo>
                    <a:cubicBezTo>
                      <a:pt x="99" y="80"/>
                      <a:pt x="36" y="156"/>
                      <a:pt x="18" y="230"/>
                    </a:cubicBezTo>
                    <a:cubicBezTo>
                      <a:pt x="0" y="311"/>
                      <a:pt x="4" y="402"/>
                      <a:pt x="51" y="473"/>
                    </a:cubicBezTo>
                    <a:cubicBezTo>
                      <a:pt x="67" y="495"/>
                      <a:pt x="83" y="515"/>
                      <a:pt x="99" y="537"/>
                    </a:cubicBezTo>
                    <a:cubicBezTo>
                      <a:pt x="139" y="576"/>
                      <a:pt x="186" y="602"/>
                      <a:pt x="238" y="618"/>
                    </a:cubicBezTo>
                    <a:cubicBezTo>
                      <a:pt x="596" y="762"/>
                      <a:pt x="956" y="908"/>
                      <a:pt x="1314" y="1050"/>
                    </a:cubicBezTo>
                    <a:cubicBezTo>
                      <a:pt x="1671" y="1194"/>
                      <a:pt x="2032" y="1339"/>
                      <a:pt x="2389" y="1483"/>
                    </a:cubicBezTo>
                    <a:cubicBezTo>
                      <a:pt x="2591" y="1564"/>
                      <a:pt x="2793" y="1647"/>
                      <a:pt x="2997" y="1728"/>
                    </a:cubicBezTo>
                    <a:cubicBezTo>
                      <a:pt x="3023" y="1735"/>
                      <a:pt x="3048" y="1739"/>
                      <a:pt x="3073" y="1739"/>
                    </a:cubicBezTo>
                    <a:cubicBezTo>
                      <a:pt x="3090" y="1739"/>
                      <a:pt x="3106" y="1737"/>
                      <a:pt x="3123" y="1734"/>
                    </a:cubicBezTo>
                    <a:cubicBezTo>
                      <a:pt x="3165" y="1732"/>
                      <a:pt x="3204" y="1720"/>
                      <a:pt x="3240" y="1697"/>
                    </a:cubicBezTo>
                    <a:cubicBezTo>
                      <a:pt x="3304" y="1660"/>
                      <a:pt x="3367" y="1584"/>
                      <a:pt x="3385" y="1509"/>
                    </a:cubicBezTo>
                    <a:cubicBezTo>
                      <a:pt x="3405" y="1428"/>
                      <a:pt x="3400" y="1338"/>
                      <a:pt x="3353" y="1267"/>
                    </a:cubicBezTo>
                    <a:cubicBezTo>
                      <a:pt x="3337" y="1244"/>
                      <a:pt x="3320" y="1225"/>
                      <a:pt x="3304" y="1202"/>
                    </a:cubicBezTo>
                    <a:cubicBezTo>
                      <a:pt x="3267" y="1163"/>
                      <a:pt x="3220" y="1136"/>
                      <a:pt x="3165" y="1121"/>
                    </a:cubicBezTo>
                    <a:cubicBezTo>
                      <a:pt x="2808" y="977"/>
                      <a:pt x="2447" y="832"/>
                      <a:pt x="2090" y="689"/>
                    </a:cubicBezTo>
                    <a:cubicBezTo>
                      <a:pt x="1732" y="545"/>
                      <a:pt x="1372" y="400"/>
                      <a:pt x="1014" y="256"/>
                    </a:cubicBezTo>
                    <a:cubicBezTo>
                      <a:pt x="812" y="175"/>
                      <a:pt x="610" y="93"/>
                      <a:pt x="406" y="12"/>
                    </a:cubicBezTo>
                    <a:cubicBezTo>
                      <a:pt x="381" y="4"/>
                      <a:pt x="357" y="0"/>
                      <a:pt x="332"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7502;p38">
                <a:extLst>
                  <a:ext uri="{FF2B5EF4-FFF2-40B4-BE49-F238E27FC236}">
                    <a16:creationId xmlns:a16="http://schemas.microsoft.com/office/drawing/2014/main" xmlns="" id="{1321BCDC-8126-481B-1837-3449D546B872}"/>
                  </a:ext>
                </a:extLst>
              </p:cNvPr>
              <p:cNvSpPr/>
              <p:nvPr/>
            </p:nvSpPr>
            <p:spPr>
              <a:xfrm>
                <a:off x="4359675" y="1406150"/>
                <a:ext cx="142550" cy="187300"/>
              </a:xfrm>
              <a:custGeom>
                <a:avLst/>
                <a:gdLst/>
                <a:ahLst/>
                <a:cxnLst/>
                <a:rect l="l" t="t" r="r" b="b"/>
                <a:pathLst>
                  <a:path w="5702" h="7492" fill="none" extrusionOk="0">
                    <a:moveTo>
                      <a:pt x="1728" y="5658"/>
                    </a:moveTo>
                    <a:cubicBezTo>
                      <a:pt x="288" y="4705"/>
                      <a:pt x="1" y="151"/>
                      <a:pt x="2840" y="77"/>
                    </a:cubicBezTo>
                    <a:cubicBezTo>
                      <a:pt x="5701" y="1"/>
                      <a:pt x="5353" y="7492"/>
                      <a:pt x="1873" y="5782"/>
                    </a:cubicBezTo>
                  </a:path>
                </a:pathLst>
              </a:custGeom>
              <a:solidFill>
                <a:srgbClr val="E45B1C"/>
              </a:solidFill>
              <a:ln w="15775"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7503;p38">
                <a:extLst>
                  <a:ext uri="{FF2B5EF4-FFF2-40B4-BE49-F238E27FC236}">
                    <a16:creationId xmlns:a16="http://schemas.microsoft.com/office/drawing/2014/main" xmlns="" id="{5CD40A89-F0BF-A0F2-3DF9-133D4BD66A27}"/>
                  </a:ext>
                </a:extLst>
              </p:cNvPr>
              <p:cNvSpPr/>
              <p:nvPr/>
            </p:nvSpPr>
            <p:spPr>
              <a:xfrm>
                <a:off x="3942900" y="1163700"/>
                <a:ext cx="637250" cy="465625"/>
              </a:xfrm>
              <a:custGeom>
                <a:avLst/>
                <a:gdLst/>
                <a:ahLst/>
                <a:cxnLst/>
                <a:rect l="l" t="t" r="r" b="b"/>
                <a:pathLst>
                  <a:path w="25490" h="18625" extrusionOk="0">
                    <a:moveTo>
                      <a:pt x="10328" y="1"/>
                    </a:moveTo>
                    <a:cubicBezTo>
                      <a:pt x="8351" y="1"/>
                      <a:pt x="4531" y="1407"/>
                      <a:pt x="2879" y="5098"/>
                    </a:cubicBezTo>
                    <a:cubicBezTo>
                      <a:pt x="0" y="6411"/>
                      <a:pt x="1166" y="10071"/>
                      <a:pt x="2073" y="11533"/>
                    </a:cubicBezTo>
                    <a:cubicBezTo>
                      <a:pt x="2130" y="11623"/>
                      <a:pt x="2187" y="11709"/>
                      <a:pt x="2242" y="11785"/>
                    </a:cubicBezTo>
                    <a:cubicBezTo>
                      <a:pt x="2280" y="12188"/>
                      <a:pt x="2343" y="12631"/>
                      <a:pt x="2440" y="13118"/>
                    </a:cubicBezTo>
                    <a:cubicBezTo>
                      <a:pt x="3113" y="16486"/>
                      <a:pt x="5162" y="18087"/>
                      <a:pt x="5596" y="18461"/>
                    </a:cubicBezTo>
                    <a:cubicBezTo>
                      <a:pt x="5726" y="18574"/>
                      <a:pt x="5836" y="18625"/>
                      <a:pt x="5928" y="18625"/>
                    </a:cubicBezTo>
                    <a:cubicBezTo>
                      <a:pt x="6770" y="18625"/>
                      <a:pt x="6060" y="14292"/>
                      <a:pt x="6060" y="14292"/>
                    </a:cubicBezTo>
                    <a:lnTo>
                      <a:pt x="6060" y="14292"/>
                    </a:lnTo>
                    <a:cubicBezTo>
                      <a:pt x="6229" y="14598"/>
                      <a:pt x="6391" y="14721"/>
                      <a:pt x="6535" y="14721"/>
                    </a:cubicBezTo>
                    <a:cubicBezTo>
                      <a:pt x="6912" y="14721"/>
                      <a:pt x="7164" y="13886"/>
                      <a:pt x="7082" y="13300"/>
                    </a:cubicBezTo>
                    <a:cubicBezTo>
                      <a:pt x="6904" y="12023"/>
                      <a:pt x="6543" y="11054"/>
                      <a:pt x="6220" y="10393"/>
                    </a:cubicBezTo>
                    <a:lnTo>
                      <a:pt x="6220" y="10393"/>
                    </a:lnTo>
                    <a:cubicBezTo>
                      <a:pt x="6280" y="10410"/>
                      <a:pt x="6335" y="10419"/>
                      <a:pt x="6386" y="10419"/>
                    </a:cubicBezTo>
                    <a:cubicBezTo>
                      <a:pt x="6611" y="10419"/>
                      <a:pt x="6750" y="10246"/>
                      <a:pt x="6842" y="9875"/>
                    </a:cubicBezTo>
                    <a:cubicBezTo>
                      <a:pt x="6954" y="9429"/>
                      <a:pt x="6770" y="8976"/>
                      <a:pt x="6553" y="8630"/>
                    </a:cubicBezTo>
                    <a:lnTo>
                      <a:pt x="6553" y="8630"/>
                    </a:lnTo>
                    <a:cubicBezTo>
                      <a:pt x="7050" y="9154"/>
                      <a:pt x="7890" y="9825"/>
                      <a:pt x="8935" y="9825"/>
                    </a:cubicBezTo>
                    <a:cubicBezTo>
                      <a:pt x="9376" y="9825"/>
                      <a:pt x="9853" y="9706"/>
                      <a:pt x="10357" y="9405"/>
                    </a:cubicBezTo>
                    <a:cubicBezTo>
                      <a:pt x="11710" y="10195"/>
                      <a:pt x="13391" y="10663"/>
                      <a:pt x="14922" y="10663"/>
                    </a:cubicBezTo>
                    <a:cubicBezTo>
                      <a:pt x="15737" y="10663"/>
                      <a:pt x="16509" y="10531"/>
                      <a:pt x="17166" y="10244"/>
                    </a:cubicBezTo>
                    <a:cubicBezTo>
                      <a:pt x="18151" y="9815"/>
                      <a:pt x="18137" y="9016"/>
                      <a:pt x="17404" y="8106"/>
                    </a:cubicBezTo>
                    <a:lnTo>
                      <a:pt x="17404" y="8106"/>
                    </a:lnTo>
                    <a:cubicBezTo>
                      <a:pt x="18728" y="8559"/>
                      <a:pt x="20066" y="8896"/>
                      <a:pt x="21108" y="8896"/>
                    </a:cubicBezTo>
                    <a:cubicBezTo>
                      <a:pt x="21364" y="8896"/>
                      <a:pt x="21602" y="8876"/>
                      <a:pt x="21817" y="8832"/>
                    </a:cubicBezTo>
                    <a:cubicBezTo>
                      <a:pt x="25489" y="8087"/>
                      <a:pt x="23267" y="3633"/>
                      <a:pt x="19597" y="3633"/>
                    </a:cubicBezTo>
                    <a:cubicBezTo>
                      <a:pt x="19228" y="3633"/>
                      <a:pt x="18844" y="3678"/>
                      <a:pt x="18451" y="3777"/>
                    </a:cubicBezTo>
                    <a:cubicBezTo>
                      <a:pt x="21312" y="1787"/>
                      <a:pt x="18981" y="815"/>
                      <a:pt x="16510" y="815"/>
                    </a:cubicBezTo>
                    <a:cubicBezTo>
                      <a:pt x="16258" y="815"/>
                      <a:pt x="16004" y="825"/>
                      <a:pt x="15755" y="845"/>
                    </a:cubicBezTo>
                    <a:cubicBezTo>
                      <a:pt x="12929" y="1075"/>
                      <a:pt x="10787" y="1516"/>
                      <a:pt x="10787" y="1516"/>
                    </a:cubicBezTo>
                    <a:cubicBezTo>
                      <a:pt x="12111" y="584"/>
                      <a:pt x="11602" y="1"/>
                      <a:pt x="10328"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7504;p38">
                <a:extLst>
                  <a:ext uri="{FF2B5EF4-FFF2-40B4-BE49-F238E27FC236}">
                    <a16:creationId xmlns:a16="http://schemas.microsoft.com/office/drawing/2014/main" xmlns="" id="{3837F860-AB1E-CCA8-1A58-5A721082F5E2}"/>
                  </a:ext>
                </a:extLst>
              </p:cNvPr>
              <p:cNvSpPr/>
              <p:nvPr/>
            </p:nvSpPr>
            <p:spPr>
              <a:xfrm>
                <a:off x="4247375" y="1524000"/>
                <a:ext cx="8100" cy="7925"/>
              </a:xfrm>
              <a:custGeom>
                <a:avLst/>
                <a:gdLst/>
                <a:ahLst/>
                <a:cxnLst/>
                <a:rect l="l" t="t" r="r" b="b"/>
                <a:pathLst>
                  <a:path w="324" h="317" extrusionOk="0">
                    <a:moveTo>
                      <a:pt x="162" y="1"/>
                    </a:moveTo>
                    <a:cubicBezTo>
                      <a:pt x="79" y="1"/>
                      <a:pt x="0" y="74"/>
                      <a:pt x="5" y="159"/>
                    </a:cubicBezTo>
                    <a:cubicBezTo>
                      <a:pt x="8" y="247"/>
                      <a:pt x="73" y="316"/>
                      <a:pt x="162" y="316"/>
                    </a:cubicBezTo>
                    <a:cubicBezTo>
                      <a:pt x="244" y="316"/>
                      <a:pt x="324" y="244"/>
                      <a:pt x="320" y="159"/>
                    </a:cubicBezTo>
                    <a:cubicBezTo>
                      <a:pt x="315" y="74"/>
                      <a:pt x="251" y="1"/>
                      <a:pt x="1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7505;p38">
                <a:extLst>
                  <a:ext uri="{FF2B5EF4-FFF2-40B4-BE49-F238E27FC236}">
                    <a16:creationId xmlns:a16="http://schemas.microsoft.com/office/drawing/2014/main" xmlns="" id="{F6CD1C10-A585-B78A-FFA8-4F8E5B03DD5D}"/>
                  </a:ext>
                </a:extLst>
              </p:cNvPr>
              <p:cNvSpPr/>
              <p:nvPr/>
            </p:nvSpPr>
            <p:spPr>
              <a:xfrm>
                <a:off x="4272400" y="1618200"/>
                <a:ext cx="75625" cy="42600"/>
              </a:xfrm>
              <a:custGeom>
                <a:avLst/>
                <a:gdLst/>
                <a:ahLst/>
                <a:cxnLst/>
                <a:rect l="l" t="t" r="r" b="b"/>
                <a:pathLst>
                  <a:path w="3025" h="1704" fill="none" extrusionOk="0">
                    <a:moveTo>
                      <a:pt x="0" y="96"/>
                    </a:moveTo>
                    <a:cubicBezTo>
                      <a:pt x="0" y="96"/>
                      <a:pt x="662" y="1704"/>
                      <a:pt x="3024" y="1"/>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7506;p38">
                <a:extLst>
                  <a:ext uri="{FF2B5EF4-FFF2-40B4-BE49-F238E27FC236}">
                    <a16:creationId xmlns:a16="http://schemas.microsoft.com/office/drawing/2014/main" xmlns="" id="{1F82603A-927E-37E9-4819-9BEAC065D442}"/>
                  </a:ext>
                </a:extLst>
              </p:cNvPr>
              <p:cNvSpPr/>
              <p:nvPr/>
            </p:nvSpPr>
            <p:spPr>
              <a:xfrm>
                <a:off x="4359675" y="1506550"/>
                <a:ext cx="41675" cy="81575"/>
              </a:xfrm>
              <a:custGeom>
                <a:avLst/>
                <a:gdLst/>
                <a:ahLst/>
                <a:cxnLst/>
                <a:rect l="l" t="t" r="r" b="b"/>
                <a:pathLst>
                  <a:path w="1667" h="3263" extrusionOk="0">
                    <a:moveTo>
                      <a:pt x="457" y="0"/>
                    </a:moveTo>
                    <a:lnTo>
                      <a:pt x="1" y="3262"/>
                    </a:lnTo>
                    <a:lnTo>
                      <a:pt x="1666" y="2656"/>
                    </a:lnTo>
                    <a:lnTo>
                      <a:pt x="4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7507;p38">
                <a:extLst>
                  <a:ext uri="{FF2B5EF4-FFF2-40B4-BE49-F238E27FC236}">
                    <a16:creationId xmlns:a16="http://schemas.microsoft.com/office/drawing/2014/main" xmlns="" id="{97F0D1BE-C7CE-C6A0-2429-552E64F5A739}"/>
                  </a:ext>
                </a:extLst>
              </p:cNvPr>
              <p:cNvSpPr/>
              <p:nvPr/>
            </p:nvSpPr>
            <p:spPr>
              <a:xfrm>
                <a:off x="4359675" y="1506550"/>
                <a:ext cx="41675" cy="81575"/>
              </a:xfrm>
              <a:custGeom>
                <a:avLst/>
                <a:gdLst/>
                <a:ahLst/>
                <a:cxnLst/>
                <a:rect l="l" t="t" r="r" b="b"/>
                <a:pathLst>
                  <a:path w="1667" h="3263" fill="none" extrusionOk="0">
                    <a:moveTo>
                      <a:pt x="457" y="0"/>
                    </a:moveTo>
                    <a:lnTo>
                      <a:pt x="1666" y="2656"/>
                    </a:lnTo>
                    <a:lnTo>
                      <a:pt x="1" y="3262"/>
                    </a:lnTo>
                  </a:path>
                </a:pathLst>
              </a:custGeom>
              <a:noFill/>
              <a:ln w="2425" cap="flat" cmpd="sng">
                <a:solidFill>
                  <a:srgbClr val="FFFFFF"/>
                </a:solidFill>
                <a:prstDash val="solid"/>
                <a:miter lim="1617"/>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7508;p38">
                <a:extLst>
                  <a:ext uri="{FF2B5EF4-FFF2-40B4-BE49-F238E27FC236}">
                    <a16:creationId xmlns:a16="http://schemas.microsoft.com/office/drawing/2014/main" xmlns="" id="{4F85E235-3CCB-D5A1-645F-DDFDF86E9B12}"/>
                  </a:ext>
                </a:extLst>
              </p:cNvPr>
              <p:cNvSpPr/>
              <p:nvPr/>
            </p:nvSpPr>
            <p:spPr>
              <a:xfrm>
                <a:off x="4358175" y="1506550"/>
                <a:ext cx="43175" cy="79950"/>
              </a:xfrm>
              <a:custGeom>
                <a:avLst/>
                <a:gdLst/>
                <a:ahLst/>
                <a:cxnLst/>
                <a:rect l="l" t="t" r="r" b="b"/>
                <a:pathLst>
                  <a:path w="1727" h="3198" fill="none" extrusionOk="0">
                    <a:moveTo>
                      <a:pt x="517" y="0"/>
                    </a:moveTo>
                    <a:lnTo>
                      <a:pt x="1726" y="2656"/>
                    </a:lnTo>
                    <a:lnTo>
                      <a:pt x="1" y="3198"/>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7509;p38">
                <a:extLst>
                  <a:ext uri="{FF2B5EF4-FFF2-40B4-BE49-F238E27FC236}">
                    <a16:creationId xmlns:a16="http://schemas.microsoft.com/office/drawing/2014/main" xmlns="" id="{8E801C0D-301E-D1CC-3F36-2363D2E92EF1}"/>
                  </a:ext>
                </a:extLst>
              </p:cNvPr>
              <p:cNvSpPr/>
              <p:nvPr/>
            </p:nvSpPr>
            <p:spPr>
              <a:xfrm>
                <a:off x="4310400" y="1478300"/>
                <a:ext cx="75500" cy="34325"/>
              </a:xfrm>
              <a:custGeom>
                <a:avLst/>
                <a:gdLst/>
                <a:ahLst/>
                <a:cxnLst/>
                <a:rect l="l" t="t" r="r" b="b"/>
                <a:pathLst>
                  <a:path w="3020" h="1373" extrusionOk="0">
                    <a:moveTo>
                      <a:pt x="1386" y="645"/>
                    </a:moveTo>
                    <a:cubicBezTo>
                      <a:pt x="1382" y="646"/>
                      <a:pt x="1379" y="646"/>
                      <a:pt x="1375" y="647"/>
                    </a:cubicBezTo>
                    <a:cubicBezTo>
                      <a:pt x="1379" y="646"/>
                      <a:pt x="1382" y="646"/>
                      <a:pt x="1386" y="645"/>
                    </a:cubicBezTo>
                    <a:close/>
                    <a:moveTo>
                      <a:pt x="1713" y="644"/>
                    </a:moveTo>
                    <a:cubicBezTo>
                      <a:pt x="1720" y="645"/>
                      <a:pt x="1727" y="646"/>
                      <a:pt x="1734" y="647"/>
                    </a:cubicBezTo>
                    <a:cubicBezTo>
                      <a:pt x="1727" y="646"/>
                      <a:pt x="1720" y="645"/>
                      <a:pt x="1713" y="644"/>
                    </a:cubicBezTo>
                    <a:close/>
                    <a:moveTo>
                      <a:pt x="1941" y="702"/>
                    </a:moveTo>
                    <a:cubicBezTo>
                      <a:pt x="1960" y="710"/>
                      <a:pt x="1979" y="718"/>
                      <a:pt x="1997" y="727"/>
                    </a:cubicBezTo>
                    <a:lnTo>
                      <a:pt x="1997" y="727"/>
                    </a:lnTo>
                    <a:cubicBezTo>
                      <a:pt x="1978" y="719"/>
                      <a:pt x="1959" y="710"/>
                      <a:pt x="1941" y="702"/>
                    </a:cubicBezTo>
                    <a:close/>
                    <a:moveTo>
                      <a:pt x="1998" y="727"/>
                    </a:moveTo>
                    <a:cubicBezTo>
                      <a:pt x="2004" y="729"/>
                      <a:pt x="2010" y="732"/>
                      <a:pt x="2015" y="734"/>
                    </a:cubicBezTo>
                    <a:cubicBezTo>
                      <a:pt x="2010" y="732"/>
                      <a:pt x="2004" y="730"/>
                      <a:pt x="1998" y="727"/>
                    </a:cubicBezTo>
                    <a:close/>
                    <a:moveTo>
                      <a:pt x="879" y="871"/>
                    </a:moveTo>
                    <a:cubicBezTo>
                      <a:pt x="872" y="877"/>
                      <a:pt x="865" y="882"/>
                      <a:pt x="857" y="888"/>
                    </a:cubicBezTo>
                    <a:cubicBezTo>
                      <a:pt x="865" y="882"/>
                      <a:pt x="872" y="877"/>
                      <a:pt x="879" y="871"/>
                    </a:cubicBezTo>
                    <a:close/>
                    <a:moveTo>
                      <a:pt x="2235" y="867"/>
                    </a:moveTo>
                    <a:cubicBezTo>
                      <a:pt x="2245" y="875"/>
                      <a:pt x="2256" y="883"/>
                      <a:pt x="2266" y="891"/>
                    </a:cubicBezTo>
                    <a:cubicBezTo>
                      <a:pt x="2255" y="883"/>
                      <a:pt x="2245" y="875"/>
                      <a:pt x="2235" y="867"/>
                    </a:cubicBezTo>
                    <a:close/>
                    <a:moveTo>
                      <a:pt x="713" y="1028"/>
                    </a:moveTo>
                    <a:cubicBezTo>
                      <a:pt x="704" y="1041"/>
                      <a:pt x="695" y="1053"/>
                      <a:pt x="686" y="1065"/>
                    </a:cubicBezTo>
                    <a:lnTo>
                      <a:pt x="686" y="1065"/>
                    </a:lnTo>
                    <a:cubicBezTo>
                      <a:pt x="695" y="1053"/>
                      <a:pt x="704" y="1041"/>
                      <a:pt x="713" y="1028"/>
                    </a:cubicBezTo>
                    <a:close/>
                    <a:moveTo>
                      <a:pt x="2397" y="1024"/>
                    </a:moveTo>
                    <a:cubicBezTo>
                      <a:pt x="2408" y="1035"/>
                      <a:pt x="2416" y="1048"/>
                      <a:pt x="2426" y="1059"/>
                    </a:cubicBezTo>
                    <a:cubicBezTo>
                      <a:pt x="2428" y="1063"/>
                      <a:pt x="2430" y="1066"/>
                      <a:pt x="2432" y="1069"/>
                    </a:cubicBezTo>
                    <a:lnTo>
                      <a:pt x="2432" y="1069"/>
                    </a:lnTo>
                    <a:cubicBezTo>
                      <a:pt x="2420" y="1054"/>
                      <a:pt x="2409" y="1039"/>
                      <a:pt x="2397" y="1024"/>
                    </a:cubicBezTo>
                    <a:close/>
                    <a:moveTo>
                      <a:pt x="1540" y="1"/>
                    </a:moveTo>
                    <a:cubicBezTo>
                      <a:pt x="1523" y="1"/>
                      <a:pt x="1505" y="1"/>
                      <a:pt x="1488" y="2"/>
                    </a:cubicBezTo>
                    <a:cubicBezTo>
                      <a:pt x="1370" y="8"/>
                      <a:pt x="1249" y="24"/>
                      <a:pt x="1136" y="55"/>
                    </a:cubicBezTo>
                    <a:cubicBezTo>
                      <a:pt x="1022" y="86"/>
                      <a:pt x="912" y="129"/>
                      <a:pt x="807" y="179"/>
                    </a:cubicBezTo>
                    <a:cubicBezTo>
                      <a:pt x="722" y="220"/>
                      <a:pt x="642" y="268"/>
                      <a:pt x="568" y="323"/>
                    </a:cubicBezTo>
                    <a:cubicBezTo>
                      <a:pt x="464" y="401"/>
                      <a:pt x="366" y="482"/>
                      <a:pt x="278" y="581"/>
                    </a:cubicBezTo>
                    <a:cubicBezTo>
                      <a:pt x="194" y="678"/>
                      <a:pt x="115" y="784"/>
                      <a:pt x="55" y="897"/>
                    </a:cubicBezTo>
                    <a:cubicBezTo>
                      <a:pt x="15" y="970"/>
                      <a:pt x="0" y="1059"/>
                      <a:pt x="23" y="1140"/>
                    </a:cubicBezTo>
                    <a:cubicBezTo>
                      <a:pt x="42" y="1213"/>
                      <a:pt x="99" y="1292"/>
                      <a:pt x="168" y="1328"/>
                    </a:cubicBezTo>
                    <a:cubicBezTo>
                      <a:pt x="218" y="1354"/>
                      <a:pt x="276" y="1372"/>
                      <a:pt x="333" y="1372"/>
                    </a:cubicBezTo>
                    <a:cubicBezTo>
                      <a:pt x="359" y="1372"/>
                      <a:pt x="386" y="1369"/>
                      <a:pt x="411" y="1360"/>
                    </a:cubicBezTo>
                    <a:cubicBezTo>
                      <a:pt x="479" y="1341"/>
                      <a:pt x="552" y="1292"/>
                      <a:pt x="591" y="1219"/>
                    </a:cubicBezTo>
                    <a:cubicBezTo>
                      <a:pt x="617" y="1170"/>
                      <a:pt x="646" y="1123"/>
                      <a:pt x="678" y="1076"/>
                    </a:cubicBezTo>
                    <a:lnTo>
                      <a:pt x="678" y="1076"/>
                    </a:lnTo>
                    <a:cubicBezTo>
                      <a:pt x="743" y="997"/>
                      <a:pt x="817" y="923"/>
                      <a:pt x="899" y="858"/>
                    </a:cubicBezTo>
                    <a:lnTo>
                      <a:pt x="899" y="858"/>
                    </a:lnTo>
                    <a:cubicBezTo>
                      <a:pt x="971" y="806"/>
                      <a:pt x="1047" y="761"/>
                      <a:pt x="1128" y="723"/>
                    </a:cubicBezTo>
                    <a:lnTo>
                      <a:pt x="1128" y="723"/>
                    </a:lnTo>
                    <a:cubicBezTo>
                      <a:pt x="1221" y="686"/>
                      <a:pt x="1319" y="659"/>
                      <a:pt x="1418" y="642"/>
                    </a:cubicBezTo>
                    <a:lnTo>
                      <a:pt x="1418" y="642"/>
                    </a:lnTo>
                    <a:cubicBezTo>
                      <a:pt x="1464" y="637"/>
                      <a:pt x="1509" y="635"/>
                      <a:pt x="1555" y="635"/>
                    </a:cubicBezTo>
                    <a:cubicBezTo>
                      <a:pt x="1601" y="635"/>
                      <a:pt x="1647" y="637"/>
                      <a:pt x="1692" y="642"/>
                    </a:cubicBezTo>
                    <a:lnTo>
                      <a:pt x="1692" y="642"/>
                    </a:lnTo>
                    <a:cubicBezTo>
                      <a:pt x="1797" y="659"/>
                      <a:pt x="1899" y="687"/>
                      <a:pt x="1997" y="727"/>
                    </a:cubicBezTo>
                    <a:lnTo>
                      <a:pt x="1997" y="727"/>
                    </a:lnTo>
                    <a:cubicBezTo>
                      <a:pt x="2074" y="763"/>
                      <a:pt x="2147" y="806"/>
                      <a:pt x="2216" y="854"/>
                    </a:cubicBezTo>
                    <a:lnTo>
                      <a:pt x="2216" y="854"/>
                    </a:lnTo>
                    <a:cubicBezTo>
                      <a:pt x="2296" y="919"/>
                      <a:pt x="2371" y="992"/>
                      <a:pt x="2434" y="1074"/>
                    </a:cubicBezTo>
                    <a:lnTo>
                      <a:pt x="2434" y="1074"/>
                    </a:lnTo>
                    <a:cubicBezTo>
                      <a:pt x="2453" y="1104"/>
                      <a:pt x="2478" y="1129"/>
                      <a:pt x="2507" y="1148"/>
                    </a:cubicBezTo>
                    <a:cubicBezTo>
                      <a:pt x="2538" y="1177"/>
                      <a:pt x="2573" y="1195"/>
                      <a:pt x="2614" y="1205"/>
                    </a:cubicBezTo>
                    <a:cubicBezTo>
                      <a:pt x="2639" y="1212"/>
                      <a:pt x="2668" y="1216"/>
                      <a:pt x="2698" y="1216"/>
                    </a:cubicBezTo>
                    <a:cubicBezTo>
                      <a:pt x="2754" y="1216"/>
                      <a:pt x="2813" y="1202"/>
                      <a:pt x="2856" y="1172"/>
                    </a:cubicBezTo>
                    <a:cubicBezTo>
                      <a:pt x="2923" y="1130"/>
                      <a:pt x="2984" y="1066"/>
                      <a:pt x="3002" y="985"/>
                    </a:cubicBezTo>
                    <a:cubicBezTo>
                      <a:pt x="3020" y="906"/>
                      <a:pt x="3018" y="809"/>
                      <a:pt x="2969" y="742"/>
                    </a:cubicBezTo>
                    <a:cubicBezTo>
                      <a:pt x="2898" y="645"/>
                      <a:pt x="2824" y="551"/>
                      <a:pt x="2737" y="471"/>
                    </a:cubicBezTo>
                    <a:cubicBezTo>
                      <a:pt x="2651" y="390"/>
                      <a:pt x="2554" y="317"/>
                      <a:pt x="2452" y="255"/>
                    </a:cubicBezTo>
                    <a:cubicBezTo>
                      <a:pt x="2348" y="192"/>
                      <a:pt x="2240" y="144"/>
                      <a:pt x="2127" y="102"/>
                    </a:cubicBezTo>
                    <a:cubicBezTo>
                      <a:pt x="2036" y="66"/>
                      <a:pt x="1943" y="42"/>
                      <a:pt x="1847" y="29"/>
                    </a:cubicBezTo>
                    <a:cubicBezTo>
                      <a:pt x="1746" y="12"/>
                      <a:pt x="1644" y="1"/>
                      <a:pt x="1540"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7510;p38">
                <a:extLst>
                  <a:ext uri="{FF2B5EF4-FFF2-40B4-BE49-F238E27FC236}">
                    <a16:creationId xmlns:a16="http://schemas.microsoft.com/office/drawing/2014/main" xmlns="" id="{B96DBF3F-7A3C-0FB6-70AD-5F7C3A505C17}"/>
                  </a:ext>
                </a:extLst>
              </p:cNvPr>
              <p:cNvSpPr/>
              <p:nvPr/>
            </p:nvSpPr>
            <p:spPr>
              <a:xfrm>
                <a:off x="4419025" y="1487475"/>
                <a:ext cx="8125" cy="7925"/>
              </a:xfrm>
              <a:custGeom>
                <a:avLst/>
                <a:gdLst/>
                <a:ahLst/>
                <a:cxnLst/>
                <a:rect l="l" t="t" r="r" b="b"/>
                <a:pathLst>
                  <a:path w="325" h="317" extrusionOk="0">
                    <a:moveTo>
                      <a:pt x="162" y="0"/>
                    </a:moveTo>
                    <a:cubicBezTo>
                      <a:pt x="80" y="0"/>
                      <a:pt x="1" y="73"/>
                      <a:pt x="5" y="159"/>
                    </a:cubicBezTo>
                    <a:cubicBezTo>
                      <a:pt x="9" y="243"/>
                      <a:pt x="77" y="317"/>
                      <a:pt x="162" y="317"/>
                    </a:cubicBezTo>
                    <a:cubicBezTo>
                      <a:pt x="246" y="317"/>
                      <a:pt x="324" y="244"/>
                      <a:pt x="321" y="159"/>
                    </a:cubicBezTo>
                    <a:cubicBezTo>
                      <a:pt x="316" y="74"/>
                      <a:pt x="251" y="0"/>
                      <a:pt x="1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7511;p38">
                <a:extLst>
                  <a:ext uri="{FF2B5EF4-FFF2-40B4-BE49-F238E27FC236}">
                    <a16:creationId xmlns:a16="http://schemas.microsoft.com/office/drawing/2014/main" xmlns="" id="{9C6B332B-550D-4227-0194-DBFB6A67A3AE}"/>
                  </a:ext>
                </a:extLst>
              </p:cNvPr>
              <p:cNvSpPr/>
              <p:nvPr/>
            </p:nvSpPr>
            <p:spPr>
              <a:xfrm>
                <a:off x="4040675" y="1509675"/>
                <a:ext cx="79400" cy="92475"/>
              </a:xfrm>
              <a:custGeom>
                <a:avLst/>
                <a:gdLst/>
                <a:ahLst/>
                <a:cxnLst/>
                <a:rect l="l" t="t" r="r" b="b"/>
                <a:pathLst>
                  <a:path w="3176" h="3699" extrusionOk="0">
                    <a:moveTo>
                      <a:pt x="1330" y="0"/>
                    </a:moveTo>
                    <a:cubicBezTo>
                      <a:pt x="619" y="0"/>
                      <a:pt x="1" y="710"/>
                      <a:pt x="213" y="1771"/>
                    </a:cubicBezTo>
                    <a:cubicBezTo>
                      <a:pt x="455" y="2981"/>
                      <a:pt x="1365" y="3699"/>
                      <a:pt x="2453" y="3699"/>
                    </a:cubicBezTo>
                    <a:cubicBezTo>
                      <a:pt x="2687" y="3699"/>
                      <a:pt x="2930" y="3665"/>
                      <a:pt x="3176" y="3596"/>
                    </a:cubicBezTo>
                    <a:lnTo>
                      <a:pt x="2623" y="985"/>
                    </a:lnTo>
                    <a:cubicBezTo>
                      <a:pt x="2286" y="296"/>
                      <a:pt x="1789" y="0"/>
                      <a:pt x="1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7512;p38">
                <a:extLst>
                  <a:ext uri="{FF2B5EF4-FFF2-40B4-BE49-F238E27FC236}">
                    <a16:creationId xmlns:a16="http://schemas.microsoft.com/office/drawing/2014/main" xmlns="" id="{8815C498-45EC-65C7-1E3D-3E145B5EDD16}"/>
                  </a:ext>
                </a:extLst>
              </p:cNvPr>
              <p:cNvSpPr/>
              <p:nvPr/>
            </p:nvSpPr>
            <p:spPr>
              <a:xfrm>
                <a:off x="4077350" y="1543825"/>
                <a:ext cx="21450" cy="24125"/>
              </a:xfrm>
              <a:custGeom>
                <a:avLst/>
                <a:gdLst/>
                <a:ahLst/>
                <a:cxnLst/>
                <a:rect l="l" t="t" r="r" b="b"/>
                <a:pathLst>
                  <a:path w="858" h="965" fill="none" extrusionOk="0">
                    <a:moveTo>
                      <a:pt x="1" y="0"/>
                    </a:moveTo>
                    <a:cubicBezTo>
                      <a:pt x="1" y="0"/>
                      <a:pt x="536" y="0"/>
                      <a:pt x="858" y="964"/>
                    </a:cubicBezTo>
                    <a:cubicBezTo>
                      <a:pt x="858" y="964"/>
                      <a:pt x="395" y="629"/>
                      <a:pt x="25" y="720"/>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7513;p38">
                <a:extLst>
                  <a:ext uri="{FF2B5EF4-FFF2-40B4-BE49-F238E27FC236}">
                    <a16:creationId xmlns:a16="http://schemas.microsoft.com/office/drawing/2014/main" xmlns="" id="{DA68B245-04CE-F280-5A37-7EA051B5A19A}"/>
                  </a:ext>
                </a:extLst>
              </p:cNvPr>
              <p:cNvSpPr/>
              <p:nvPr/>
            </p:nvSpPr>
            <p:spPr>
              <a:xfrm>
                <a:off x="4196475" y="2037175"/>
                <a:ext cx="149275" cy="119900"/>
              </a:xfrm>
              <a:custGeom>
                <a:avLst/>
                <a:gdLst/>
                <a:ahLst/>
                <a:cxnLst/>
                <a:rect l="l" t="t" r="r" b="b"/>
                <a:pathLst>
                  <a:path w="5971" h="4796" extrusionOk="0">
                    <a:moveTo>
                      <a:pt x="3805" y="1"/>
                    </a:moveTo>
                    <a:cubicBezTo>
                      <a:pt x="3053" y="1"/>
                      <a:pt x="1056" y="1471"/>
                      <a:pt x="1056" y="1471"/>
                    </a:cubicBezTo>
                    <a:cubicBezTo>
                      <a:pt x="1056" y="1471"/>
                      <a:pt x="205" y="1657"/>
                      <a:pt x="0" y="1738"/>
                    </a:cubicBezTo>
                    <a:lnTo>
                      <a:pt x="332" y="4500"/>
                    </a:lnTo>
                    <a:lnTo>
                      <a:pt x="1226" y="4513"/>
                    </a:lnTo>
                    <a:cubicBezTo>
                      <a:pt x="1226" y="4513"/>
                      <a:pt x="1796" y="4796"/>
                      <a:pt x="2708" y="4796"/>
                    </a:cubicBezTo>
                    <a:cubicBezTo>
                      <a:pt x="3216" y="4796"/>
                      <a:pt x="3830" y="4708"/>
                      <a:pt x="4510" y="4435"/>
                    </a:cubicBezTo>
                    <a:cubicBezTo>
                      <a:pt x="5214" y="4155"/>
                      <a:pt x="5203" y="3745"/>
                      <a:pt x="5004" y="3691"/>
                    </a:cubicBezTo>
                    <a:cubicBezTo>
                      <a:pt x="4970" y="3682"/>
                      <a:pt x="4925" y="3678"/>
                      <a:pt x="4875" y="3678"/>
                    </a:cubicBezTo>
                    <a:cubicBezTo>
                      <a:pt x="4575" y="3678"/>
                      <a:pt x="4045" y="3814"/>
                      <a:pt x="3974" y="3814"/>
                    </a:cubicBezTo>
                    <a:cubicBezTo>
                      <a:pt x="3968" y="3814"/>
                      <a:pt x="3965" y="3813"/>
                      <a:pt x="3967" y="3811"/>
                    </a:cubicBezTo>
                    <a:cubicBezTo>
                      <a:pt x="3990" y="3777"/>
                      <a:pt x="4793" y="3646"/>
                      <a:pt x="5073" y="3487"/>
                    </a:cubicBezTo>
                    <a:cubicBezTo>
                      <a:pt x="5584" y="3198"/>
                      <a:pt x="5717" y="2721"/>
                      <a:pt x="5405" y="2713"/>
                    </a:cubicBezTo>
                    <a:cubicBezTo>
                      <a:pt x="5402" y="2713"/>
                      <a:pt x="5399" y="2713"/>
                      <a:pt x="5397" y="2713"/>
                    </a:cubicBezTo>
                    <a:cubicBezTo>
                      <a:pt x="5089" y="2713"/>
                      <a:pt x="3732" y="2975"/>
                      <a:pt x="3711" y="2980"/>
                    </a:cubicBezTo>
                    <a:cubicBezTo>
                      <a:pt x="3706" y="2981"/>
                      <a:pt x="3702" y="2982"/>
                      <a:pt x="3699" y="2982"/>
                    </a:cubicBezTo>
                    <a:cubicBezTo>
                      <a:pt x="3676" y="2982"/>
                      <a:pt x="3702" y="2951"/>
                      <a:pt x="3773" y="2934"/>
                    </a:cubicBezTo>
                    <a:cubicBezTo>
                      <a:pt x="5028" y="2611"/>
                      <a:pt x="5398" y="2608"/>
                      <a:pt x="5547" y="2530"/>
                    </a:cubicBezTo>
                    <a:cubicBezTo>
                      <a:pt x="5971" y="2308"/>
                      <a:pt x="5845" y="1747"/>
                      <a:pt x="5481" y="1731"/>
                    </a:cubicBezTo>
                    <a:cubicBezTo>
                      <a:pt x="5477" y="1731"/>
                      <a:pt x="5474" y="1731"/>
                      <a:pt x="5470" y="1731"/>
                    </a:cubicBezTo>
                    <a:cubicBezTo>
                      <a:pt x="5209" y="1731"/>
                      <a:pt x="3801" y="2142"/>
                      <a:pt x="3594" y="2142"/>
                    </a:cubicBezTo>
                    <a:cubicBezTo>
                      <a:pt x="3579" y="2142"/>
                      <a:pt x="3571" y="2140"/>
                      <a:pt x="3569" y="2135"/>
                    </a:cubicBezTo>
                    <a:cubicBezTo>
                      <a:pt x="3540" y="2069"/>
                      <a:pt x="5102" y="1838"/>
                      <a:pt x="5224" y="1432"/>
                    </a:cubicBezTo>
                    <a:cubicBezTo>
                      <a:pt x="5285" y="1223"/>
                      <a:pt x="4978" y="1083"/>
                      <a:pt x="4800" y="1039"/>
                    </a:cubicBezTo>
                    <a:cubicBezTo>
                      <a:pt x="4731" y="1022"/>
                      <a:pt x="4651" y="1015"/>
                      <a:pt x="4564" y="1015"/>
                    </a:cubicBezTo>
                    <a:cubicBezTo>
                      <a:pt x="3878" y="1015"/>
                      <a:pt x="2731" y="1471"/>
                      <a:pt x="2731" y="1471"/>
                    </a:cubicBezTo>
                    <a:cubicBezTo>
                      <a:pt x="2731" y="1471"/>
                      <a:pt x="5131" y="1"/>
                      <a:pt x="38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7514;p38">
                <a:extLst>
                  <a:ext uri="{FF2B5EF4-FFF2-40B4-BE49-F238E27FC236}">
                    <a16:creationId xmlns:a16="http://schemas.microsoft.com/office/drawing/2014/main" xmlns="" id="{4B4A9A43-2D1F-B2C7-3D13-F91438C5E6AE}"/>
                  </a:ext>
                </a:extLst>
              </p:cNvPr>
              <p:cNvSpPr/>
              <p:nvPr/>
            </p:nvSpPr>
            <p:spPr>
              <a:xfrm>
                <a:off x="4559325" y="1940450"/>
                <a:ext cx="50150" cy="46250"/>
              </a:xfrm>
              <a:custGeom>
                <a:avLst/>
                <a:gdLst/>
                <a:ahLst/>
                <a:cxnLst/>
                <a:rect l="l" t="t" r="r" b="b"/>
                <a:pathLst>
                  <a:path w="2006" h="1850" extrusionOk="0">
                    <a:moveTo>
                      <a:pt x="1644" y="0"/>
                    </a:moveTo>
                    <a:cubicBezTo>
                      <a:pt x="1393" y="0"/>
                      <a:pt x="1047" y="458"/>
                      <a:pt x="1047" y="458"/>
                    </a:cubicBezTo>
                    <a:cubicBezTo>
                      <a:pt x="0" y="1353"/>
                      <a:pt x="100" y="1777"/>
                      <a:pt x="340" y="1835"/>
                    </a:cubicBezTo>
                    <a:cubicBezTo>
                      <a:pt x="378" y="1844"/>
                      <a:pt x="418" y="1849"/>
                      <a:pt x="462" y="1849"/>
                    </a:cubicBezTo>
                    <a:cubicBezTo>
                      <a:pt x="695" y="1849"/>
                      <a:pt x="1002" y="1709"/>
                      <a:pt x="1318" y="1332"/>
                    </a:cubicBezTo>
                    <a:cubicBezTo>
                      <a:pt x="2006" y="516"/>
                      <a:pt x="1980" y="339"/>
                      <a:pt x="1795" y="82"/>
                    </a:cubicBezTo>
                    <a:cubicBezTo>
                      <a:pt x="1753" y="24"/>
                      <a:pt x="1701" y="0"/>
                      <a:pt x="16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7515;p38">
                <a:extLst>
                  <a:ext uri="{FF2B5EF4-FFF2-40B4-BE49-F238E27FC236}">
                    <a16:creationId xmlns:a16="http://schemas.microsoft.com/office/drawing/2014/main" xmlns="" id="{CCD8DB2F-1D8A-0367-C545-D6A3CE24DD07}"/>
                  </a:ext>
                </a:extLst>
              </p:cNvPr>
              <p:cNvSpPr/>
              <p:nvPr/>
            </p:nvSpPr>
            <p:spPr>
              <a:xfrm>
                <a:off x="4571575" y="1973750"/>
                <a:ext cx="22950" cy="32800"/>
              </a:xfrm>
              <a:custGeom>
                <a:avLst/>
                <a:gdLst/>
                <a:ahLst/>
                <a:cxnLst/>
                <a:rect l="l" t="t" r="r" b="b"/>
                <a:pathLst>
                  <a:path w="918" h="1312" extrusionOk="0">
                    <a:moveTo>
                      <a:pt x="828" y="0"/>
                    </a:moveTo>
                    <a:cubicBezTo>
                      <a:pt x="262" y="515"/>
                      <a:pt x="0" y="806"/>
                      <a:pt x="196" y="1098"/>
                    </a:cubicBezTo>
                    <a:cubicBezTo>
                      <a:pt x="290" y="1238"/>
                      <a:pt x="430" y="1311"/>
                      <a:pt x="557" y="1311"/>
                    </a:cubicBezTo>
                    <a:cubicBezTo>
                      <a:pt x="695" y="1311"/>
                      <a:pt x="817" y="1226"/>
                      <a:pt x="851" y="1050"/>
                    </a:cubicBezTo>
                    <a:cubicBezTo>
                      <a:pt x="917" y="709"/>
                      <a:pt x="828" y="0"/>
                      <a:pt x="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7516;p38">
                <a:extLst>
                  <a:ext uri="{FF2B5EF4-FFF2-40B4-BE49-F238E27FC236}">
                    <a16:creationId xmlns:a16="http://schemas.microsoft.com/office/drawing/2014/main" xmlns="" id="{8D02D883-737E-0BAD-52B5-D0D40428FC60}"/>
                  </a:ext>
                </a:extLst>
              </p:cNvPr>
              <p:cNvSpPr/>
              <p:nvPr/>
            </p:nvSpPr>
            <p:spPr>
              <a:xfrm>
                <a:off x="4571575" y="1999975"/>
                <a:ext cx="22950" cy="28875"/>
              </a:xfrm>
              <a:custGeom>
                <a:avLst/>
                <a:gdLst/>
                <a:ahLst/>
                <a:cxnLst/>
                <a:rect l="l" t="t" r="r" b="b"/>
                <a:pathLst>
                  <a:path w="918" h="1155" extrusionOk="0">
                    <a:moveTo>
                      <a:pt x="852" y="1"/>
                    </a:moveTo>
                    <a:cubicBezTo>
                      <a:pt x="131" y="244"/>
                      <a:pt x="0" y="682"/>
                      <a:pt x="131" y="975"/>
                    </a:cubicBezTo>
                    <a:cubicBezTo>
                      <a:pt x="188" y="1101"/>
                      <a:pt x="319" y="1154"/>
                      <a:pt x="454" y="1154"/>
                    </a:cubicBezTo>
                    <a:cubicBezTo>
                      <a:pt x="631" y="1154"/>
                      <a:pt x="815" y="1063"/>
                      <a:pt x="852" y="926"/>
                    </a:cubicBezTo>
                    <a:cubicBezTo>
                      <a:pt x="917" y="682"/>
                      <a:pt x="852" y="1"/>
                      <a:pt x="8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7517;p38">
                <a:extLst>
                  <a:ext uri="{FF2B5EF4-FFF2-40B4-BE49-F238E27FC236}">
                    <a16:creationId xmlns:a16="http://schemas.microsoft.com/office/drawing/2014/main" xmlns="" id="{DCAB65A6-1A9E-24E8-D07D-EAE94498A8CD}"/>
                  </a:ext>
                </a:extLst>
              </p:cNvPr>
              <p:cNvSpPr/>
              <p:nvPr/>
            </p:nvSpPr>
            <p:spPr>
              <a:xfrm>
                <a:off x="3880950" y="1716850"/>
                <a:ext cx="328475" cy="456100"/>
              </a:xfrm>
              <a:custGeom>
                <a:avLst/>
                <a:gdLst/>
                <a:ahLst/>
                <a:cxnLst/>
                <a:rect l="l" t="t" r="r" b="b"/>
                <a:pathLst>
                  <a:path w="13139" h="18244" extrusionOk="0">
                    <a:moveTo>
                      <a:pt x="9673" y="0"/>
                    </a:moveTo>
                    <a:cubicBezTo>
                      <a:pt x="7611" y="0"/>
                      <a:pt x="1" y="9309"/>
                      <a:pt x="2905" y="14979"/>
                    </a:cubicBezTo>
                    <a:cubicBezTo>
                      <a:pt x="4299" y="17701"/>
                      <a:pt x="7724" y="18243"/>
                      <a:pt x="10229" y="18243"/>
                    </a:cubicBezTo>
                    <a:cubicBezTo>
                      <a:pt x="11885" y="18243"/>
                      <a:pt x="13139" y="18007"/>
                      <a:pt x="13139" y="18007"/>
                    </a:cubicBezTo>
                    <a:lnTo>
                      <a:pt x="13053" y="15044"/>
                    </a:lnTo>
                    <a:cubicBezTo>
                      <a:pt x="13029" y="14205"/>
                      <a:pt x="12353" y="13527"/>
                      <a:pt x="11517" y="13508"/>
                    </a:cubicBezTo>
                    <a:cubicBezTo>
                      <a:pt x="9802" y="13467"/>
                      <a:pt x="7152" y="13170"/>
                      <a:pt x="6621" y="11753"/>
                    </a:cubicBezTo>
                    <a:cubicBezTo>
                      <a:pt x="5824" y="9626"/>
                      <a:pt x="9794" y="12"/>
                      <a:pt x="9794" y="12"/>
                    </a:cubicBezTo>
                    <a:cubicBezTo>
                      <a:pt x="9756" y="4"/>
                      <a:pt x="9716" y="0"/>
                      <a:pt x="9673" y="0"/>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7518;p38">
                <a:extLst>
                  <a:ext uri="{FF2B5EF4-FFF2-40B4-BE49-F238E27FC236}">
                    <a16:creationId xmlns:a16="http://schemas.microsoft.com/office/drawing/2014/main" xmlns="" id="{B422CAB6-3234-3E25-2EA5-53309E84114C}"/>
                  </a:ext>
                </a:extLst>
              </p:cNvPr>
              <p:cNvSpPr/>
              <p:nvPr/>
            </p:nvSpPr>
            <p:spPr>
              <a:xfrm>
                <a:off x="4131250" y="1743750"/>
                <a:ext cx="110275" cy="49300"/>
              </a:xfrm>
              <a:custGeom>
                <a:avLst/>
                <a:gdLst/>
                <a:ahLst/>
                <a:cxnLst/>
                <a:rect l="l" t="t" r="r" b="b"/>
                <a:pathLst>
                  <a:path w="4411" h="1972" fill="none" extrusionOk="0">
                    <a:moveTo>
                      <a:pt x="1" y="0"/>
                    </a:moveTo>
                    <a:cubicBezTo>
                      <a:pt x="701" y="1537"/>
                      <a:pt x="4411" y="1972"/>
                      <a:pt x="3843" y="135"/>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7519;p38">
                <a:extLst>
                  <a:ext uri="{FF2B5EF4-FFF2-40B4-BE49-F238E27FC236}">
                    <a16:creationId xmlns:a16="http://schemas.microsoft.com/office/drawing/2014/main" xmlns="" id="{AD260E76-3FDA-1DB0-7C1A-71F72405F19B}"/>
                  </a:ext>
                </a:extLst>
              </p:cNvPr>
              <p:cNvSpPr/>
              <p:nvPr/>
            </p:nvSpPr>
            <p:spPr>
              <a:xfrm>
                <a:off x="4454525" y="1951725"/>
                <a:ext cx="4675" cy="236800"/>
              </a:xfrm>
              <a:custGeom>
                <a:avLst/>
                <a:gdLst/>
                <a:ahLst/>
                <a:cxnLst/>
                <a:rect l="l" t="t" r="r" b="b"/>
                <a:pathLst>
                  <a:path w="187" h="9472" fill="none" extrusionOk="0">
                    <a:moveTo>
                      <a:pt x="186" y="0"/>
                    </a:moveTo>
                    <a:lnTo>
                      <a:pt x="1" y="9472"/>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7520;p38">
                <a:extLst>
                  <a:ext uri="{FF2B5EF4-FFF2-40B4-BE49-F238E27FC236}">
                    <a16:creationId xmlns:a16="http://schemas.microsoft.com/office/drawing/2014/main" xmlns="" id="{10C6198D-922C-6982-6F52-7F8F8D4DAE20}"/>
                  </a:ext>
                </a:extLst>
              </p:cNvPr>
              <p:cNvSpPr/>
              <p:nvPr/>
            </p:nvSpPr>
            <p:spPr>
              <a:xfrm>
                <a:off x="4239150" y="1978350"/>
                <a:ext cx="32250" cy="16525"/>
              </a:xfrm>
              <a:custGeom>
                <a:avLst/>
                <a:gdLst/>
                <a:ahLst/>
                <a:cxnLst/>
                <a:rect l="l" t="t" r="r" b="b"/>
                <a:pathLst>
                  <a:path w="1290" h="661" fill="none" extrusionOk="0">
                    <a:moveTo>
                      <a:pt x="1" y="1"/>
                    </a:moveTo>
                    <a:lnTo>
                      <a:pt x="1290" y="66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7521;p38">
                <a:extLst>
                  <a:ext uri="{FF2B5EF4-FFF2-40B4-BE49-F238E27FC236}">
                    <a16:creationId xmlns:a16="http://schemas.microsoft.com/office/drawing/2014/main" xmlns="" id="{BA3C1F53-913E-4AB0-45E9-CD1BF3424E55}"/>
                  </a:ext>
                </a:extLst>
              </p:cNvPr>
              <p:cNvSpPr/>
              <p:nvPr/>
            </p:nvSpPr>
            <p:spPr>
              <a:xfrm>
                <a:off x="4262700" y="1924750"/>
                <a:ext cx="159750" cy="63175"/>
              </a:xfrm>
              <a:custGeom>
                <a:avLst/>
                <a:gdLst/>
                <a:ahLst/>
                <a:cxnLst/>
                <a:rect l="l" t="t" r="r" b="b"/>
                <a:pathLst>
                  <a:path w="6390" h="2527" fill="none" extrusionOk="0">
                    <a:moveTo>
                      <a:pt x="0" y="2526"/>
                    </a:moveTo>
                    <a:cubicBezTo>
                      <a:pt x="0" y="2526"/>
                      <a:pt x="3187" y="859"/>
                      <a:pt x="6389" y="0"/>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7522;p38">
                <a:extLst>
                  <a:ext uri="{FF2B5EF4-FFF2-40B4-BE49-F238E27FC236}">
                    <a16:creationId xmlns:a16="http://schemas.microsoft.com/office/drawing/2014/main" xmlns="" id="{70A27A11-9AF2-59C6-B6D2-0B0021985190}"/>
                  </a:ext>
                </a:extLst>
              </p:cNvPr>
              <p:cNvSpPr/>
              <p:nvPr/>
            </p:nvSpPr>
            <p:spPr>
              <a:xfrm>
                <a:off x="4253225" y="1986650"/>
                <a:ext cx="25" cy="25"/>
              </a:xfrm>
              <a:custGeom>
                <a:avLst/>
                <a:gdLst/>
                <a:ahLst/>
                <a:cxnLst/>
                <a:rect l="l" t="t" r="r" b="b"/>
                <a:pathLst>
                  <a:path w="1" h="1" fill="none" extrusionOk="0">
                    <a:moveTo>
                      <a:pt x="1" y="0"/>
                    </a:moveTo>
                    <a:close/>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7523;p38">
                <a:extLst>
                  <a:ext uri="{FF2B5EF4-FFF2-40B4-BE49-F238E27FC236}">
                    <a16:creationId xmlns:a16="http://schemas.microsoft.com/office/drawing/2014/main" xmlns="" id="{4C701560-6BF8-6183-5CDA-EA94E31B1F4C}"/>
                  </a:ext>
                </a:extLst>
              </p:cNvPr>
              <p:cNvSpPr/>
              <p:nvPr/>
            </p:nvSpPr>
            <p:spPr>
              <a:xfrm>
                <a:off x="4537075" y="2600175"/>
                <a:ext cx="149900" cy="48675"/>
              </a:xfrm>
              <a:custGeom>
                <a:avLst/>
                <a:gdLst/>
                <a:ahLst/>
                <a:cxnLst/>
                <a:rect l="l" t="t" r="r" b="b"/>
                <a:pathLst>
                  <a:path w="5996" h="1947" extrusionOk="0">
                    <a:moveTo>
                      <a:pt x="3749" y="1"/>
                    </a:moveTo>
                    <a:cubicBezTo>
                      <a:pt x="2213" y="1"/>
                      <a:pt x="1" y="930"/>
                      <a:pt x="1" y="930"/>
                    </a:cubicBezTo>
                    <a:lnTo>
                      <a:pt x="12" y="1947"/>
                    </a:lnTo>
                    <a:lnTo>
                      <a:pt x="5494" y="1947"/>
                    </a:lnTo>
                    <a:cubicBezTo>
                      <a:pt x="5494" y="1947"/>
                      <a:pt x="5996" y="1295"/>
                      <a:pt x="4889" y="318"/>
                    </a:cubicBezTo>
                    <a:cubicBezTo>
                      <a:pt x="4629" y="89"/>
                      <a:pt x="4221" y="1"/>
                      <a:pt x="3749"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7524;p38">
                <a:extLst>
                  <a:ext uri="{FF2B5EF4-FFF2-40B4-BE49-F238E27FC236}">
                    <a16:creationId xmlns:a16="http://schemas.microsoft.com/office/drawing/2014/main" xmlns="" id="{36526A7A-3A4F-F2E7-A433-C267AFBE05E2}"/>
                  </a:ext>
                </a:extLst>
              </p:cNvPr>
              <p:cNvSpPr/>
              <p:nvPr/>
            </p:nvSpPr>
            <p:spPr>
              <a:xfrm>
                <a:off x="4232600" y="2594950"/>
                <a:ext cx="149875" cy="48650"/>
              </a:xfrm>
              <a:custGeom>
                <a:avLst/>
                <a:gdLst/>
                <a:ahLst/>
                <a:cxnLst/>
                <a:rect l="l" t="t" r="r" b="b"/>
                <a:pathLst>
                  <a:path w="5995" h="1946" extrusionOk="0">
                    <a:moveTo>
                      <a:pt x="3750" y="0"/>
                    </a:moveTo>
                    <a:cubicBezTo>
                      <a:pt x="2214" y="0"/>
                      <a:pt x="1" y="929"/>
                      <a:pt x="1" y="929"/>
                    </a:cubicBezTo>
                    <a:lnTo>
                      <a:pt x="11" y="1946"/>
                    </a:lnTo>
                    <a:lnTo>
                      <a:pt x="5493" y="1946"/>
                    </a:lnTo>
                    <a:cubicBezTo>
                      <a:pt x="5493" y="1946"/>
                      <a:pt x="5994" y="1294"/>
                      <a:pt x="4890" y="317"/>
                    </a:cubicBezTo>
                    <a:cubicBezTo>
                      <a:pt x="4630" y="88"/>
                      <a:pt x="4222" y="0"/>
                      <a:pt x="3750"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7525;p38">
                <a:extLst>
                  <a:ext uri="{FF2B5EF4-FFF2-40B4-BE49-F238E27FC236}">
                    <a16:creationId xmlns:a16="http://schemas.microsoft.com/office/drawing/2014/main" xmlns="" id="{F6F5EC59-3F2B-F992-F731-C0DF9BE23775}"/>
                  </a:ext>
                </a:extLst>
              </p:cNvPr>
              <p:cNvSpPr/>
              <p:nvPr/>
            </p:nvSpPr>
            <p:spPr>
              <a:xfrm>
                <a:off x="3144375" y="2216325"/>
                <a:ext cx="536000" cy="448225"/>
              </a:xfrm>
              <a:custGeom>
                <a:avLst/>
                <a:gdLst/>
                <a:ahLst/>
                <a:cxnLst/>
                <a:rect l="l" t="t" r="r" b="b"/>
                <a:pathLst>
                  <a:path w="21440" h="17929" extrusionOk="0">
                    <a:moveTo>
                      <a:pt x="18557" y="0"/>
                    </a:moveTo>
                    <a:lnTo>
                      <a:pt x="7827" y="838"/>
                    </a:lnTo>
                    <a:cubicBezTo>
                      <a:pt x="7809" y="838"/>
                      <a:pt x="7790" y="837"/>
                      <a:pt x="7772" y="837"/>
                    </a:cubicBezTo>
                    <a:cubicBezTo>
                      <a:pt x="6953" y="837"/>
                      <a:pt x="6224" y="1360"/>
                      <a:pt x="5963" y="2140"/>
                    </a:cubicBezTo>
                    <a:lnTo>
                      <a:pt x="414" y="14555"/>
                    </a:lnTo>
                    <a:cubicBezTo>
                      <a:pt x="0" y="15791"/>
                      <a:pt x="1986" y="17880"/>
                      <a:pt x="3286" y="17886"/>
                    </a:cubicBezTo>
                    <a:lnTo>
                      <a:pt x="15380" y="17928"/>
                    </a:lnTo>
                    <a:cubicBezTo>
                      <a:pt x="15381" y="17928"/>
                      <a:pt x="15382" y="17928"/>
                      <a:pt x="15383" y="17928"/>
                    </a:cubicBezTo>
                    <a:cubicBezTo>
                      <a:pt x="16226" y="17928"/>
                      <a:pt x="16973" y="17376"/>
                      <a:pt x="17215" y="16567"/>
                    </a:cubicBezTo>
                    <a:lnTo>
                      <a:pt x="21080" y="3607"/>
                    </a:lnTo>
                    <a:cubicBezTo>
                      <a:pt x="21439" y="2404"/>
                      <a:pt x="19812" y="34"/>
                      <a:pt x="18557" y="0"/>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7526;p38">
                <a:extLst>
                  <a:ext uri="{FF2B5EF4-FFF2-40B4-BE49-F238E27FC236}">
                    <a16:creationId xmlns:a16="http://schemas.microsoft.com/office/drawing/2014/main" xmlns="" id="{8F8FE849-5D35-0C40-3684-E42AC4C63242}"/>
                  </a:ext>
                </a:extLst>
              </p:cNvPr>
              <p:cNvSpPr/>
              <p:nvPr/>
            </p:nvSpPr>
            <p:spPr>
              <a:xfrm>
                <a:off x="3145450" y="2205750"/>
                <a:ext cx="509375" cy="427375"/>
              </a:xfrm>
              <a:custGeom>
                <a:avLst/>
                <a:gdLst/>
                <a:ahLst/>
                <a:cxnLst/>
                <a:rect l="l" t="t" r="r" b="b"/>
                <a:pathLst>
                  <a:path w="20375" h="17095" extrusionOk="0">
                    <a:moveTo>
                      <a:pt x="6704" y="1"/>
                    </a:moveTo>
                    <a:cubicBezTo>
                      <a:pt x="5885" y="1"/>
                      <a:pt x="5156" y="524"/>
                      <a:pt x="4895" y="1303"/>
                    </a:cubicBezTo>
                    <a:lnTo>
                      <a:pt x="415" y="14533"/>
                    </a:lnTo>
                    <a:cubicBezTo>
                      <a:pt x="1" y="15766"/>
                      <a:pt x="916" y="17045"/>
                      <a:pt x="2221" y="17051"/>
                    </a:cubicBezTo>
                    <a:lnTo>
                      <a:pt x="14313" y="17095"/>
                    </a:lnTo>
                    <a:cubicBezTo>
                      <a:pt x="14314" y="17095"/>
                      <a:pt x="14315" y="17095"/>
                      <a:pt x="14317" y="17095"/>
                    </a:cubicBezTo>
                    <a:cubicBezTo>
                      <a:pt x="15161" y="17095"/>
                      <a:pt x="15906" y="16542"/>
                      <a:pt x="16148" y="15732"/>
                    </a:cubicBezTo>
                    <a:lnTo>
                      <a:pt x="20014" y="2772"/>
                    </a:lnTo>
                    <a:cubicBezTo>
                      <a:pt x="20374" y="1567"/>
                      <a:pt x="19493" y="351"/>
                      <a:pt x="18236" y="317"/>
                    </a:cubicBezTo>
                    <a:lnTo>
                      <a:pt x="6759" y="1"/>
                    </a:lnTo>
                    <a:cubicBezTo>
                      <a:pt x="6741" y="1"/>
                      <a:pt x="6722" y="1"/>
                      <a:pt x="6704"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7527;p38">
                <a:extLst>
                  <a:ext uri="{FF2B5EF4-FFF2-40B4-BE49-F238E27FC236}">
                    <a16:creationId xmlns:a16="http://schemas.microsoft.com/office/drawing/2014/main" xmlns="" id="{9E9E4059-31BD-2149-22AC-988FACB39580}"/>
                  </a:ext>
                </a:extLst>
              </p:cNvPr>
              <p:cNvSpPr/>
              <p:nvPr/>
            </p:nvSpPr>
            <p:spPr>
              <a:xfrm>
                <a:off x="3281550" y="2256300"/>
                <a:ext cx="326825" cy="75025"/>
              </a:xfrm>
              <a:custGeom>
                <a:avLst/>
                <a:gdLst/>
                <a:ahLst/>
                <a:cxnLst/>
                <a:rect l="l" t="t" r="r" b="b"/>
                <a:pathLst>
                  <a:path w="13073" h="3001" extrusionOk="0">
                    <a:moveTo>
                      <a:pt x="1159" y="1"/>
                    </a:moveTo>
                    <a:cubicBezTo>
                      <a:pt x="964" y="1"/>
                      <a:pt x="788" y="123"/>
                      <a:pt x="725" y="308"/>
                    </a:cubicBezTo>
                    <a:lnTo>
                      <a:pt x="101" y="2134"/>
                    </a:lnTo>
                    <a:cubicBezTo>
                      <a:pt x="0" y="2420"/>
                      <a:pt x="211" y="2721"/>
                      <a:pt x="515" y="2727"/>
                    </a:cubicBezTo>
                    <a:lnTo>
                      <a:pt x="12014" y="3001"/>
                    </a:lnTo>
                    <a:cubicBezTo>
                      <a:pt x="12017" y="3001"/>
                      <a:pt x="12019" y="3001"/>
                      <a:pt x="12022" y="3001"/>
                    </a:cubicBezTo>
                    <a:cubicBezTo>
                      <a:pt x="12221" y="3001"/>
                      <a:pt x="12400" y="2871"/>
                      <a:pt x="12457" y="2679"/>
                    </a:cubicBezTo>
                    <a:lnTo>
                      <a:pt x="12986" y="892"/>
                    </a:lnTo>
                    <a:cubicBezTo>
                      <a:pt x="13072" y="609"/>
                      <a:pt x="12863" y="323"/>
                      <a:pt x="12569" y="315"/>
                    </a:cubicBezTo>
                    <a:lnTo>
                      <a:pt x="1163" y="1"/>
                    </a:lnTo>
                    <a:cubicBezTo>
                      <a:pt x="1162" y="1"/>
                      <a:pt x="1161" y="1"/>
                      <a:pt x="1159" y="1"/>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7528;p38">
                <a:extLst>
                  <a:ext uri="{FF2B5EF4-FFF2-40B4-BE49-F238E27FC236}">
                    <a16:creationId xmlns:a16="http://schemas.microsoft.com/office/drawing/2014/main" xmlns="" id="{AAD7A966-9002-B179-2FA2-403B4AA3E30D}"/>
                  </a:ext>
                </a:extLst>
              </p:cNvPr>
              <p:cNvSpPr/>
              <p:nvPr/>
            </p:nvSpPr>
            <p:spPr>
              <a:xfrm>
                <a:off x="3265125" y="2360000"/>
                <a:ext cx="54450" cy="46700"/>
              </a:xfrm>
              <a:custGeom>
                <a:avLst/>
                <a:gdLst/>
                <a:ahLst/>
                <a:cxnLst/>
                <a:rect l="l" t="t" r="r" b="b"/>
                <a:pathLst>
                  <a:path w="2178" h="1868" extrusionOk="0">
                    <a:moveTo>
                      <a:pt x="1088" y="1"/>
                    </a:moveTo>
                    <a:cubicBezTo>
                      <a:pt x="689" y="1"/>
                      <a:pt x="332" y="254"/>
                      <a:pt x="203" y="633"/>
                    </a:cubicBezTo>
                    <a:cubicBezTo>
                      <a:pt x="1" y="1230"/>
                      <a:pt x="431" y="1848"/>
                      <a:pt x="1060" y="1867"/>
                    </a:cubicBezTo>
                    <a:lnTo>
                      <a:pt x="1068" y="1867"/>
                    </a:lnTo>
                    <a:cubicBezTo>
                      <a:pt x="1076" y="1867"/>
                      <a:pt x="1083" y="1867"/>
                      <a:pt x="1091" y="1867"/>
                    </a:cubicBezTo>
                    <a:cubicBezTo>
                      <a:pt x="1491" y="1867"/>
                      <a:pt x="1847" y="1614"/>
                      <a:pt x="1975" y="1233"/>
                    </a:cubicBezTo>
                    <a:cubicBezTo>
                      <a:pt x="2178" y="638"/>
                      <a:pt x="1747" y="19"/>
                      <a:pt x="1118" y="1"/>
                    </a:cubicBezTo>
                    <a:lnTo>
                      <a:pt x="1110" y="1"/>
                    </a:lnTo>
                    <a:cubicBezTo>
                      <a:pt x="1103" y="1"/>
                      <a:pt x="1095" y="1"/>
                      <a:pt x="1088"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7529;p38">
                <a:extLst>
                  <a:ext uri="{FF2B5EF4-FFF2-40B4-BE49-F238E27FC236}">
                    <a16:creationId xmlns:a16="http://schemas.microsoft.com/office/drawing/2014/main" xmlns="" id="{CED0FB1D-4F3A-2BA4-2622-5125D3BB6B25}"/>
                  </a:ext>
                </a:extLst>
              </p:cNvPr>
              <p:cNvSpPr/>
              <p:nvPr/>
            </p:nvSpPr>
            <p:spPr>
              <a:xfrm>
                <a:off x="3379100" y="2363125"/>
                <a:ext cx="54450" cy="46675"/>
              </a:xfrm>
              <a:custGeom>
                <a:avLst/>
                <a:gdLst/>
                <a:ahLst/>
                <a:cxnLst/>
                <a:rect l="l" t="t" r="r" b="b"/>
                <a:pathLst>
                  <a:path w="2178" h="1867" extrusionOk="0">
                    <a:moveTo>
                      <a:pt x="1088" y="0"/>
                    </a:moveTo>
                    <a:cubicBezTo>
                      <a:pt x="689" y="0"/>
                      <a:pt x="331" y="255"/>
                      <a:pt x="203" y="634"/>
                    </a:cubicBezTo>
                    <a:cubicBezTo>
                      <a:pt x="1" y="1229"/>
                      <a:pt x="431" y="1849"/>
                      <a:pt x="1060" y="1867"/>
                    </a:cubicBezTo>
                    <a:lnTo>
                      <a:pt x="1068" y="1867"/>
                    </a:lnTo>
                    <a:cubicBezTo>
                      <a:pt x="1075" y="1867"/>
                      <a:pt x="1083" y="1867"/>
                      <a:pt x="1090" y="1867"/>
                    </a:cubicBezTo>
                    <a:cubicBezTo>
                      <a:pt x="1489" y="1867"/>
                      <a:pt x="1847" y="1614"/>
                      <a:pt x="1975" y="1234"/>
                    </a:cubicBezTo>
                    <a:cubicBezTo>
                      <a:pt x="2177" y="638"/>
                      <a:pt x="1747" y="18"/>
                      <a:pt x="1118" y="0"/>
                    </a:cubicBezTo>
                    <a:lnTo>
                      <a:pt x="1110" y="0"/>
                    </a:lnTo>
                    <a:cubicBezTo>
                      <a:pt x="1103" y="0"/>
                      <a:pt x="1095" y="0"/>
                      <a:pt x="1088"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7530;p38">
                <a:extLst>
                  <a:ext uri="{FF2B5EF4-FFF2-40B4-BE49-F238E27FC236}">
                    <a16:creationId xmlns:a16="http://schemas.microsoft.com/office/drawing/2014/main" xmlns="" id="{FBEC4153-C989-BBB1-BE68-6FEAB82AD1E6}"/>
                  </a:ext>
                </a:extLst>
              </p:cNvPr>
              <p:cNvSpPr/>
              <p:nvPr/>
            </p:nvSpPr>
            <p:spPr>
              <a:xfrm>
                <a:off x="3239175" y="2442475"/>
                <a:ext cx="54450" cy="46700"/>
              </a:xfrm>
              <a:custGeom>
                <a:avLst/>
                <a:gdLst/>
                <a:ahLst/>
                <a:cxnLst/>
                <a:rect l="l" t="t" r="r" b="b"/>
                <a:pathLst>
                  <a:path w="2178" h="1868" extrusionOk="0">
                    <a:moveTo>
                      <a:pt x="1084" y="1"/>
                    </a:moveTo>
                    <a:cubicBezTo>
                      <a:pt x="685" y="1"/>
                      <a:pt x="331" y="255"/>
                      <a:pt x="203" y="633"/>
                    </a:cubicBezTo>
                    <a:cubicBezTo>
                      <a:pt x="1" y="1230"/>
                      <a:pt x="431" y="1848"/>
                      <a:pt x="1060" y="1867"/>
                    </a:cubicBezTo>
                    <a:lnTo>
                      <a:pt x="1066" y="1867"/>
                    </a:lnTo>
                    <a:cubicBezTo>
                      <a:pt x="1075" y="1867"/>
                      <a:pt x="1084" y="1868"/>
                      <a:pt x="1092" y="1868"/>
                    </a:cubicBezTo>
                    <a:cubicBezTo>
                      <a:pt x="1491" y="1868"/>
                      <a:pt x="1849" y="1613"/>
                      <a:pt x="1975" y="1233"/>
                    </a:cubicBezTo>
                    <a:cubicBezTo>
                      <a:pt x="2177" y="636"/>
                      <a:pt x="1747" y="19"/>
                      <a:pt x="1118" y="1"/>
                    </a:cubicBezTo>
                    <a:lnTo>
                      <a:pt x="1110" y="1"/>
                    </a:lnTo>
                    <a:cubicBezTo>
                      <a:pt x="1101" y="1"/>
                      <a:pt x="1093" y="1"/>
                      <a:pt x="1084"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7531;p38">
                <a:extLst>
                  <a:ext uri="{FF2B5EF4-FFF2-40B4-BE49-F238E27FC236}">
                    <a16:creationId xmlns:a16="http://schemas.microsoft.com/office/drawing/2014/main" xmlns="" id="{48195E05-10B3-7F89-C995-F938CC833F53}"/>
                  </a:ext>
                </a:extLst>
              </p:cNvPr>
              <p:cNvSpPr/>
              <p:nvPr/>
            </p:nvSpPr>
            <p:spPr>
              <a:xfrm>
                <a:off x="3353100" y="2445600"/>
                <a:ext cx="54450" cy="46700"/>
              </a:xfrm>
              <a:custGeom>
                <a:avLst/>
                <a:gdLst/>
                <a:ahLst/>
                <a:cxnLst/>
                <a:rect l="l" t="t" r="r" b="b"/>
                <a:pathLst>
                  <a:path w="2178" h="1868" extrusionOk="0">
                    <a:moveTo>
                      <a:pt x="1089" y="0"/>
                    </a:moveTo>
                    <a:cubicBezTo>
                      <a:pt x="689" y="0"/>
                      <a:pt x="333" y="255"/>
                      <a:pt x="203" y="633"/>
                    </a:cubicBezTo>
                    <a:cubicBezTo>
                      <a:pt x="1" y="1230"/>
                      <a:pt x="433" y="1849"/>
                      <a:pt x="1060" y="1867"/>
                    </a:cubicBezTo>
                    <a:lnTo>
                      <a:pt x="1068" y="1867"/>
                    </a:lnTo>
                    <a:cubicBezTo>
                      <a:pt x="1078" y="1867"/>
                      <a:pt x="1088" y="1867"/>
                      <a:pt x="1098" y="1867"/>
                    </a:cubicBezTo>
                    <a:cubicBezTo>
                      <a:pt x="1495" y="1867"/>
                      <a:pt x="1851" y="1613"/>
                      <a:pt x="1975" y="1234"/>
                    </a:cubicBezTo>
                    <a:cubicBezTo>
                      <a:pt x="2178" y="638"/>
                      <a:pt x="1747" y="18"/>
                      <a:pt x="1120" y="0"/>
                    </a:cubicBezTo>
                    <a:lnTo>
                      <a:pt x="1112" y="0"/>
                    </a:lnTo>
                    <a:cubicBezTo>
                      <a:pt x="1104" y="0"/>
                      <a:pt x="1097" y="0"/>
                      <a:pt x="1089"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7532;p38">
                <a:extLst>
                  <a:ext uri="{FF2B5EF4-FFF2-40B4-BE49-F238E27FC236}">
                    <a16:creationId xmlns:a16="http://schemas.microsoft.com/office/drawing/2014/main" xmlns="" id="{47403730-007E-B3A9-D326-2FC6C15381D0}"/>
                  </a:ext>
                </a:extLst>
              </p:cNvPr>
              <p:cNvSpPr/>
              <p:nvPr/>
            </p:nvSpPr>
            <p:spPr>
              <a:xfrm>
                <a:off x="3474675" y="2448950"/>
                <a:ext cx="54450" cy="46700"/>
              </a:xfrm>
              <a:custGeom>
                <a:avLst/>
                <a:gdLst/>
                <a:ahLst/>
                <a:cxnLst/>
                <a:rect l="l" t="t" r="r" b="b"/>
                <a:pathLst>
                  <a:path w="2178" h="1868" extrusionOk="0">
                    <a:moveTo>
                      <a:pt x="1088" y="0"/>
                    </a:moveTo>
                    <a:cubicBezTo>
                      <a:pt x="687" y="0"/>
                      <a:pt x="331" y="254"/>
                      <a:pt x="203" y="633"/>
                    </a:cubicBezTo>
                    <a:cubicBezTo>
                      <a:pt x="1" y="1230"/>
                      <a:pt x="431" y="1847"/>
                      <a:pt x="1060" y="1867"/>
                    </a:cubicBezTo>
                    <a:lnTo>
                      <a:pt x="1068" y="1867"/>
                    </a:lnTo>
                    <a:cubicBezTo>
                      <a:pt x="1075" y="1867"/>
                      <a:pt x="1083" y="1867"/>
                      <a:pt x="1090" y="1867"/>
                    </a:cubicBezTo>
                    <a:cubicBezTo>
                      <a:pt x="1489" y="1867"/>
                      <a:pt x="1847" y="1614"/>
                      <a:pt x="1975" y="1233"/>
                    </a:cubicBezTo>
                    <a:cubicBezTo>
                      <a:pt x="2177" y="638"/>
                      <a:pt x="1747" y="18"/>
                      <a:pt x="1118" y="1"/>
                    </a:cubicBezTo>
                    <a:lnTo>
                      <a:pt x="1110" y="1"/>
                    </a:lnTo>
                    <a:cubicBezTo>
                      <a:pt x="1103" y="1"/>
                      <a:pt x="1095" y="0"/>
                      <a:pt x="1088"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7533;p38">
                <a:extLst>
                  <a:ext uri="{FF2B5EF4-FFF2-40B4-BE49-F238E27FC236}">
                    <a16:creationId xmlns:a16="http://schemas.microsoft.com/office/drawing/2014/main" xmlns="" id="{26DCA499-2B8D-8A95-4BE3-32F41A360849}"/>
                  </a:ext>
                </a:extLst>
              </p:cNvPr>
              <p:cNvSpPr/>
              <p:nvPr/>
            </p:nvSpPr>
            <p:spPr>
              <a:xfrm>
                <a:off x="3209675" y="2526700"/>
                <a:ext cx="54425" cy="46700"/>
              </a:xfrm>
              <a:custGeom>
                <a:avLst/>
                <a:gdLst/>
                <a:ahLst/>
                <a:cxnLst/>
                <a:rect l="l" t="t" r="r" b="b"/>
                <a:pathLst>
                  <a:path w="2177" h="1868" extrusionOk="0">
                    <a:moveTo>
                      <a:pt x="1087" y="0"/>
                    </a:moveTo>
                    <a:cubicBezTo>
                      <a:pt x="687" y="0"/>
                      <a:pt x="331" y="255"/>
                      <a:pt x="202" y="634"/>
                    </a:cubicBezTo>
                    <a:cubicBezTo>
                      <a:pt x="0" y="1230"/>
                      <a:pt x="430" y="1849"/>
                      <a:pt x="1059" y="1867"/>
                    </a:cubicBezTo>
                    <a:lnTo>
                      <a:pt x="1067" y="1867"/>
                    </a:lnTo>
                    <a:cubicBezTo>
                      <a:pt x="1077" y="1867"/>
                      <a:pt x="1087" y="1867"/>
                      <a:pt x="1097" y="1867"/>
                    </a:cubicBezTo>
                    <a:cubicBezTo>
                      <a:pt x="1492" y="1867"/>
                      <a:pt x="1845" y="1613"/>
                      <a:pt x="1975" y="1234"/>
                    </a:cubicBezTo>
                    <a:cubicBezTo>
                      <a:pt x="2177" y="638"/>
                      <a:pt x="1747" y="20"/>
                      <a:pt x="1118" y="1"/>
                    </a:cubicBezTo>
                    <a:lnTo>
                      <a:pt x="1109" y="1"/>
                    </a:lnTo>
                    <a:cubicBezTo>
                      <a:pt x="1102" y="0"/>
                      <a:pt x="1095" y="0"/>
                      <a:pt x="1087"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7534;p38">
                <a:extLst>
                  <a:ext uri="{FF2B5EF4-FFF2-40B4-BE49-F238E27FC236}">
                    <a16:creationId xmlns:a16="http://schemas.microsoft.com/office/drawing/2014/main" xmlns="" id="{3CCEC7D8-A06D-A229-0F21-B4A40EECAFBA}"/>
                  </a:ext>
                </a:extLst>
              </p:cNvPr>
              <p:cNvSpPr/>
              <p:nvPr/>
            </p:nvSpPr>
            <p:spPr>
              <a:xfrm>
                <a:off x="3323600" y="2529850"/>
                <a:ext cx="54475" cy="46700"/>
              </a:xfrm>
              <a:custGeom>
                <a:avLst/>
                <a:gdLst/>
                <a:ahLst/>
                <a:cxnLst/>
                <a:rect l="l" t="t" r="r" b="b"/>
                <a:pathLst>
                  <a:path w="2179" h="1868" extrusionOk="0">
                    <a:moveTo>
                      <a:pt x="1089" y="0"/>
                    </a:moveTo>
                    <a:cubicBezTo>
                      <a:pt x="689" y="0"/>
                      <a:pt x="333" y="255"/>
                      <a:pt x="202" y="633"/>
                    </a:cubicBezTo>
                    <a:cubicBezTo>
                      <a:pt x="0" y="1230"/>
                      <a:pt x="432" y="1849"/>
                      <a:pt x="1060" y="1867"/>
                    </a:cubicBezTo>
                    <a:lnTo>
                      <a:pt x="1068" y="1867"/>
                    </a:lnTo>
                    <a:cubicBezTo>
                      <a:pt x="1075" y="1867"/>
                      <a:pt x="1083" y="1867"/>
                      <a:pt x="1090" y="1867"/>
                    </a:cubicBezTo>
                    <a:cubicBezTo>
                      <a:pt x="1490" y="1867"/>
                      <a:pt x="1846" y="1615"/>
                      <a:pt x="1976" y="1235"/>
                    </a:cubicBezTo>
                    <a:cubicBezTo>
                      <a:pt x="2179" y="638"/>
                      <a:pt x="1747" y="18"/>
                      <a:pt x="1119" y="1"/>
                    </a:cubicBezTo>
                    <a:lnTo>
                      <a:pt x="1111" y="1"/>
                    </a:lnTo>
                    <a:cubicBezTo>
                      <a:pt x="1104" y="0"/>
                      <a:pt x="1096" y="0"/>
                      <a:pt x="1089"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7535;p38">
                <a:extLst>
                  <a:ext uri="{FF2B5EF4-FFF2-40B4-BE49-F238E27FC236}">
                    <a16:creationId xmlns:a16="http://schemas.microsoft.com/office/drawing/2014/main" xmlns="" id="{84C7DC9E-81B0-9680-5511-38FAF0CF2C69}"/>
                  </a:ext>
                </a:extLst>
              </p:cNvPr>
              <p:cNvSpPr/>
              <p:nvPr/>
            </p:nvSpPr>
            <p:spPr>
              <a:xfrm>
                <a:off x="3445075" y="2533150"/>
                <a:ext cx="54450" cy="46700"/>
              </a:xfrm>
              <a:custGeom>
                <a:avLst/>
                <a:gdLst/>
                <a:ahLst/>
                <a:cxnLst/>
                <a:rect l="l" t="t" r="r" b="b"/>
                <a:pathLst>
                  <a:path w="2178" h="1868" extrusionOk="0">
                    <a:moveTo>
                      <a:pt x="1089" y="1"/>
                    </a:moveTo>
                    <a:cubicBezTo>
                      <a:pt x="689" y="1"/>
                      <a:pt x="333" y="256"/>
                      <a:pt x="203" y="635"/>
                    </a:cubicBezTo>
                    <a:cubicBezTo>
                      <a:pt x="1" y="1232"/>
                      <a:pt x="433" y="1850"/>
                      <a:pt x="1060" y="1867"/>
                    </a:cubicBezTo>
                    <a:lnTo>
                      <a:pt x="1068" y="1867"/>
                    </a:lnTo>
                    <a:cubicBezTo>
                      <a:pt x="1077" y="1868"/>
                      <a:pt x="1086" y="1868"/>
                      <a:pt x="1094" y="1868"/>
                    </a:cubicBezTo>
                    <a:cubicBezTo>
                      <a:pt x="1493" y="1868"/>
                      <a:pt x="1847" y="1615"/>
                      <a:pt x="1975" y="1235"/>
                    </a:cubicBezTo>
                    <a:cubicBezTo>
                      <a:pt x="2178" y="638"/>
                      <a:pt x="1747" y="21"/>
                      <a:pt x="1120" y="1"/>
                    </a:cubicBezTo>
                    <a:lnTo>
                      <a:pt x="1112" y="1"/>
                    </a:lnTo>
                    <a:cubicBezTo>
                      <a:pt x="1104" y="1"/>
                      <a:pt x="1097" y="1"/>
                      <a:pt x="1089"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7536;p38">
                <a:extLst>
                  <a:ext uri="{FF2B5EF4-FFF2-40B4-BE49-F238E27FC236}">
                    <a16:creationId xmlns:a16="http://schemas.microsoft.com/office/drawing/2014/main" xmlns="" id="{9B0F704D-33C6-9E79-E09F-E922674AC966}"/>
                  </a:ext>
                </a:extLst>
              </p:cNvPr>
              <p:cNvSpPr/>
              <p:nvPr/>
            </p:nvSpPr>
            <p:spPr>
              <a:xfrm>
                <a:off x="3496600" y="2368700"/>
                <a:ext cx="54425" cy="46700"/>
              </a:xfrm>
              <a:custGeom>
                <a:avLst/>
                <a:gdLst/>
                <a:ahLst/>
                <a:cxnLst/>
                <a:rect l="l" t="t" r="r" b="b"/>
                <a:pathLst>
                  <a:path w="2177" h="1868" extrusionOk="0">
                    <a:moveTo>
                      <a:pt x="1084" y="0"/>
                    </a:moveTo>
                    <a:cubicBezTo>
                      <a:pt x="686" y="0"/>
                      <a:pt x="331" y="255"/>
                      <a:pt x="202" y="633"/>
                    </a:cubicBezTo>
                    <a:cubicBezTo>
                      <a:pt x="0" y="1230"/>
                      <a:pt x="430" y="1847"/>
                      <a:pt x="1059" y="1867"/>
                    </a:cubicBezTo>
                    <a:lnTo>
                      <a:pt x="1067" y="1867"/>
                    </a:lnTo>
                    <a:cubicBezTo>
                      <a:pt x="1075" y="1867"/>
                      <a:pt x="1082" y="1867"/>
                      <a:pt x="1090" y="1867"/>
                    </a:cubicBezTo>
                    <a:cubicBezTo>
                      <a:pt x="1490" y="1867"/>
                      <a:pt x="1846" y="1612"/>
                      <a:pt x="1975" y="1233"/>
                    </a:cubicBezTo>
                    <a:cubicBezTo>
                      <a:pt x="2177" y="636"/>
                      <a:pt x="1747" y="18"/>
                      <a:pt x="1118" y="1"/>
                    </a:cubicBezTo>
                    <a:lnTo>
                      <a:pt x="1110" y="1"/>
                    </a:lnTo>
                    <a:cubicBezTo>
                      <a:pt x="1101" y="0"/>
                      <a:pt x="1092" y="0"/>
                      <a:pt x="1084"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1" name="Google Shape;7537;p38">
              <a:extLst>
                <a:ext uri="{FF2B5EF4-FFF2-40B4-BE49-F238E27FC236}">
                  <a16:creationId xmlns:a16="http://schemas.microsoft.com/office/drawing/2014/main" xmlns="" id="{35ED330D-E9CC-D440-84CB-E244D1EF00CC}"/>
                </a:ext>
              </a:extLst>
            </p:cNvPr>
            <p:cNvGrpSpPr/>
            <p:nvPr/>
          </p:nvGrpSpPr>
          <p:grpSpPr>
            <a:xfrm>
              <a:off x="887987" y="3957024"/>
              <a:ext cx="667310" cy="950483"/>
              <a:chOff x="2277000" y="1517425"/>
              <a:chExt cx="418875" cy="596625"/>
            </a:xfrm>
          </p:grpSpPr>
          <p:sp>
            <p:nvSpPr>
              <p:cNvPr id="113" name="Google Shape;7538;p38">
                <a:extLst>
                  <a:ext uri="{FF2B5EF4-FFF2-40B4-BE49-F238E27FC236}">
                    <a16:creationId xmlns:a16="http://schemas.microsoft.com/office/drawing/2014/main" xmlns="" id="{F1112814-9021-E99B-96E7-32BC3EF145DB}"/>
                  </a:ext>
                </a:extLst>
              </p:cNvPr>
              <p:cNvSpPr/>
              <p:nvPr/>
            </p:nvSpPr>
            <p:spPr>
              <a:xfrm>
                <a:off x="2277000" y="1519975"/>
                <a:ext cx="312225" cy="594075"/>
              </a:xfrm>
              <a:custGeom>
                <a:avLst/>
                <a:gdLst/>
                <a:ahLst/>
                <a:cxnLst/>
                <a:rect l="l" t="t" r="r" b="b"/>
                <a:pathLst>
                  <a:path w="12489" h="23763" extrusionOk="0">
                    <a:moveTo>
                      <a:pt x="8250" y="0"/>
                    </a:moveTo>
                    <a:cubicBezTo>
                      <a:pt x="8249" y="0"/>
                      <a:pt x="2564" y="384"/>
                      <a:pt x="1281" y="6173"/>
                    </a:cubicBezTo>
                    <a:cubicBezTo>
                      <a:pt x="0" y="11964"/>
                      <a:pt x="4302" y="15108"/>
                      <a:pt x="7030" y="15354"/>
                    </a:cubicBezTo>
                    <a:lnTo>
                      <a:pt x="9388" y="15603"/>
                    </a:lnTo>
                    <a:lnTo>
                      <a:pt x="10575" y="22696"/>
                    </a:lnTo>
                    <a:cubicBezTo>
                      <a:pt x="10678" y="23315"/>
                      <a:pt x="11214" y="23763"/>
                      <a:pt x="11834" y="23763"/>
                    </a:cubicBezTo>
                    <a:cubicBezTo>
                      <a:pt x="11855" y="23763"/>
                      <a:pt x="11876" y="23762"/>
                      <a:pt x="11898" y="23761"/>
                    </a:cubicBezTo>
                    <a:lnTo>
                      <a:pt x="12488" y="23731"/>
                    </a:lnTo>
                    <a:lnTo>
                      <a:pt x="10219" y="14975"/>
                    </a:lnTo>
                    <a:cubicBezTo>
                      <a:pt x="9884" y="15019"/>
                      <a:pt x="9552" y="15041"/>
                      <a:pt x="9223" y="15041"/>
                    </a:cubicBezTo>
                    <a:cubicBezTo>
                      <a:pt x="5490" y="15041"/>
                      <a:pt x="2246" y="12274"/>
                      <a:pt x="1747" y="8473"/>
                    </a:cubicBezTo>
                    <a:cubicBezTo>
                      <a:pt x="1204" y="4338"/>
                      <a:pt x="4115" y="545"/>
                      <a:pt x="825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7539;p38">
                <a:extLst>
                  <a:ext uri="{FF2B5EF4-FFF2-40B4-BE49-F238E27FC236}">
                    <a16:creationId xmlns:a16="http://schemas.microsoft.com/office/drawing/2014/main" xmlns="" id="{378BF0CE-AABF-8B95-AF64-BC739FA0FFCF}"/>
                  </a:ext>
                </a:extLst>
              </p:cNvPr>
              <p:cNvSpPr/>
              <p:nvPr/>
            </p:nvSpPr>
            <p:spPr>
              <a:xfrm>
                <a:off x="2522650" y="1885325"/>
                <a:ext cx="88925" cy="228325"/>
              </a:xfrm>
              <a:custGeom>
                <a:avLst/>
                <a:gdLst/>
                <a:ahLst/>
                <a:cxnLst/>
                <a:rect l="l" t="t" r="r" b="b"/>
                <a:pathLst>
                  <a:path w="3557" h="9133" extrusionOk="0">
                    <a:moveTo>
                      <a:pt x="1909" y="1"/>
                    </a:moveTo>
                    <a:lnTo>
                      <a:pt x="951" y="187"/>
                    </a:lnTo>
                    <a:lnTo>
                      <a:pt x="0" y="373"/>
                    </a:lnTo>
                    <a:lnTo>
                      <a:pt x="259" y="1715"/>
                    </a:lnTo>
                    <a:lnTo>
                      <a:pt x="1537" y="8342"/>
                    </a:lnTo>
                    <a:cubicBezTo>
                      <a:pt x="1626" y="8807"/>
                      <a:pt x="2033" y="9133"/>
                      <a:pt x="2493" y="9133"/>
                    </a:cubicBezTo>
                    <a:cubicBezTo>
                      <a:pt x="2535" y="9133"/>
                      <a:pt x="2578" y="9130"/>
                      <a:pt x="2620" y="9125"/>
                    </a:cubicBezTo>
                    <a:cubicBezTo>
                      <a:pt x="3177" y="9052"/>
                      <a:pt x="3557" y="8525"/>
                      <a:pt x="3450" y="7975"/>
                    </a:cubicBezTo>
                    <a:lnTo>
                      <a:pt x="1909" y="1"/>
                    </a:ln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7540;p38">
                <a:extLst>
                  <a:ext uri="{FF2B5EF4-FFF2-40B4-BE49-F238E27FC236}">
                    <a16:creationId xmlns:a16="http://schemas.microsoft.com/office/drawing/2014/main" xmlns="" id="{04296C8C-5742-1C57-E467-211FECE8ABB3}"/>
                  </a:ext>
                </a:extLst>
              </p:cNvPr>
              <p:cNvSpPr/>
              <p:nvPr/>
            </p:nvSpPr>
            <p:spPr>
              <a:xfrm>
                <a:off x="2522650" y="1885250"/>
                <a:ext cx="47775" cy="42875"/>
              </a:xfrm>
              <a:custGeom>
                <a:avLst/>
                <a:gdLst/>
                <a:ahLst/>
                <a:cxnLst/>
                <a:rect l="l" t="t" r="r" b="b"/>
                <a:pathLst>
                  <a:path w="1911" h="1715" extrusionOk="0">
                    <a:moveTo>
                      <a:pt x="1910" y="0"/>
                    </a:moveTo>
                    <a:lnTo>
                      <a:pt x="953" y="190"/>
                    </a:lnTo>
                    <a:lnTo>
                      <a:pt x="0" y="376"/>
                    </a:lnTo>
                    <a:lnTo>
                      <a:pt x="259" y="1715"/>
                    </a:lnTo>
                    <a:lnTo>
                      <a:pt x="1910"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7541;p38">
                <a:extLst>
                  <a:ext uri="{FF2B5EF4-FFF2-40B4-BE49-F238E27FC236}">
                    <a16:creationId xmlns:a16="http://schemas.microsoft.com/office/drawing/2014/main" xmlns="" id="{90FECDE3-DEBC-8C13-B4A0-B4EEDDBD1963}"/>
                  </a:ext>
                </a:extLst>
              </p:cNvPr>
              <p:cNvSpPr/>
              <p:nvPr/>
            </p:nvSpPr>
            <p:spPr>
              <a:xfrm>
                <a:off x="2317925" y="1517425"/>
                <a:ext cx="377950" cy="377925"/>
              </a:xfrm>
              <a:custGeom>
                <a:avLst/>
                <a:gdLst/>
                <a:ahLst/>
                <a:cxnLst/>
                <a:rect l="l" t="t" r="r" b="b"/>
                <a:pathLst>
                  <a:path w="15118" h="15117" extrusionOk="0">
                    <a:moveTo>
                      <a:pt x="7559" y="0"/>
                    </a:moveTo>
                    <a:cubicBezTo>
                      <a:pt x="3385" y="0"/>
                      <a:pt x="0" y="3383"/>
                      <a:pt x="0" y="7557"/>
                    </a:cubicBezTo>
                    <a:cubicBezTo>
                      <a:pt x="0" y="9563"/>
                      <a:pt x="797" y="11486"/>
                      <a:pt x="2214" y="12902"/>
                    </a:cubicBezTo>
                    <a:cubicBezTo>
                      <a:pt x="3632" y="14320"/>
                      <a:pt x="5553" y="15116"/>
                      <a:pt x="7559" y="15116"/>
                    </a:cubicBezTo>
                    <a:cubicBezTo>
                      <a:pt x="9564" y="15116"/>
                      <a:pt x="11485" y="14320"/>
                      <a:pt x="12903" y="12902"/>
                    </a:cubicBezTo>
                    <a:cubicBezTo>
                      <a:pt x="14320" y="11486"/>
                      <a:pt x="15117" y="9563"/>
                      <a:pt x="15117" y="7557"/>
                    </a:cubicBezTo>
                    <a:cubicBezTo>
                      <a:pt x="15117" y="5554"/>
                      <a:pt x="14320" y="3631"/>
                      <a:pt x="12903" y="2213"/>
                    </a:cubicBezTo>
                    <a:cubicBezTo>
                      <a:pt x="11485" y="796"/>
                      <a:pt x="9564" y="0"/>
                      <a:pt x="7559" y="0"/>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7542;p38">
                <a:extLst>
                  <a:ext uri="{FF2B5EF4-FFF2-40B4-BE49-F238E27FC236}">
                    <a16:creationId xmlns:a16="http://schemas.microsoft.com/office/drawing/2014/main" xmlns="" id="{C8E80B39-7374-E22A-6B03-539E65D20C55}"/>
                  </a:ext>
                </a:extLst>
              </p:cNvPr>
              <p:cNvSpPr/>
              <p:nvPr/>
            </p:nvSpPr>
            <p:spPr>
              <a:xfrm>
                <a:off x="2359925" y="1559375"/>
                <a:ext cx="293950" cy="293950"/>
              </a:xfrm>
              <a:custGeom>
                <a:avLst/>
                <a:gdLst/>
                <a:ahLst/>
                <a:cxnLst/>
                <a:rect l="l" t="t" r="r" b="b"/>
                <a:pathLst>
                  <a:path w="11758" h="11758" extrusionOk="0">
                    <a:moveTo>
                      <a:pt x="5879" y="1"/>
                    </a:moveTo>
                    <a:cubicBezTo>
                      <a:pt x="2631" y="1"/>
                      <a:pt x="0" y="2634"/>
                      <a:pt x="0" y="5879"/>
                    </a:cubicBezTo>
                    <a:cubicBezTo>
                      <a:pt x="0" y="9127"/>
                      <a:pt x="2631" y="11758"/>
                      <a:pt x="5879" y="11758"/>
                    </a:cubicBezTo>
                    <a:cubicBezTo>
                      <a:pt x="9126" y="11758"/>
                      <a:pt x="11757" y="9127"/>
                      <a:pt x="11757" y="5879"/>
                    </a:cubicBezTo>
                    <a:cubicBezTo>
                      <a:pt x="11757" y="2634"/>
                      <a:pt x="9126" y="1"/>
                      <a:pt x="5879" y="1"/>
                    </a:cubicBezTo>
                    <a:close/>
                  </a:path>
                </a:pathLst>
              </a:custGeom>
              <a:solidFill>
                <a:srgbClr val="FCDB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7543;p38">
                <a:extLst>
                  <a:ext uri="{FF2B5EF4-FFF2-40B4-BE49-F238E27FC236}">
                    <a16:creationId xmlns:a16="http://schemas.microsoft.com/office/drawing/2014/main" xmlns="" id="{7E2768EC-81EE-2EFE-B725-6FF5CFE67306}"/>
                  </a:ext>
                </a:extLst>
              </p:cNvPr>
              <p:cNvSpPr/>
              <p:nvPr/>
            </p:nvSpPr>
            <p:spPr>
              <a:xfrm>
                <a:off x="2363325" y="1718125"/>
                <a:ext cx="182525" cy="131900"/>
              </a:xfrm>
              <a:custGeom>
                <a:avLst/>
                <a:gdLst/>
                <a:ahLst/>
                <a:cxnLst/>
                <a:rect l="l" t="t" r="r" b="b"/>
                <a:pathLst>
                  <a:path w="7301" h="5276" extrusionOk="0">
                    <a:moveTo>
                      <a:pt x="2227" y="0"/>
                    </a:moveTo>
                    <a:cubicBezTo>
                      <a:pt x="1011" y="0"/>
                      <a:pt x="0" y="197"/>
                      <a:pt x="0" y="197"/>
                    </a:cubicBezTo>
                    <a:cubicBezTo>
                      <a:pt x="387" y="3136"/>
                      <a:pt x="2896" y="5276"/>
                      <a:pt x="5781" y="5276"/>
                    </a:cubicBezTo>
                    <a:cubicBezTo>
                      <a:pt x="6035" y="5276"/>
                      <a:pt x="6291" y="5259"/>
                      <a:pt x="6550" y="5225"/>
                    </a:cubicBezTo>
                    <a:cubicBezTo>
                      <a:pt x="6550" y="5225"/>
                      <a:pt x="7300" y="3939"/>
                      <a:pt x="6131" y="1583"/>
                    </a:cubicBezTo>
                    <a:cubicBezTo>
                      <a:pt x="5491" y="292"/>
                      <a:pt x="3707" y="0"/>
                      <a:pt x="2227" y="0"/>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7544;p38">
                <a:extLst>
                  <a:ext uri="{FF2B5EF4-FFF2-40B4-BE49-F238E27FC236}">
                    <a16:creationId xmlns:a16="http://schemas.microsoft.com/office/drawing/2014/main" xmlns="" id="{1A625BF2-3D9F-9D6D-425D-F1D68CB7DDA0}"/>
                  </a:ext>
                </a:extLst>
              </p:cNvPr>
              <p:cNvSpPr/>
              <p:nvPr/>
            </p:nvSpPr>
            <p:spPr>
              <a:xfrm>
                <a:off x="2502275" y="1576175"/>
                <a:ext cx="146700" cy="148800"/>
              </a:xfrm>
              <a:custGeom>
                <a:avLst/>
                <a:gdLst/>
                <a:ahLst/>
                <a:cxnLst/>
                <a:rect l="l" t="t" r="r" b="b"/>
                <a:pathLst>
                  <a:path w="5868" h="5952" extrusionOk="0">
                    <a:moveTo>
                      <a:pt x="1012" y="1"/>
                    </a:moveTo>
                    <a:cubicBezTo>
                      <a:pt x="610" y="1"/>
                      <a:pt x="319" y="133"/>
                      <a:pt x="243" y="427"/>
                    </a:cubicBezTo>
                    <a:cubicBezTo>
                      <a:pt x="0" y="1357"/>
                      <a:pt x="1847" y="1197"/>
                      <a:pt x="3214" y="2618"/>
                    </a:cubicBezTo>
                    <a:cubicBezTo>
                      <a:pt x="4512" y="3971"/>
                      <a:pt x="3460" y="5951"/>
                      <a:pt x="4218" y="5951"/>
                    </a:cubicBezTo>
                    <a:cubicBezTo>
                      <a:pt x="4236" y="5951"/>
                      <a:pt x="4255" y="5950"/>
                      <a:pt x="4275" y="5948"/>
                    </a:cubicBezTo>
                    <a:cubicBezTo>
                      <a:pt x="5140" y="5853"/>
                      <a:pt x="5867" y="4237"/>
                      <a:pt x="4438" y="2005"/>
                    </a:cubicBezTo>
                    <a:cubicBezTo>
                      <a:pt x="3675" y="813"/>
                      <a:pt x="2005" y="1"/>
                      <a:pt x="1012"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2" name="Google Shape;7545;p38">
              <a:extLst>
                <a:ext uri="{FF2B5EF4-FFF2-40B4-BE49-F238E27FC236}">
                  <a16:creationId xmlns:a16="http://schemas.microsoft.com/office/drawing/2014/main" xmlns="" id="{258BBB49-F659-F66C-F062-83531B6D0A65}"/>
                </a:ext>
              </a:extLst>
            </p:cNvPr>
            <p:cNvGrpSpPr/>
            <p:nvPr/>
          </p:nvGrpSpPr>
          <p:grpSpPr>
            <a:xfrm>
              <a:off x="1245117" y="4449786"/>
              <a:ext cx="771738" cy="559787"/>
              <a:chOff x="2405400" y="2882350"/>
              <a:chExt cx="389275" cy="282350"/>
            </a:xfrm>
          </p:grpSpPr>
          <p:sp>
            <p:nvSpPr>
              <p:cNvPr id="109" name="Google Shape;7546;p38">
                <a:extLst>
                  <a:ext uri="{FF2B5EF4-FFF2-40B4-BE49-F238E27FC236}">
                    <a16:creationId xmlns:a16="http://schemas.microsoft.com/office/drawing/2014/main" xmlns="" id="{86CFE01A-F4DE-6728-BD9B-DBA58356AB8B}"/>
                  </a:ext>
                </a:extLst>
              </p:cNvPr>
              <p:cNvSpPr/>
              <p:nvPr/>
            </p:nvSpPr>
            <p:spPr>
              <a:xfrm>
                <a:off x="2476325" y="3131700"/>
                <a:ext cx="253625" cy="33000"/>
              </a:xfrm>
              <a:custGeom>
                <a:avLst/>
                <a:gdLst/>
                <a:ahLst/>
                <a:cxnLst/>
                <a:rect l="l" t="t" r="r" b="b"/>
                <a:pathLst>
                  <a:path w="10145" h="1320" extrusionOk="0">
                    <a:moveTo>
                      <a:pt x="4424" y="1"/>
                    </a:moveTo>
                    <a:cubicBezTo>
                      <a:pt x="2366" y="1"/>
                      <a:pt x="441" y="115"/>
                      <a:pt x="290" y="343"/>
                    </a:cubicBezTo>
                    <a:cubicBezTo>
                      <a:pt x="1" y="775"/>
                      <a:pt x="1896" y="1319"/>
                      <a:pt x="4659" y="1319"/>
                    </a:cubicBezTo>
                    <a:cubicBezTo>
                      <a:pt x="5285" y="1319"/>
                      <a:pt x="5957" y="1291"/>
                      <a:pt x="6658" y="1227"/>
                    </a:cubicBezTo>
                    <a:cubicBezTo>
                      <a:pt x="9577" y="962"/>
                      <a:pt x="8340" y="1316"/>
                      <a:pt x="9488" y="606"/>
                    </a:cubicBezTo>
                    <a:cubicBezTo>
                      <a:pt x="10145" y="203"/>
                      <a:pt x="7166" y="1"/>
                      <a:pt x="4424"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7547;p38">
                <a:extLst>
                  <a:ext uri="{FF2B5EF4-FFF2-40B4-BE49-F238E27FC236}">
                    <a16:creationId xmlns:a16="http://schemas.microsoft.com/office/drawing/2014/main" xmlns="" id="{00987B99-891B-EC67-83B7-83456ADD9A24}"/>
                  </a:ext>
                </a:extLst>
              </p:cNvPr>
              <p:cNvSpPr/>
              <p:nvPr/>
            </p:nvSpPr>
            <p:spPr>
              <a:xfrm>
                <a:off x="2405400" y="2934650"/>
                <a:ext cx="389275" cy="220875"/>
              </a:xfrm>
              <a:custGeom>
                <a:avLst/>
                <a:gdLst/>
                <a:ahLst/>
                <a:cxnLst/>
                <a:rect l="l" t="t" r="r" b="b"/>
                <a:pathLst>
                  <a:path w="15571" h="8835" extrusionOk="0">
                    <a:moveTo>
                      <a:pt x="10984" y="1"/>
                    </a:moveTo>
                    <a:cubicBezTo>
                      <a:pt x="9355" y="1"/>
                      <a:pt x="7800" y="1501"/>
                      <a:pt x="7800" y="1501"/>
                    </a:cubicBezTo>
                    <a:cubicBezTo>
                      <a:pt x="7800" y="1501"/>
                      <a:pt x="7020" y="36"/>
                      <a:pt x="5432" y="36"/>
                    </a:cubicBezTo>
                    <a:cubicBezTo>
                      <a:pt x="4901" y="36"/>
                      <a:pt x="4280" y="200"/>
                      <a:pt x="3568" y="635"/>
                    </a:cubicBezTo>
                    <a:cubicBezTo>
                      <a:pt x="1" y="2820"/>
                      <a:pt x="3110" y="8834"/>
                      <a:pt x="7606" y="8834"/>
                    </a:cubicBezTo>
                    <a:cubicBezTo>
                      <a:pt x="7647" y="8834"/>
                      <a:pt x="7688" y="8834"/>
                      <a:pt x="7729" y="8833"/>
                    </a:cubicBezTo>
                    <a:cubicBezTo>
                      <a:pt x="12909" y="8705"/>
                      <a:pt x="15571" y="3181"/>
                      <a:pt x="12560" y="592"/>
                    </a:cubicBezTo>
                    <a:cubicBezTo>
                      <a:pt x="12061" y="162"/>
                      <a:pt x="11519" y="1"/>
                      <a:pt x="10984"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7548;p38">
                <a:extLst>
                  <a:ext uri="{FF2B5EF4-FFF2-40B4-BE49-F238E27FC236}">
                    <a16:creationId xmlns:a16="http://schemas.microsoft.com/office/drawing/2014/main" xmlns="" id="{C3F5D55B-0A92-6215-3E22-0787D8BCA365}"/>
                  </a:ext>
                </a:extLst>
              </p:cNvPr>
              <p:cNvSpPr/>
              <p:nvPr/>
            </p:nvSpPr>
            <p:spPr>
              <a:xfrm>
                <a:off x="2595550" y="2882350"/>
                <a:ext cx="43200" cy="108225"/>
              </a:xfrm>
              <a:custGeom>
                <a:avLst/>
                <a:gdLst/>
                <a:ahLst/>
                <a:cxnLst/>
                <a:rect l="l" t="t" r="r" b="b"/>
                <a:pathLst>
                  <a:path w="1728" h="4329" extrusionOk="0">
                    <a:moveTo>
                      <a:pt x="1448" y="1"/>
                    </a:moveTo>
                    <a:cubicBezTo>
                      <a:pt x="731" y="433"/>
                      <a:pt x="0" y="2721"/>
                      <a:pt x="246" y="4328"/>
                    </a:cubicBezTo>
                    <a:cubicBezTo>
                      <a:pt x="246" y="4328"/>
                      <a:pt x="134" y="1717"/>
                      <a:pt x="1727" y="436"/>
                    </a:cubicBezTo>
                    <a:lnTo>
                      <a:pt x="1448" y="1"/>
                    </a:lnTo>
                    <a:close/>
                  </a:path>
                </a:pathLst>
              </a:custGeom>
              <a:solidFill>
                <a:srgbClr val="191919"/>
              </a:solidFill>
              <a:ln w="52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7549;p38">
                <a:extLst>
                  <a:ext uri="{FF2B5EF4-FFF2-40B4-BE49-F238E27FC236}">
                    <a16:creationId xmlns:a16="http://schemas.microsoft.com/office/drawing/2014/main" xmlns="" id="{AD5FAE1B-2AAB-8512-384C-6F8C2A757D84}"/>
                  </a:ext>
                </a:extLst>
              </p:cNvPr>
              <p:cNvSpPr/>
              <p:nvPr/>
            </p:nvSpPr>
            <p:spPr>
              <a:xfrm>
                <a:off x="2608925" y="3034950"/>
                <a:ext cx="103675" cy="94850"/>
              </a:xfrm>
              <a:custGeom>
                <a:avLst/>
                <a:gdLst/>
                <a:ahLst/>
                <a:cxnLst/>
                <a:rect l="l" t="t" r="r" b="b"/>
                <a:pathLst>
                  <a:path w="4147" h="3794" fill="none" extrusionOk="0">
                    <a:moveTo>
                      <a:pt x="0" y="3794"/>
                    </a:moveTo>
                    <a:cubicBezTo>
                      <a:pt x="1236" y="3705"/>
                      <a:pt x="4058" y="2735"/>
                      <a:pt x="4147" y="0"/>
                    </a:cubicBezTo>
                  </a:path>
                </a:pathLst>
              </a:custGeom>
              <a:noFill/>
              <a:ln w="52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3" name="Google Shape;7550;p38">
              <a:extLst>
                <a:ext uri="{FF2B5EF4-FFF2-40B4-BE49-F238E27FC236}">
                  <a16:creationId xmlns:a16="http://schemas.microsoft.com/office/drawing/2014/main" xmlns="" id="{A19F17A2-E6DF-FFD2-5B9F-502095E98322}"/>
                </a:ext>
              </a:extLst>
            </p:cNvPr>
            <p:cNvGrpSpPr/>
            <p:nvPr/>
          </p:nvGrpSpPr>
          <p:grpSpPr>
            <a:xfrm rot="323383">
              <a:off x="1754038" y="1404013"/>
              <a:ext cx="1651672" cy="1295095"/>
              <a:chOff x="2884325" y="535150"/>
              <a:chExt cx="874525" cy="685725"/>
            </a:xfrm>
          </p:grpSpPr>
          <p:sp>
            <p:nvSpPr>
              <p:cNvPr id="84" name="Google Shape;7551;p38">
                <a:extLst>
                  <a:ext uri="{FF2B5EF4-FFF2-40B4-BE49-F238E27FC236}">
                    <a16:creationId xmlns:a16="http://schemas.microsoft.com/office/drawing/2014/main" xmlns="" id="{0A35C8F8-5A37-FE86-015F-D8D9AC5EDED1}"/>
                  </a:ext>
                </a:extLst>
              </p:cNvPr>
              <p:cNvSpPr/>
              <p:nvPr/>
            </p:nvSpPr>
            <p:spPr>
              <a:xfrm>
                <a:off x="2884325" y="535150"/>
                <a:ext cx="874525" cy="685725"/>
              </a:xfrm>
              <a:custGeom>
                <a:avLst/>
                <a:gdLst/>
                <a:ahLst/>
                <a:cxnLst/>
                <a:rect l="l" t="t" r="r" b="b"/>
                <a:pathLst>
                  <a:path w="34981" h="27429" extrusionOk="0">
                    <a:moveTo>
                      <a:pt x="19878" y="0"/>
                    </a:moveTo>
                    <a:cubicBezTo>
                      <a:pt x="19326" y="0"/>
                      <a:pt x="18739" y="99"/>
                      <a:pt x="18124" y="314"/>
                    </a:cubicBezTo>
                    <a:cubicBezTo>
                      <a:pt x="13697" y="1865"/>
                      <a:pt x="14424" y="6481"/>
                      <a:pt x="14424" y="6481"/>
                    </a:cubicBezTo>
                    <a:cubicBezTo>
                      <a:pt x="14424" y="6481"/>
                      <a:pt x="13791" y="6305"/>
                      <a:pt x="12794" y="6305"/>
                    </a:cubicBezTo>
                    <a:cubicBezTo>
                      <a:pt x="10621" y="6305"/>
                      <a:pt x="6717" y="7137"/>
                      <a:pt x="3854" y="12424"/>
                    </a:cubicBezTo>
                    <a:cubicBezTo>
                      <a:pt x="1" y="19534"/>
                      <a:pt x="5476" y="26195"/>
                      <a:pt x="9544" y="27184"/>
                    </a:cubicBezTo>
                    <a:cubicBezTo>
                      <a:pt x="10248" y="27355"/>
                      <a:pt x="10919" y="27428"/>
                      <a:pt x="11551" y="27428"/>
                    </a:cubicBezTo>
                    <a:cubicBezTo>
                      <a:pt x="15321" y="27428"/>
                      <a:pt x="17735" y="24826"/>
                      <a:pt x="17735" y="24826"/>
                    </a:cubicBezTo>
                    <a:cubicBezTo>
                      <a:pt x="18400" y="25472"/>
                      <a:pt x="19295" y="25723"/>
                      <a:pt x="20248" y="25723"/>
                    </a:cubicBezTo>
                    <a:cubicBezTo>
                      <a:pt x="22012" y="25723"/>
                      <a:pt x="23972" y="24862"/>
                      <a:pt x="25025" y="24061"/>
                    </a:cubicBezTo>
                    <a:lnTo>
                      <a:pt x="25025" y="24061"/>
                    </a:lnTo>
                    <a:cubicBezTo>
                      <a:pt x="24634" y="24183"/>
                      <a:pt x="23984" y="24346"/>
                      <a:pt x="23175" y="24346"/>
                    </a:cubicBezTo>
                    <a:cubicBezTo>
                      <a:pt x="22861" y="24346"/>
                      <a:pt x="22522" y="24321"/>
                      <a:pt x="22164" y="24260"/>
                    </a:cubicBezTo>
                    <a:cubicBezTo>
                      <a:pt x="21270" y="24103"/>
                      <a:pt x="20582" y="23775"/>
                      <a:pt x="20146" y="23519"/>
                    </a:cubicBezTo>
                    <a:cubicBezTo>
                      <a:pt x="22179" y="23097"/>
                      <a:pt x="24418" y="19570"/>
                      <a:pt x="24418" y="19570"/>
                    </a:cubicBezTo>
                    <a:cubicBezTo>
                      <a:pt x="30164" y="19256"/>
                      <a:pt x="34438" y="14233"/>
                      <a:pt x="34775" y="9846"/>
                    </a:cubicBezTo>
                    <a:cubicBezTo>
                      <a:pt x="34980" y="7169"/>
                      <a:pt x="33327" y="4333"/>
                      <a:pt x="30056" y="2724"/>
                    </a:cubicBezTo>
                    <a:cubicBezTo>
                      <a:pt x="29402" y="2402"/>
                      <a:pt x="28640" y="2286"/>
                      <a:pt x="27885" y="2286"/>
                    </a:cubicBezTo>
                    <a:cubicBezTo>
                      <a:pt x="25986" y="2286"/>
                      <a:pt x="24127" y="3015"/>
                      <a:pt x="24127" y="3015"/>
                    </a:cubicBezTo>
                    <a:cubicBezTo>
                      <a:pt x="23435" y="1311"/>
                      <a:pt x="21893" y="0"/>
                      <a:pt x="19878"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7552;p38">
                <a:extLst>
                  <a:ext uri="{FF2B5EF4-FFF2-40B4-BE49-F238E27FC236}">
                    <a16:creationId xmlns:a16="http://schemas.microsoft.com/office/drawing/2014/main" xmlns="" id="{204562E2-3D5F-3678-ABB6-2A59235C7607}"/>
                  </a:ext>
                </a:extLst>
              </p:cNvPr>
              <p:cNvSpPr/>
              <p:nvPr/>
            </p:nvSpPr>
            <p:spPr>
              <a:xfrm>
                <a:off x="3065175" y="931225"/>
                <a:ext cx="54550" cy="50000"/>
              </a:xfrm>
              <a:custGeom>
                <a:avLst/>
                <a:gdLst/>
                <a:ahLst/>
                <a:cxnLst/>
                <a:rect l="l" t="t" r="r" b="b"/>
                <a:pathLst>
                  <a:path w="2182" h="2000" fill="none" extrusionOk="0">
                    <a:moveTo>
                      <a:pt x="146" y="1473"/>
                    </a:moveTo>
                    <a:cubicBezTo>
                      <a:pt x="0" y="962"/>
                      <a:pt x="180" y="1"/>
                      <a:pt x="783" y="389"/>
                    </a:cubicBezTo>
                    <a:cubicBezTo>
                      <a:pt x="1385" y="777"/>
                      <a:pt x="1184" y="2000"/>
                      <a:pt x="1184" y="2000"/>
                    </a:cubicBezTo>
                    <a:lnTo>
                      <a:pt x="2182" y="1023"/>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7553;p38">
                <a:extLst>
                  <a:ext uri="{FF2B5EF4-FFF2-40B4-BE49-F238E27FC236}">
                    <a16:creationId xmlns:a16="http://schemas.microsoft.com/office/drawing/2014/main" xmlns="" id="{82F97C89-C69D-9F85-7E83-548704ACA576}"/>
                  </a:ext>
                </a:extLst>
              </p:cNvPr>
              <p:cNvSpPr/>
              <p:nvPr/>
            </p:nvSpPr>
            <p:spPr>
              <a:xfrm>
                <a:off x="3128675" y="849800"/>
                <a:ext cx="54575" cy="54975"/>
              </a:xfrm>
              <a:custGeom>
                <a:avLst/>
                <a:gdLst/>
                <a:ahLst/>
                <a:cxnLst/>
                <a:rect l="l" t="t" r="r" b="b"/>
                <a:pathLst>
                  <a:path w="2183" h="2199" fill="none" extrusionOk="0">
                    <a:moveTo>
                      <a:pt x="146" y="1473"/>
                    </a:moveTo>
                    <a:cubicBezTo>
                      <a:pt x="1" y="962"/>
                      <a:pt x="180" y="1"/>
                      <a:pt x="784" y="389"/>
                    </a:cubicBezTo>
                    <a:cubicBezTo>
                      <a:pt x="1385" y="777"/>
                      <a:pt x="1282" y="2199"/>
                      <a:pt x="1282" y="2199"/>
                    </a:cubicBezTo>
                    <a:lnTo>
                      <a:pt x="2182" y="102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7554;p38">
                <a:extLst>
                  <a:ext uri="{FF2B5EF4-FFF2-40B4-BE49-F238E27FC236}">
                    <a16:creationId xmlns:a16="http://schemas.microsoft.com/office/drawing/2014/main" xmlns="" id="{B56177E7-4571-C9DB-FA64-022FB5BDDB49}"/>
                  </a:ext>
                </a:extLst>
              </p:cNvPr>
              <p:cNvSpPr/>
              <p:nvPr/>
            </p:nvSpPr>
            <p:spPr>
              <a:xfrm>
                <a:off x="3107975" y="912425"/>
                <a:ext cx="20575" cy="15400"/>
              </a:xfrm>
              <a:custGeom>
                <a:avLst/>
                <a:gdLst/>
                <a:ahLst/>
                <a:cxnLst/>
                <a:rect l="l" t="t" r="r" b="b"/>
                <a:pathLst>
                  <a:path w="823" h="616" fill="none" extrusionOk="0">
                    <a:moveTo>
                      <a:pt x="1" y="1"/>
                    </a:moveTo>
                    <a:lnTo>
                      <a:pt x="822" y="61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7555;p38">
                <a:extLst>
                  <a:ext uri="{FF2B5EF4-FFF2-40B4-BE49-F238E27FC236}">
                    <a16:creationId xmlns:a16="http://schemas.microsoft.com/office/drawing/2014/main" xmlns="" id="{5C16C3C9-0C67-81D0-14D4-77F15FFB6476}"/>
                  </a:ext>
                </a:extLst>
              </p:cNvPr>
              <p:cNvSpPr/>
              <p:nvPr/>
            </p:nvSpPr>
            <p:spPr>
              <a:xfrm>
                <a:off x="3108925" y="905450"/>
                <a:ext cx="20025" cy="28800"/>
              </a:xfrm>
              <a:custGeom>
                <a:avLst/>
                <a:gdLst/>
                <a:ahLst/>
                <a:cxnLst/>
                <a:rect l="l" t="t" r="r" b="b"/>
                <a:pathLst>
                  <a:path w="801" h="1152" fill="none" extrusionOk="0">
                    <a:moveTo>
                      <a:pt x="0" y="1152"/>
                    </a:moveTo>
                    <a:lnTo>
                      <a:pt x="801" y="0"/>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7556;p38">
                <a:extLst>
                  <a:ext uri="{FF2B5EF4-FFF2-40B4-BE49-F238E27FC236}">
                    <a16:creationId xmlns:a16="http://schemas.microsoft.com/office/drawing/2014/main" xmlns="" id="{AF6D047C-0124-2E80-210A-AFAC7CFF8261}"/>
                  </a:ext>
                </a:extLst>
              </p:cNvPr>
              <p:cNvSpPr/>
              <p:nvPr/>
            </p:nvSpPr>
            <p:spPr>
              <a:xfrm>
                <a:off x="3474525" y="681775"/>
                <a:ext cx="61675" cy="214350"/>
              </a:xfrm>
              <a:custGeom>
                <a:avLst/>
                <a:gdLst/>
                <a:ahLst/>
                <a:cxnLst/>
                <a:rect l="l" t="t" r="r" b="b"/>
                <a:pathLst>
                  <a:path w="2467" h="8574" fill="none" extrusionOk="0">
                    <a:moveTo>
                      <a:pt x="0" y="1"/>
                    </a:moveTo>
                    <a:lnTo>
                      <a:pt x="2466" y="857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7557;p38">
                <a:extLst>
                  <a:ext uri="{FF2B5EF4-FFF2-40B4-BE49-F238E27FC236}">
                    <a16:creationId xmlns:a16="http://schemas.microsoft.com/office/drawing/2014/main" xmlns="" id="{2DA45753-2548-7073-1EBB-5529E8950B39}"/>
                  </a:ext>
                </a:extLst>
              </p:cNvPr>
              <p:cNvSpPr/>
              <p:nvPr/>
            </p:nvSpPr>
            <p:spPr>
              <a:xfrm>
                <a:off x="3550925" y="653725"/>
                <a:ext cx="61675" cy="214350"/>
              </a:xfrm>
              <a:custGeom>
                <a:avLst/>
                <a:gdLst/>
                <a:ahLst/>
                <a:cxnLst/>
                <a:rect l="l" t="t" r="r" b="b"/>
                <a:pathLst>
                  <a:path w="2467" h="8574" fill="none" extrusionOk="0">
                    <a:moveTo>
                      <a:pt x="1" y="1"/>
                    </a:moveTo>
                    <a:lnTo>
                      <a:pt x="2467" y="8573"/>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7558;p38">
                <a:extLst>
                  <a:ext uri="{FF2B5EF4-FFF2-40B4-BE49-F238E27FC236}">
                    <a16:creationId xmlns:a16="http://schemas.microsoft.com/office/drawing/2014/main" xmlns="" id="{CECD8494-C876-2FF5-436C-2B37A3B2B0E5}"/>
                  </a:ext>
                </a:extLst>
              </p:cNvPr>
              <p:cNvSpPr/>
              <p:nvPr/>
            </p:nvSpPr>
            <p:spPr>
              <a:xfrm>
                <a:off x="3399150" y="699450"/>
                <a:ext cx="271950" cy="94100"/>
              </a:xfrm>
              <a:custGeom>
                <a:avLst/>
                <a:gdLst/>
                <a:ahLst/>
                <a:cxnLst/>
                <a:rect l="l" t="t" r="r" b="b"/>
                <a:pathLst>
                  <a:path w="10878" h="3764" fill="none" extrusionOk="0">
                    <a:moveTo>
                      <a:pt x="1" y="3764"/>
                    </a:moveTo>
                    <a:lnTo>
                      <a:pt x="10878" y="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7559;p38">
                <a:extLst>
                  <a:ext uri="{FF2B5EF4-FFF2-40B4-BE49-F238E27FC236}">
                    <a16:creationId xmlns:a16="http://schemas.microsoft.com/office/drawing/2014/main" xmlns="" id="{A962F8A4-DBD2-7E9A-71BE-C541A389017D}"/>
                  </a:ext>
                </a:extLst>
              </p:cNvPr>
              <p:cNvSpPr/>
              <p:nvPr/>
            </p:nvSpPr>
            <p:spPr>
              <a:xfrm>
                <a:off x="3420175" y="775675"/>
                <a:ext cx="271950" cy="94100"/>
              </a:xfrm>
              <a:custGeom>
                <a:avLst/>
                <a:gdLst/>
                <a:ahLst/>
                <a:cxnLst/>
                <a:rect l="l" t="t" r="r" b="b"/>
                <a:pathLst>
                  <a:path w="10878" h="3764" fill="none" extrusionOk="0">
                    <a:moveTo>
                      <a:pt x="1" y="3763"/>
                    </a:moveTo>
                    <a:lnTo>
                      <a:pt x="10878" y="0"/>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7560;p38">
                <a:extLst>
                  <a:ext uri="{FF2B5EF4-FFF2-40B4-BE49-F238E27FC236}">
                    <a16:creationId xmlns:a16="http://schemas.microsoft.com/office/drawing/2014/main" xmlns="" id="{3685C643-7640-9636-6CEC-D3BAB47F0343}"/>
                  </a:ext>
                </a:extLst>
              </p:cNvPr>
              <p:cNvSpPr/>
              <p:nvPr/>
            </p:nvSpPr>
            <p:spPr>
              <a:xfrm>
                <a:off x="3409875" y="712100"/>
                <a:ext cx="41950" cy="41950"/>
              </a:xfrm>
              <a:custGeom>
                <a:avLst/>
                <a:gdLst/>
                <a:ahLst/>
                <a:cxnLst/>
                <a:rect l="l" t="t" r="r" b="b"/>
                <a:pathLst>
                  <a:path w="1678" h="1678" fill="none" extrusionOk="0">
                    <a:moveTo>
                      <a:pt x="1677" y="840"/>
                    </a:moveTo>
                    <a:cubicBezTo>
                      <a:pt x="1677" y="1303"/>
                      <a:pt x="1302" y="1678"/>
                      <a:pt x="840" y="1678"/>
                    </a:cubicBezTo>
                    <a:cubicBezTo>
                      <a:pt x="375" y="1678"/>
                      <a:pt x="0" y="1303"/>
                      <a:pt x="0" y="840"/>
                    </a:cubicBezTo>
                    <a:cubicBezTo>
                      <a:pt x="0" y="376"/>
                      <a:pt x="375" y="1"/>
                      <a:pt x="840" y="1"/>
                    </a:cubicBezTo>
                    <a:cubicBezTo>
                      <a:pt x="1302" y="1"/>
                      <a:pt x="1677" y="376"/>
                      <a:pt x="1677" y="840"/>
                    </a:cubicBezTo>
                    <a:close/>
                  </a:path>
                </a:pathLst>
              </a:custGeom>
              <a:solidFill>
                <a:srgbClr val="FFFFFF"/>
              </a:solidFill>
              <a:ln w="9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7561;p38">
                <a:extLst>
                  <a:ext uri="{FF2B5EF4-FFF2-40B4-BE49-F238E27FC236}">
                    <a16:creationId xmlns:a16="http://schemas.microsoft.com/office/drawing/2014/main" xmlns="" id="{B48F9813-5D85-C8C5-42BB-862AC2EABF7F}"/>
                  </a:ext>
                </a:extLst>
              </p:cNvPr>
              <p:cNvSpPr/>
              <p:nvPr/>
            </p:nvSpPr>
            <p:spPr>
              <a:xfrm>
                <a:off x="3525325" y="764575"/>
                <a:ext cx="42000" cy="42000"/>
              </a:xfrm>
              <a:custGeom>
                <a:avLst/>
                <a:gdLst/>
                <a:ahLst/>
                <a:cxnLst/>
                <a:rect l="l" t="t" r="r" b="b"/>
                <a:pathLst>
                  <a:path w="1680" h="1680" fill="none" extrusionOk="0">
                    <a:moveTo>
                      <a:pt x="1680" y="840"/>
                    </a:moveTo>
                    <a:cubicBezTo>
                      <a:pt x="1680" y="1304"/>
                      <a:pt x="1303" y="1680"/>
                      <a:pt x="840" y="1680"/>
                    </a:cubicBezTo>
                    <a:cubicBezTo>
                      <a:pt x="378" y="1680"/>
                      <a:pt x="1" y="1304"/>
                      <a:pt x="1" y="840"/>
                    </a:cubicBezTo>
                    <a:cubicBezTo>
                      <a:pt x="1" y="378"/>
                      <a:pt x="378" y="1"/>
                      <a:pt x="840" y="1"/>
                    </a:cubicBezTo>
                    <a:cubicBezTo>
                      <a:pt x="1303" y="1"/>
                      <a:pt x="1680" y="378"/>
                      <a:pt x="1680" y="840"/>
                    </a:cubicBezTo>
                    <a:close/>
                  </a:path>
                </a:pathLst>
              </a:custGeom>
              <a:solidFill>
                <a:srgbClr val="FFFFFF"/>
              </a:solidFill>
              <a:ln w="9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7562;p38">
                <a:extLst>
                  <a:ext uri="{FF2B5EF4-FFF2-40B4-BE49-F238E27FC236}">
                    <a16:creationId xmlns:a16="http://schemas.microsoft.com/office/drawing/2014/main" xmlns="" id="{72E10AC3-600B-8BB9-0E4D-7ECEC8BDFB31}"/>
                  </a:ext>
                </a:extLst>
              </p:cNvPr>
              <p:cNvSpPr/>
              <p:nvPr/>
            </p:nvSpPr>
            <p:spPr>
              <a:xfrm>
                <a:off x="3635625" y="822325"/>
                <a:ext cx="41950" cy="41975"/>
              </a:xfrm>
              <a:custGeom>
                <a:avLst/>
                <a:gdLst/>
                <a:ahLst/>
                <a:cxnLst/>
                <a:rect l="l" t="t" r="r" b="b"/>
                <a:pathLst>
                  <a:path w="1678" h="1679" fill="none" extrusionOk="0">
                    <a:moveTo>
                      <a:pt x="1678" y="840"/>
                    </a:moveTo>
                    <a:cubicBezTo>
                      <a:pt x="1678" y="1302"/>
                      <a:pt x="1302" y="1679"/>
                      <a:pt x="840" y="1679"/>
                    </a:cubicBezTo>
                    <a:cubicBezTo>
                      <a:pt x="376" y="1679"/>
                      <a:pt x="1" y="1302"/>
                      <a:pt x="1" y="840"/>
                    </a:cubicBezTo>
                    <a:cubicBezTo>
                      <a:pt x="1" y="375"/>
                      <a:pt x="376" y="0"/>
                      <a:pt x="840" y="0"/>
                    </a:cubicBezTo>
                    <a:cubicBezTo>
                      <a:pt x="1302" y="0"/>
                      <a:pt x="1678" y="375"/>
                      <a:pt x="1678" y="840"/>
                    </a:cubicBezTo>
                    <a:close/>
                  </a:path>
                </a:pathLst>
              </a:custGeom>
              <a:solidFill>
                <a:srgbClr val="FFFFFF"/>
              </a:solidFill>
              <a:ln w="9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7563;p38">
                <a:extLst>
                  <a:ext uri="{FF2B5EF4-FFF2-40B4-BE49-F238E27FC236}">
                    <a16:creationId xmlns:a16="http://schemas.microsoft.com/office/drawing/2014/main" xmlns="" id="{5FFCC5EA-EDF1-2CF9-4058-BAE234E41532}"/>
                  </a:ext>
                </a:extLst>
              </p:cNvPr>
              <p:cNvSpPr/>
              <p:nvPr/>
            </p:nvSpPr>
            <p:spPr>
              <a:xfrm>
                <a:off x="3393250" y="715625"/>
                <a:ext cx="297425" cy="141850"/>
              </a:xfrm>
              <a:custGeom>
                <a:avLst/>
                <a:gdLst/>
                <a:ahLst/>
                <a:cxnLst/>
                <a:rect l="l" t="t" r="r" b="b"/>
                <a:pathLst>
                  <a:path w="11897" h="5674" fill="none" extrusionOk="0">
                    <a:moveTo>
                      <a:pt x="1" y="1"/>
                    </a:moveTo>
                    <a:lnTo>
                      <a:pt x="11897" y="567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7564;p38">
                <a:extLst>
                  <a:ext uri="{FF2B5EF4-FFF2-40B4-BE49-F238E27FC236}">
                    <a16:creationId xmlns:a16="http://schemas.microsoft.com/office/drawing/2014/main" xmlns="" id="{D43D58FE-359D-29D9-0C48-A5D678A4BFA0}"/>
                  </a:ext>
                </a:extLst>
              </p:cNvPr>
              <p:cNvSpPr/>
              <p:nvPr/>
            </p:nvSpPr>
            <p:spPr>
              <a:xfrm>
                <a:off x="3475775" y="871400"/>
                <a:ext cx="21725" cy="40625"/>
              </a:xfrm>
              <a:custGeom>
                <a:avLst/>
                <a:gdLst/>
                <a:ahLst/>
                <a:cxnLst/>
                <a:rect l="l" t="t" r="r" b="b"/>
                <a:pathLst>
                  <a:path w="869" h="1625" fill="none" extrusionOk="0">
                    <a:moveTo>
                      <a:pt x="869" y="1"/>
                    </a:moveTo>
                    <a:lnTo>
                      <a:pt x="0" y="162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7565;p38">
                <a:extLst>
                  <a:ext uri="{FF2B5EF4-FFF2-40B4-BE49-F238E27FC236}">
                    <a16:creationId xmlns:a16="http://schemas.microsoft.com/office/drawing/2014/main" xmlns="" id="{75C1BF17-629E-9D72-F8B4-386F6FE807AA}"/>
                  </a:ext>
                </a:extLst>
              </p:cNvPr>
              <p:cNvSpPr/>
              <p:nvPr/>
            </p:nvSpPr>
            <p:spPr>
              <a:xfrm>
                <a:off x="3460575" y="879650"/>
                <a:ext cx="50225" cy="24925"/>
              </a:xfrm>
              <a:custGeom>
                <a:avLst/>
                <a:gdLst/>
                <a:ahLst/>
                <a:cxnLst/>
                <a:rect l="l" t="t" r="r" b="b"/>
                <a:pathLst>
                  <a:path w="2009" h="997" fill="none" extrusionOk="0">
                    <a:moveTo>
                      <a:pt x="0" y="0"/>
                    </a:moveTo>
                    <a:lnTo>
                      <a:pt x="2009" y="997"/>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7566;p38">
                <a:extLst>
                  <a:ext uri="{FF2B5EF4-FFF2-40B4-BE49-F238E27FC236}">
                    <a16:creationId xmlns:a16="http://schemas.microsoft.com/office/drawing/2014/main" xmlns="" id="{0466E596-D6F9-62BD-2116-F03BE8A8557A}"/>
                  </a:ext>
                </a:extLst>
              </p:cNvPr>
              <p:cNvSpPr/>
              <p:nvPr/>
            </p:nvSpPr>
            <p:spPr>
              <a:xfrm>
                <a:off x="3595875" y="658950"/>
                <a:ext cx="21775" cy="40600"/>
              </a:xfrm>
              <a:custGeom>
                <a:avLst/>
                <a:gdLst/>
                <a:ahLst/>
                <a:cxnLst/>
                <a:rect l="l" t="t" r="r" b="b"/>
                <a:pathLst>
                  <a:path w="871" h="1624" fill="none" extrusionOk="0">
                    <a:moveTo>
                      <a:pt x="871" y="0"/>
                    </a:moveTo>
                    <a:lnTo>
                      <a:pt x="1" y="162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7567;p38">
                <a:extLst>
                  <a:ext uri="{FF2B5EF4-FFF2-40B4-BE49-F238E27FC236}">
                    <a16:creationId xmlns:a16="http://schemas.microsoft.com/office/drawing/2014/main" xmlns="" id="{9E18EE8B-6490-680E-7DFF-3C5843C83EC3}"/>
                  </a:ext>
                </a:extLst>
              </p:cNvPr>
              <p:cNvSpPr/>
              <p:nvPr/>
            </p:nvSpPr>
            <p:spPr>
              <a:xfrm>
                <a:off x="3580675" y="667225"/>
                <a:ext cx="50250" cy="24900"/>
              </a:xfrm>
              <a:custGeom>
                <a:avLst/>
                <a:gdLst/>
                <a:ahLst/>
                <a:cxnLst/>
                <a:rect l="l" t="t" r="r" b="b"/>
                <a:pathLst>
                  <a:path w="2010" h="996" fill="none" extrusionOk="0">
                    <a:moveTo>
                      <a:pt x="1" y="1"/>
                    </a:moveTo>
                    <a:lnTo>
                      <a:pt x="2009" y="99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7568;p38">
                <a:extLst>
                  <a:ext uri="{FF2B5EF4-FFF2-40B4-BE49-F238E27FC236}">
                    <a16:creationId xmlns:a16="http://schemas.microsoft.com/office/drawing/2014/main" xmlns="" id="{002C2793-8D7A-F549-36EB-0BBCE18EC463}"/>
                  </a:ext>
                </a:extLst>
              </p:cNvPr>
              <p:cNvSpPr/>
              <p:nvPr/>
            </p:nvSpPr>
            <p:spPr>
              <a:xfrm>
                <a:off x="3622775" y="727675"/>
                <a:ext cx="21775" cy="40625"/>
              </a:xfrm>
              <a:custGeom>
                <a:avLst/>
                <a:gdLst/>
                <a:ahLst/>
                <a:cxnLst/>
                <a:rect l="l" t="t" r="r" b="b"/>
                <a:pathLst>
                  <a:path w="871" h="1625" fill="none" extrusionOk="0">
                    <a:moveTo>
                      <a:pt x="870" y="0"/>
                    </a:moveTo>
                    <a:lnTo>
                      <a:pt x="0" y="162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7569;p38">
                <a:extLst>
                  <a:ext uri="{FF2B5EF4-FFF2-40B4-BE49-F238E27FC236}">
                    <a16:creationId xmlns:a16="http://schemas.microsoft.com/office/drawing/2014/main" xmlns="" id="{6FDD3F41-8501-1969-9040-774C9D9340C3}"/>
                  </a:ext>
                </a:extLst>
              </p:cNvPr>
              <p:cNvSpPr/>
              <p:nvPr/>
            </p:nvSpPr>
            <p:spPr>
              <a:xfrm>
                <a:off x="3607575" y="735925"/>
                <a:ext cx="50275" cy="24925"/>
              </a:xfrm>
              <a:custGeom>
                <a:avLst/>
                <a:gdLst/>
                <a:ahLst/>
                <a:cxnLst/>
                <a:rect l="l" t="t" r="r" b="b"/>
                <a:pathLst>
                  <a:path w="2011" h="997" fill="none" extrusionOk="0">
                    <a:moveTo>
                      <a:pt x="0" y="0"/>
                    </a:moveTo>
                    <a:lnTo>
                      <a:pt x="2010" y="997"/>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7570;p38">
                <a:extLst>
                  <a:ext uri="{FF2B5EF4-FFF2-40B4-BE49-F238E27FC236}">
                    <a16:creationId xmlns:a16="http://schemas.microsoft.com/office/drawing/2014/main" xmlns="" id="{7CE80D57-5FF1-F1B4-9717-D6461644EB2D}"/>
                  </a:ext>
                </a:extLst>
              </p:cNvPr>
              <p:cNvSpPr/>
              <p:nvPr/>
            </p:nvSpPr>
            <p:spPr>
              <a:xfrm>
                <a:off x="3116550" y="978375"/>
                <a:ext cx="79000" cy="172500"/>
              </a:xfrm>
              <a:custGeom>
                <a:avLst/>
                <a:gdLst/>
                <a:ahLst/>
                <a:cxnLst/>
                <a:rect l="l" t="t" r="r" b="b"/>
                <a:pathLst>
                  <a:path w="3160" h="6900" fill="none" extrusionOk="0">
                    <a:moveTo>
                      <a:pt x="1189" y="6899"/>
                    </a:moveTo>
                    <a:lnTo>
                      <a:pt x="2997" y="6641"/>
                    </a:lnTo>
                    <a:lnTo>
                      <a:pt x="1" y="4276"/>
                    </a:lnTo>
                    <a:lnTo>
                      <a:pt x="3159" y="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7571;p38">
                <a:extLst>
                  <a:ext uri="{FF2B5EF4-FFF2-40B4-BE49-F238E27FC236}">
                    <a16:creationId xmlns:a16="http://schemas.microsoft.com/office/drawing/2014/main" xmlns="" id="{AA978D4E-E26C-4F90-8BAE-D7B4BCCCDC73}"/>
                  </a:ext>
                </a:extLst>
              </p:cNvPr>
              <p:cNvSpPr/>
              <p:nvPr/>
            </p:nvSpPr>
            <p:spPr>
              <a:xfrm>
                <a:off x="3168150" y="1043300"/>
                <a:ext cx="59975" cy="44375"/>
              </a:xfrm>
              <a:custGeom>
                <a:avLst/>
                <a:gdLst/>
                <a:ahLst/>
                <a:cxnLst/>
                <a:rect l="l" t="t" r="r" b="b"/>
                <a:pathLst>
                  <a:path w="2399" h="1775" fill="none" extrusionOk="0">
                    <a:moveTo>
                      <a:pt x="466" y="1723"/>
                    </a:moveTo>
                    <a:lnTo>
                      <a:pt x="0" y="1"/>
                    </a:lnTo>
                    <a:lnTo>
                      <a:pt x="2398" y="177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7572;p38">
                <a:extLst>
                  <a:ext uri="{FF2B5EF4-FFF2-40B4-BE49-F238E27FC236}">
                    <a16:creationId xmlns:a16="http://schemas.microsoft.com/office/drawing/2014/main" xmlns="" id="{2D44D09F-FCAF-EFE9-DBF0-1EC9BCD006E4}"/>
                  </a:ext>
                </a:extLst>
              </p:cNvPr>
              <p:cNvSpPr/>
              <p:nvPr/>
            </p:nvSpPr>
            <p:spPr>
              <a:xfrm>
                <a:off x="3222650" y="758850"/>
                <a:ext cx="91625" cy="97425"/>
              </a:xfrm>
              <a:custGeom>
                <a:avLst/>
                <a:gdLst/>
                <a:ahLst/>
                <a:cxnLst/>
                <a:rect l="l" t="t" r="r" b="b"/>
                <a:pathLst>
                  <a:path w="3665" h="3897" fill="none" extrusionOk="0">
                    <a:moveTo>
                      <a:pt x="0" y="1236"/>
                    </a:moveTo>
                    <a:lnTo>
                      <a:pt x="1158" y="3896"/>
                    </a:lnTo>
                    <a:lnTo>
                      <a:pt x="3665" y="2725"/>
                    </a:lnTo>
                    <a:lnTo>
                      <a:pt x="2481" y="0"/>
                    </a:lnTo>
                    <a:close/>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7573;p38">
                <a:extLst>
                  <a:ext uri="{FF2B5EF4-FFF2-40B4-BE49-F238E27FC236}">
                    <a16:creationId xmlns:a16="http://schemas.microsoft.com/office/drawing/2014/main" xmlns="" id="{93552C38-658E-A1F1-930A-BA9867EC720E}"/>
                  </a:ext>
                </a:extLst>
              </p:cNvPr>
              <p:cNvSpPr/>
              <p:nvPr/>
            </p:nvSpPr>
            <p:spPr>
              <a:xfrm>
                <a:off x="3222650" y="726700"/>
                <a:ext cx="93700" cy="100300"/>
              </a:xfrm>
              <a:custGeom>
                <a:avLst/>
                <a:gdLst/>
                <a:ahLst/>
                <a:cxnLst/>
                <a:rect l="l" t="t" r="r" b="b"/>
                <a:pathLst>
                  <a:path w="3748" h="4012" fill="none" extrusionOk="0">
                    <a:moveTo>
                      <a:pt x="0" y="2522"/>
                    </a:moveTo>
                    <a:lnTo>
                      <a:pt x="492" y="1053"/>
                    </a:lnTo>
                    <a:lnTo>
                      <a:pt x="2677" y="1"/>
                    </a:lnTo>
                    <a:lnTo>
                      <a:pt x="3747" y="2627"/>
                    </a:lnTo>
                    <a:lnTo>
                      <a:pt x="3665" y="401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7574;p38">
                <a:extLst>
                  <a:ext uri="{FF2B5EF4-FFF2-40B4-BE49-F238E27FC236}">
                    <a16:creationId xmlns:a16="http://schemas.microsoft.com/office/drawing/2014/main" xmlns="" id="{F0C25FBE-4230-24DF-3D0F-655DEB597F97}"/>
                  </a:ext>
                </a:extLst>
              </p:cNvPr>
              <p:cNvSpPr/>
              <p:nvPr/>
            </p:nvSpPr>
            <p:spPr>
              <a:xfrm>
                <a:off x="3284650" y="726700"/>
                <a:ext cx="4925" cy="32175"/>
              </a:xfrm>
              <a:custGeom>
                <a:avLst/>
                <a:gdLst/>
                <a:ahLst/>
                <a:cxnLst/>
                <a:rect l="l" t="t" r="r" b="b"/>
                <a:pathLst>
                  <a:path w="197" h="1287" fill="none" extrusionOk="0">
                    <a:moveTo>
                      <a:pt x="1" y="1286"/>
                    </a:moveTo>
                    <a:lnTo>
                      <a:pt x="197" y="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7575;p38">
                <a:extLst>
                  <a:ext uri="{FF2B5EF4-FFF2-40B4-BE49-F238E27FC236}">
                    <a16:creationId xmlns:a16="http://schemas.microsoft.com/office/drawing/2014/main" xmlns="" id="{68F9714B-69BA-E782-BE77-C5F072D35BF4}"/>
                  </a:ext>
                </a:extLst>
              </p:cNvPr>
              <p:cNvSpPr/>
              <p:nvPr/>
            </p:nvSpPr>
            <p:spPr>
              <a:xfrm>
                <a:off x="3310100" y="943050"/>
                <a:ext cx="63000" cy="63000"/>
              </a:xfrm>
              <a:custGeom>
                <a:avLst/>
                <a:gdLst/>
                <a:ahLst/>
                <a:cxnLst/>
                <a:rect l="l" t="t" r="r" b="b"/>
                <a:pathLst>
                  <a:path w="2520" h="2520" fill="none" extrusionOk="0">
                    <a:moveTo>
                      <a:pt x="2520" y="1260"/>
                    </a:moveTo>
                    <a:cubicBezTo>
                      <a:pt x="2520" y="1955"/>
                      <a:pt x="1955" y="2520"/>
                      <a:pt x="1260" y="2520"/>
                    </a:cubicBezTo>
                    <a:cubicBezTo>
                      <a:pt x="565" y="2520"/>
                      <a:pt x="0" y="1955"/>
                      <a:pt x="0" y="1260"/>
                    </a:cubicBezTo>
                    <a:cubicBezTo>
                      <a:pt x="0" y="565"/>
                      <a:pt x="565" y="0"/>
                      <a:pt x="1260" y="0"/>
                    </a:cubicBezTo>
                    <a:cubicBezTo>
                      <a:pt x="1955" y="0"/>
                      <a:pt x="2520" y="565"/>
                      <a:pt x="2520" y="1260"/>
                    </a:cubicBezTo>
                    <a:close/>
                  </a:path>
                </a:pathLst>
              </a:custGeom>
              <a:solidFill>
                <a:srgbClr val="FFFFFF"/>
              </a:solidFill>
              <a:ln w="100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678789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32168065"/>
              </p:ext>
            </p:extLst>
          </p:nvPr>
        </p:nvGraphicFramePr>
        <p:xfrm>
          <a:off x="883578" y="1879465"/>
          <a:ext cx="7417941" cy="2439431"/>
        </p:xfrm>
        <a:graphic>
          <a:graphicData uri="http://schemas.openxmlformats.org/drawingml/2006/table">
            <a:tbl>
              <a:tblPr firstRow="1" firstCol="1" bandRow="1">
                <a:tableStyleId>{F8A1D70A-80F9-484A-8B8E-2BCB4BE3E7FB}</a:tableStyleId>
              </a:tblPr>
              <a:tblGrid>
                <a:gridCol w="1499134"/>
                <a:gridCol w="3504255"/>
                <a:gridCol w="2414552"/>
              </a:tblGrid>
              <a:tr h="1342151">
                <a:tc>
                  <a:txBody>
                    <a:bodyPr/>
                    <a:lstStyle/>
                    <a:p>
                      <a:pPr algn="ctr">
                        <a:lnSpc>
                          <a:spcPct val="100000"/>
                        </a:lnSpc>
                        <a:spcAft>
                          <a:spcPts val="0"/>
                        </a:spcAft>
                      </a:pPr>
                      <a:r>
                        <a:rPr lang="vi-VN" sz="2400" b="1" dirty="0">
                          <a:effectLst/>
                          <a:latin typeface="+mj-lt"/>
                        </a:rPr>
                        <a:t>Yếu tố</a:t>
                      </a:r>
                      <a:endParaRPr lang="en-US" sz="2400" b="1" dirty="0">
                        <a:effectLst/>
                        <a:latin typeface="+mj-lt"/>
                        <a:ea typeface="Times New Roman" panose="02020603050405020304" pitchFamily="18" charset="0"/>
                        <a:cs typeface="Times New Roman" panose="02020603050405020304" pitchFamily="18" charset="0"/>
                      </a:endParaRPr>
                    </a:p>
                  </a:txBody>
                  <a:tcPr marL="65593" marR="65593" marT="0" marB="0">
                    <a:solidFill>
                      <a:schemeClr val="bg1"/>
                    </a:solidFill>
                  </a:tcPr>
                </a:tc>
                <a:tc>
                  <a:txBody>
                    <a:bodyPr/>
                    <a:lstStyle/>
                    <a:p>
                      <a:pPr algn="ctr">
                        <a:lnSpc>
                          <a:spcPct val="100000"/>
                        </a:lnSpc>
                        <a:spcAft>
                          <a:spcPts val="0"/>
                        </a:spcAft>
                      </a:pPr>
                      <a:r>
                        <a:rPr lang="vi-VN" sz="2400" b="1" dirty="0">
                          <a:effectLst/>
                          <a:latin typeface="+mj-lt"/>
                        </a:rPr>
                        <a:t>Văn bản truyện khoa học viễn tưởng Dòng “Sông đen” và Xưởng Sô-cô-la</a:t>
                      </a:r>
                      <a:endParaRPr lang="en-US" sz="2400" b="1" dirty="0">
                        <a:effectLst/>
                        <a:latin typeface="+mj-lt"/>
                        <a:ea typeface="Times New Roman" panose="02020603050405020304" pitchFamily="18" charset="0"/>
                        <a:cs typeface="Times New Roman" panose="02020603050405020304" pitchFamily="18" charset="0"/>
                      </a:endParaRPr>
                    </a:p>
                  </a:txBody>
                  <a:tcPr marL="65593" marR="65593" marT="0" marB="0">
                    <a:solidFill>
                      <a:schemeClr val="bg1"/>
                    </a:solidFill>
                  </a:tcPr>
                </a:tc>
                <a:tc>
                  <a:txBody>
                    <a:bodyPr/>
                    <a:lstStyle/>
                    <a:p>
                      <a:pPr algn="ctr">
                        <a:lnSpc>
                          <a:spcPct val="100000"/>
                        </a:lnSpc>
                        <a:spcAft>
                          <a:spcPts val="0"/>
                        </a:spcAft>
                      </a:pPr>
                      <a:r>
                        <a:rPr lang="vi-VN" sz="2400" b="1" dirty="0">
                          <a:effectLst/>
                          <a:latin typeface="+mj-lt"/>
                        </a:rPr>
                        <a:t>Văn bản Trái tim Đan-kô</a:t>
                      </a:r>
                      <a:endParaRPr lang="en-US" sz="2400" b="1" dirty="0">
                        <a:effectLst/>
                        <a:latin typeface="+mj-lt"/>
                        <a:ea typeface="Times New Roman" panose="02020603050405020304" pitchFamily="18" charset="0"/>
                        <a:cs typeface="Times New Roman" panose="02020603050405020304" pitchFamily="18" charset="0"/>
                      </a:endParaRPr>
                    </a:p>
                  </a:txBody>
                  <a:tcPr marL="65593" marR="65593" marT="0" marB="0">
                    <a:solidFill>
                      <a:schemeClr val="accent5">
                        <a:lumMod val="20000"/>
                        <a:lumOff val="80000"/>
                      </a:schemeClr>
                    </a:solidFill>
                  </a:tcPr>
                </a:tc>
              </a:tr>
              <a:tr h="585749">
                <a:tc>
                  <a:txBody>
                    <a:bodyPr/>
                    <a:lstStyle/>
                    <a:p>
                      <a:pPr algn="just">
                        <a:lnSpc>
                          <a:spcPct val="100000"/>
                        </a:lnSpc>
                        <a:spcAft>
                          <a:spcPts val="0"/>
                        </a:spcAft>
                      </a:pPr>
                      <a:r>
                        <a:rPr lang="vi-VN" sz="2400">
                          <a:effectLst/>
                          <a:latin typeface="+mj-lt"/>
                        </a:rPr>
                        <a:t> </a:t>
                      </a:r>
                      <a:endParaRPr lang="en-US" sz="2400">
                        <a:effectLst/>
                        <a:latin typeface="+mj-lt"/>
                        <a:ea typeface="Times New Roman" panose="02020603050405020304" pitchFamily="18" charset="0"/>
                        <a:cs typeface="Times New Roman" panose="02020603050405020304" pitchFamily="18" charset="0"/>
                      </a:endParaRPr>
                    </a:p>
                  </a:txBody>
                  <a:tcPr marL="65593" marR="65593" marT="0" marB="0">
                    <a:solidFill>
                      <a:schemeClr val="bg1"/>
                    </a:solidFill>
                  </a:tcPr>
                </a:tc>
                <a:tc>
                  <a:txBody>
                    <a:bodyPr/>
                    <a:lstStyle/>
                    <a:p>
                      <a:pPr algn="just">
                        <a:lnSpc>
                          <a:spcPct val="100000"/>
                        </a:lnSpc>
                        <a:spcAft>
                          <a:spcPts val="0"/>
                        </a:spcAft>
                      </a:pPr>
                      <a:r>
                        <a:rPr lang="vi-VN" sz="2400" dirty="0">
                          <a:effectLst/>
                          <a:latin typeface="+mj-lt"/>
                        </a:rPr>
                        <a:t> </a:t>
                      </a:r>
                      <a:endParaRPr lang="en-US" sz="2400" dirty="0" smtClean="0">
                        <a:effectLst/>
                        <a:latin typeface="+mj-lt"/>
                      </a:endParaRPr>
                    </a:p>
                    <a:p>
                      <a:pPr algn="just">
                        <a:lnSpc>
                          <a:spcPct val="100000"/>
                        </a:lnSpc>
                        <a:spcAft>
                          <a:spcPts val="0"/>
                        </a:spcAft>
                      </a:pPr>
                      <a:endParaRPr lang="en-US" sz="2400" dirty="0" smtClean="0">
                        <a:effectLst/>
                        <a:latin typeface="+mj-lt"/>
                        <a:ea typeface="Times New Roman" panose="02020603050405020304" pitchFamily="18" charset="0"/>
                        <a:cs typeface="Times New Roman" panose="02020603050405020304" pitchFamily="18" charset="0"/>
                      </a:endParaRPr>
                    </a:p>
                    <a:p>
                      <a:pPr algn="just">
                        <a:lnSpc>
                          <a:spcPct val="100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5593" marR="65593" marT="0" marB="0">
                    <a:solidFill>
                      <a:schemeClr val="bg1"/>
                    </a:solidFill>
                  </a:tcPr>
                </a:tc>
                <a:tc>
                  <a:txBody>
                    <a:bodyPr/>
                    <a:lstStyle/>
                    <a:p>
                      <a:pPr algn="just">
                        <a:lnSpc>
                          <a:spcPct val="100000"/>
                        </a:lnSpc>
                        <a:spcAft>
                          <a:spcPts val="0"/>
                        </a:spcAft>
                      </a:pPr>
                      <a:r>
                        <a:rPr lang="vi-VN" sz="2400" dirty="0">
                          <a:effectLst/>
                          <a:latin typeface="+mj-lt"/>
                        </a:rPr>
                        <a:t> </a:t>
                      </a:r>
                      <a:endParaRPr lang="en-US" sz="2400" dirty="0">
                        <a:effectLst/>
                        <a:latin typeface="+mj-lt"/>
                        <a:ea typeface="Times New Roman" panose="02020603050405020304" pitchFamily="18" charset="0"/>
                        <a:cs typeface="Times New Roman" panose="02020603050405020304" pitchFamily="18" charset="0"/>
                      </a:endParaRPr>
                    </a:p>
                  </a:txBody>
                  <a:tcPr marL="65593" marR="65593" marT="0" marB="0">
                    <a:solidFill>
                      <a:schemeClr val="accent5">
                        <a:lumMod val="20000"/>
                        <a:lumOff val="80000"/>
                      </a:schemeClr>
                    </a:solidFill>
                  </a:tcPr>
                </a:tc>
              </a:tr>
            </a:tbl>
          </a:graphicData>
        </a:graphic>
      </p:graphicFrame>
      <p:sp>
        <p:nvSpPr>
          <p:cNvPr id="6" name="Rectangle 5"/>
          <p:cNvSpPr/>
          <p:nvPr/>
        </p:nvSpPr>
        <p:spPr>
          <a:xfrm>
            <a:off x="690730" y="83775"/>
            <a:ext cx="7980659" cy="1569660"/>
          </a:xfrm>
          <a:prstGeom prst="rect">
            <a:avLst/>
          </a:prstGeom>
          <a:solidFill>
            <a:schemeClr val="bg1"/>
          </a:solidFill>
        </p:spPr>
        <p:txBody>
          <a:bodyPr wrap="square">
            <a:spAutoFit/>
          </a:bodyPr>
          <a:lstStyle/>
          <a:p>
            <a:pPr algn="ctr"/>
            <a:r>
              <a:rPr lang="vi-VN" sz="2400" b="1" i="1" dirty="0">
                <a:latin typeface="Times New Roman" panose="02020603050405020304" pitchFamily="18" charset="0"/>
                <a:ea typeface="Calibri" panose="020F0502020204030204" pitchFamily="34" charset="0"/>
                <a:cs typeface="Times New Roman" panose="02020603050405020304" pitchFamily="18" charset="0"/>
              </a:rPr>
              <a:t>Câu 3</a:t>
            </a:r>
            <a:r>
              <a:rPr lang="vi-VN" sz="2400" b="1"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2400" i="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Hãy chỉ ra sự khác biệt về cách sử dụng yếu tố tưởng tượng trong các văn bản truyện khoa học viễn tưởng mà em đã học và văn bản Trái tim </a:t>
            </a:r>
            <a:r>
              <a:rPr lang="vi-VN" sz="2400" i="1" dirty="0" smtClean="0">
                <a:latin typeface="Times New Roman" panose="02020603050405020304" pitchFamily="18" charset="0"/>
                <a:ea typeface="Times New Roman" panose="02020603050405020304" pitchFamily="18" charset="0"/>
                <a:cs typeface="Times New Roman" panose="02020603050405020304" pitchFamily="18" charset="0"/>
              </a:rPr>
              <a:t>Đan-Kô</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99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0039308"/>
              </p:ext>
            </p:extLst>
          </p:nvPr>
        </p:nvGraphicFramePr>
        <p:xfrm>
          <a:off x="328773" y="465968"/>
          <a:ext cx="8548099" cy="3928110"/>
        </p:xfrm>
        <a:graphic>
          <a:graphicData uri="http://schemas.openxmlformats.org/drawingml/2006/table">
            <a:tbl>
              <a:tblPr firstRow="1" firstCol="1" bandRow="1">
                <a:tableStyleId>{F8A1D70A-80F9-484A-8B8E-2BCB4BE3E7FB}</a:tableStyleId>
              </a:tblPr>
              <a:tblGrid>
                <a:gridCol w="1192743"/>
                <a:gridCol w="3954610"/>
                <a:gridCol w="3400746"/>
              </a:tblGrid>
              <a:tr h="673417">
                <a:tc>
                  <a:txBody>
                    <a:bodyPr/>
                    <a:lstStyle/>
                    <a:p>
                      <a:pPr algn="ctr">
                        <a:lnSpc>
                          <a:spcPct val="150000"/>
                        </a:lnSpc>
                        <a:spcAft>
                          <a:spcPts val="0"/>
                        </a:spcAft>
                      </a:pPr>
                      <a:r>
                        <a:rPr lang="vi-VN" sz="1800" b="1" dirty="0">
                          <a:effectLst/>
                          <a:latin typeface="+mj-lt"/>
                        </a:rPr>
                        <a:t>Yếu tố</a:t>
                      </a:r>
                      <a:endParaRPr lang="en-US" sz="1800" b="1" dirty="0">
                        <a:effectLst/>
                        <a:latin typeface="+mj-lt"/>
                        <a:ea typeface="Times New Roman" panose="02020603050405020304" pitchFamily="18" charset="0"/>
                        <a:cs typeface="Times New Roman" panose="02020603050405020304" pitchFamily="18" charset="0"/>
                      </a:endParaRPr>
                    </a:p>
                  </a:txBody>
                  <a:tcPr marL="28861" marR="28861" marT="0" marB="0">
                    <a:solidFill>
                      <a:schemeClr val="bg1"/>
                    </a:solidFill>
                  </a:tcPr>
                </a:tc>
                <a:tc>
                  <a:txBody>
                    <a:bodyPr/>
                    <a:lstStyle/>
                    <a:p>
                      <a:pPr algn="ctr">
                        <a:lnSpc>
                          <a:spcPct val="150000"/>
                        </a:lnSpc>
                        <a:spcAft>
                          <a:spcPts val="0"/>
                        </a:spcAft>
                      </a:pPr>
                      <a:r>
                        <a:rPr lang="vi-VN" sz="1800" b="1" dirty="0">
                          <a:effectLst/>
                          <a:latin typeface="+mj-lt"/>
                        </a:rPr>
                        <a:t>Văn bản truyện khoa học viễn tưởng Dòng “Sông đen” và Xưởng Sô-cô-la</a:t>
                      </a:r>
                      <a:endParaRPr lang="en-US" sz="1800" b="1" dirty="0">
                        <a:effectLst/>
                        <a:latin typeface="+mj-lt"/>
                        <a:ea typeface="Times New Roman" panose="02020603050405020304" pitchFamily="18" charset="0"/>
                        <a:cs typeface="Times New Roman" panose="02020603050405020304" pitchFamily="18" charset="0"/>
                      </a:endParaRPr>
                    </a:p>
                  </a:txBody>
                  <a:tcPr marL="28861" marR="28861" marT="0" marB="0">
                    <a:solidFill>
                      <a:schemeClr val="bg1"/>
                    </a:solidFill>
                  </a:tcPr>
                </a:tc>
                <a:tc>
                  <a:txBody>
                    <a:bodyPr/>
                    <a:lstStyle/>
                    <a:p>
                      <a:pPr algn="ctr">
                        <a:lnSpc>
                          <a:spcPct val="150000"/>
                        </a:lnSpc>
                        <a:spcAft>
                          <a:spcPts val="0"/>
                        </a:spcAft>
                      </a:pPr>
                      <a:r>
                        <a:rPr lang="vi-VN" sz="1800" b="1" dirty="0">
                          <a:effectLst/>
                          <a:latin typeface="+mj-lt"/>
                        </a:rPr>
                        <a:t>Văn bản Trái tim Đan-kô</a:t>
                      </a:r>
                      <a:endParaRPr lang="en-US" sz="1800" b="1" dirty="0">
                        <a:effectLst/>
                        <a:latin typeface="+mj-lt"/>
                        <a:ea typeface="Times New Roman" panose="02020603050405020304" pitchFamily="18" charset="0"/>
                        <a:cs typeface="Times New Roman" panose="02020603050405020304" pitchFamily="18" charset="0"/>
                      </a:endParaRPr>
                    </a:p>
                  </a:txBody>
                  <a:tcPr marL="28861" marR="28861" marT="0" marB="0">
                    <a:solidFill>
                      <a:schemeClr val="accent5">
                        <a:lumMod val="20000"/>
                        <a:lumOff val="80000"/>
                      </a:schemeClr>
                    </a:solidFill>
                  </a:tcPr>
                </a:tc>
              </a:tr>
              <a:tr h="2693670">
                <a:tc>
                  <a:txBody>
                    <a:bodyPr/>
                    <a:lstStyle/>
                    <a:p>
                      <a:pPr algn="just">
                        <a:lnSpc>
                          <a:spcPct val="150000"/>
                        </a:lnSpc>
                        <a:spcAft>
                          <a:spcPts val="0"/>
                        </a:spcAft>
                      </a:pPr>
                      <a:endParaRPr lang="en-US" sz="1800" b="1" dirty="0" smtClean="0">
                        <a:effectLst/>
                        <a:latin typeface="+mj-lt"/>
                      </a:endParaRPr>
                    </a:p>
                    <a:p>
                      <a:pPr algn="just">
                        <a:lnSpc>
                          <a:spcPct val="150000"/>
                        </a:lnSpc>
                        <a:spcAft>
                          <a:spcPts val="0"/>
                        </a:spcAft>
                      </a:pPr>
                      <a:endParaRPr lang="en-US" sz="1800" b="1" dirty="0" smtClean="0">
                        <a:effectLst/>
                        <a:latin typeface="+mj-lt"/>
                      </a:endParaRPr>
                    </a:p>
                    <a:p>
                      <a:pPr algn="just">
                        <a:lnSpc>
                          <a:spcPct val="150000"/>
                        </a:lnSpc>
                        <a:spcAft>
                          <a:spcPts val="0"/>
                        </a:spcAft>
                      </a:pPr>
                      <a:r>
                        <a:rPr lang="vi-VN" sz="1800" b="1" dirty="0" smtClean="0">
                          <a:effectLst/>
                          <a:latin typeface="+mj-lt"/>
                        </a:rPr>
                        <a:t>Không </a:t>
                      </a:r>
                      <a:r>
                        <a:rPr lang="vi-VN" sz="1800" b="1" dirty="0">
                          <a:effectLst/>
                          <a:latin typeface="+mj-lt"/>
                        </a:rPr>
                        <a:t>gian</a:t>
                      </a:r>
                      <a:endParaRPr lang="en-US" sz="1800" b="1" dirty="0">
                        <a:effectLst/>
                        <a:latin typeface="+mj-lt"/>
                        <a:ea typeface="Times New Roman" panose="02020603050405020304" pitchFamily="18" charset="0"/>
                        <a:cs typeface="Times New Roman" panose="02020603050405020304" pitchFamily="18" charset="0"/>
                      </a:endParaRPr>
                    </a:p>
                  </a:txBody>
                  <a:tcPr marL="28861" marR="28861" marT="0" marB="0">
                    <a:solidFill>
                      <a:schemeClr val="bg1"/>
                    </a:solidFill>
                  </a:tcPr>
                </a:tc>
                <a:tc>
                  <a:txBody>
                    <a:bodyPr/>
                    <a:lstStyle/>
                    <a:p>
                      <a:pPr algn="just">
                        <a:lnSpc>
                          <a:spcPct val="150000"/>
                        </a:lnSpc>
                        <a:spcAft>
                          <a:spcPts val="0"/>
                        </a:spcAft>
                      </a:pPr>
                      <a:r>
                        <a:rPr lang="vi-VN" sz="1800" dirty="0" smtClean="0">
                          <a:effectLst/>
                          <a:latin typeface="+mj-lt"/>
                        </a:rPr>
                        <a:t>đáy </a:t>
                      </a:r>
                      <a:r>
                        <a:rPr lang="vi-VN" sz="1800" dirty="0">
                          <a:effectLst/>
                          <a:latin typeface="+mj-lt"/>
                        </a:rPr>
                        <a:t>biển nhà máy sản xuất kẹo sô-cô-la với dòng sông sô-cô-la khổng lồ. Đây là không gian mang tính giả định nhưng vẫn có sự gắn kết với cuộc sống con người (đại dương, nhà máy sản xuất)</a:t>
                      </a:r>
                      <a:endParaRPr lang="en-US" sz="1800" dirty="0">
                        <a:effectLst/>
                        <a:latin typeface="+mj-lt"/>
                        <a:ea typeface="Times New Roman" panose="02020603050405020304" pitchFamily="18" charset="0"/>
                        <a:cs typeface="Times New Roman" panose="02020603050405020304" pitchFamily="18" charset="0"/>
                      </a:endParaRPr>
                    </a:p>
                  </a:txBody>
                  <a:tcPr marL="28861" marR="28861" marT="0" marB="0">
                    <a:solidFill>
                      <a:schemeClr val="bg1"/>
                    </a:solidFill>
                  </a:tcPr>
                </a:tc>
                <a:tc>
                  <a:txBody>
                    <a:bodyPr/>
                    <a:lstStyle/>
                    <a:p>
                      <a:pPr algn="just">
                        <a:lnSpc>
                          <a:spcPct val="150000"/>
                        </a:lnSpc>
                        <a:spcAft>
                          <a:spcPts val="0"/>
                        </a:spcAft>
                      </a:pPr>
                      <a:r>
                        <a:rPr lang="vi-VN" sz="1800" dirty="0">
                          <a:effectLst/>
                          <a:latin typeface="+mj-lt"/>
                        </a:rPr>
                        <a:t>Không gian rừng già, đầm lầy nguyên </a:t>
                      </a:r>
                      <a:r>
                        <a:rPr lang="vi-VN" sz="1800" dirty="0" smtClean="0">
                          <a:effectLst/>
                          <a:latin typeface="+mj-lt"/>
                        </a:rPr>
                        <a:t>sinh</a:t>
                      </a:r>
                      <a:r>
                        <a:rPr lang="en-US" sz="1800" dirty="0" smtClean="0">
                          <a:effectLst/>
                          <a:latin typeface="+mj-lt"/>
                        </a:rPr>
                        <a:t>.</a:t>
                      </a:r>
                      <a:r>
                        <a:rPr lang="en-US" sz="1800" baseline="0" dirty="0" smtClean="0">
                          <a:effectLst/>
                          <a:latin typeface="+mj-lt"/>
                        </a:rPr>
                        <a:t> </a:t>
                      </a:r>
                      <a:r>
                        <a:rPr lang="vi-VN" sz="1800" dirty="0" smtClean="0">
                          <a:effectLst/>
                          <a:latin typeface="+mj-lt"/>
                        </a:rPr>
                        <a:t>Đây </a:t>
                      </a:r>
                      <a:r>
                        <a:rPr lang="vi-VN" sz="1800" dirty="0">
                          <a:effectLst/>
                          <a:latin typeface="+mj-lt"/>
                        </a:rPr>
                        <a:t>là không gian chỉ tồn tại trong câu chuyện, không gắn liền với cuộc sống thực của con người trong thời điểm câu chuyện diễn ra</a:t>
                      </a:r>
                      <a:endParaRPr lang="en-US" sz="1800" dirty="0">
                        <a:effectLst/>
                        <a:latin typeface="+mj-lt"/>
                        <a:ea typeface="Times New Roman" panose="02020603050405020304" pitchFamily="18" charset="0"/>
                        <a:cs typeface="Times New Roman" panose="02020603050405020304" pitchFamily="18" charset="0"/>
                      </a:endParaRPr>
                    </a:p>
                  </a:txBody>
                  <a:tcPr marL="28861" marR="28861" marT="0" marB="0">
                    <a:solidFill>
                      <a:schemeClr val="accent5">
                        <a:lumMod val="20000"/>
                        <a:lumOff val="80000"/>
                      </a:schemeClr>
                    </a:solidFill>
                  </a:tcPr>
                </a:tc>
              </a:tr>
            </a:tbl>
          </a:graphicData>
        </a:graphic>
      </p:graphicFrame>
    </p:spTree>
    <p:extLst>
      <p:ext uri="{BB962C8B-B14F-4D97-AF65-F5344CB8AC3E}">
        <p14:creationId xmlns:p14="http://schemas.microsoft.com/office/powerpoint/2010/main" val="10894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4" name="Google Shape;124;p3">
            <a:extLst>
              <a:ext uri="{FF2B5EF4-FFF2-40B4-BE49-F238E27FC236}">
                <a16:creationId xmlns:a16="http://schemas.microsoft.com/office/drawing/2014/main" xmlns="" id="{2E4A28E4-A943-352D-0911-3E31F8A48E44}"/>
              </a:ext>
            </a:extLst>
          </p:cNvPr>
          <p:cNvGrpSpPr/>
          <p:nvPr/>
        </p:nvGrpSpPr>
        <p:grpSpPr>
          <a:xfrm>
            <a:off x="200945" y="367710"/>
            <a:ext cx="8742112" cy="4567289"/>
            <a:chOff x="244450" y="272744"/>
            <a:chExt cx="9144081" cy="4567289"/>
          </a:xfrm>
        </p:grpSpPr>
        <p:sp>
          <p:nvSpPr>
            <p:cNvPr id="5" name="Google Shape;125;p3">
              <a:extLst>
                <a:ext uri="{FF2B5EF4-FFF2-40B4-BE49-F238E27FC236}">
                  <a16:creationId xmlns:a16="http://schemas.microsoft.com/office/drawing/2014/main" xmlns="" id="{4447587B-3C92-FA97-4914-BC6940C24B25}"/>
                </a:ext>
              </a:extLst>
            </p:cNvPr>
            <p:cNvSpPr/>
            <p:nvPr/>
          </p:nvSpPr>
          <p:spPr>
            <a:xfrm flipH="1">
              <a:off x="244450" y="1449339"/>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oogle Shape;126;p3">
              <a:extLst>
                <a:ext uri="{FF2B5EF4-FFF2-40B4-BE49-F238E27FC236}">
                  <a16:creationId xmlns:a16="http://schemas.microsoft.com/office/drawing/2014/main" xmlns="" id="{322C84B2-F948-EC99-4CE0-3C9B57A0E7C9}"/>
                </a:ext>
              </a:extLst>
            </p:cNvPr>
            <p:cNvGrpSpPr/>
            <p:nvPr/>
          </p:nvGrpSpPr>
          <p:grpSpPr>
            <a:xfrm>
              <a:off x="1182787" y="1773301"/>
              <a:ext cx="1518624" cy="2350143"/>
              <a:chOff x="2593675" y="2254750"/>
              <a:chExt cx="344125" cy="532550"/>
            </a:xfrm>
          </p:grpSpPr>
          <p:sp>
            <p:nvSpPr>
              <p:cNvPr id="12" name="Google Shape;127;p3">
                <a:extLst>
                  <a:ext uri="{FF2B5EF4-FFF2-40B4-BE49-F238E27FC236}">
                    <a16:creationId xmlns:a16="http://schemas.microsoft.com/office/drawing/2014/main" xmlns="" id="{7B6F7D8C-451F-9BF9-0454-164A1879151A}"/>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28;p3">
                <a:extLst>
                  <a:ext uri="{FF2B5EF4-FFF2-40B4-BE49-F238E27FC236}">
                    <a16:creationId xmlns:a16="http://schemas.microsoft.com/office/drawing/2014/main" xmlns="" id="{23ECD5BC-1A33-990C-BE99-B504E0107B28}"/>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Google Shape;129;p3">
              <a:extLst>
                <a:ext uri="{FF2B5EF4-FFF2-40B4-BE49-F238E27FC236}">
                  <a16:creationId xmlns:a16="http://schemas.microsoft.com/office/drawing/2014/main" xmlns="" id="{D5DCCDCB-B6EE-5AEA-8AC4-9242888CA769}"/>
                </a:ext>
              </a:extLst>
            </p:cNvPr>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30;p3">
              <a:extLst>
                <a:ext uri="{FF2B5EF4-FFF2-40B4-BE49-F238E27FC236}">
                  <a16:creationId xmlns:a16="http://schemas.microsoft.com/office/drawing/2014/main" xmlns="" id="{79B3065A-AE60-DECD-282A-03A2301AE1FE}"/>
                </a:ext>
              </a:extLst>
            </p:cNvPr>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 name="Google Shape;131;p3">
              <a:extLst>
                <a:ext uri="{FF2B5EF4-FFF2-40B4-BE49-F238E27FC236}">
                  <a16:creationId xmlns:a16="http://schemas.microsoft.com/office/drawing/2014/main" xmlns="" id="{C667B444-EC2E-F243-C3DA-FB411DDC9201}"/>
                </a:ext>
              </a:extLst>
            </p:cNvPr>
            <p:cNvGrpSpPr/>
            <p:nvPr/>
          </p:nvGrpSpPr>
          <p:grpSpPr>
            <a:xfrm flipH="1">
              <a:off x="6662550" y="1823876"/>
              <a:ext cx="1518624" cy="2350143"/>
              <a:chOff x="2593675" y="2254750"/>
              <a:chExt cx="344125" cy="532550"/>
            </a:xfrm>
          </p:grpSpPr>
          <p:sp>
            <p:nvSpPr>
              <p:cNvPr id="10" name="Google Shape;132;p3">
                <a:extLst>
                  <a:ext uri="{FF2B5EF4-FFF2-40B4-BE49-F238E27FC236}">
                    <a16:creationId xmlns:a16="http://schemas.microsoft.com/office/drawing/2014/main" xmlns="" id="{7437C023-C0E0-A08E-A6CB-734E1B758F6F}"/>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33;p3">
                <a:extLst>
                  <a:ext uri="{FF2B5EF4-FFF2-40B4-BE49-F238E27FC236}">
                    <a16:creationId xmlns:a16="http://schemas.microsoft.com/office/drawing/2014/main" xmlns="" id="{97C22260-9989-3BB7-F9F2-5AB9B88160E2}"/>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4" name="Google Shape;136;p3">
            <a:extLst>
              <a:ext uri="{FF2B5EF4-FFF2-40B4-BE49-F238E27FC236}">
                <a16:creationId xmlns:a16="http://schemas.microsoft.com/office/drawing/2014/main" xmlns="" id="{0D6D7356-D833-CDD3-E5CD-07004B7A68E6}"/>
              </a:ext>
            </a:extLst>
          </p:cNvPr>
          <p:cNvGrpSpPr/>
          <p:nvPr/>
        </p:nvGrpSpPr>
        <p:grpSpPr>
          <a:xfrm>
            <a:off x="6510140" y="32"/>
            <a:ext cx="2634163" cy="1149414"/>
            <a:chOff x="4955225" y="742325"/>
            <a:chExt cx="2025500" cy="883825"/>
          </a:xfrm>
        </p:grpSpPr>
        <p:sp>
          <p:nvSpPr>
            <p:cNvPr id="15" name="Google Shape;137;p3">
              <a:extLst>
                <a:ext uri="{FF2B5EF4-FFF2-40B4-BE49-F238E27FC236}">
                  <a16:creationId xmlns:a16="http://schemas.microsoft.com/office/drawing/2014/main" xmlns="" id="{A10D68B4-7949-7769-6973-F682F2452E37}"/>
                </a:ext>
              </a:extLst>
            </p:cNvPr>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38;p3">
              <a:extLst>
                <a:ext uri="{FF2B5EF4-FFF2-40B4-BE49-F238E27FC236}">
                  <a16:creationId xmlns:a16="http://schemas.microsoft.com/office/drawing/2014/main" xmlns="" id="{9D1A4141-6519-0330-8A91-755A7A281881}"/>
                </a:ext>
              </a:extLst>
            </p:cNvPr>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9;p3">
              <a:extLst>
                <a:ext uri="{FF2B5EF4-FFF2-40B4-BE49-F238E27FC236}">
                  <a16:creationId xmlns:a16="http://schemas.microsoft.com/office/drawing/2014/main" xmlns="" id="{ED4E55F4-8918-1782-3B9E-98AAE840E857}"/>
                </a:ext>
              </a:extLst>
            </p:cNvPr>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0;p3">
              <a:extLst>
                <a:ext uri="{FF2B5EF4-FFF2-40B4-BE49-F238E27FC236}">
                  <a16:creationId xmlns:a16="http://schemas.microsoft.com/office/drawing/2014/main" xmlns="" id="{09A3B493-8140-AF6F-1998-4446B77E2578}"/>
                </a:ext>
              </a:extLst>
            </p:cNvPr>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1;p3">
              <a:extLst>
                <a:ext uri="{FF2B5EF4-FFF2-40B4-BE49-F238E27FC236}">
                  <a16:creationId xmlns:a16="http://schemas.microsoft.com/office/drawing/2014/main" xmlns="" id="{BA8E2600-2FAA-C3F6-9E2E-F04E1E3806E9}"/>
                </a:ext>
              </a:extLst>
            </p:cNvPr>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2;p3">
              <a:extLst>
                <a:ext uri="{FF2B5EF4-FFF2-40B4-BE49-F238E27FC236}">
                  <a16:creationId xmlns:a16="http://schemas.microsoft.com/office/drawing/2014/main" xmlns="" id="{2A101F25-C7C6-F4AB-A300-253C3297FE73}"/>
                </a:ext>
              </a:extLst>
            </p:cNvPr>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3;p3">
              <a:extLst>
                <a:ext uri="{FF2B5EF4-FFF2-40B4-BE49-F238E27FC236}">
                  <a16:creationId xmlns:a16="http://schemas.microsoft.com/office/drawing/2014/main" xmlns="" id="{539DF1CB-F516-F300-2621-C2387E9123C6}"/>
                </a:ext>
              </a:extLst>
            </p:cNvPr>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4;p3">
              <a:extLst>
                <a:ext uri="{FF2B5EF4-FFF2-40B4-BE49-F238E27FC236}">
                  <a16:creationId xmlns:a16="http://schemas.microsoft.com/office/drawing/2014/main" xmlns="" id="{AB495F1D-21FB-EEE6-708D-DA0E2069A324}"/>
                </a:ext>
              </a:extLst>
            </p:cNvPr>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45;p3">
              <a:extLst>
                <a:ext uri="{FF2B5EF4-FFF2-40B4-BE49-F238E27FC236}">
                  <a16:creationId xmlns:a16="http://schemas.microsoft.com/office/drawing/2014/main" xmlns="" id="{47247978-101F-4556-5596-FEAB4A4954D6}"/>
                </a:ext>
              </a:extLst>
            </p:cNvPr>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6;p3">
              <a:extLst>
                <a:ext uri="{FF2B5EF4-FFF2-40B4-BE49-F238E27FC236}">
                  <a16:creationId xmlns:a16="http://schemas.microsoft.com/office/drawing/2014/main" xmlns="" id="{E949ACC6-EFE2-0AEF-0812-BE41052D16B5}"/>
                </a:ext>
              </a:extLst>
            </p:cNvPr>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47;p3">
              <a:extLst>
                <a:ext uri="{FF2B5EF4-FFF2-40B4-BE49-F238E27FC236}">
                  <a16:creationId xmlns:a16="http://schemas.microsoft.com/office/drawing/2014/main" xmlns="" id="{73B1A50E-5FD1-B11C-CA44-CEE101018772}"/>
                </a:ext>
              </a:extLst>
            </p:cNvPr>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48;p3">
              <a:extLst>
                <a:ext uri="{FF2B5EF4-FFF2-40B4-BE49-F238E27FC236}">
                  <a16:creationId xmlns:a16="http://schemas.microsoft.com/office/drawing/2014/main" xmlns="" id="{52804B7D-79BF-42EB-8CE3-A36BDA2499EE}"/>
                </a:ext>
              </a:extLst>
            </p:cNvPr>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49;p3">
              <a:extLst>
                <a:ext uri="{FF2B5EF4-FFF2-40B4-BE49-F238E27FC236}">
                  <a16:creationId xmlns:a16="http://schemas.microsoft.com/office/drawing/2014/main" xmlns="" id="{BC9CCD22-3B4C-0363-51D8-A159E7F89DB7}"/>
                </a:ext>
              </a:extLst>
            </p:cNvPr>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50;p3">
              <a:extLst>
                <a:ext uri="{FF2B5EF4-FFF2-40B4-BE49-F238E27FC236}">
                  <a16:creationId xmlns:a16="http://schemas.microsoft.com/office/drawing/2014/main" xmlns="" id="{8F8A36EF-1D1E-C8B2-AE44-50FD34C6FB1D}"/>
                </a:ext>
              </a:extLst>
            </p:cNvPr>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51;p3">
              <a:extLst>
                <a:ext uri="{FF2B5EF4-FFF2-40B4-BE49-F238E27FC236}">
                  <a16:creationId xmlns:a16="http://schemas.microsoft.com/office/drawing/2014/main" xmlns="" id="{6E1E3716-328F-2F53-94D1-5964283E3583}"/>
                </a:ext>
              </a:extLst>
            </p:cNvPr>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52;p3">
              <a:extLst>
                <a:ext uri="{FF2B5EF4-FFF2-40B4-BE49-F238E27FC236}">
                  <a16:creationId xmlns:a16="http://schemas.microsoft.com/office/drawing/2014/main" xmlns="" id="{A7802077-FE1A-E65B-7EF2-BC8FA3359F8D}"/>
                </a:ext>
              </a:extLst>
            </p:cNvPr>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53;p3">
              <a:extLst>
                <a:ext uri="{FF2B5EF4-FFF2-40B4-BE49-F238E27FC236}">
                  <a16:creationId xmlns:a16="http://schemas.microsoft.com/office/drawing/2014/main" xmlns="" id="{79C19E5D-102B-98D3-C5B0-528B211557CD}"/>
                </a:ext>
              </a:extLst>
            </p:cNvPr>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54;p3">
              <a:extLst>
                <a:ext uri="{FF2B5EF4-FFF2-40B4-BE49-F238E27FC236}">
                  <a16:creationId xmlns:a16="http://schemas.microsoft.com/office/drawing/2014/main" xmlns="" id="{2AC0308D-2202-F954-5319-1BB63F6493E0}"/>
                </a:ext>
              </a:extLst>
            </p:cNvPr>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55;p3">
              <a:extLst>
                <a:ext uri="{FF2B5EF4-FFF2-40B4-BE49-F238E27FC236}">
                  <a16:creationId xmlns:a16="http://schemas.microsoft.com/office/drawing/2014/main" xmlns="" id="{9AA976AD-F887-23AA-59C6-288A522C9B48}"/>
                </a:ext>
              </a:extLst>
            </p:cNvPr>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56;p3">
              <a:extLst>
                <a:ext uri="{FF2B5EF4-FFF2-40B4-BE49-F238E27FC236}">
                  <a16:creationId xmlns:a16="http://schemas.microsoft.com/office/drawing/2014/main" xmlns="" id="{D5E16C25-82B4-9B38-82DC-38E6A57D5A5C}"/>
                </a:ext>
              </a:extLst>
            </p:cNvPr>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5" name="Google Shape;170;p3">
            <a:extLst>
              <a:ext uri="{FF2B5EF4-FFF2-40B4-BE49-F238E27FC236}">
                <a16:creationId xmlns:a16="http://schemas.microsoft.com/office/drawing/2014/main" xmlns="" id="{70D98C37-BEA8-E5CC-C552-B01FC904C0DD}"/>
              </a:ext>
            </a:extLst>
          </p:cNvPr>
          <p:cNvGrpSpPr/>
          <p:nvPr/>
        </p:nvGrpSpPr>
        <p:grpSpPr>
          <a:xfrm>
            <a:off x="7430704" y="369753"/>
            <a:ext cx="833250" cy="923000"/>
            <a:chOff x="1797975" y="820925"/>
            <a:chExt cx="833250" cy="923000"/>
          </a:xfrm>
        </p:grpSpPr>
        <p:sp>
          <p:nvSpPr>
            <p:cNvPr id="36" name="Google Shape;171;p3">
              <a:extLst>
                <a:ext uri="{FF2B5EF4-FFF2-40B4-BE49-F238E27FC236}">
                  <a16:creationId xmlns:a16="http://schemas.microsoft.com/office/drawing/2014/main" xmlns="" id="{AF0346C9-075D-65F1-858C-E2BE199E6B11}"/>
                </a:ext>
              </a:extLst>
            </p:cNvPr>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72;p3">
              <a:extLst>
                <a:ext uri="{FF2B5EF4-FFF2-40B4-BE49-F238E27FC236}">
                  <a16:creationId xmlns:a16="http://schemas.microsoft.com/office/drawing/2014/main" xmlns="" id="{D1E61D6C-D3A2-ACE3-4D4A-931E8895A29C}"/>
                </a:ext>
              </a:extLst>
            </p:cNvPr>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73;p3">
              <a:extLst>
                <a:ext uri="{FF2B5EF4-FFF2-40B4-BE49-F238E27FC236}">
                  <a16:creationId xmlns:a16="http://schemas.microsoft.com/office/drawing/2014/main" xmlns="" id="{A36613B8-1CD0-B05E-398B-2967BFBADB64}"/>
                </a:ext>
              </a:extLst>
            </p:cNvPr>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74;p3">
              <a:extLst>
                <a:ext uri="{FF2B5EF4-FFF2-40B4-BE49-F238E27FC236}">
                  <a16:creationId xmlns:a16="http://schemas.microsoft.com/office/drawing/2014/main" xmlns="" id="{4932CF41-0DD8-52CC-96D7-AF4EDDD610CC}"/>
                </a:ext>
              </a:extLst>
            </p:cNvPr>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711;p39">
            <a:extLst>
              <a:ext uri="{FF2B5EF4-FFF2-40B4-BE49-F238E27FC236}">
                <a16:creationId xmlns:a16="http://schemas.microsoft.com/office/drawing/2014/main" xmlns="" id="{199C35A8-3D63-C567-5AE8-060FA1AE3A42}"/>
              </a:ext>
            </a:extLst>
          </p:cNvPr>
          <p:cNvGrpSpPr/>
          <p:nvPr/>
        </p:nvGrpSpPr>
        <p:grpSpPr>
          <a:xfrm>
            <a:off x="5669169" y="537289"/>
            <a:ext cx="2986342" cy="605527"/>
            <a:chOff x="5973969" y="537289"/>
            <a:chExt cx="2986342" cy="605527"/>
          </a:xfrm>
        </p:grpSpPr>
        <p:sp>
          <p:nvSpPr>
            <p:cNvPr id="41" name="Google Shape;712;p39">
              <a:extLst>
                <a:ext uri="{FF2B5EF4-FFF2-40B4-BE49-F238E27FC236}">
                  <a16:creationId xmlns:a16="http://schemas.microsoft.com/office/drawing/2014/main" xmlns="" id="{D6E30449-4822-F43E-EC91-28D1509F49F1}"/>
                </a:ext>
              </a:extLst>
            </p:cNvPr>
            <p:cNvSpPr/>
            <p:nvPr/>
          </p:nvSpPr>
          <p:spPr>
            <a:xfrm>
              <a:off x="8762199" y="876185"/>
              <a:ext cx="198112" cy="78270"/>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13;p39">
              <a:extLst>
                <a:ext uri="{FF2B5EF4-FFF2-40B4-BE49-F238E27FC236}">
                  <a16:creationId xmlns:a16="http://schemas.microsoft.com/office/drawing/2014/main" xmlns="" id="{92EEC80C-0272-BF04-B4C3-F91540AEB94F}"/>
                </a:ext>
              </a:extLst>
            </p:cNvPr>
            <p:cNvSpPr/>
            <p:nvPr/>
          </p:nvSpPr>
          <p:spPr>
            <a:xfrm>
              <a:off x="7375666" y="1018914"/>
              <a:ext cx="253186" cy="123901"/>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14;p39">
              <a:extLst>
                <a:ext uri="{FF2B5EF4-FFF2-40B4-BE49-F238E27FC236}">
                  <a16:creationId xmlns:a16="http://schemas.microsoft.com/office/drawing/2014/main" xmlns="" id="{8C140612-90DD-8175-303A-814C03FF32A3}"/>
                </a:ext>
              </a:extLst>
            </p:cNvPr>
            <p:cNvSpPr/>
            <p:nvPr/>
          </p:nvSpPr>
          <p:spPr>
            <a:xfrm>
              <a:off x="6589924" y="1040701"/>
              <a:ext cx="210598" cy="100649"/>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15;p39">
              <a:extLst>
                <a:ext uri="{FF2B5EF4-FFF2-40B4-BE49-F238E27FC236}">
                  <a16:creationId xmlns:a16="http://schemas.microsoft.com/office/drawing/2014/main" xmlns="" id="{E01DAE55-05FD-8762-237F-A268122E61E6}"/>
                </a:ext>
              </a:extLst>
            </p:cNvPr>
            <p:cNvSpPr/>
            <p:nvPr/>
          </p:nvSpPr>
          <p:spPr>
            <a:xfrm>
              <a:off x="5973969" y="537289"/>
              <a:ext cx="128354" cy="60823"/>
            </a:xfrm>
            <a:custGeom>
              <a:avLst/>
              <a:gdLst/>
              <a:ahLst/>
              <a:cxnLst/>
              <a:rect l="l" t="t" r="r" b="b"/>
              <a:pathLst>
                <a:path w="4554" h="2158" extrusionOk="0">
                  <a:moveTo>
                    <a:pt x="4553" y="0"/>
                  </a:moveTo>
                  <a:lnTo>
                    <a:pt x="4553" y="0"/>
                  </a:lnTo>
                  <a:cubicBezTo>
                    <a:pt x="4320" y="280"/>
                    <a:pt x="3970" y="467"/>
                    <a:pt x="3596" y="560"/>
                  </a:cubicBezTo>
                  <a:cubicBezTo>
                    <a:pt x="3176" y="631"/>
                    <a:pt x="2779" y="841"/>
                    <a:pt x="2475" y="1144"/>
                  </a:cubicBezTo>
                  <a:cubicBezTo>
                    <a:pt x="2405" y="1214"/>
                    <a:pt x="2312" y="1284"/>
                    <a:pt x="2195" y="1331"/>
                  </a:cubicBezTo>
                  <a:cubicBezTo>
                    <a:pt x="2005" y="1271"/>
                    <a:pt x="1806" y="1241"/>
                    <a:pt x="1608" y="1241"/>
                  </a:cubicBezTo>
                  <a:cubicBezTo>
                    <a:pt x="1344" y="1241"/>
                    <a:pt x="1081" y="1294"/>
                    <a:pt x="841" y="1401"/>
                  </a:cubicBezTo>
                  <a:cubicBezTo>
                    <a:pt x="701" y="1424"/>
                    <a:pt x="561" y="1436"/>
                    <a:pt x="421" y="1436"/>
                  </a:cubicBezTo>
                  <a:cubicBezTo>
                    <a:pt x="281" y="1436"/>
                    <a:pt x="141" y="1424"/>
                    <a:pt x="0" y="1401"/>
                  </a:cubicBezTo>
                  <a:lnTo>
                    <a:pt x="0" y="1401"/>
                  </a:lnTo>
                  <a:cubicBezTo>
                    <a:pt x="172" y="1588"/>
                    <a:pt x="457" y="1629"/>
                    <a:pt x="718" y="1629"/>
                  </a:cubicBezTo>
                  <a:cubicBezTo>
                    <a:pt x="849" y="1629"/>
                    <a:pt x="973" y="1619"/>
                    <a:pt x="1074" y="1611"/>
                  </a:cubicBezTo>
                  <a:cubicBezTo>
                    <a:pt x="1118" y="1605"/>
                    <a:pt x="1164" y="1602"/>
                    <a:pt x="1210" y="1602"/>
                  </a:cubicBezTo>
                  <a:cubicBezTo>
                    <a:pt x="1336" y="1602"/>
                    <a:pt x="1468" y="1624"/>
                    <a:pt x="1588" y="1658"/>
                  </a:cubicBezTo>
                  <a:cubicBezTo>
                    <a:pt x="1565" y="1705"/>
                    <a:pt x="1541" y="1751"/>
                    <a:pt x="1541" y="1798"/>
                  </a:cubicBezTo>
                  <a:cubicBezTo>
                    <a:pt x="1448" y="1821"/>
                    <a:pt x="1378" y="1868"/>
                    <a:pt x="1308" y="1915"/>
                  </a:cubicBezTo>
                  <a:cubicBezTo>
                    <a:pt x="1425" y="1915"/>
                    <a:pt x="1565" y="1938"/>
                    <a:pt x="1682" y="1985"/>
                  </a:cubicBezTo>
                  <a:cubicBezTo>
                    <a:pt x="1911" y="2113"/>
                    <a:pt x="2078" y="2157"/>
                    <a:pt x="2213" y="2157"/>
                  </a:cubicBezTo>
                  <a:cubicBezTo>
                    <a:pt x="2519" y="2157"/>
                    <a:pt x="2665" y="1932"/>
                    <a:pt x="3006" y="1932"/>
                  </a:cubicBezTo>
                  <a:cubicBezTo>
                    <a:pt x="3037" y="1932"/>
                    <a:pt x="3071" y="1934"/>
                    <a:pt x="3106" y="1938"/>
                  </a:cubicBezTo>
                  <a:lnTo>
                    <a:pt x="3129" y="1938"/>
                  </a:lnTo>
                  <a:cubicBezTo>
                    <a:pt x="3174" y="1945"/>
                    <a:pt x="3218" y="1948"/>
                    <a:pt x="3262" y="1948"/>
                  </a:cubicBezTo>
                  <a:cubicBezTo>
                    <a:pt x="3514" y="1948"/>
                    <a:pt x="3744" y="1837"/>
                    <a:pt x="3923" y="1658"/>
                  </a:cubicBezTo>
                  <a:lnTo>
                    <a:pt x="3923" y="1658"/>
                  </a:lnTo>
                  <a:cubicBezTo>
                    <a:pt x="3666" y="1681"/>
                    <a:pt x="3433" y="1705"/>
                    <a:pt x="3176" y="1705"/>
                  </a:cubicBezTo>
                  <a:cubicBezTo>
                    <a:pt x="3059" y="1658"/>
                    <a:pt x="2896" y="1238"/>
                    <a:pt x="3573" y="911"/>
                  </a:cubicBezTo>
                  <a:cubicBezTo>
                    <a:pt x="3970" y="701"/>
                    <a:pt x="4320" y="374"/>
                    <a:pt x="4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16;p39">
              <a:extLst>
                <a:ext uri="{FF2B5EF4-FFF2-40B4-BE49-F238E27FC236}">
                  <a16:creationId xmlns:a16="http://schemas.microsoft.com/office/drawing/2014/main" xmlns="" id="{4EE3BE18-B140-8BA1-8B24-9106F90796CA}"/>
                </a:ext>
              </a:extLst>
            </p:cNvPr>
            <p:cNvSpPr/>
            <p:nvPr/>
          </p:nvSpPr>
          <p:spPr>
            <a:xfrm>
              <a:off x="7042012" y="712317"/>
              <a:ext cx="197436" cy="78777"/>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17;p39">
              <a:extLst>
                <a:ext uri="{FF2B5EF4-FFF2-40B4-BE49-F238E27FC236}">
                  <a16:creationId xmlns:a16="http://schemas.microsoft.com/office/drawing/2014/main" xmlns="" id="{1D0AB08E-A6B3-4BE9-8544-6B80FC89E8CF}"/>
                </a:ext>
              </a:extLst>
            </p:cNvPr>
            <p:cNvSpPr/>
            <p:nvPr/>
          </p:nvSpPr>
          <p:spPr>
            <a:xfrm>
              <a:off x="7828401" y="698253"/>
              <a:ext cx="154031" cy="94645"/>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64;p3">
            <a:extLst>
              <a:ext uri="{FF2B5EF4-FFF2-40B4-BE49-F238E27FC236}">
                <a16:creationId xmlns:a16="http://schemas.microsoft.com/office/drawing/2014/main" xmlns="" id="{49D76F45-C87F-FC2E-4AB4-376E39B6C8FD}"/>
              </a:ext>
            </a:extLst>
          </p:cNvPr>
          <p:cNvGrpSpPr/>
          <p:nvPr/>
        </p:nvGrpSpPr>
        <p:grpSpPr>
          <a:xfrm rot="6582549">
            <a:off x="6790499" y="3513133"/>
            <a:ext cx="2717815" cy="1661149"/>
            <a:chOff x="3182725" y="919500"/>
            <a:chExt cx="1712225" cy="1046525"/>
          </a:xfrm>
        </p:grpSpPr>
        <p:sp>
          <p:nvSpPr>
            <p:cNvPr id="48" name="Google Shape;165;p3">
              <a:extLst>
                <a:ext uri="{FF2B5EF4-FFF2-40B4-BE49-F238E27FC236}">
                  <a16:creationId xmlns:a16="http://schemas.microsoft.com/office/drawing/2014/main" xmlns="" id="{F8886FFA-46F7-36E1-616E-107CB549E7BB}"/>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6;p3">
              <a:extLst>
                <a:ext uri="{FF2B5EF4-FFF2-40B4-BE49-F238E27FC236}">
                  <a16:creationId xmlns:a16="http://schemas.microsoft.com/office/drawing/2014/main" xmlns="" id="{F503CAD6-BBD2-DB6E-5037-DBFF32300106}"/>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7;p3">
              <a:extLst>
                <a:ext uri="{FF2B5EF4-FFF2-40B4-BE49-F238E27FC236}">
                  <a16:creationId xmlns:a16="http://schemas.microsoft.com/office/drawing/2014/main" xmlns="" id="{8AE18442-F01A-E63A-E45F-66BE0D1D9379}"/>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8;p3">
              <a:extLst>
                <a:ext uri="{FF2B5EF4-FFF2-40B4-BE49-F238E27FC236}">
                  <a16:creationId xmlns:a16="http://schemas.microsoft.com/office/drawing/2014/main" xmlns="" id="{DC885A53-E1D4-EAFA-0E14-33CC0A07756B}"/>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9;p3">
              <a:extLst>
                <a:ext uri="{FF2B5EF4-FFF2-40B4-BE49-F238E27FC236}">
                  <a16:creationId xmlns:a16="http://schemas.microsoft.com/office/drawing/2014/main" xmlns="" id="{9D490729-73B9-174A-3546-809174FDB452}"/>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35" name="Google Shape;1135;p57"/>
          <p:cNvSpPr/>
          <p:nvPr/>
        </p:nvSpPr>
        <p:spPr>
          <a:xfrm flipH="1">
            <a:off x="5338439" y="1039900"/>
            <a:ext cx="1313100" cy="1313100"/>
          </a:xfrm>
          <a:prstGeom prst="ellipse">
            <a:avLst/>
          </a:prstGeom>
          <a:gradFill>
            <a:gsLst>
              <a:gs pos="0">
                <a:schemeClr val="accent3"/>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7"/>
          <p:cNvSpPr txBox="1">
            <a:spLocks noGrp="1"/>
          </p:cNvSpPr>
          <p:nvPr>
            <p:ph type="title" idx="4294967295"/>
          </p:nvPr>
        </p:nvSpPr>
        <p:spPr>
          <a:xfrm>
            <a:off x="4217404" y="2529471"/>
            <a:ext cx="3849600" cy="151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6000" b="1" dirty="0">
                <a:latin typeface="Times New Roman" panose="02020603050405020304" pitchFamily="18" charset="0"/>
                <a:cs typeface="Times New Roman" panose="02020603050405020304" pitchFamily="18" charset="0"/>
              </a:rPr>
              <a:t>Hoạt động khởi động</a:t>
            </a:r>
            <a:endParaRPr sz="6000" b="1" dirty="0">
              <a:latin typeface="Times New Roman" panose="02020603050405020304" pitchFamily="18" charset="0"/>
              <a:cs typeface="Times New Roman" panose="02020603050405020304" pitchFamily="18" charset="0"/>
            </a:endParaRPr>
          </a:p>
        </p:txBody>
      </p:sp>
      <p:sp>
        <p:nvSpPr>
          <p:cNvPr id="1137" name="Google Shape;1137;p57"/>
          <p:cNvSpPr txBox="1">
            <a:spLocks noGrp="1"/>
          </p:cNvSpPr>
          <p:nvPr>
            <p:ph type="title" idx="4294967295"/>
          </p:nvPr>
        </p:nvSpPr>
        <p:spPr>
          <a:xfrm>
            <a:off x="5338439" y="1233100"/>
            <a:ext cx="1313100" cy="926700"/>
          </a:xfrm>
          <a:prstGeom prst="rect">
            <a:avLst/>
          </a:prstGeom>
        </p:spPr>
        <p:txBody>
          <a:bodyPr spcFirstLastPara="1" wrap="square" lIns="91425" tIns="54850" rIns="91425" bIns="91425" anchor="ctr" anchorCtr="0">
            <a:noAutofit/>
          </a:bodyPr>
          <a:lstStyle/>
          <a:p>
            <a:pPr marL="0" lvl="0" indent="0" algn="ctr" rtl="0">
              <a:spcBef>
                <a:spcPts val="0"/>
              </a:spcBef>
              <a:spcAft>
                <a:spcPts val="0"/>
              </a:spcAft>
              <a:buNone/>
            </a:pPr>
            <a:r>
              <a:rPr lang="es" b="1" dirty="0">
                <a:solidFill>
                  <a:schemeClr val="lt1"/>
                </a:solidFill>
                <a:latin typeface="Times New Roman" panose="02020603050405020304" pitchFamily="18" charset="0"/>
                <a:cs typeface="Times New Roman" panose="02020603050405020304" pitchFamily="18" charset="0"/>
              </a:rPr>
              <a:t>A</a:t>
            </a:r>
            <a:endParaRPr b="1" dirty="0">
              <a:solidFill>
                <a:schemeClr val="lt1"/>
              </a:solidFill>
              <a:latin typeface="Times New Roman" panose="02020603050405020304" pitchFamily="18" charset="0"/>
              <a:cs typeface="Times New Roman" panose="02020603050405020304" pitchFamily="18" charset="0"/>
            </a:endParaRPr>
          </a:p>
        </p:txBody>
      </p:sp>
      <p:sp>
        <p:nvSpPr>
          <p:cNvPr id="1203" name="Google Shape;1203;p57"/>
          <p:cNvSpPr/>
          <p:nvPr/>
        </p:nvSpPr>
        <p:spPr>
          <a:xfrm>
            <a:off x="182850" y="692550"/>
            <a:ext cx="2132275" cy="347350"/>
          </a:xfrm>
          <a:custGeom>
            <a:avLst/>
            <a:gdLst/>
            <a:ahLst/>
            <a:cxnLst/>
            <a:rect l="l" t="t" r="r" b="b"/>
            <a:pathLst>
              <a:path w="85291" h="13894" extrusionOk="0">
                <a:moveTo>
                  <a:pt x="36367" y="0"/>
                </a:moveTo>
                <a:cubicBezTo>
                  <a:pt x="36292" y="0"/>
                  <a:pt x="36218" y="0"/>
                  <a:pt x="36143" y="1"/>
                </a:cubicBezTo>
                <a:lnTo>
                  <a:pt x="0" y="1"/>
                </a:lnTo>
                <a:lnTo>
                  <a:pt x="0" y="13893"/>
                </a:lnTo>
                <a:lnTo>
                  <a:pt x="36517" y="13893"/>
                </a:lnTo>
                <a:cubicBezTo>
                  <a:pt x="39739" y="13893"/>
                  <a:pt x="42867" y="12843"/>
                  <a:pt x="45436" y="10881"/>
                </a:cubicBezTo>
                <a:cubicBezTo>
                  <a:pt x="47420" y="9387"/>
                  <a:pt x="49778" y="8406"/>
                  <a:pt x="52253" y="8056"/>
                </a:cubicBezTo>
                <a:lnTo>
                  <a:pt x="85291" y="3387"/>
                </a:lnTo>
                <a:lnTo>
                  <a:pt x="55195" y="3387"/>
                </a:lnTo>
                <a:cubicBezTo>
                  <a:pt x="52814" y="3387"/>
                  <a:pt x="50432" y="3060"/>
                  <a:pt x="48167" y="2383"/>
                </a:cubicBezTo>
                <a:lnTo>
                  <a:pt x="43171" y="982"/>
                </a:lnTo>
                <a:cubicBezTo>
                  <a:pt x="40954" y="349"/>
                  <a:pt x="38672" y="0"/>
                  <a:pt x="36367" y="0"/>
                </a:cubicBezTo>
                <a:close/>
              </a:path>
            </a:pathLst>
          </a:custGeom>
          <a:solidFill>
            <a:srgbClr val="FFFFFF">
              <a:alpha val="35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4" name="Google Shape;1204;p57"/>
          <p:cNvGrpSpPr/>
          <p:nvPr/>
        </p:nvGrpSpPr>
        <p:grpSpPr>
          <a:xfrm flipH="1">
            <a:off x="540100" y="518100"/>
            <a:ext cx="2102525" cy="696250"/>
            <a:chOff x="2250625" y="399575"/>
            <a:chExt cx="2102525" cy="696250"/>
          </a:xfrm>
        </p:grpSpPr>
        <p:sp>
          <p:nvSpPr>
            <p:cNvPr id="1205" name="Google Shape;1205;p57"/>
            <p:cNvSpPr/>
            <p:nvPr/>
          </p:nvSpPr>
          <p:spPr>
            <a:xfrm>
              <a:off x="3537100" y="948300"/>
              <a:ext cx="232950" cy="97000"/>
            </a:xfrm>
            <a:custGeom>
              <a:avLst/>
              <a:gdLst/>
              <a:ahLst/>
              <a:cxnLst/>
              <a:rect l="l" t="t" r="r" b="b"/>
              <a:pathLst>
                <a:path w="9318" h="3880" extrusionOk="0">
                  <a:moveTo>
                    <a:pt x="8909" y="1"/>
                  </a:moveTo>
                  <a:cubicBezTo>
                    <a:pt x="8868" y="1"/>
                    <a:pt x="8825" y="10"/>
                    <a:pt x="8780" y="31"/>
                  </a:cubicBezTo>
                  <a:cubicBezTo>
                    <a:pt x="8710" y="54"/>
                    <a:pt x="8640" y="54"/>
                    <a:pt x="8570" y="78"/>
                  </a:cubicBezTo>
                  <a:cubicBezTo>
                    <a:pt x="7566" y="265"/>
                    <a:pt x="6632" y="755"/>
                    <a:pt x="5884" y="1455"/>
                  </a:cubicBezTo>
                  <a:cubicBezTo>
                    <a:pt x="5744" y="1619"/>
                    <a:pt x="5558" y="1736"/>
                    <a:pt x="5347" y="1852"/>
                  </a:cubicBezTo>
                  <a:cubicBezTo>
                    <a:pt x="5312" y="1864"/>
                    <a:pt x="5277" y="1870"/>
                    <a:pt x="5242" y="1870"/>
                  </a:cubicBezTo>
                  <a:cubicBezTo>
                    <a:pt x="5207" y="1870"/>
                    <a:pt x="5172" y="1864"/>
                    <a:pt x="5137" y="1852"/>
                  </a:cubicBezTo>
                  <a:cubicBezTo>
                    <a:pt x="4700" y="1736"/>
                    <a:pt x="4255" y="1676"/>
                    <a:pt x="3811" y="1676"/>
                  </a:cubicBezTo>
                  <a:cubicBezTo>
                    <a:pt x="3189" y="1676"/>
                    <a:pt x="2571" y="1794"/>
                    <a:pt x="1985" y="2039"/>
                  </a:cubicBezTo>
                  <a:cubicBezTo>
                    <a:pt x="1760" y="2117"/>
                    <a:pt x="1464" y="2143"/>
                    <a:pt x="1170" y="2143"/>
                  </a:cubicBezTo>
                  <a:cubicBezTo>
                    <a:pt x="582" y="2143"/>
                    <a:pt x="1" y="2039"/>
                    <a:pt x="1" y="2039"/>
                  </a:cubicBezTo>
                  <a:lnTo>
                    <a:pt x="1" y="2039"/>
                  </a:lnTo>
                  <a:cubicBezTo>
                    <a:pt x="384" y="2499"/>
                    <a:pt x="1038" y="2606"/>
                    <a:pt x="1647" y="2606"/>
                  </a:cubicBezTo>
                  <a:cubicBezTo>
                    <a:pt x="1967" y="2606"/>
                    <a:pt x="2273" y="2577"/>
                    <a:pt x="2522" y="2553"/>
                  </a:cubicBezTo>
                  <a:cubicBezTo>
                    <a:pt x="2604" y="2546"/>
                    <a:pt x="2687" y="2544"/>
                    <a:pt x="2770" y="2544"/>
                  </a:cubicBezTo>
                  <a:cubicBezTo>
                    <a:pt x="2999" y="2544"/>
                    <a:pt x="3234" y="2565"/>
                    <a:pt x="3456" y="2599"/>
                  </a:cubicBezTo>
                  <a:cubicBezTo>
                    <a:pt x="3596" y="2646"/>
                    <a:pt x="3690" y="2786"/>
                    <a:pt x="3666" y="2950"/>
                  </a:cubicBezTo>
                  <a:cubicBezTo>
                    <a:pt x="3666" y="2973"/>
                    <a:pt x="3666" y="2996"/>
                    <a:pt x="3666" y="3020"/>
                  </a:cubicBezTo>
                  <a:cubicBezTo>
                    <a:pt x="3456" y="3066"/>
                    <a:pt x="3246" y="3160"/>
                    <a:pt x="3083" y="3300"/>
                  </a:cubicBezTo>
                  <a:cubicBezTo>
                    <a:pt x="3386" y="3323"/>
                    <a:pt x="3690" y="3370"/>
                    <a:pt x="3970" y="3487"/>
                  </a:cubicBezTo>
                  <a:cubicBezTo>
                    <a:pt x="4519" y="3778"/>
                    <a:pt x="4920" y="3880"/>
                    <a:pt x="5244" y="3880"/>
                  </a:cubicBezTo>
                  <a:cubicBezTo>
                    <a:pt x="5994" y="3880"/>
                    <a:pt x="6328" y="3332"/>
                    <a:pt x="7127" y="3332"/>
                  </a:cubicBezTo>
                  <a:cubicBezTo>
                    <a:pt x="7199" y="3332"/>
                    <a:pt x="7275" y="3337"/>
                    <a:pt x="7355" y="3347"/>
                  </a:cubicBezTo>
                  <a:lnTo>
                    <a:pt x="7449" y="3347"/>
                  </a:lnTo>
                  <a:cubicBezTo>
                    <a:pt x="7507" y="3358"/>
                    <a:pt x="7571" y="3364"/>
                    <a:pt x="7639" y="3364"/>
                  </a:cubicBezTo>
                  <a:cubicBezTo>
                    <a:pt x="7706" y="3364"/>
                    <a:pt x="7776" y="3358"/>
                    <a:pt x="7846" y="3347"/>
                  </a:cubicBezTo>
                  <a:cubicBezTo>
                    <a:pt x="8243" y="3347"/>
                    <a:pt x="8196" y="2763"/>
                    <a:pt x="7822" y="2763"/>
                  </a:cubicBezTo>
                  <a:cubicBezTo>
                    <a:pt x="7791" y="2771"/>
                    <a:pt x="7760" y="2773"/>
                    <a:pt x="7730" y="2773"/>
                  </a:cubicBezTo>
                  <a:cubicBezTo>
                    <a:pt x="7669" y="2773"/>
                    <a:pt x="7612" y="2763"/>
                    <a:pt x="7566" y="2763"/>
                  </a:cubicBezTo>
                  <a:cubicBezTo>
                    <a:pt x="7262" y="2646"/>
                    <a:pt x="6865" y="1665"/>
                    <a:pt x="8476" y="848"/>
                  </a:cubicBezTo>
                  <a:cubicBezTo>
                    <a:pt x="8663" y="778"/>
                    <a:pt x="8826" y="661"/>
                    <a:pt x="9013" y="568"/>
                  </a:cubicBezTo>
                  <a:cubicBezTo>
                    <a:pt x="9318" y="426"/>
                    <a:pt x="9181" y="1"/>
                    <a:pt x="8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7"/>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7"/>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7"/>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7"/>
            <p:cNvSpPr/>
            <p:nvPr/>
          </p:nvSpPr>
          <p:spPr>
            <a:xfrm>
              <a:off x="2651625" y="412050"/>
              <a:ext cx="175125" cy="69875"/>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7"/>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7"/>
            <p:cNvSpPr/>
            <p:nvPr/>
          </p:nvSpPr>
          <p:spPr>
            <a:xfrm>
              <a:off x="3145450" y="1012525"/>
              <a:ext cx="136600" cy="83300"/>
            </a:xfrm>
            <a:custGeom>
              <a:avLst/>
              <a:gdLst/>
              <a:ahLst/>
              <a:cxnLst/>
              <a:rect l="l" t="t" r="r" b="b"/>
              <a:pathLst>
                <a:path w="5464" h="3332" extrusionOk="0">
                  <a:moveTo>
                    <a:pt x="2411" y="0"/>
                  </a:moveTo>
                  <a:cubicBezTo>
                    <a:pt x="1585" y="0"/>
                    <a:pt x="467" y="614"/>
                    <a:pt x="467" y="614"/>
                  </a:cubicBezTo>
                  <a:cubicBezTo>
                    <a:pt x="467" y="614"/>
                    <a:pt x="634" y="572"/>
                    <a:pt x="785" y="572"/>
                  </a:cubicBezTo>
                  <a:cubicBezTo>
                    <a:pt x="912" y="572"/>
                    <a:pt x="1027" y="601"/>
                    <a:pt x="1027" y="707"/>
                  </a:cubicBezTo>
                  <a:cubicBezTo>
                    <a:pt x="1027" y="871"/>
                    <a:pt x="0" y="1665"/>
                    <a:pt x="187" y="3042"/>
                  </a:cubicBezTo>
                  <a:cubicBezTo>
                    <a:pt x="175" y="3232"/>
                    <a:pt x="320" y="3331"/>
                    <a:pt x="468" y="3331"/>
                  </a:cubicBezTo>
                  <a:cubicBezTo>
                    <a:pt x="612" y="3331"/>
                    <a:pt x="759" y="3238"/>
                    <a:pt x="771" y="3042"/>
                  </a:cubicBezTo>
                  <a:cubicBezTo>
                    <a:pt x="864" y="2552"/>
                    <a:pt x="1097" y="2108"/>
                    <a:pt x="1424" y="1735"/>
                  </a:cubicBezTo>
                  <a:cubicBezTo>
                    <a:pt x="1611" y="1525"/>
                    <a:pt x="1821" y="1361"/>
                    <a:pt x="2055" y="1221"/>
                  </a:cubicBezTo>
                  <a:cubicBezTo>
                    <a:pt x="2090" y="1198"/>
                    <a:pt x="2136" y="1186"/>
                    <a:pt x="2183" y="1186"/>
                  </a:cubicBezTo>
                  <a:cubicBezTo>
                    <a:pt x="2230" y="1186"/>
                    <a:pt x="2277" y="1198"/>
                    <a:pt x="2312" y="1221"/>
                  </a:cubicBezTo>
                  <a:cubicBezTo>
                    <a:pt x="2568" y="1361"/>
                    <a:pt x="2849" y="1408"/>
                    <a:pt x="3129" y="1408"/>
                  </a:cubicBezTo>
                  <a:cubicBezTo>
                    <a:pt x="3199" y="1385"/>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6" y="2327"/>
                  </a:cubicBezTo>
                  <a:cubicBezTo>
                    <a:pt x="5277" y="2327"/>
                    <a:pt x="5434" y="2048"/>
                    <a:pt x="5277" y="1852"/>
                  </a:cubicBezTo>
                  <a:cubicBezTo>
                    <a:pt x="5090" y="1595"/>
                    <a:pt x="4903" y="1361"/>
                    <a:pt x="4716" y="1128"/>
                  </a:cubicBezTo>
                  <a:cubicBezTo>
                    <a:pt x="4576" y="988"/>
                    <a:pt x="4623" y="754"/>
                    <a:pt x="4810" y="661"/>
                  </a:cubicBezTo>
                  <a:cubicBezTo>
                    <a:pt x="5043" y="544"/>
                    <a:pt x="5277" y="381"/>
                    <a:pt x="5464" y="194"/>
                  </a:cubicBezTo>
                  <a:lnTo>
                    <a:pt x="5464" y="194"/>
                  </a:lnTo>
                  <a:cubicBezTo>
                    <a:pt x="5463" y="194"/>
                    <a:pt x="4806" y="305"/>
                    <a:pt x="4116" y="305"/>
                  </a:cubicBezTo>
                  <a:cubicBezTo>
                    <a:pt x="3665" y="305"/>
                    <a:pt x="3200" y="257"/>
                    <a:pt x="2895" y="100"/>
                  </a:cubicBezTo>
                  <a:cubicBezTo>
                    <a:pt x="2757"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7" name="Picture 126"/>
          <p:cNvPicPr>
            <a:picLocks noChangeAspect="1"/>
          </p:cNvPicPr>
          <p:nvPr/>
        </p:nvPicPr>
        <p:blipFill>
          <a:blip r:embed="rId3"/>
          <a:stretch>
            <a:fillRect/>
          </a:stretch>
        </p:blipFill>
        <p:spPr>
          <a:xfrm>
            <a:off x="141620" y="-150607"/>
            <a:ext cx="3885147" cy="51602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35"/>
                                        </p:tgtEl>
                                        <p:attrNameLst>
                                          <p:attrName>style.visibility</p:attrName>
                                        </p:attrNameLst>
                                      </p:cBhvr>
                                      <p:to>
                                        <p:strVal val="visible"/>
                                      </p:to>
                                    </p:set>
                                    <p:anim calcmode="lin" valueType="num">
                                      <p:cBhvr additive="base">
                                        <p:cTn id="27" dur="500" fill="hold"/>
                                        <p:tgtEl>
                                          <p:spTgt spid="1135"/>
                                        </p:tgtEl>
                                        <p:attrNameLst>
                                          <p:attrName>ppt_x</p:attrName>
                                        </p:attrNameLst>
                                      </p:cBhvr>
                                      <p:tavLst>
                                        <p:tav tm="0">
                                          <p:val>
                                            <p:strVal val="#ppt_x"/>
                                          </p:val>
                                        </p:tav>
                                        <p:tav tm="100000">
                                          <p:val>
                                            <p:strVal val="#ppt_x"/>
                                          </p:val>
                                        </p:tav>
                                      </p:tavLst>
                                    </p:anim>
                                    <p:anim calcmode="lin" valueType="num">
                                      <p:cBhvr additive="base">
                                        <p:cTn id="28" dur="500" fill="hold"/>
                                        <p:tgtEl>
                                          <p:spTgt spid="11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36"/>
                                        </p:tgtEl>
                                        <p:attrNameLst>
                                          <p:attrName>style.visibility</p:attrName>
                                        </p:attrNameLst>
                                      </p:cBhvr>
                                      <p:to>
                                        <p:strVal val="visible"/>
                                      </p:to>
                                    </p:set>
                                    <p:anim calcmode="lin" valueType="num">
                                      <p:cBhvr additive="base">
                                        <p:cTn id="31" dur="500" fill="hold"/>
                                        <p:tgtEl>
                                          <p:spTgt spid="1136"/>
                                        </p:tgtEl>
                                        <p:attrNameLst>
                                          <p:attrName>ppt_x</p:attrName>
                                        </p:attrNameLst>
                                      </p:cBhvr>
                                      <p:tavLst>
                                        <p:tav tm="0">
                                          <p:val>
                                            <p:strVal val="#ppt_x"/>
                                          </p:val>
                                        </p:tav>
                                        <p:tav tm="100000">
                                          <p:val>
                                            <p:strVal val="#ppt_x"/>
                                          </p:val>
                                        </p:tav>
                                      </p:tavLst>
                                    </p:anim>
                                    <p:anim calcmode="lin" valueType="num">
                                      <p:cBhvr additive="base">
                                        <p:cTn id="32" dur="500" fill="hold"/>
                                        <p:tgtEl>
                                          <p:spTgt spid="11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37"/>
                                        </p:tgtEl>
                                        <p:attrNameLst>
                                          <p:attrName>style.visibility</p:attrName>
                                        </p:attrNameLst>
                                      </p:cBhvr>
                                      <p:to>
                                        <p:strVal val="visible"/>
                                      </p:to>
                                    </p:set>
                                    <p:anim calcmode="lin" valueType="num">
                                      <p:cBhvr additive="base">
                                        <p:cTn id="35" dur="500" fill="hold"/>
                                        <p:tgtEl>
                                          <p:spTgt spid="1137"/>
                                        </p:tgtEl>
                                        <p:attrNameLst>
                                          <p:attrName>ppt_x</p:attrName>
                                        </p:attrNameLst>
                                      </p:cBhvr>
                                      <p:tavLst>
                                        <p:tav tm="0">
                                          <p:val>
                                            <p:strVal val="#ppt_x"/>
                                          </p:val>
                                        </p:tav>
                                        <p:tav tm="100000">
                                          <p:val>
                                            <p:strVal val="#ppt_x"/>
                                          </p:val>
                                        </p:tav>
                                      </p:tavLst>
                                    </p:anim>
                                    <p:anim calcmode="lin" valueType="num">
                                      <p:cBhvr additive="base">
                                        <p:cTn id="36" dur="500" fill="hold"/>
                                        <p:tgtEl>
                                          <p:spTgt spid="11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03"/>
                                        </p:tgtEl>
                                        <p:attrNameLst>
                                          <p:attrName>style.visibility</p:attrName>
                                        </p:attrNameLst>
                                      </p:cBhvr>
                                      <p:to>
                                        <p:strVal val="visible"/>
                                      </p:to>
                                    </p:set>
                                    <p:anim calcmode="lin" valueType="num">
                                      <p:cBhvr additive="base">
                                        <p:cTn id="39" dur="500" fill="hold"/>
                                        <p:tgtEl>
                                          <p:spTgt spid="1203"/>
                                        </p:tgtEl>
                                        <p:attrNameLst>
                                          <p:attrName>ppt_x</p:attrName>
                                        </p:attrNameLst>
                                      </p:cBhvr>
                                      <p:tavLst>
                                        <p:tav tm="0">
                                          <p:val>
                                            <p:strVal val="#ppt_x"/>
                                          </p:val>
                                        </p:tav>
                                        <p:tav tm="100000">
                                          <p:val>
                                            <p:strVal val="#ppt_x"/>
                                          </p:val>
                                        </p:tav>
                                      </p:tavLst>
                                    </p:anim>
                                    <p:anim calcmode="lin" valueType="num">
                                      <p:cBhvr additive="base">
                                        <p:cTn id="40" dur="500" fill="hold"/>
                                        <p:tgtEl>
                                          <p:spTgt spid="120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4"/>
                                        </p:tgtEl>
                                        <p:attrNameLst>
                                          <p:attrName>style.visibility</p:attrName>
                                        </p:attrNameLst>
                                      </p:cBhvr>
                                      <p:to>
                                        <p:strVal val="visible"/>
                                      </p:to>
                                    </p:set>
                                    <p:anim calcmode="lin" valueType="num">
                                      <p:cBhvr additive="base">
                                        <p:cTn id="43" dur="500" fill="hold"/>
                                        <p:tgtEl>
                                          <p:spTgt spid="1204"/>
                                        </p:tgtEl>
                                        <p:attrNameLst>
                                          <p:attrName>ppt_x</p:attrName>
                                        </p:attrNameLst>
                                      </p:cBhvr>
                                      <p:tavLst>
                                        <p:tav tm="0">
                                          <p:val>
                                            <p:strVal val="#ppt_x"/>
                                          </p:val>
                                        </p:tav>
                                        <p:tav tm="100000">
                                          <p:val>
                                            <p:strVal val="#ppt_x"/>
                                          </p:val>
                                        </p:tav>
                                      </p:tavLst>
                                    </p:anim>
                                    <p:anim calcmode="lin" valueType="num">
                                      <p:cBhvr additive="base">
                                        <p:cTn id="44" dur="500" fill="hold"/>
                                        <p:tgtEl>
                                          <p:spTgt spid="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 grpId="0" animBg="1"/>
      <p:bldP spid="1136" grpId="0"/>
      <p:bldP spid="1137" grpId="0"/>
      <p:bldP spid="120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80877765"/>
              </p:ext>
            </p:extLst>
          </p:nvPr>
        </p:nvGraphicFramePr>
        <p:xfrm>
          <a:off x="710451" y="1616807"/>
          <a:ext cx="7971212" cy="2146823"/>
        </p:xfrm>
        <a:graphic>
          <a:graphicData uri="http://schemas.openxmlformats.org/drawingml/2006/table">
            <a:tbl>
              <a:tblPr firstRow="1" firstCol="1" bandRow="1">
                <a:tableStyleId>{F8A1D70A-80F9-484A-8B8E-2BCB4BE3E7FB}</a:tableStyleId>
              </a:tblPr>
              <a:tblGrid>
                <a:gridCol w="1097800"/>
                <a:gridCol w="2728479"/>
                <a:gridCol w="4144933"/>
              </a:tblGrid>
              <a:tr h="2146823">
                <a:tc>
                  <a:txBody>
                    <a:bodyPr/>
                    <a:lstStyle/>
                    <a:p>
                      <a:pPr algn="just">
                        <a:lnSpc>
                          <a:spcPct val="100000"/>
                        </a:lnSpc>
                        <a:spcAft>
                          <a:spcPts val="0"/>
                        </a:spcAft>
                      </a:pPr>
                      <a:r>
                        <a:rPr lang="vi-VN" sz="2400" b="1" dirty="0">
                          <a:effectLst/>
                          <a:latin typeface="+mj-lt"/>
                        </a:rPr>
                        <a:t>Thời gian</a:t>
                      </a:r>
                      <a:endParaRPr lang="en-US" sz="2400" b="1" dirty="0">
                        <a:effectLst/>
                        <a:latin typeface="+mj-lt"/>
                        <a:ea typeface="Times New Roman" panose="02020603050405020304" pitchFamily="18" charset="0"/>
                        <a:cs typeface="Times New Roman" panose="02020603050405020304" pitchFamily="18" charset="0"/>
                      </a:endParaRPr>
                    </a:p>
                  </a:txBody>
                  <a:tcPr marL="15685" marR="15685" marT="0" marB="0">
                    <a:solidFill>
                      <a:schemeClr val="bg1"/>
                    </a:solidFill>
                  </a:tcPr>
                </a:tc>
                <a:tc>
                  <a:txBody>
                    <a:bodyPr/>
                    <a:lstStyle/>
                    <a:p>
                      <a:pPr algn="just">
                        <a:lnSpc>
                          <a:spcPct val="150000"/>
                        </a:lnSpc>
                        <a:spcAft>
                          <a:spcPts val="0"/>
                        </a:spcAft>
                      </a:pPr>
                      <a:r>
                        <a:rPr lang="vi-VN" sz="2400" dirty="0">
                          <a:effectLst/>
                          <a:latin typeface="+mj-lt"/>
                        </a:rPr>
                        <a:t>Xác định, rõ ràng, cụ thể về ngày tháng và diễn biến các sự kiện</a:t>
                      </a:r>
                      <a:endParaRPr lang="en-US" sz="2400" dirty="0">
                        <a:effectLst/>
                        <a:latin typeface="+mj-lt"/>
                        <a:ea typeface="Times New Roman" panose="02020603050405020304" pitchFamily="18" charset="0"/>
                        <a:cs typeface="Times New Roman" panose="02020603050405020304" pitchFamily="18" charset="0"/>
                      </a:endParaRPr>
                    </a:p>
                  </a:txBody>
                  <a:tcPr marL="15685" marR="15685" marT="0" marB="0">
                    <a:solidFill>
                      <a:schemeClr val="bg1"/>
                    </a:solidFill>
                  </a:tcPr>
                </a:tc>
                <a:tc>
                  <a:txBody>
                    <a:bodyPr/>
                    <a:lstStyle/>
                    <a:p>
                      <a:pPr algn="just">
                        <a:lnSpc>
                          <a:spcPct val="150000"/>
                        </a:lnSpc>
                        <a:spcAft>
                          <a:spcPts val="0"/>
                        </a:spcAft>
                      </a:pPr>
                      <a:r>
                        <a:rPr lang="vi-VN" sz="2400" dirty="0">
                          <a:effectLst/>
                          <a:latin typeface="+mj-lt"/>
                        </a:rPr>
                        <a:t>Mơ hồ, không xác định, được bao phủ trong màn sương của huyền thoại, của kí ức xa xưa qua lời kể của bà lão I-den-ghin</a:t>
                      </a:r>
                      <a:endParaRPr lang="en-US" sz="2400" dirty="0">
                        <a:effectLst/>
                        <a:latin typeface="+mj-lt"/>
                        <a:ea typeface="Times New Roman" panose="02020603050405020304" pitchFamily="18" charset="0"/>
                        <a:cs typeface="Times New Roman" panose="02020603050405020304" pitchFamily="18" charset="0"/>
                      </a:endParaRPr>
                    </a:p>
                  </a:txBody>
                  <a:tcPr marL="15685" marR="15685" marT="0" marB="0">
                    <a:solidFill>
                      <a:schemeClr val="accent5">
                        <a:lumMod val="20000"/>
                        <a:lumOff val="80000"/>
                      </a:schemeClr>
                    </a:solidFill>
                  </a:tcPr>
                </a:tc>
              </a:tr>
            </a:tbl>
          </a:graphicData>
        </a:graphic>
      </p:graphicFrame>
    </p:spTree>
    <p:extLst>
      <p:ext uri="{BB962C8B-B14F-4D97-AF65-F5344CB8AC3E}">
        <p14:creationId xmlns:p14="http://schemas.microsoft.com/office/powerpoint/2010/main" val="381285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01354797"/>
              </p:ext>
            </p:extLst>
          </p:nvPr>
        </p:nvGraphicFramePr>
        <p:xfrm>
          <a:off x="0" y="897615"/>
          <a:ext cx="9051533" cy="3657600"/>
        </p:xfrm>
        <a:graphic>
          <a:graphicData uri="http://schemas.openxmlformats.org/drawingml/2006/table">
            <a:tbl>
              <a:tblPr firstRow="1" firstCol="1" bandRow="1">
                <a:tableStyleId>{F8A1D70A-80F9-484A-8B8E-2BCB4BE3E7FB}</a:tableStyleId>
              </a:tblPr>
              <a:tblGrid>
                <a:gridCol w="877572"/>
                <a:gridCol w="4120075"/>
                <a:gridCol w="4053886"/>
              </a:tblGrid>
              <a:tr h="3367087">
                <a:tc>
                  <a:txBody>
                    <a:bodyPr/>
                    <a:lstStyle/>
                    <a:p>
                      <a:pPr algn="just">
                        <a:lnSpc>
                          <a:spcPct val="100000"/>
                        </a:lnSpc>
                        <a:spcAft>
                          <a:spcPts val="0"/>
                        </a:spcAft>
                      </a:pPr>
                      <a:r>
                        <a:rPr lang="vi-VN" sz="2800" b="1" dirty="0">
                          <a:effectLst/>
                          <a:latin typeface="+mj-lt"/>
                        </a:rPr>
                        <a:t>Nhân vật</a:t>
                      </a:r>
                      <a:endParaRPr lang="en-US" sz="2800" b="1" dirty="0">
                        <a:effectLst/>
                        <a:latin typeface="+mj-lt"/>
                        <a:ea typeface="Times New Roman" panose="02020603050405020304" pitchFamily="18" charset="0"/>
                        <a:cs typeface="Times New Roman" panose="02020603050405020304" pitchFamily="18" charset="0"/>
                      </a:endParaRPr>
                    </a:p>
                  </a:txBody>
                  <a:tcPr marL="20042" marR="20042" marT="0" marB="0">
                    <a:solidFill>
                      <a:schemeClr val="bg1"/>
                    </a:solidFill>
                  </a:tcPr>
                </a:tc>
                <a:tc>
                  <a:txBody>
                    <a:bodyPr/>
                    <a:lstStyle/>
                    <a:p>
                      <a:pPr algn="just">
                        <a:lnSpc>
                          <a:spcPct val="100000"/>
                        </a:lnSpc>
                        <a:spcAft>
                          <a:spcPts val="0"/>
                        </a:spcAft>
                      </a:pPr>
                      <a:r>
                        <a:rPr lang="en-US" sz="2000" dirty="0" smtClean="0">
                          <a:effectLst/>
                          <a:latin typeface="Times New Roman" panose="02020603050405020304" pitchFamily="18" charset="0"/>
                          <a:cs typeface="Times New Roman" panose="02020603050405020304" pitchFamily="18" charset="0"/>
                        </a:rPr>
                        <a:t>-</a:t>
                      </a:r>
                      <a:r>
                        <a:rPr lang="en-US" sz="2000" baseline="0" dirty="0" err="1" smtClean="0">
                          <a:effectLst/>
                          <a:latin typeface="Times New Roman" panose="02020603050405020304" pitchFamily="18" charset="0"/>
                          <a:cs typeface="Times New Roman" panose="02020603050405020304" pitchFamily="18" charset="0"/>
                        </a:rPr>
                        <a:t>Nhân</a:t>
                      </a:r>
                      <a:r>
                        <a:rPr lang="vi-VN" sz="2000" dirty="0" smtClean="0">
                          <a:effectLst/>
                          <a:latin typeface="Times New Roman" panose="02020603050405020304" pitchFamily="18" charset="0"/>
                          <a:cs typeface="Times New Roman" panose="02020603050405020304" pitchFamily="18" charset="0"/>
                        </a:rPr>
                        <a:t> </a:t>
                      </a:r>
                      <a:r>
                        <a:rPr lang="vi-VN" sz="2000" dirty="0">
                          <a:effectLst/>
                          <a:latin typeface="+mj-lt"/>
                        </a:rPr>
                        <a:t>vật có khả năng tạo nên điều kì diệu, khác thường: Nê-mô tạo ra tàu ngầm Nau-ti-lơtx, ông Quơn-cơ tạo ra nhà máy sô-cô-la</a:t>
                      </a:r>
                      <a:endParaRPr lang="en-US" sz="2000" dirty="0">
                        <a:effectLst/>
                        <a:latin typeface="+mj-lt"/>
                      </a:endParaRPr>
                    </a:p>
                    <a:p>
                      <a:pPr algn="just">
                        <a:lnSpc>
                          <a:spcPct val="100000"/>
                        </a:lnSpc>
                        <a:spcAft>
                          <a:spcPts val="0"/>
                        </a:spcAft>
                      </a:pPr>
                      <a:r>
                        <a:rPr lang="vi-VN" sz="2000" dirty="0">
                          <a:effectLst/>
                          <a:latin typeface="+mj-lt"/>
                        </a:rPr>
                        <a:t>- Tuy nhiên, sự sáng tạo của hai nhân vật này vẫn dựa trên nền tảng là sự phát triển của khoa học công nghệ ở thời điểm mà câu chuyện ra đời</a:t>
                      </a:r>
                      <a:endParaRPr lang="en-US" sz="2000" dirty="0">
                        <a:effectLst/>
                        <a:latin typeface="+mj-lt"/>
                      </a:endParaRPr>
                    </a:p>
                    <a:p>
                      <a:pPr algn="just">
                        <a:lnSpc>
                          <a:spcPct val="100000"/>
                        </a:lnSpc>
                        <a:spcAft>
                          <a:spcPts val="0"/>
                        </a:spcAft>
                      </a:pPr>
                      <a:r>
                        <a:rPr lang="vi-VN" sz="2000" dirty="0">
                          <a:effectLst/>
                          <a:latin typeface="+mj-lt"/>
                        </a:rPr>
                        <a:t>- Văn bản Xưởng sô-cô-la có sự xuất hiện nhân vật người tí hon, cũng là kiểu nhân vật của truyện khoa học viễn tưởng</a:t>
                      </a:r>
                      <a:endParaRPr lang="en-US" sz="2000" dirty="0">
                        <a:effectLst/>
                        <a:latin typeface="+mj-lt"/>
                        <a:ea typeface="Times New Roman" panose="02020603050405020304" pitchFamily="18" charset="0"/>
                        <a:cs typeface="Times New Roman" panose="02020603050405020304" pitchFamily="18" charset="0"/>
                      </a:endParaRPr>
                    </a:p>
                  </a:txBody>
                  <a:tcPr marL="20042" marR="20042" marT="0" marB="0">
                    <a:solidFill>
                      <a:schemeClr val="bg1"/>
                    </a:solidFill>
                  </a:tcPr>
                </a:tc>
                <a:tc>
                  <a:txBody>
                    <a:bodyPr/>
                    <a:lstStyle/>
                    <a:p>
                      <a:pPr algn="just">
                        <a:lnSpc>
                          <a:spcPct val="100000"/>
                        </a:lnSpc>
                        <a:spcAft>
                          <a:spcPts val="0"/>
                        </a:spcAft>
                      </a:pPr>
                      <a:r>
                        <a:rPr lang="en-US" sz="2000" dirty="0" smtClean="0">
                          <a:effectLst/>
                          <a:latin typeface="+mj-lt"/>
                        </a:rPr>
                        <a:t>-</a:t>
                      </a:r>
                      <a:r>
                        <a:rPr lang="en-US" sz="2000" baseline="0" dirty="0" smtClean="0">
                          <a:effectLst/>
                          <a:latin typeface="+mj-lt"/>
                        </a:rPr>
                        <a:t> N</a:t>
                      </a:r>
                      <a:r>
                        <a:rPr lang="vi-VN" sz="2000" dirty="0" smtClean="0">
                          <a:effectLst/>
                          <a:latin typeface="+mj-lt"/>
                        </a:rPr>
                        <a:t>hân </a:t>
                      </a:r>
                      <a:r>
                        <a:rPr lang="vi-VN" sz="2000" dirty="0">
                          <a:effectLst/>
                          <a:latin typeface="+mj-lt"/>
                        </a:rPr>
                        <a:t>vật được xây dựng từ trí tưởng tượng. </a:t>
                      </a:r>
                      <a:r>
                        <a:rPr lang="vi-VN" sz="2000" dirty="0" smtClean="0">
                          <a:effectLst/>
                          <a:latin typeface="+mj-lt"/>
                        </a:rPr>
                        <a:t>không </a:t>
                      </a:r>
                      <a:r>
                        <a:rPr lang="vi-VN" sz="2000" dirty="0">
                          <a:effectLst/>
                          <a:latin typeface="+mj-lt"/>
                        </a:rPr>
                        <a:t>có sự gắn kết với những bằng chứng khoa học trong thực tế.</a:t>
                      </a:r>
                      <a:endParaRPr lang="en-US" sz="2000" dirty="0">
                        <a:effectLst/>
                        <a:latin typeface="+mj-lt"/>
                      </a:endParaRPr>
                    </a:p>
                    <a:p>
                      <a:pPr algn="just">
                        <a:lnSpc>
                          <a:spcPct val="100000"/>
                        </a:lnSpc>
                        <a:spcAft>
                          <a:spcPts val="0"/>
                        </a:spcAft>
                      </a:pPr>
                      <a:r>
                        <a:rPr lang="vi-VN" sz="2000" dirty="0">
                          <a:effectLst/>
                          <a:latin typeface="+mj-lt"/>
                        </a:rPr>
                        <a:t>- Nhân vật kể chuyện trong văn bản này cũng có sự thay đổi giữa hai ngôi kể nhằm tách bạch hai thế giới: thực tại và huyền thoại</a:t>
                      </a:r>
                      <a:endParaRPr lang="en-US" sz="2000" dirty="0">
                        <a:effectLst/>
                        <a:latin typeface="+mj-lt"/>
                        <a:ea typeface="Times New Roman" panose="02020603050405020304" pitchFamily="18" charset="0"/>
                        <a:cs typeface="Times New Roman" panose="02020603050405020304" pitchFamily="18" charset="0"/>
                      </a:endParaRPr>
                    </a:p>
                  </a:txBody>
                  <a:tcPr marL="20042" marR="20042" marT="0" marB="0">
                    <a:solidFill>
                      <a:schemeClr val="accent5">
                        <a:lumMod val="20000"/>
                        <a:lumOff val="80000"/>
                      </a:schemeClr>
                    </a:solidFill>
                  </a:tcPr>
                </a:tc>
              </a:tr>
            </a:tbl>
          </a:graphicData>
        </a:graphic>
      </p:graphicFrame>
    </p:spTree>
    <p:extLst>
      <p:ext uri="{BB962C8B-B14F-4D97-AF65-F5344CB8AC3E}">
        <p14:creationId xmlns:p14="http://schemas.microsoft.com/office/powerpoint/2010/main" val="3729707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55305468"/>
              </p:ext>
            </p:extLst>
          </p:nvPr>
        </p:nvGraphicFramePr>
        <p:xfrm>
          <a:off x="154112" y="692133"/>
          <a:ext cx="8804953" cy="3367087"/>
        </p:xfrm>
        <a:graphic>
          <a:graphicData uri="http://schemas.openxmlformats.org/drawingml/2006/table">
            <a:tbl>
              <a:tblPr firstRow="1" firstCol="1" bandRow="1">
                <a:tableStyleId>{F8A1D70A-80F9-484A-8B8E-2BCB4BE3E7FB}</a:tableStyleId>
              </a:tblPr>
              <a:tblGrid>
                <a:gridCol w="1417834"/>
                <a:gridCol w="3914454"/>
                <a:gridCol w="3472665"/>
              </a:tblGrid>
              <a:tr h="3367087">
                <a:tc>
                  <a:txBody>
                    <a:bodyPr/>
                    <a:lstStyle/>
                    <a:p>
                      <a:pPr algn="just">
                        <a:lnSpc>
                          <a:spcPct val="100000"/>
                        </a:lnSpc>
                        <a:spcAft>
                          <a:spcPts val="0"/>
                        </a:spcAft>
                      </a:pPr>
                      <a:r>
                        <a:rPr lang="vi-VN" sz="2800" b="1" dirty="0">
                          <a:effectLst/>
                          <a:latin typeface="+mj-lt"/>
                        </a:rPr>
                        <a:t>Chi tiết/ hình ảnh</a:t>
                      </a:r>
                      <a:endParaRPr lang="en-US" sz="2800" b="1" dirty="0">
                        <a:effectLst/>
                        <a:latin typeface="+mj-lt"/>
                        <a:ea typeface="Times New Roman" panose="02020603050405020304" pitchFamily="18" charset="0"/>
                        <a:cs typeface="Times New Roman" panose="02020603050405020304" pitchFamily="18" charset="0"/>
                      </a:endParaRPr>
                    </a:p>
                  </a:txBody>
                  <a:tcPr marL="26723" marR="26723" marT="0" marB="0">
                    <a:solidFill>
                      <a:schemeClr val="bg1"/>
                    </a:solidFill>
                  </a:tcPr>
                </a:tc>
                <a:tc>
                  <a:txBody>
                    <a:bodyPr/>
                    <a:lstStyle/>
                    <a:p>
                      <a:pPr algn="just">
                        <a:lnSpc>
                          <a:spcPct val="100000"/>
                        </a:lnSpc>
                        <a:spcAft>
                          <a:spcPts val="0"/>
                        </a:spcAft>
                      </a:pPr>
                      <a:r>
                        <a:rPr lang="en-US" sz="2000" dirty="0" smtClean="0">
                          <a:effectLst/>
                          <a:latin typeface="+mj-lt"/>
                        </a:rPr>
                        <a:t>-</a:t>
                      </a:r>
                      <a:r>
                        <a:rPr lang="en-US" sz="2000" baseline="0" dirty="0" smtClean="0">
                          <a:effectLst/>
                          <a:latin typeface="+mj-lt"/>
                        </a:rPr>
                        <a:t> C</a:t>
                      </a:r>
                      <a:r>
                        <a:rPr lang="vi-VN" sz="2000" dirty="0" smtClean="0">
                          <a:effectLst/>
                          <a:latin typeface="+mj-lt"/>
                        </a:rPr>
                        <a:t>on </a:t>
                      </a:r>
                      <a:r>
                        <a:rPr lang="vi-VN" sz="2000" dirty="0">
                          <a:effectLst/>
                          <a:latin typeface="+mj-lt"/>
                        </a:rPr>
                        <a:t>tàu Nau-ti-lơtx, đáy biển, lòng sông và con thác sô-cô-la, cỏ, hoa vừa trông làm cảnh vừa ăn được, người tí hon,... là những hình ảnh mang tính giả tưởng nhưng nó vẫn dựa trên hình ảnh thực tế của khoa học, kĩ thuật thời hiện đại (tàu ngầm, xưởng sản xuất) và có khả năng sẽ được hiện thực hóa trong tương lai</a:t>
                      </a:r>
                      <a:endParaRPr lang="en-US" sz="2000" dirty="0">
                        <a:effectLst/>
                        <a:latin typeface="+mj-lt"/>
                        <a:ea typeface="Times New Roman" panose="02020603050405020304" pitchFamily="18" charset="0"/>
                        <a:cs typeface="Times New Roman" panose="02020603050405020304" pitchFamily="18" charset="0"/>
                      </a:endParaRPr>
                    </a:p>
                  </a:txBody>
                  <a:tcPr marL="26723" marR="26723" marT="0" marB="0">
                    <a:solidFill>
                      <a:schemeClr val="bg1"/>
                    </a:solidFill>
                  </a:tcPr>
                </a:tc>
                <a:tc>
                  <a:txBody>
                    <a:bodyPr/>
                    <a:lstStyle/>
                    <a:p>
                      <a:pPr algn="just">
                        <a:lnSpc>
                          <a:spcPct val="100000"/>
                        </a:lnSpc>
                        <a:spcAft>
                          <a:spcPts val="0"/>
                        </a:spcAft>
                      </a:pPr>
                      <a:r>
                        <a:rPr lang="vi-VN" sz="2000" dirty="0">
                          <a:effectLst/>
                          <a:latin typeface="+mj-lt"/>
                        </a:rPr>
                        <a:t>Những hình ảnh: Đan-kô xé toang lồng ngực, Đan-kô lấy trái tim ra soi đường, trái tim cháy sáng như ánh đuốc, trái tim vẫn cháy khi Đan-kô gục chết, trái tim bị giẫm lên vẫn bừng ánh lửa,... là hình ảnh chỉ có trong trí tưởng tượng, không dựa trên yếu tố khoa học kĩ thuật, càng không có khả năng biến thành hiện thực trong tương lai</a:t>
                      </a:r>
                      <a:endParaRPr lang="en-US" sz="2000" dirty="0">
                        <a:effectLst/>
                        <a:latin typeface="+mj-lt"/>
                        <a:ea typeface="Times New Roman" panose="02020603050405020304" pitchFamily="18" charset="0"/>
                        <a:cs typeface="Times New Roman" panose="02020603050405020304" pitchFamily="18" charset="0"/>
                      </a:endParaRPr>
                    </a:p>
                  </a:txBody>
                  <a:tcPr marL="26723" marR="26723" marT="0" marB="0">
                    <a:solidFill>
                      <a:schemeClr val="accent5">
                        <a:lumMod val="20000"/>
                        <a:lumOff val="80000"/>
                      </a:schemeClr>
                    </a:solidFill>
                  </a:tcPr>
                </a:tc>
              </a:tr>
            </a:tbl>
          </a:graphicData>
        </a:graphic>
      </p:graphicFrame>
    </p:spTree>
    <p:extLst>
      <p:ext uri="{BB962C8B-B14F-4D97-AF65-F5344CB8AC3E}">
        <p14:creationId xmlns:p14="http://schemas.microsoft.com/office/powerpoint/2010/main" val="3627692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pSp>
        <p:nvGrpSpPr>
          <p:cNvPr id="791" name="Google Shape;124;p3">
            <a:extLst>
              <a:ext uri="{FF2B5EF4-FFF2-40B4-BE49-F238E27FC236}">
                <a16:creationId xmlns:a16="http://schemas.microsoft.com/office/drawing/2014/main" xmlns="" id="{B8719A11-D3E5-AACB-F497-FF6987A0799E}"/>
              </a:ext>
            </a:extLst>
          </p:cNvPr>
          <p:cNvGrpSpPr/>
          <p:nvPr/>
        </p:nvGrpSpPr>
        <p:grpSpPr>
          <a:xfrm>
            <a:off x="200944" y="367710"/>
            <a:ext cx="9144081" cy="4567289"/>
            <a:chOff x="244450" y="272744"/>
            <a:chExt cx="9144081" cy="4567289"/>
          </a:xfrm>
        </p:grpSpPr>
        <p:sp>
          <p:nvSpPr>
            <p:cNvPr id="792" name="Google Shape;125;p3">
              <a:extLst>
                <a:ext uri="{FF2B5EF4-FFF2-40B4-BE49-F238E27FC236}">
                  <a16:creationId xmlns:a16="http://schemas.microsoft.com/office/drawing/2014/main" xmlns="" id="{1133C195-9D1A-974C-36E3-33BC25BF7E88}"/>
                </a:ext>
              </a:extLst>
            </p:cNvPr>
            <p:cNvSpPr/>
            <p:nvPr/>
          </p:nvSpPr>
          <p:spPr>
            <a:xfrm flipH="1">
              <a:off x="244450" y="1449339"/>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3" name="Google Shape;126;p3">
              <a:extLst>
                <a:ext uri="{FF2B5EF4-FFF2-40B4-BE49-F238E27FC236}">
                  <a16:creationId xmlns:a16="http://schemas.microsoft.com/office/drawing/2014/main" xmlns="" id="{CD24F482-3844-055B-1AB4-BB381B873B98}"/>
                </a:ext>
              </a:extLst>
            </p:cNvPr>
            <p:cNvGrpSpPr/>
            <p:nvPr/>
          </p:nvGrpSpPr>
          <p:grpSpPr>
            <a:xfrm>
              <a:off x="1182787" y="1773301"/>
              <a:ext cx="1518624" cy="2350143"/>
              <a:chOff x="2593675" y="2254750"/>
              <a:chExt cx="344125" cy="532550"/>
            </a:xfrm>
          </p:grpSpPr>
          <p:sp>
            <p:nvSpPr>
              <p:cNvPr id="799" name="Google Shape;127;p3">
                <a:extLst>
                  <a:ext uri="{FF2B5EF4-FFF2-40B4-BE49-F238E27FC236}">
                    <a16:creationId xmlns:a16="http://schemas.microsoft.com/office/drawing/2014/main" xmlns="" id="{C1B7DE61-2CCF-686F-068E-19C7A85EB9D3}"/>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128;p3">
                <a:extLst>
                  <a:ext uri="{FF2B5EF4-FFF2-40B4-BE49-F238E27FC236}">
                    <a16:creationId xmlns:a16="http://schemas.microsoft.com/office/drawing/2014/main" xmlns="" id="{A7EC4E1F-5022-46DB-B02C-310161E32CA9}"/>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94" name="Google Shape;129;p3">
              <a:extLst>
                <a:ext uri="{FF2B5EF4-FFF2-40B4-BE49-F238E27FC236}">
                  <a16:creationId xmlns:a16="http://schemas.microsoft.com/office/drawing/2014/main" xmlns="" id="{3CDECD2F-0E3D-98F4-E2A4-BDA6D398DE73}"/>
                </a:ext>
              </a:extLst>
            </p:cNvPr>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130;p3">
              <a:extLst>
                <a:ext uri="{FF2B5EF4-FFF2-40B4-BE49-F238E27FC236}">
                  <a16:creationId xmlns:a16="http://schemas.microsoft.com/office/drawing/2014/main" xmlns="" id="{59B0350A-7812-0CBB-A208-8F8AB6A19E68}"/>
                </a:ext>
              </a:extLst>
            </p:cNvPr>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6" name="Google Shape;131;p3">
              <a:extLst>
                <a:ext uri="{FF2B5EF4-FFF2-40B4-BE49-F238E27FC236}">
                  <a16:creationId xmlns:a16="http://schemas.microsoft.com/office/drawing/2014/main" xmlns="" id="{32D6ED04-A5F6-98E3-AC9B-CAD402B7CFBE}"/>
                </a:ext>
              </a:extLst>
            </p:cNvPr>
            <p:cNvGrpSpPr/>
            <p:nvPr/>
          </p:nvGrpSpPr>
          <p:grpSpPr>
            <a:xfrm flipH="1">
              <a:off x="6662550" y="1823876"/>
              <a:ext cx="1518624" cy="2350143"/>
              <a:chOff x="2593675" y="2254750"/>
              <a:chExt cx="344125" cy="532550"/>
            </a:xfrm>
          </p:grpSpPr>
          <p:sp>
            <p:nvSpPr>
              <p:cNvPr id="797" name="Google Shape;132;p3">
                <a:extLst>
                  <a:ext uri="{FF2B5EF4-FFF2-40B4-BE49-F238E27FC236}">
                    <a16:creationId xmlns:a16="http://schemas.microsoft.com/office/drawing/2014/main" xmlns="" id="{F7BC05E9-66AD-6210-27C0-2DDB034EAB2E}"/>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133;p3">
                <a:extLst>
                  <a:ext uri="{FF2B5EF4-FFF2-40B4-BE49-F238E27FC236}">
                    <a16:creationId xmlns:a16="http://schemas.microsoft.com/office/drawing/2014/main" xmlns="" id="{9D1EA59E-A853-869A-1379-75C854492A89}"/>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801" name="Google Shape;136;p3">
            <a:extLst>
              <a:ext uri="{FF2B5EF4-FFF2-40B4-BE49-F238E27FC236}">
                <a16:creationId xmlns:a16="http://schemas.microsoft.com/office/drawing/2014/main" xmlns="" id="{C0F1FCC3-22B8-7B69-49B3-F70568AD9108}"/>
              </a:ext>
            </a:extLst>
          </p:cNvPr>
          <p:cNvGrpSpPr/>
          <p:nvPr/>
        </p:nvGrpSpPr>
        <p:grpSpPr>
          <a:xfrm>
            <a:off x="6510140" y="32"/>
            <a:ext cx="2634163" cy="1149414"/>
            <a:chOff x="4955225" y="742325"/>
            <a:chExt cx="2025500" cy="883825"/>
          </a:xfrm>
        </p:grpSpPr>
        <p:sp>
          <p:nvSpPr>
            <p:cNvPr id="802" name="Google Shape;137;p3">
              <a:extLst>
                <a:ext uri="{FF2B5EF4-FFF2-40B4-BE49-F238E27FC236}">
                  <a16:creationId xmlns:a16="http://schemas.microsoft.com/office/drawing/2014/main" xmlns="" id="{CD71D9D8-69D5-3B1E-40BF-D69422149BF9}"/>
                </a:ext>
              </a:extLst>
            </p:cNvPr>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138;p3">
              <a:extLst>
                <a:ext uri="{FF2B5EF4-FFF2-40B4-BE49-F238E27FC236}">
                  <a16:creationId xmlns:a16="http://schemas.microsoft.com/office/drawing/2014/main" xmlns="" id="{11F66876-C2A5-8117-2711-9CEB98BBC559}"/>
                </a:ext>
              </a:extLst>
            </p:cNvPr>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139;p3">
              <a:extLst>
                <a:ext uri="{FF2B5EF4-FFF2-40B4-BE49-F238E27FC236}">
                  <a16:creationId xmlns:a16="http://schemas.microsoft.com/office/drawing/2014/main" xmlns="" id="{3F761A82-2CA8-CA54-4EAA-859BD377DC3B}"/>
                </a:ext>
              </a:extLst>
            </p:cNvPr>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5" name="Google Shape;140;p3">
              <a:extLst>
                <a:ext uri="{FF2B5EF4-FFF2-40B4-BE49-F238E27FC236}">
                  <a16:creationId xmlns:a16="http://schemas.microsoft.com/office/drawing/2014/main" xmlns="" id="{9B33739E-5B2D-C1C4-02AE-AE4783D131E1}"/>
                </a:ext>
              </a:extLst>
            </p:cNvPr>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6" name="Google Shape;141;p3">
              <a:extLst>
                <a:ext uri="{FF2B5EF4-FFF2-40B4-BE49-F238E27FC236}">
                  <a16:creationId xmlns:a16="http://schemas.microsoft.com/office/drawing/2014/main" xmlns="" id="{CE3CAFD4-374C-EDAF-3B52-E3E0B285AB42}"/>
                </a:ext>
              </a:extLst>
            </p:cNvPr>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7" name="Google Shape;142;p3">
              <a:extLst>
                <a:ext uri="{FF2B5EF4-FFF2-40B4-BE49-F238E27FC236}">
                  <a16:creationId xmlns:a16="http://schemas.microsoft.com/office/drawing/2014/main" xmlns="" id="{4C4C0C9E-D712-943C-74ED-46C980B8E64B}"/>
                </a:ext>
              </a:extLst>
            </p:cNvPr>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8" name="Google Shape;143;p3">
              <a:extLst>
                <a:ext uri="{FF2B5EF4-FFF2-40B4-BE49-F238E27FC236}">
                  <a16:creationId xmlns:a16="http://schemas.microsoft.com/office/drawing/2014/main" xmlns="" id="{1A8AD785-A433-45D7-4AB1-2415AF39B6AF}"/>
                </a:ext>
              </a:extLst>
            </p:cNvPr>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9" name="Google Shape;144;p3">
              <a:extLst>
                <a:ext uri="{FF2B5EF4-FFF2-40B4-BE49-F238E27FC236}">
                  <a16:creationId xmlns:a16="http://schemas.microsoft.com/office/drawing/2014/main" xmlns="" id="{1F042FB7-E919-E67B-2E03-2225AEC94CC1}"/>
                </a:ext>
              </a:extLst>
            </p:cNvPr>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0" name="Google Shape;145;p3">
              <a:extLst>
                <a:ext uri="{FF2B5EF4-FFF2-40B4-BE49-F238E27FC236}">
                  <a16:creationId xmlns:a16="http://schemas.microsoft.com/office/drawing/2014/main" xmlns="" id="{5135686F-FDB2-BC8D-8CA9-D80E59C93BC3}"/>
                </a:ext>
              </a:extLst>
            </p:cNvPr>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1" name="Google Shape;146;p3">
              <a:extLst>
                <a:ext uri="{FF2B5EF4-FFF2-40B4-BE49-F238E27FC236}">
                  <a16:creationId xmlns:a16="http://schemas.microsoft.com/office/drawing/2014/main" xmlns="" id="{3AF0BA9E-7E9C-E407-F148-09BA79C55F3F}"/>
                </a:ext>
              </a:extLst>
            </p:cNvPr>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2" name="Google Shape;147;p3">
              <a:extLst>
                <a:ext uri="{FF2B5EF4-FFF2-40B4-BE49-F238E27FC236}">
                  <a16:creationId xmlns:a16="http://schemas.microsoft.com/office/drawing/2014/main" xmlns="" id="{E93F84C3-EBE0-E04C-ADD3-7535757C35E1}"/>
                </a:ext>
              </a:extLst>
            </p:cNvPr>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3" name="Google Shape;148;p3">
              <a:extLst>
                <a:ext uri="{FF2B5EF4-FFF2-40B4-BE49-F238E27FC236}">
                  <a16:creationId xmlns:a16="http://schemas.microsoft.com/office/drawing/2014/main" xmlns="" id="{E86EE57A-C765-7F08-64FC-B7AE139A95DE}"/>
                </a:ext>
              </a:extLst>
            </p:cNvPr>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4" name="Google Shape;149;p3">
              <a:extLst>
                <a:ext uri="{FF2B5EF4-FFF2-40B4-BE49-F238E27FC236}">
                  <a16:creationId xmlns:a16="http://schemas.microsoft.com/office/drawing/2014/main" xmlns="" id="{5AD6FB1B-C7A2-4BCC-A987-628EA10D3667}"/>
                </a:ext>
              </a:extLst>
            </p:cNvPr>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5" name="Google Shape;150;p3">
              <a:extLst>
                <a:ext uri="{FF2B5EF4-FFF2-40B4-BE49-F238E27FC236}">
                  <a16:creationId xmlns:a16="http://schemas.microsoft.com/office/drawing/2014/main" xmlns="" id="{5E357472-DFDF-71A0-6175-6BC47F8C2B5A}"/>
                </a:ext>
              </a:extLst>
            </p:cNvPr>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151;p3">
              <a:extLst>
                <a:ext uri="{FF2B5EF4-FFF2-40B4-BE49-F238E27FC236}">
                  <a16:creationId xmlns:a16="http://schemas.microsoft.com/office/drawing/2014/main" xmlns="" id="{3C94CB02-6807-2D61-2747-DFB5EC027E93}"/>
                </a:ext>
              </a:extLst>
            </p:cNvPr>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152;p3">
              <a:extLst>
                <a:ext uri="{FF2B5EF4-FFF2-40B4-BE49-F238E27FC236}">
                  <a16:creationId xmlns:a16="http://schemas.microsoft.com/office/drawing/2014/main" xmlns="" id="{71AA86B8-5692-3780-A684-374189C09644}"/>
                </a:ext>
              </a:extLst>
            </p:cNvPr>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153;p3">
              <a:extLst>
                <a:ext uri="{FF2B5EF4-FFF2-40B4-BE49-F238E27FC236}">
                  <a16:creationId xmlns:a16="http://schemas.microsoft.com/office/drawing/2014/main" xmlns="" id="{BFBFA27D-35D4-6B59-1431-5A1FCB46DB8B}"/>
                </a:ext>
              </a:extLst>
            </p:cNvPr>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154;p3">
              <a:extLst>
                <a:ext uri="{FF2B5EF4-FFF2-40B4-BE49-F238E27FC236}">
                  <a16:creationId xmlns:a16="http://schemas.microsoft.com/office/drawing/2014/main" xmlns="" id="{881E758F-40ED-33DD-6AE5-0004556AA520}"/>
                </a:ext>
              </a:extLst>
            </p:cNvPr>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155;p3">
              <a:extLst>
                <a:ext uri="{FF2B5EF4-FFF2-40B4-BE49-F238E27FC236}">
                  <a16:creationId xmlns:a16="http://schemas.microsoft.com/office/drawing/2014/main" xmlns="" id="{94BACF69-268B-182B-E32E-28C82286A803}"/>
                </a:ext>
              </a:extLst>
            </p:cNvPr>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156;p3">
              <a:extLst>
                <a:ext uri="{FF2B5EF4-FFF2-40B4-BE49-F238E27FC236}">
                  <a16:creationId xmlns:a16="http://schemas.microsoft.com/office/drawing/2014/main" xmlns="" id="{568066AD-4E32-C96F-B56B-4904D2B2F44D}"/>
                </a:ext>
              </a:extLst>
            </p:cNvPr>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26" name="Google Shape;170;p3">
            <a:extLst>
              <a:ext uri="{FF2B5EF4-FFF2-40B4-BE49-F238E27FC236}">
                <a16:creationId xmlns:a16="http://schemas.microsoft.com/office/drawing/2014/main" xmlns="" id="{673A62AD-82B5-716E-90CF-4DCF54FE5535}"/>
              </a:ext>
            </a:extLst>
          </p:cNvPr>
          <p:cNvGrpSpPr/>
          <p:nvPr/>
        </p:nvGrpSpPr>
        <p:grpSpPr>
          <a:xfrm>
            <a:off x="200944" y="-12261"/>
            <a:ext cx="833250" cy="923000"/>
            <a:chOff x="1797975" y="820925"/>
            <a:chExt cx="833250" cy="923000"/>
          </a:xfrm>
        </p:grpSpPr>
        <p:sp>
          <p:nvSpPr>
            <p:cNvPr id="827" name="Google Shape;171;p3">
              <a:extLst>
                <a:ext uri="{FF2B5EF4-FFF2-40B4-BE49-F238E27FC236}">
                  <a16:creationId xmlns:a16="http://schemas.microsoft.com/office/drawing/2014/main" xmlns="" id="{41C225D5-EBB0-315C-8499-A156352ACCEF}"/>
                </a:ext>
              </a:extLst>
            </p:cNvPr>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8" name="Google Shape;172;p3">
              <a:extLst>
                <a:ext uri="{FF2B5EF4-FFF2-40B4-BE49-F238E27FC236}">
                  <a16:creationId xmlns:a16="http://schemas.microsoft.com/office/drawing/2014/main" xmlns="" id="{AB7B3B9D-7A73-EC0B-EE9D-B217CD0D944D}"/>
                </a:ext>
              </a:extLst>
            </p:cNvPr>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9" name="Google Shape;173;p3">
              <a:extLst>
                <a:ext uri="{FF2B5EF4-FFF2-40B4-BE49-F238E27FC236}">
                  <a16:creationId xmlns:a16="http://schemas.microsoft.com/office/drawing/2014/main" xmlns="" id="{1ACFCA0C-B452-914D-5623-E120C55BE765}"/>
                </a:ext>
              </a:extLst>
            </p:cNvPr>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0" name="Google Shape;174;p3">
              <a:extLst>
                <a:ext uri="{FF2B5EF4-FFF2-40B4-BE49-F238E27FC236}">
                  <a16:creationId xmlns:a16="http://schemas.microsoft.com/office/drawing/2014/main" xmlns="" id="{58080BC9-82D8-90C4-C936-17B4F4139BE9}"/>
                </a:ext>
              </a:extLst>
            </p:cNvPr>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31" name="Google Shape;175;p3">
            <a:extLst>
              <a:ext uri="{FF2B5EF4-FFF2-40B4-BE49-F238E27FC236}">
                <a16:creationId xmlns:a16="http://schemas.microsoft.com/office/drawing/2014/main" xmlns="" id="{27AC8ED8-447F-F2D7-3D09-F49FBC2963DB}"/>
              </a:ext>
            </a:extLst>
          </p:cNvPr>
          <p:cNvGrpSpPr/>
          <p:nvPr/>
        </p:nvGrpSpPr>
        <p:grpSpPr>
          <a:xfrm rot="5400000">
            <a:off x="8142875" y="1605075"/>
            <a:ext cx="941750" cy="1293500"/>
            <a:chOff x="1064600" y="709975"/>
            <a:chExt cx="941750" cy="1293500"/>
          </a:xfrm>
        </p:grpSpPr>
        <p:sp>
          <p:nvSpPr>
            <p:cNvPr id="832" name="Google Shape;176;p3">
              <a:extLst>
                <a:ext uri="{FF2B5EF4-FFF2-40B4-BE49-F238E27FC236}">
                  <a16:creationId xmlns:a16="http://schemas.microsoft.com/office/drawing/2014/main" xmlns="" id="{FF1CA0DD-EE1C-547F-725A-3A710A26A1A9}"/>
                </a:ext>
              </a:extLst>
            </p:cNvPr>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3" name="Google Shape;177;p3">
              <a:extLst>
                <a:ext uri="{FF2B5EF4-FFF2-40B4-BE49-F238E27FC236}">
                  <a16:creationId xmlns:a16="http://schemas.microsoft.com/office/drawing/2014/main" xmlns="" id="{BC25054A-828C-35D0-6035-ADAE7F2DB78A}"/>
                </a:ext>
              </a:extLst>
            </p:cNvPr>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4" name="Google Shape;178;p3">
              <a:extLst>
                <a:ext uri="{FF2B5EF4-FFF2-40B4-BE49-F238E27FC236}">
                  <a16:creationId xmlns:a16="http://schemas.microsoft.com/office/drawing/2014/main" xmlns="" id="{B2AB628A-CC96-6D96-1FA4-783EAA992D6A}"/>
                </a:ext>
              </a:extLst>
            </p:cNvPr>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5" name="Google Shape;179;p3">
              <a:extLst>
                <a:ext uri="{FF2B5EF4-FFF2-40B4-BE49-F238E27FC236}">
                  <a16:creationId xmlns:a16="http://schemas.microsoft.com/office/drawing/2014/main" xmlns="" id="{DFF961DD-18B3-647F-7BD7-D2CFBED4160D}"/>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6" name="Google Shape;180;p3">
              <a:extLst>
                <a:ext uri="{FF2B5EF4-FFF2-40B4-BE49-F238E27FC236}">
                  <a16:creationId xmlns:a16="http://schemas.microsoft.com/office/drawing/2014/main" xmlns="" id="{027D26CF-4EDA-EA4F-657C-A0754E3A1ED8}"/>
                </a:ext>
              </a:extLst>
            </p:cNvPr>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7" name="Google Shape;181;p3">
              <a:extLst>
                <a:ext uri="{FF2B5EF4-FFF2-40B4-BE49-F238E27FC236}">
                  <a16:creationId xmlns:a16="http://schemas.microsoft.com/office/drawing/2014/main" xmlns="" id="{102A7A0E-63C3-9F41-4654-58647F0FC12E}"/>
                </a:ext>
              </a:extLst>
            </p:cNvPr>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8" name="Google Shape;182;p3">
              <a:extLst>
                <a:ext uri="{FF2B5EF4-FFF2-40B4-BE49-F238E27FC236}">
                  <a16:creationId xmlns:a16="http://schemas.microsoft.com/office/drawing/2014/main" xmlns="" id="{B5BB089F-7A44-762A-FBF9-5A871BCD350C}"/>
                </a:ext>
              </a:extLst>
            </p:cNvPr>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9" name="Google Shape;183;p3">
              <a:extLst>
                <a:ext uri="{FF2B5EF4-FFF2-40B4-BE49-F238E27FC236}">
                  <a16:creationId xmlns:a16="http://schemas.microsoft.com/office/drawing/2014/main" xmlns="" id="{4884643D-305B-0B7C-A800-D833482ADDF8}"/>
                </a:ext>
              </a:extLst>
            </p:cNvPr>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0" name="Google Shape;184;p3">
              <a:extLst>
                <a:ext uri="{FF2B5EF4-FFF2-40B4-BE49-F238E27FC236}">
                  <a16:creationId xmlns:a16="http://schemas.microsoft.com/office/drawing/2014/main" xmlns="" id="{D900B87B-5988-DA2F-3CE9-5A3DA31C08A7}"/>
                </a:ext>
              </a:extLst>
            </p:cNvPr>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1" name="Google Shape;185;p3">
              <a:extLst>
                <a:ext uri="{FF2B5EF4-FFF2-40B4-BE49-F238E27FC236}">
                  <a16:creationId xmlns:a16="http://schemas.microsoft.com/office/drawing/2014/main" xmlns="" id="{48AAA6BC-84DB-5D10-65C8-2785E8253996}"/>
                </a:ext>
              </a:extLst>
            </p:cNvPr>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2" name="Google Shape;186;p3">
              <a:extLst>
                <a:ext uri="{FF2B5EF4-FFF2-40B4-BE49-F238E27FC236}">
                  <a16:creationId xmlns:a16="http://schemas.microsoft.com/office/drawing/2014/main" xmlns="" id="{E703BBEA-5054-F07C-95AC-EC06AD8FB455}"/>
                </a:ext>
              </a:extLst>
            </p:cNvPr>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3" name="Google Shape;187;p3">
              <a:extLst>
                <a:ext uri="{FF2B5EF4-FFF2-40B4-BE49-F238E27FC236}">
                  <a16:creationId xmlns:a16="http://schemas.microsoft.com/office/drawing/2014/main" xmlns="" id="{4249E75B-1BF4-F331-BC29-342F044490F4}"/>
                </a:ext>
              </a:extLst>
            </p:cNvPr>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4" name="Google Shape;188;p3">
              <a:extLst>
                <a:ext uri="{FF2B5EF4-FFF2-40B4-BE49-F238E27FC236}">
                  <a16:creationId xmlns:a16="http://schemas.microsoft.com/office/drawing/2014/main" xmlns="" id="{C84C7C80-35AB-0982-1D86-78B992188A7D}"/>
                </a:ext>
              </a:extLst>
            </p:cNvPr>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5" name="Google Shape;189;p3">
              <a:extLst>
                <a:ext uri="{FF2B5EF4-FFF2-40B4-BE49-F238E27FC236}">
                  <a16:creationId xmlns:a16="http://schemas.microsoft.com/office/drawing/2014/main" xmlns="" id="{7036F4C1-E1B0-7349-E620-5E00986D7900}"/>
                </a:ext>
              </a:extLst>
            </p:cNvPr>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6" name="Google Shape;190;p3">
              <a:extLst>
                <a:ext uri="{FF2B5EF4-FFF2-40B4-BE49-F238E27FC236}">
                  <a16:creationId xmlns:a16="http://schemas.microsoft.com/office/drawing/2014/main" xmlns="" id="{596C918D-6D50-D5CA-E301-45F07ABAF297}"/>
                </a:ext>
              </a:extLst>
            </p:cNvPr>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7" name="Google Shape;191;p3">
              <a:extLst>
                <a:ext uri="{FF2B5EF4-FFF2-40B4-BE49-F238E27FC236}">
                  <a16:creationId xmlns:a16="http://schemas.microsoft.com/office/drawing/2014/main" xmlns="" id="{0DA9A3C4-8353-E99A-7AEB-724C696C2CDC}"/>
                </a:ext>
              </a:extLst>
            </p:cNvPr>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8" name="Google Shape;192;p3">
              <a:extLst>
                <a:ext uri="{FF2B5EF4-FFF2-40B4-BE49-F238E27FC236}">
                  <a16:creationId xmlns:a16="http://schemas.microsoft.com/office/drawing/2014/main" xmlns="" id="{DBDD627B-15EE-D5F2-EF52-E111286A1918}"/>
                </a:ext>
              </a:extLst>
            </p:cNvPr>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9" name="Google Shape;193;p3">
              <a:extLst>
                <a:ext uri="{FF2B5EF4-FFF2-40B4-BE49-F238E27FC236}">
                  <a16:creationId xmlns:a16="http://schemas.microsoft.com/office/drawing/2014/main" xmlns="" id="{0F289760-41D2-C087-A81F-1457168A3110}"/>
                </a:ext>
              </a:extLst>
            </p:cNvPr>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0" name="Google Shape;194;p3">
              <a:extLst>
                <a:ext uri="{FF2B5EF4-FFF2-40B4-BE49-F238E27FC236}">
                  <a16:creationId xmlns:a16="http://schemas.microsoft.com/office/drawing/2014/main" xmlns="" id="{2EC9D0BD-45EF-DF83-5EFC-9B2637F0D571}"/>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1" name="Google Shape;195;p3">
              <a:extLst>
                <a:ext uri="{FF2B5EF4-FFF2-40B4-BE49-F238E27FC236}">
                  <a16:creationId xmlns:a16="http://schemas.microsoft.com/office/drawing/2014/main" xmlns="" id="{BAB503E8-4B74-0D6A-C559-991D118210B9}"/>
                </a:ext>
              </a:extLst>
            </p:cNvPr>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2" name="Google Shape;196;p3">
              <a:extLst>
                <a:ext uri="{FF2B5EF4-FFF2-40B4-BE49-F238E27FC236}">
                  <a16:creationId xmlns:a16="http://schemas.microsoft.com/office/drawing/2014/main" xmlns="" id="{ED8EC7FC-551F-F722-4C20-B493B6F9B8B6}"/>
                </a:ext>
              </a:extLst>
            </p:cNvPr>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3" name="Google Shape;197;p3">
              <a:extLst>
                <a:ext uri="{FF2B5EF4-FFF2-40B4-BE49-F238E27FC236}">
                  <a16:creationId xmlns:a16="http://schemas.microsoft.com/office/drawing/2014/main" xmlns="" id="{25DC90ED-FAD0-64F2-5960-CAD016745434}"/>
                </a:ext>
              </a:extLst>
            </p:cNvPr>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4" name="Google Shape;198;p3">
              <a:extLst>
                <a:ext uri="{FF2B5EF4-FFF2-40B4-BE49-F238E27FC236}">
                  <a16:creationId xmlns:a16="http://schemas.microsoft.com/office/drawing/2014/main" xmlns="" id="{B20D1F41-65A0-7F29-357F-A4A39D1A77BF}"/>
                </a:ext>
              </a:extLst>
            </p:cNvPr>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5" name="Google Shape;199;p3">
              <a:extLst>
                <a:ext uri="{FF2B5EF4-FFF2-40B4-BE49-F238E27FC236}">
                  <a16:creationId xmlns:a16="http://schemas.microsoft.com/office/drawing/2014/main" xmlns="" id="{566F34BB-2B10-DDF5-626B-D607F32EADEE}"/>
                </a:ext>
              </a:extLst>
            </p:cNvPr>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6" name="Google Shape;200;p3">
              <a:extLst>
                <a:ext uri="{FF2B5EF4-FFF2-40B4-BE49-F238E27FC236}">
                  <a16:creationId xmlns:a16="http://schemas.microsoft.com/office/drawing/2014/main" xmlns="" id="{01D40289-1238-9C05-D0AE-B16FD58875C7}"/>
                </a:ext>
              </a:extLst>
            </p:cNvPr>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7" name="Google Shape;201;p3">
              <a:extLst>
                <a:ext uri="{FF2B5EF4-FFF2-40B4-BE49-F238E27FC236}">
                  <a16:creationId xmlns:a16="http://schemas.microsoft.com/office/drawing/2014/main" xmlns="" id="{A03C7C00-EFD7-A239-E450-FFC51ABB336F}"/>
                </a:ext>
              </a:extLst>
            </p:cNvPr>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8" name="Google Shape;202;p3">
              <a:extLst>
                <a:ext uri="{FF2B5EF4-FFF2-40B4-BE49-F238E27FC236}">
                  <a16:creationId xmlns:a16="http://schemas.microsoft.com/office/drawing/2014/main" xmlns="" id="{057799C6-580B-BCE9-5A06-BA0D2EA1E631}"/>
                </a:ext>
              </a:extLst>
            </p:cNvPr>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9" name="Google Shape;203;p3">
              <a:extLst>
                <a:ext uri="{FF2B5EF4-FFF2-40B4-BE49-F238E27FC236}">
                  <a16:creationId xmlns:a16="http://schemas.microsoft.com/office/drawing/2014/main" xmlns="" id="{7082F43C-DE59-1DFB-F2A7-315A48CB6105}"/>
                </a:ext>
              </a:extLst>
            </p:cNvPr>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0" name="Google Shape;204;p3">
              <a:extLst>
                <a:ext uri="{FF2B5EF4-FFF2-40B4-BE49-F238E27FC236}">
                  <a16:creationId xmlns:a16="http://schemas.microsoft.com/office/drawing/2014/main" xmlns="" id="{1033BEDB-2DDB-F2C5-1FD6-D1BE4BF3C7EC}"/>
                </a:ext>
              </a:extLst>
            </p:cNvPr>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08" name="Google Shape;708;p39"/>
          <p:cNvSpPr/>
          <p:nvPr/>
        </p:nvSpPr>
        <p:spPr>
          <a:xfrm rot="1799290">
            <a:off x="6039664" y="-2132927"/>
            <a:ext cx="1051576" cy="8734080"/>
          </a:xfrm>
          <a:prstGeom prst="rect">
            <a:avLst/>
          </a:prstGeom>
          <a:gradFill>
            <a:gsLst>
              <a:gs pos="0">
                <a:srgbClr val="F8D39F">
                  <a:alpha val="27058"/>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39"/>
          <p:cNvGrpSpPr/>
          <p:nvPr/>
        </p:nvGrpSpPr>
        <p:grpSpPr>
          <a:xfrm>
            <a:off x="5669169" y="537289"/>
            <a:ext cx="2986342" cy="605527"/>
            <a:chOff x="5973969" y="537289"/>
            <a:chExt cx="2986342" cy="605527"/>
          </a:xfrm>
        </p:grpSpPr>
        <p:sp>
          <p:nvSpPr>
            <p:cNvPr id="712" name="Google Shape;712;p39"/>
            <p:cNvSpPr/>
            <p:nvPr/>
          </p:nvSpPr>
          <p:spPr>
            <a:xfrm>
              <a:off x="8762199" y="876185"/>
              <a:ext cx="198112" cy="78270"/>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7375666" y="1018914"/>
              <a:ext cx="253186" cy="123901"/>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6589924" y="1040701"/>
              <a:ext cx="210598" cy="100649"/>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5973969" y="537289"/>
              <a:ext cx="128354" cy="60823"/>
            </a:xfrm>
            <a:custGeom>
              <a:avLst/>
              <a:gdLst/>
              <a:ahLst/>
              <a:cxnLst/>
              <a:rect l="l" t="t" r="r" b="b"/>
              <a:pathLst>
                <a:path w="4554" h="2158" extrusionOk="0">
                  <a:moveTo>
                    <a:pt x="4553" y="0"/>
                  </a:moveTo>
                  <a:lnTo>
                    <a:pt x="4553" y="0"/>
                  </a:lnTo>
                  <a:cubicBezTo>
                    <a:pt x="4320" y="280"/>
                    <a:pt x="3970" y="467"/>
                    <a:pt x="3596" y="560"/>
                  </a:cubicBezTo>
                  <a:cubicBezTo>
                    <a:pt x="3176" y="631"/>
                    <a:pt x="2779" y="841"/>
                    <a:pt x="2475" y="1144"/>
                  </a:cubicBezTo>
                  <a:cubicBezTo>
                    <a:pt x="2405" y="1214"/>
                    <a:pt x="2312" y="1284"/>
                    <a:pt x="2195" y="1331"/>
                  </a:cubicBezTo>
                  <a:cubicBezTo>
                    <a:pt x="2005" y="1271"/>
                    <a:pt x="1806" y="1241"/>
                    <a:pt x="1608" y="1241"/>
                  </a:cubicBezTo>
                  <a:cubicBezTo>
                    <a:pt x="1344" y="1241"/>
                    <a:pt x="1081" y="1294"/>
                    <a:pt x="841" y="1401"/>
                  </a:cubicBezTo>
                  <a:cubicBezTo>
                    <a:pt x="701" y="1424"/>
                    <a:pt x="561" y="1436"/>
                    <a:pt x="421" y="1436"/>
                  </a:cubicBezTo>
                  <a:cubicBezTo>
                    <a:pt x="281" y="1436"/>
                    <a:pt x="141" y="1424"/>
                    <a:pt x="0" y="1401"/>
                  </a:cubicBezTo>
                  <a:lnTo>
                    <a:pt x="0" y="1401"/>
                  </a:lnTo>
                  <a:cubicBezTo>
                    <a:pt x="172" y="1588"/>
                    <a:pt x="457" y="1629"/>
                    <a:pt x="718" y="1629"/>
                  </a:cubicBezTo>
                  <a:cubicBezTo>
                    <a:pt x="849" y="1629"/>
                    <a:pt x="973" y="1619"/>
                    <a:pt x="1074" y="1611"/>
                  </a:cubicBezTo>
                  <a:cubicBezTo>
                    <a:pt x="1118" y="1605"/>
                    <a:pt x="1164" y="1602"/>
                    <a:pt x="1210" y="1602"/>
                  </a:cubicBezTo>
                  <a:cubicBezTo>
                    <a:pt x="1336" y="1602"/>
                    <a:pt x="1468" y="1624"/>
                    <a:pt x="1588" y="1658"/>
                  </a:cubicBezTo>
                  <a:cubicBezTo>
                    <a:pt x="1565" y="1705"/>
                    <a:pt x="1541" y="1751"/>
                    <a:pt x="1541" y="1798"/>
                  </a:cubicBezTo>
                  <a:cubicBezTo>
                    <a:pt x="1448" y="1821"/>
                    <a:pt x="1378" y="1868"/>
                    <a:pt x="1308" y="1915"/>
                  </a:cubicBezTo>
                  <a:cubicBezTo>
                    <a:pt x="1425" y="1915"/>
                    <a:pt x="1565" y="1938"/>
                    <a:pt x="1682" y="1985"/>
                  </a:cubicBezTo>
                  <a:cubicBezTo>
                    <a:pt x="1911" y="2113"/>
                    <a:pt x="2078" y="2157"/>
                    <a:pt x="2213" y="2157"/>
                  </a:cubicBezTo>
                  <a:cubicBezTo>
                    <a:pt x="2519" y="2157"/>
                    <a:pt x="2665" y="1932"/>
                    <a:pt x="3006" y="1932"/>
                  </a:cubicBezTo>
                  <a:cubicBezTo>
                    <a:pt x="3037" y="1932"/>
                    <a:pt x="3071" y="1934"/>
                    <a:pt x="3106" y="1938"/>
                  </a:cubicBezTo>
                  <a:lnTo>
                    <a:pt x="3129" y="1938"/>
                  </a:lnTo>
                  <a:cubicBezTo>
                    <a:pt x="3174" y="1945"/>
                    <a:pt x="3218" y="1948"/>
                    <a:pt x="3262" y="1948"/>
                  </a:cubicBezTo>
                  <a:cubicBezTo>
                    <a:pt x="3514" y="1948"/>
                    <a:pt x="3744" y="1837"/>
                    <a:pt x="3923" y="1658"/>
                  </a:cubicBezTo>
                  <a:lnTo>
                    <a:pt x="3923" y="1658"/>
                  </a:lnTo>
                  <a:cubicBezTo>
                    <a:pt x="3666" y="1681"/>
                    <a:pt x="3433" y="1705"/>
                    <a:pt x="3176" y="1705"/>
                  </a:cubicBezTo>
                  <a:cubicBezTo>
                    <a:pt x="3059" y="1658"/>
                    <a:pt x="2896" y="1238"/>
                    <a:pt x="3573" y="911"/>
                  </a:cubicBezTo>
                  <a:cubicBezTo>
                    <a:pt x="3970" y="701"/>
                    <a:pt x="4320" y="374"/>
                    <a:pt x="4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7042012" y="712317"/>
              <a:ext cx="197436" cy="78777"/>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7828401" y="698253"/>
              <a:ext cx="154031" cy="94645"/>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9"/>
          <p:cNvSpPr/>
          <p:nvPr/>
        </p:nvSpPr>
        <p:spPr>
          <a:xfrm rot="1799290">
            <a:off x="7365289" y="-1457652"/>
            <a:ext cx="1051576" cy="8734080"/>
          </a:xfrm>
          <a:prstGeom prst="rect">
            <a:avLst/>
          </a:prstGeom>
          <a:gradFill>
            <a:gsLst>
              <a:gs pos="0">
                <a:srgbClr val="F8D39F">
                  <a:alpha val="27058"/>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164;p3">
            <a:extLst>
              <a:ext uri="{FF2B5EF4-FFF2-40B4-BE49-F238E27FC236}">
                <a16:creationId xmlns:a16="http://schemas.microsoft.com/office/drawing/2014/main" xmlns="" id="{AB7EA2D8-17A5-D6E6-BE9E-F243E6663110}"/>
              </a:ext>
            </a:extLst>
          </p:cNvPr>
          <p:cNvGrpSpPr/>
          <p:nvPr/>
        </p:nvGrpSpPr>
        <p:grpSpPr>
          <a:xfrm rot="-5400000">
            <a:off x="-461104" y="3298592"/>
            <a:ext cx="2717815" cy="1661149"/>
            <a:chOff x="3182725" y="919500"/>
            <a:chExt cx="1712225" cy="1046525"/>
          </a:xfrm>
        </p:grpSpPr>
        <p:sp>
          <p:nvSpPr>
            <p:cNvPr id="864" name="Google Shape;165;p3">
              <a:extLst>
                <a:ext uri="{FF2B5EF4-FFF2-40B4-BE49-F238E27FC236}">
                  <a16:creationId xmlns:a16="http://schemas.microsoft.com/office/drawing/2014/main" xmlns="" id="{DD255024-E904-B81D-E0D9-BBC8247E4BF6}"/>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5" name="Google Shape;166;p3">
              <a:extLst>
                <a:ext uri="{FF2B5EF4-FFF2-40B4-BE49-F238E27FC236}">
                  <a16:creationId xmlns:a16="http://schemas.microsoft.com/office/drawing/2014/main" xmlns="" id="{C3B4AFD6-E3E0-252D-D7EB-812D586DD1F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6" name="Google Shape;167;p3">
              <a:extLst>
                <a:ext uri="{FF2B5EF4-FFF2-40B4-BE49-F238E27FC236}">
                  <a16:creationId xmlns:a16="http://schemas.microsoft.com/office/drawing/2014/main" xmlns="" id="{CFA7A56D-2127-8657-F9C0-C1AF3B483A20}"/>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7" name="Google Shape;168;p3">
              <a:extLst>
                <a:ext uri="{FF2B5EF4-FFF2-40B4-BE49-F238E27FC236}">
                  <a16:creationId xmlns:a16="http://schemas.microsoft.com/office/drawing/2014/main" xmlns="" id="{BDCA0EE5-1921-1F87-BFA6-CC8FF497F798}"/>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8" name="Google Shape;169;p3">
              <a:extLst>
                <a:ext uri="{FF2B5EF4-FFF2-40B4-BE49-F238E27FC236}">
                  <a16:creationId xmlns:a16="http://schemas.microsoft.com/office/drawing/2014/main" xmlns="" id="{F70E651A-64DF-C4E5-B36D-6357AA96303E}"/>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72" name="Google Shape;1204;p57">
            <a:extLst>
              <a:ext uri="{FF2B5EF4-FFF2-40B4-BE49-F238E27FC236}">
                <a16:creationId xmlns:a16="http://schemas.microsoft.com/office/drawing/2014/main" xmlns="" id="{2AFBC688-5E0B-36EF-80CF-50E9B1B3BD04}"/>
              </a:ext>
            </a:extLst>
          </p:cNvPr>
          <p:cNvGrpSpPr/>
          <p:nvPr/>
        </p:nvGrpSpPr>
        <p:grpSpPr>
          <a:xfrm flipH="1">
            <a:off x="6015637" y="3250756"/>
            <a:ext cx="2102525" cy="696250"/>
            <a:chOff x="2250625" y="399575"/>
            <a:chExt cx="2102525" cy="696250"/>
          </a:xfrm>
        </p:grpSpPr>
        <p:sp>
          <p:nvSpPr>
            <p:cNvPr id="873" name="Google Shape;1205;p57">
              <a:extLst>
                <a:ext uri="{FF2B5EF4-FFF2-40B4-BE49-F238E27FC236}">
                  <a16:creationId xmlns:a16="http://schemas.microsoft.com/office/drawing/2014/main" xmlns="" id="{6B9D15D3-61CD-BF0B-3D03-A322ADC1B4FE}"/>
                </a:ext>
              </a:extLst>
            </p:cNvPr>
            <p:cNvSpPr/>
            <p:nvPr/>
          </p:nvSpPr>
          <p:spPr>
            <a:xfrm>
              <a:off x="3537100" y="948300"/>
              <a:ext cx="232950" cy="97000"/>
            </a:xfrm>
            <a:custGeom>
              <a:avLst/>
              <a:gdLst/>
              <a:ahLst/>
              <a:cxnLst/>
              <a:rect l="l" t="t" r="r" b="b"/>
              <a:pathLst>
                <a:path w="9318" h="3880" extrusionOk="0">
                  <a:moveTo>
                    <a:pt x="8909" y="1"/>
                  </a:moveTo>
                  <a:cubicBezTo>
                    <a:pt x="8868" y="1"/>
                    <a:pt x="8825" y="10"/>
                    <a:pt x="8780" y="31"/>
                  </a:cubicBezTo>
                  <a:cubicBezTo>
                    <a:pt x="8710" y="54"/>
                    <a:pt x="8640" y="54"/>
                    <a:pt x="8570" y="78"/>
                  </a:cubicBezTo>
                  <a:cubicBezTo>
                    <a:pt x="7566" y="265"/>
                    <a:pt x="6632" y="755"/>
                    <a:pt x="5884" y="1455"/>
                  </a:cubicBezTo>
                  <a:cubicBezTo>
                    <a:pt x="5744" y="1619"/>
                    <a:pt x="5558" y="1736"/>
                    <a:pt x="5347" y="1852"/>
                  </a:cubicBezTo>
                  <a:cubicBezTo>
                    <a:pt x="5312" y="1864"/>
                    <a:pt x="5277" y="1870"/>
                    <a:pt x="5242" y="1870"/>
                  </a:cubicBezTo>
                  <a:cubicBezTo>
                    <a:pt x="5207" y="1870"/>
                    <a:pt x="5172" y="1864"/>
                    <a:pt x="5137" y="1852"/>
                  </a:cubicBezTo>
                  <a:cubicBezTo>
                    <a:pt x="4700" y="1736"/>
                    <a:pt x="4255" y="1676"/>
                    <a:pt x="3811" y="1676"/>
                  </a:cubicBezTo>
                  <a:cubicBezTo>
                    <a:pt x="3189" y="1676"/>
                    <a:pt x="2571" y="1794"/>
                    <a:pt x="1985" y="2039"/>
                  </a:cubicBezTo>
                  <a:cubicBezTo>
                    <a:pt x="1760" y="2117"/>
                    <a:pt x="1464" y="2143"/>
                    <a:pt x="1170" y="2143"/>
                  </a:cubicBezTo>
                  <a:cubicBezTo>
                    <a:pt x="582" y="2143"/>
                    <a:pt x="1" y="2039"/>
                    <a:pt x="1" y="2039"/>
                  </a:cubicBezTo>
                  <a:lnTo>
                    <a:pt x="1" y="2039"/>
                  </a:lnTo>
                  <a:cubicBezTo>
                    <a:pt x="384" y="2499"/>
                    <a:pt x="1038" y="2606"/>
                    <a:pt x="1647" y="2606"/>
                  </a:cubicBezTo>
                  <a:cubicBezTo>
                    <a:pt x="1967" y="2606"/>
                    <a:pt x="2273" y="2577"/>
                    <a:pt x="2522" y="2553"/>
                  </a:cubicBezTo>
                  <a:cubicBezTo>
                    <a:pt x="2604" y="2546"/>
                    <a:pt x="2687" y="2544"/>
                    <a:pt x="2770" y="2544"/>
                  </a:cubicBezTo>
                  <a:cubicBezTo>
                    <a:pt x="2999" y="2544"/>
                    <a:pt x="3234" y="2565"/>
                    <a:pt x="3456" y="2599"/>
                  </a:cubicBezTo>
                  <a:cubicBezTo>
                    <a:pt x="3596" y="2646"/>
                    <a:pt x="3690" y="2786"/>
                    <a:pt x="3666" y="2950"/>
                  </a:cubicBezTo>
                  <a:cubicBezTo>
                    <a:pt x="3666" y="2973"/>
                    <a:pt x="3666" y="2996"/>
                    <a:pt x="3666" y="3020"/>
                  </a:cubicBezTo>
                  <a:cubicBezTo>
                    <a:pt x="3456" y="3066"/>
                    <a:pt x="3246" y="3160"/>
                    <a:pt x="3083" y="3300"/>
                  </a:cubicBezTo>
                  <a:cubicBezTo>
                    <a:pt x="3386" y="3323"/>
                    <a:pt x="3690" y="3370"/>
                    <a:pt x="3970" y="3487"/>
                  </a:cubicBezTo>
                  <a:cubicBezTo>
                    <a:pt x="4519" y="3778"/>
                    <a:pt x="4920" y="3880"/>
                    <a:pt x="5244" y="3880"/>
                  </a:cubicBezTo>
                  <a:cubicBezTo>
                    <a:pt x="5994" y="3880"/>
                    <a:pt x="6328" y="3332"/>
                    <a:pt x="7127" y="3332"/>
                  </a:cubicBezTo>
                  <a:cubicBezTo>
                    <a:pt x="7199" y="3332"/>
                    <a:pt x="7275" y="3337"/>
                    <a:pt x="7355" y="3347"/>
                  </a:cubicBezTo>
                  <a:lnTo>
                    <a:pt x="7449" y="3347"/>
                  </a:lnTo>
                  <a:cubicBezTo>
                    <a:pt x="7507" y="3358"/>
                    <a:pt x="7571" y="3364"/>
                    <a:pt x="7639" y="3364"/>
                  </a:cubicBezTo>
                  <a:cubicBezTo>
                    <a:pt x="7706" y="3364"/>
                    <a:pt x="7776" y="3358"/>
                    <a:pt x="7846" y="3347"/>
                  </a:cubicBezTo>
                  <a:cubicBezTo>
                    <a:pt x="8243" y="3347"/>
                    <a:pt x="8196" y="2763"/>
                    <a:pt x="7822" y="2763"/>
                  </a:cubicBezTo>
                  <a:cubicBezTo>
                    <a:pt x="7791" y="2771"/>
                    <a:pt x="7760" y="2773"/>
                    <a:pt x="7730" y="2773"/>
                  </a:cubicBezTo>
                  <a:cubicBezTo>
                    <a:pt x="7669" y="2773"/>
                    <a:pt x="7612" y="2763"/>
                    <a:pt x="7566" y="2763"/>
                  </a:cubicBezTo>
                  <a:cubicBezTo>
                    <a:pt x="7262" y="2646"/>
                    <a:pt x="6865" y="1665"/>
                    <a:pt x="8476" y="848"/>
                  </a:cubicBezTo>
                  <a:cubicBezTo>
                    <a:pt x="8663" y="778"/>
                    <a:pt x="8826" y="661"/>
                    <a:pt x="9013" y="568"/>
                  </a:cubicBezTo>
                  <a:cubicBezTo>
                    <a:pt x="9318" y="426"/>
                    <a:pt x="9181" y="1"/>
                    <a:pt x="8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1206;p57">
              <a:extLst>
                <a:ext uri="{FF2B5EF4-FFF2-40B4-BE49-F238E27FC236}">
                  <a16:creationId xmlns:a16="http://schemas.microsoft.com/office/drawing/2014/main" xmlns="" id="{CC3FF215-80F0-9FD5-12C0-A1815E519B99}"/>
                </a:ext>
              </a:extLst>
            </p:cNvPr>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1207;p57">
              <a:extLst>
                <a:ext uri="{FF2B5EF4-FFF2-40B4-BE49-F238E27FC236}">
                  <a16:creationId xmlns:a16="http://schemas.microsoft.com/office/drawing/2014/main" xmlns="" id="{4CE8DCAF-6A18-77D5-5DE3-614E7B865622}"/>
                </a:ext>
              </a:extLst>
            </p:cNvPr>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1208;p57">
              <a:extLst>
                <a:ext uri="{FF2B5EF4-FFF2-40B4-BE49-F238E27FC236}">
                  <a16:creationId xmlns:a16="http://schemas.microsoft.com/office/drawing/2014/main" xmlns="" id="{02E12B04-BB4B-9EB2-B0BC-C58927223BA8}"/>
                </a:ext>
              </a:extLst>
            </p:cNvPr>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1209;p57">
              <a:extLst>
                <a:ext uri="{FF2B5EF4-FFF2-40B4-BE49-F238E27FC236}">
                  <a16:creationId xmlns:a16="http://schemas.microsoft.com/office/drawing/2014/main" xmlns="" id="{5ABFCEF8-5F04-1543-9775-E1FFDEA75534}"/>
                </a:ext>
              </a:extLst>
            </p:cNvPr>
            <p:cNvSpPr/>
            <p:nvPr/>
          </p:nvSpPr>
          <p:spPr>
            <a:xfrm>
              <a:off x="2651625" y="412050"/>
              <a:ext cx="175125" cy="69875"/>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1210;p57">
              <a:extLst>
                <a:ext uri="{FF2B5EF4-FFF2-40B4-BE49-F238E27FC236}">
                  <a16:creationId xmlns:a16="http://schemas.microsoft.com/office/drawing/2014/main" xmlns="" id="{F4127B6F-340E-C1E5-8C54-69A44515C053}"/>
                </a:ext>
              </a:extLst>
            </p:cNvPr>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1211;p57">
              <a:extLst>
                <a:ext uri="{FF2B5EF4-FFF2-40B4-BE49-F238E27FC236}">
                  <a16:creationId xmlns:a16="http://schemas.microsoft.com/office/drawing/2014/main" xmlns="" id="{75160811-12B9-5318-5C32-7B02FD2DA94F}"/>
                </a:ext>
              </a:extLst>
            </p:cNvPr>
            <p:cNvSpPr/>
            <p:nvPr/>
          </p:nvSpPr>
          <p:spPr>
            <a:xfrm>
              <a:off x="3145450" y="1012525"/>
              <a:ext cx="136600" cy="83300"/>
            </a:xfrm>
            <a:custGeom>
              <a:avLst/>
              <a:gdLst/>
              <a:ahLst/>
              <a:cxnLst/>
              <a:rect l="l" t="t" r="r" b="b"/>
              <a:pathLst>
                <a:path w="5464" h="3332" extrusionOk="0">
                  <a:moveTo>
                    <a:pt x="2411" y="0"/>
                  </a:moveTo>
                  <a:cubicBezTo>
                    <a:pt x="1585" y="0"/>
                    <a:pt x="467" y="614"/>
                    <a:pt x="467" y="614"/>
                  </a:cubicBezTo>
                  <a:cubicBezTo>
                    <a:pt x="467" y="614"/>
                    <a:pt x="634" y="572"/>
                    <a:pt x="785" y="572"/>
                  </a:cubicBezTo>
                  <a:cubicBezTo>
                    <a:pt x="912" y="572"/>
                    <a:pt x="1027" y="601"/>
                    <a:pt x="1027" y="707"/>
                  </a:cubicBezTo>
                  <a:cubicBezTo>
                    <a:pt x="1027" y="871"/>
                    <a:pt x="0" y="1665"/>
                    <a:pt x="187" y="3042"/>
                  </a:cubicBezTo>
                  <a:cubicBezTo>
                    <a:pt x="175" y="3232"/>
                    <a:pt x="320" y="3331"/>
                    <a:pt x="468" y="3331"/>
                  </a:cubicBezTo>
                  <a:cubicBezTo>
                    <a:pt x="612" y="3331"/>
                    <a:pt x="759" y="3238"/>
                    <a:pt x="771" y="3042"/>
                  </a:cubicBezTo>
                  <a:cubicBezTo>
                    <a:pt x="864" y="2552"/>
                    <a:pt x="1097" y="2108"/>
                    <a:pt x="1424" y="1735"/>
                  </a:cubicBezTo>
                  <a:cubicBezTo>
                    <a:pt x="1611" y="1525"/>
                    <a:pt x="1821" y="1361"/>
                    <a:pt x="2055" y="1221"/>
                  </a:cubicBezTo>
                  <a:cubicBezTo>
                    <a:pt x="2090" y="1198"/>
                    <a:pt x="2136" y="1186"/>
                    <a:pt x="2183" y="1186"/>
                  </a:cubicBezTo>
                  <a:cubicBezTo>
                    <a:pt x="2230" y="1186"/>
                    <a:pt x="2277" y="1198"/>
                    <a:pt x="2312" y="1221"/>
                  </a:cubicBezTo>
                  <a:cubicBezTo>
                    <a:pt x="2568" y="1361"/>
                    <a:pt x="2849" y="1408"/>
                    <a:pt x="3129" y="1408"/>
                  </a:cubicBezTo>
                  <a:cubicBezTo>
                    <a:pt x="3199" y="1385"/>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6" y="2327"/>
                  </a:cubicBezTo>
                  <a:cubicBezTo>
                    <a:pt x="5277" y="2327"/>
                    <a:pt x="5434" y="2048"/>
                    <a:pt x="5277" y="1852"/>
                  </a:cubicBezTo>
                  <a:cubicBezTo>
                    <a:pt x="5090" y="1595"/>
                    <a:pt x="4903" y="1361"/>
                    <a:pt x="4716" y="1128"/>
                  </a:cubicBezTo>
                  <a:cubicBezTo>
                    <a:pt x="4576" y="988"/>
                    <a:pt x="4623" y="754"/>
                    <a:pt x="4810" y="661"/>
                  </a:cubicBezTo>
                  <a:cubicBezTo>
                    <a:pt x="5043" y="544"/>
                    <a:pt x="5277" y="381"/>
                    <a:pt x="5464" y="194"/>
                  </a:cubicBezTo>
                  <a:lnTo>
                    <a:pt x="5464" y="194"/>
                  </a:lnTo>
                  <a:cubicBezTo>
                    <a:pt x="5463" y="194"/>
                    <a:pt x="4806" y="305"/>
                    <a:pt x="4116" y="305"/>
                  </a:cubicBezTo>
                  <a:cubicBezTo>
                    <a:pt x="3665" y="305"/>
                    <a:pt x="3200" y="257"/>
                    <a:pt x="2895" y="100"/>
                  </a:cubicBezTo>
                  <a:cubicBezTo>
                    <a:pt x="2757"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088;p36">
            <a:extLst>
              <a:ext uri="{FF2B5EF4-FFF2-40B4-BE49-F238E27FC236}">
                <a16:creationId xmlns:a16="http://schemas.microsoft.com/office/drawing/2014/main" xmlns="" id="{33E1409A-D661-F3C9-C8BF-E34A03D5CF79}"/>
              </a:ext>
            </a:extLst>
          </p:cNvPr>
          <p:cNvSpPr txBox="1">
            <a:spLocks/>
          </p:cNvSpPr>
          <p:nvPr/>
        </p:nvSpPr>
        <p:spPr>
          <a:xfrm>
            <a:off x="-298825" y="2693257"/>
            <a:ext cx="6717300" cy="9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3600"/>
              <a:buFont typeface="Chango"/>
              <a:buNone/>
              <a:defRPr sz="4300" b="0" i="0" u="none" strike="noStrike" cap="none">
                <a:solidFill>
                  <a:schemeClr val="dk2"/>
                </a:solidFill>
                <a:latin typeface="Chango"/>
                <a:ea typeface="Chango"/>
                <a:cs typeface="Chango"/>
                <a:sym typeface="Chango"/>
              </a:defRPr>
            </a:lvl1pPr>
            <a:lvl2pPr marR="0" lvl="1"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2pPr>
            <a:lvl3pPr marR="0" lvl="2"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3pPr>
            <a:lvl4pPr marR="0" lvl="3"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4pPr>
            <a:lvl5pPr marR="0" lvl="4"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5pPr>
            <a:lvl6pPr marR="0" lvl="5"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6pPr>
            <a:lvl7pPr marR="0" lvl="6"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7pPr>
            <a:lvl8pPr marR="0" lvl="7"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8pPr>
            <a:lvl9pPr marR="0" lvl="8"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9pPr>
          </a:lstStyle>
          <a:p>
            <a:pPr marL="0" marR="0" lvl="0" indent="0" algn="ctr" defTabSz="914400" rtl="0" eaLnBrk="1" fontAlgn="auto" latinLnBrk="0" hangingPunct="1">
              <a:lnSpc>
                <a:spcPct val="90000"/>
              </a:lnSpc>
              <a:spcBef>
                <a:spcPts val="0"/>
              </a:spcBef>
              <a:spcAft>
                <a:spcPts val="0"/>
              </a:spcAft>
              <a:buClr>
                <a:srgbClr val="2D3E53"/>
              </a:buClr>
              <a:buSzPts val="3600"/>
              <a:buFont typeface="Chango"/>
              <a:buNone/>
              <a:tabLst/>
              <a:defRPr/>
            </a:pPr>
            <a:endParaRPr kumimoji="0" lang="en-US" sz="4300" b="1" i="0" u="none" strike="noStrike" kern="0" cap="none" spc="0" normalizeH="0" baseline="0" noProof="0">
              <a:ln>
                <a:noFill/>
              </a:ln>
              <a:solidFill>
                <a:srgbClr val="2D3E53"/>
              </a:solidFill>
              <a:effectLst/>
              <a:uLnTx/>
              <a:uFillTx/>
              <a:latin typeface="Times New Roman" panose="02020603050405020304" pitchFamily="18" charset="0"/>
              <a:cs typeface="Times New Roman" panose="02020603050405020304" pitchFamily="18" charset="0"/>
              <a:sym typeface="Chango"/>
            </a:endParaRPr>
          </a:p>
        </p:txBody>
      </p:sp>
      <p:sp>
        <p:nvSpPr>
          <p:cNvPr id="5" name="Google Shape;2089;p36">
            <a:extLst>
              <a:ext uri="{FF2B5EF4-FFF2-40B4-BE49-F238E27FC236}">
                <a16:creationId xmlns:a16="http://schemas.microsoft.com/office/drawing/2014/main" xmlns="" id="{EFA2A459-8D50-3A0C-D835-B65108010AA5}"/>
              </a:ext>
            </a:extLst>
          </p:cNvPr>
          <p:cNvSpPr txBox="1">
            <a:spLocks/>
          </p:cNvSpPr>
          <p:nvPr/>
        </p:nvSpPr>
        <p:spPr>
          <a:xfrm>
            <a:off x="1629500" y="523934"/>
            <a:ext cx="2543518" cy="1711023"/>
          </a:xfrm>
          <a:prstGeom prst="rect">
            <a:avLst/>
          </a:prstGeom>
          <a:noFill/>
          <a:ln w="28575" cap="flat" cmpd="sng">
            <a:solidFill>
              <a:srgbClr val="B9BE4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6000"/>
              <a:buFont typeface="Chango"/>
              <a:buNone/>
              <a:defRPr sz="9600" b="0" i="0" u="none" strike="noStrike" cap="none">
                <a:solidFill>
                  <a:schemeClr val="dk2"/>
                </a:solidFill>
                <a:latin typeface="Chango"/>
                <a:ea typeface="Chango"/>
                <a:cs typeface="Chango"/>
                <a:sym typeface="Chango"/>
              </a:defRPr>
            </a:lvl1pPr>
            <a:lvl2pPr marR="0" lvl="1"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2pPr>
            <a:lvl3pPr marR="0" lvl="2"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3pPr>
            <a:lvl4pPr marR="0" lvl="3"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4pPr>
            <a:lvl5pPr marR="0" lvl="4"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5pPr>
            <a:lvl6pPr marR="0" lvl="5"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6pPr>
            <a:lvl7pPr marR="0" lvl="6"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7pPr>
            <a:lvl8pPr marR="0" lvl="7"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8pPr>
            <a:lvl9pPr marR="0" lvl="8"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9pPr>
          </a:lstStyle>
          <a:p>
            <a:pPr marL="0" marR="0" lvl="0" indent="0" algn="ctr" defTabSz="914400" rtl="0" eaLnBrk="1" fontAlgn="auto" latinLnBrk="0" hangingPunct="1">
              <a:lnSpc>
                <a:spcPct val="90000"/>
              </a:lnSpc>
              <a:spcBef>
                <a:spcPts val="0"/>
              </a:spcBef>
              <a:spcAft>
                <a:spcPts val="0"/>
              </a:spcAft>
              <a:buClr>
                <a:srgbClr val="2D3E53"/>
              </a:buClr>
              <a:buSzPts val="6000"/>
              <a:buFont typeface="Chango"/>
              <a:buNone/>
              <a:tabLst/>
              <a:defRPr/>
            </a:pPr>
            <a:r>
              <a:rPr kumimoji="0" lang="en" sz="9600" b="1" i="0" u="none" strike="noStrike" kern="0" cap="none" spc="0" normalizeH="0" baseline="0" noProof="0">
                <a:ln>
                  <a:noFill/>
                </a:ln>
                <a:solidFill>
                  <a:srgbClr val="2D3E53"/>
                </a:solidFill>
                <a:effectLst/>
                <a:uLnTx/>
                <a:uFillTx/>
                <a:latin typeface="Times New Roman" panose="02020603050405020304" pitchFamily="18" charset="0"/>
                <a:cs typeface="Times New Roman" panose="02020603050405020304" pitchFamily="18" charset="0"/>
                <a:sym typeface="Chango"/>
              </a:rPr>
              <a:t>III</a:t>
            </a:r>
          </a:p>
        </p:txBody>
      </p:sp>
      <p:sp>
        <p:nvSpPr>
          <p:cNvPr id="13" name="TextBox 12">
            <a:extLst>
              <a:ext uri="{FF2B5EF4-FFF2-40B4-BE49-F238E27FC236}">
                <a16:creationId xmlns:a16="http://schemas.microsoft.com/office/drawing/2014/main" xmlns="" id="{C8E5F551-B23F-7795-643A-CAAB70BBC883}"/>
              </a:ext>
            </a:extLst>
          </p:cNvPr>
          <p:cNvSpPr txBox="1"/>
          <p:nvPr/>
        </p:nvSpPr>
        <p:spPr>
          <a:xfrm>
            <a:off x="207586" y="2784564"/>
            <a:ext cx="5422230" cy="9233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2D3E53"/>
              </a:buClr>
              <a:buSzPts val="3600"/>
              <a:buFont typeface="Chango"/>
              <a:buNone/>
              <a:tabLst/>
              <a:defRPr/>
            </a:pPr>
            <a:r>
              <a:rPr lang="en-US" sz="6000" b="1">
                <a:solidFill>
                  <a:srgbClr val="2D3E53"/>
                </a:solidFill>
                <a:latin typeface="Times New Roman" panose="02020603050405020304" pitchFamily="18" charset="0"/>
                <a:cs typeface="Times New Roman" panose="02020603050405020304" pitchFamily="18" charset="0"/>
              </a:rPr>
              <a:t>Tổng kết</a:t>
            </a:r>
            <a:endParaRPr kumimoji="0" lang="en-US" sz="16600" b="1" i="0" u="none" strike="noStrike" kern="0" cap="none" spc="0" normalizeH="0" baseline="0" noProof="0">
              <a:ln>
                <a:noFill/>
              </a:ln>
              <a:solidFill>
                <a:srgbClr val="2D3E53"/>
              </a:solidFill>
              <a:effectLst/>
              <a:uLnTx/>
              <a:uFillTx/>
              <a:latin typeface="Times New Roman" panose="02020603050405020304" pitchFamily="18" charset="0"/>
              <a:cs typeface="Times New Roman" panose="02020603050405020304" pitchFamily="18" charset="0"/>
              <a:sym typeface="Chango"/>
            </a:endParaRPr>
          </a:p>
        </p:txBody>
      </p:sp>
      <p:sp>
        <p:nvSpPr>
          <p:cNvPr id="14" name="Google Shape;1240;p19">
            <a:extLst>
              <a:ext uri="{FF2B5EF4-FFF2-40B4-BE49-F238E27FC236}">
                <a16:creationId xmlns:a16="http://schemas.microsoft.com/office/drawing/2014/main" xmlns="" id="{8BB7B21B-E2A5-6373-7984-2C5338CA6704}"/>
              </a:ext>
            </a:extLst>
          </p:cNvPr>
          <p:cNvSpPr/>
          <p:nvPr/>
        </p:nvSpPr>
        <p:spPr>
          <a:xfrm flipH="1">
            <a:off x="565960" y="988624"/>
            <a:ext cx="839825" cy="475500"/>
          </a:xfrm>
          <a:custGeom>
            <a:avLst/>
            <a:gdLst/>
            <a:ahLst/>
            <a:cxnLst/>
            <a:rect l="l" t="t" r="r" b="b"/>
            <a:pathLst>
              <a:path w="33593" h="19020" extrusionOk="0">
                <a:moveTo>
                  <a:pt x="15312" y="0"/>
                </a:moveTo>
                <a:cubicBezTo>
                  <a:pt x="14683" y="0"/>
                  <a:pt x="14092" y="1641"/>
                  <a:pt x="14092" y="1641"/>
                </a:cubicBezTo>
                <a:cubicBezTo>
                  <a:pt x="14092" y="1641"/>
                  <a:pt x="14435" y="25"/>
                  <a:pt x="13648" y="25"/>
                </a:cubicBezTo>
                <a:cubicBezTo>
                  <a:pt x="13624" y="25"/>
                  <a:pt x="13599" y="27"/>
                  <a:pt x="13573" y="30"/>
                </a:cubicBezTo>
                <a:cubicBezTo>
                  <a:pt x="12689" y="134"/>
                  <a:pt x="12533" y="2422"/>
                  <a:pt x="12533" y="2422"/>
                </a:cubicBezTo>
                <a:cubicBezTo>
                  <a:pt x="12362" y="1836"/>
                  <a:pt x="12076" y="1548"/>
                  <a:pt x="11810" y="1548"/>
                </a:cubicBezTo>
                <a:cubicBezTo>
                  <a:pt x="11510" y="1548"/>
                  <a:pt x="11236" y="1914"/>
                  <a:pt x="11181" y="2631"/>
                </a:cubicBezTo>
                <a:cubicBezTo>
                  <a:pt x="11076" y="3983"/>
                  <a:pt x="12273" y="10482"/>
                  <a:pt x="12273" y="10482"/>
                </a:cubicBezTo>
                <a:cubicBezTo>
                  <a:pt x="11566" y="9882"/>
                  <a:pt x="10850" y="9706"/>
                  <a:pt x="10252" y="9706"/>
                </a:cubicBezTo>
                <a:cubicBezTo>
                  <a:pt x="9400" y="9706"/>
                  <a:pt x="8789" y="10065"/>
                  <a:pt x="8789" y="10065"/>
                </a:cubicBezTo>
                <a:cubicBezTo>
                  <a:pt x="8789" y="10065"/>
                  <a:pt x="7816" y="9909"/>
                  <a:pt x="6537" y="9909"/>
                </a:cubicBezTo>
                <a:cubicBezTo>
                  <a:pt x="5256" y="9909"/>
                  <a:pt x="3668" y="10065"/>
                  <a:pt x="2444" y="10690"/>
                </a:cubicBezTo>
                <a:cubicBezTo>
                  <a:pt x="0" y="11939"/>
                  <a:pt x="105" y="14486"/>
                  <a:pt x="105" y="14486"/>
                </a:cubicBezTo>
                <a:cubicBezTo>
                  <a:pt x="1867" y="13517"/>
                  <a:pt x="6206" y="13443"/>
                  <a:pt x="7490" y="13443"/>
                </a:cubicBezTo>
                <a:cubicBezTo>
                  <a:pt x="7721" y="13443"/>
                  <a:pt x="7853" y="13446"/>
                  <a:pt x="7853" y="13446"/>
                </a:cubicBezTo>
                <a:cubicBezTo>
                  <a:pt x="8477" y="14288"/>
                  <a:pt x="9288" y="14456"/>
                  <a:pt x="9837" y="14456"/>
                </a:cubicBezTo>
                <a:cubicBezTo>
                  <a:pt x="10203" y="14456"/>
                  <a:pt x="10453" y="14381"/>
                  <a:pt x="10453" y="14381"/>
                </a:cubicBezTo>
                <a:cubicBezTo>
                  <a:pt x="11233" y="15371"/>
                  <a:pt x="13313" y="17087"/>
                  <a:pt x="14977" y="17346"/>
                </a:cubicBezTo>
                <a:cubicBezTo>
                  <a:pt x="15531" y="17433"/>
                  <a:pt x="16386" y="17462"/>
                  <a:pt x="17280" y="17462"/>
                </a:cubicBezTo>
                <a:cubicBezTo>
                  <a:pt x="19067" y="17462"/>
                  <a:pt x="21008" y="17346"/>
                  <a:pt x="21008" y="17346"/>
                </a:cubicBezTo>
                <a:lnTo>
                  <a:pt x="21008" y="17346"/>
                </a:lnTo>
                <a:cubicBezTo>
                  <a:pt x="21008" y="17346"/>
                  <a:pt x="19292" y="18905"/>
                  <a:pt x="19656" y="19010"/>
                </a:cubicBezTo>
                <a:cubicBezTo>
                  <a:pt x="19679" y="19016"/>
                  <a:pt x="19703" y="19019"/>
                  <a:pt x="19728" y="19019"/>
                </a:cubicBezTo>
                <a:cubicBezTo>
                  <a:pt x="20104" y="19019"/>
                  <a:pt x="20732" y="18321"/>
                  <a:pt x="21269" y="18127"/>
                </a:cubicBezTo>
                <a:cubicBezTo>
                  <a:pt x="21841" y="17918"/>
                  <a:pt x="23088" y="17554"/>
                  <a:pt x="23452" y="16930"/>
                </a:cubicBezTo>
                <a:cubicBezTo>
                  <a:pt x="23816" y="16306"/>
                  <a:pt x="22412" y="16203"/>
                  <a:pt x="22412" y="16203"/>
                </a:cubicBezTo>
                <a:cubicBezTo>
                  <a:pt x="22412" y="16203"/>
                  <a:pt x="24649" y="15214"/>
                  <a:pt x="25220" y="14954"/>
                </a:cubicBezTo>
                <a:cubicBezTo>
                  <a:pt x="25256" y="14938"/>
                  <a:pt x="25312" y="14931"/>
                  <a:pt x="25387" y="14931"/>
                </a:cubicBezTo>
                <a:cubicBezTo>
                  <a:pt x="26361" y="14931"/>
                  <a:pt x="30439" y="16203"/>
                  <a:pt x="31781" y="16203"/>
                </a:cubicBezTo>
                <a:cubicBezTo>
                  <a:pt x="31992" y="16203"/>
                  <a:pt x="32136" y="16172"/>
                  <a:pt x="32189" y="16099"/>
                </a:cubicBezTo>
                <a:cubicBezTo>
                  <a:pt x="32605" y="15526"/>
                  <a:pt x="31304" y="14902"/>
                  <a:pt x="31304" y="14902"/>
                </a:cubicBezTo>
                <a:cubicBezTo>
                  <a:pt x="31304" y="14902"/>
                  <a:pt x="33593" y="14642"/>
                  <a:pt x="33333" y="13966"/>
                </a:cubicBezTo>
                <a:cubicBezTo>
                  <a:pt x="33171" y="13548"/>
                  <a:pt x="31992" y="13468"/>
                  <a:pt x="31118" y="13468"/>
                </a:cubicBezTo>
                <a:cubicBezTo>
                  <a:pt x="30582" y="13468"/>
                  <a:pt x="30161" y="13498"/>
                  <a:pt x="30161" y="13498"/>
                </a:cubicBezTo>
                <a:cubicBezTo>
                  <a:pt x="30161" y="13498"/>
                  <a:pt x="31929" y="12874"/>
                  <a:pt x="31408" y="12562"/>
                </a:cubicBezTo>
                <a:cubicBezTo>
                  <a:pt x="31338" y="12520"/>
                  <a:pt x="31185" y="12501"/>
                  <a:pt x="30971" y="12501"/>
                </a:cubicBezTo>
                <a:cubicBezTo>
                  <a:pt x="29618" y="12501"/>
                  <a:pt x="25835" y="13238"/>
                  <a:pt x="25116" y="13238"/>
                </a:cubicBezTo>
                <a:cubicBezTo>
                  <a:pt x="24285" y="13238"/>
                  <a:pt x="22225" y="12109"/>
                  <a:pt x="22225" y="12109"/>
                </a:cubicBezTo>
                <a:cubicBezTo>
                  <a:pt x="22225" y="12109"/>
                  <a:pt x="24128" y="11625"/>
                  <a:pt x="24337" y="11210"/>
                </a:cubicBezTo>
                <a:cubicBezTo>
                  <a:pt x="24544" y="10794"/>
                  <a:pt x="23921" y="10587"/>
                  <a:pt x="23921" y="10587"/>
                </a:cubicBezTo>
                <a:lnTo>
                  <a:pt x="23921" y="10587"/>
                </a:lnTo>
                <a:cubicBezTo>
                  <a:pt x="23921" y="10587"/>
                  <a:pt x="23942" y="10588"/>
                  <a:pt x="23979" y="10588"/>
                </a:cubicBezTo>
                <a:cubicBezTo>
                  <a:pt x="24185" y="10588"/>
                  <a:pt x="24880" y="10551"/>
                  <a:pt x="25013" y="10065"/>
                </a:cubicBezTo>
                <a:cubicBezTo>
                  <a:pt x="25168" y="9490"/>
                  <a:pt x="24180" y="9286"/>
                  <a:pt x="24180" y="9286"/>
                </a:cubicBezTo>
                <a:cubicBezTo>
                  <a:pt x="24180" y="9286"/>
                  <a:pt x="25325" y="9183"/>
                  <a:pt x="25480" y="8610"/>
                </a:cubicBezTo>
                <a:cubicBezTo>
                  <a:pt x="25582" y="8239"/>
                  <a:pt x="25224" y="8174"/>
                  <a:pt x="24960" y="8174"/>
                </a:cubicBezTo>
                <a:cubicBezTo>
                  <a:pt x="24817" y="8174"/>
                  <a:pt x="24701" y="8193"/>
                  <a:pt x="24701" y="8193"/>
                </a:cubicBezTo>
                <a:cubicBezTo>
                  <a:pt x="24701" y="8193"/>
                  <a:pt x="25896" y="7258"/>
                  <a:pt x="25689" y="6477"/>
                </a:cubicBezTo>
                <a:cubicBezTo>
                  <a:pt x="25616" y="6206"/>
                  <a:pt x="25417" y="6118"/>
                  <a:pt x="25189" y="6118"/>
                </a:cubicBezTo>
                <a:cubicBezTo>
                  <a:pt x="24762" y="6118"/>
                  <a:pt x="24233" y="6427"/>
                  <a:pt x="24233" y="6427"/>
                </a:cubicBezTo>
                <a:cubicBezTo>
                  <a:pt x="24233" y="6427"/>
                  <a:pt x="25896" y="4918"/>
                  <a:pt x="25273" y="4502"/>
                </a:cubicBezTo>
                <a:cubicBezTo>
                  <a:pt x="25184" y="4442"/>
                  <a:pt x="25084" y="4417"/>
                  <a:pt x="24978" y="4417"/>
                </a:cubicBezTo>
                <a:cubicBezTo>
                  <a:pt x="24345" y="4417"/>
                  <a:pt x="23504" y="5334"/>
                  <a:pt x="23504" y="5334"/>
                </a:cubicBezTo>
                <a:lnTo>
                  <a:pt x="24076" y="4502"/>
                </a:lnTo>
                <a:lnTo>
                  <a:pt x="24285" y="3983"/>
                </a:lnTo>
                <a:cubicBezTo>
                  <a:pt x="24443" y="3586"/>
                  <a:pt x="24631" y="3251"/>
                  <a:pt x="24163" y="3251"/>
                </a:cubicBezTo>
                <a:cubicBezTo>
                  <a:pt x="24016" y="3251"/>
                  <a:pt x="23803" y="3284"/>
                  <a:pt x="23504" y="3359"/>
                </a:cubicBezTo>
                <a:cubicBezTo>
                  <a:pt x="22257" y="3671"/>
                  <a:pt x="19813" y="7831"/>
                  <a:pt x="19813" y="7831"/>
                </a:cubicBezTo>
                <a:cubicBezTo>
                  <a:pt x="19708" y="7362"/>
                  <a:pt x="19292" y="7244"/>
                  <a:pt x="19292" y="7244"/>
                </a:cubicBezTo>
                <a:cubicBezTo>
                  <a:pt x="19292" y="7244"/>
                  <a:pt x="19813" y="7103"/>
                  <a:pt x="19813" y="6322"/>
                </a:cubicBezTo>
                <a:cubicBezTo>
                  <a:pt x="19813" y="5889"/>
                  <a:pt x="19556" y="5792"/>
                  <a:pt x="19327" y="5792"/>
                </a:cubicBezTo>
                <a:cubicBezTo>
                  <a:pt x="19145" y="5792"/>
                  <a:pt x="18980" y="5854"/>
                  <a:pt x="18980" y="5854"/>
                </a:cubicBezTo>
                <a:cubicBezTo>
                  <a:pt x="18980" y="5854"/>
                  <a:pt x="19656" y="5490"/>
                  <a:pt x="19501" y="4970"/>
                </a:cubicBezTo>
                <a:cubicBezTo>
                  <a:pt x="19430" y="4733"/>
                  <a:pt x="19208" y="4669"/>
                  <a:pt x="18987" y="4669"/>
                </a:cubicBezTo>
                <a:cubicBezTo>
                  <a:pt x="18723" y="4669"/>
                  <a:pt x="18461" y="4761"/>
                  <a:pt x="18461" y="4761"/>
                </a:cubicBezTo>
                <a:cubicBezTo>
                  <a:pt x="18461" y="4761"/>
                  <a:pt x="19397" y="3878"/>
                  <a:pt x="19241" y="3254"/>
                </a:cubicBezTo>
                <a:cubicBezTo>
                  <a:pt x="19179" y="3005"/>
                  <a:pt x="18999" y="2930"/>
                  <a:pt x="18807" y="2930"/>
                </a:cubicBezTo>
                <a:cubicBezTo>
                  <a:pt x="18519" y="2930"/>
                  <a:pt x="18201" y="3098"/>
                  <a:pt x="18201" y="3098"/>
                </a:cubicBezTo>
                <a:cubicBezTo>
                  <a:pt x="18201" y="3098"/>
                  <a:pt x="18980" y="2058"/>
                  <a:pt x="18409" y="1641"/>
                </a:cubicBezTo>
                <a:cubicBezTo>
                  <a:pt x="18324" y="1580"/>
                  <a:pt x="18231" y="1554"/>
                  <a:pt x="18132" y="1554"/>
                </a:cubicBezTo>
                <a:cubicBezTo>
                  <a:pt x="17566" y="1554"/>
                  <a:pt x="16848" y="2422"/>
                  <a:pt x="16848" y="2422"/>
                </a:cubicBezTo>
                <a:cubicBezTo>
                  <a:pt x="16848" y="2422"/>
                  <a:pt x="17109" y="1330"/>
                  <a:pt x="16848" y="654"/>
                </a:cubicBezTo>
                <a:cubicBezTo>
                  <a:pt x="16787" y="494"/>
                  <a:pt x="16708" y="433"/>
                  <a:pt x="16623" y="433"/>
                </a:cubicBezTo>
                <a:cubicBezTo>
                  <a:pt x="16350" y="433"/>
                  <a:pt x="16017" y="1070"/>
                  <a:pt x="16017" y="1070"/>
                </a:cubicBezTo>
                <a:cubicBezTo>
                  <a:pt x="16017" y="1070"/>
                  <a:pt x="16121" y="290"/>
                  <a:pt x="15445" y="26"/>
                </a:cubicBezTo>
                <a:cubicBezTo>
                  <a:pt x="15401" y="8"/>
                  <a:pt x="15356" y="0"/>
                  <a:pt x="153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5" name="Google Shape;1241;p19">
            <a:extLst>
              <a:ext uri="{FF2B5EF4-FFF2-40B4-BE49-F238E27FC236}">
                <a16:creationId xmlns:a16="http://schemas.microsoft.com/office/drawing/2014/main" xmlns="" id="{D0562C2F-436C-9B8F-CCB9-5FF46D446D18}"/>
              </a:ext>
            </a:extLst>
          </p:cNvPr>
          <p:cNvGrpSpPr/>
          <p:nvPr/>
        </p:nvGrpSpPr>
        <p:grpSpPr>
          <a:xfrm rot="15052577">
            <a:off x="1383690" y="1307771"/>
            <a:ext cx="1145650" cy="700230"/>
            <a:chOff x="3182725" y="919500"/>
            <a:chExt cx="1712225" cy="1046525"/>
          </a:xfrm>
        </p:grpSpPr>
        <p:sp>
          <p:nvSpPr>
            <p:cNvPr id="16" name="Google Shape;1242;p19">
              <a:extLst>
                <a:ext uri="{FF2B5EF4-FFF2-40B4-BE49-F238E27FC236}">
                  <a16:creationId xmlns:a16="http://schemas.microsoft.com/office/drawing/2014/main" xmlns="" id="{242A2DFA-3CC3-A025-7076-4B1FED846044}"/>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43;p19">
              <a:extLst>
                <a:ext uri="{FF2B5EF4-FFF2-40B4-BE49-F238E27FC236}">
                  <a16:creationId xmlns:a16="http://schemas.microsoft.com/office/drawing/2014/main" xmlns="" id="{0E670452-C5F6-7AC0-3079-FC4224F70623}"/>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244;p19">
              <a:extLst>
                <a:ext uri="{FF2B5EF4-FFF2-40B4-BE49-F238E27FC236}">
                  <a16:creationId xmlns:a16="http://schemas.microsoft.com/office/drawing/2014/main" xmlns="" id="{FE94C55E-A6B3-909C-B515-5E9C8DE88C9E}"/>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245;p19">
              <a:extLst>
                <a:ext uri="{FF2B5EF4-FFF2-40B4-BE49-F238E27FC236}">
                  <a16:creationId xmlns:a16="http://schemas.microsoft.com/office/drawing/2014/main" xmlns="" id="{B4E742B9-0A84-AB6E-EB93-D8379E5764BF}"/>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246;p19">
              <a:extLst>
                <a:ext uri="{FF2B5EF4-FFF2-40B4-BE49-F238E27FC236}">
                  <a16:creationId xmlns:a16="http://schemas.microsoft.com/office/drawing/2014/main" xmlns="" id="{D875C336-CEBC-7FAA-8DB0-53158B36B343}"/>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Google Shape;1247;p19">
            <a:extLst>
              <a:ext uri="{FF2B5EF4-FFF2-40B4-BE49-F238E27FC236}">
                <a16:creationId xmlns:a16="http://schemas.microsoft.com/office/drawing/2014/main" xmlns="" id="{7D17AF3A-1702-3391-F874-A627D07299F3}"/>
              </a:ext>
            </a:extLst>
          </p:cNvPr>
          <p:cNvGrpSpPr/>
          <p:nvPr/>
        </p:nvGrpSpPr>
        <p:grpSpPr>
          <a:xfrm rot="5400000">
            <a:off x="6588625" y="-11450"/>
            <a:ext cx="960975" cy="983875"/>
            <a:chOff x="1459725" y="3033450"/>
            <a:chExt cx="960975" cy="983875"/>
          </a:xfrm>
        </p:grpSpPr>
        <p:sp>
          <p:nvSpPr>
            <p:cNvPr id="22" name="Google Shape;1248;p19">
              <a:extLst>
                <a:ext uri="{FF2B5EF4-FFF2-40B4-BE49-F238E27FC236}">
                  <a16:creationId xmlns:a16="http://schemas.microsoft.com/office/drawing/2014/main" xmlns="" id="{94F86B4D-7B0F-E12F-F411-8652483E74DB}"/>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249;p19">
              <a:extLst>
                <a:ext uri="{FF2B5EF4-FFF2-40B4-BE49-F238E27FC236}">
                  <a16:creationId xmlns:a16="http://schemas.microsoft.com/office/drawing/2014/main" xmlns="" id="{813037FC-29B7-EA8D-7028-69DEF1B5DE5D}"/>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250;p19">
              <a:extLst>
                <a:ext uri="{FF2B5EF4-FFF2-40B4-BE49-F238E27FC236}">
                  <a16:creationId xmlns:a16="http://schemas.microsoft.com/office/drawing/2014/main" xmlns="" id="{161DDE89-443D-19C9-4C64-AC87CDD56D90}"/>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251;p19">
              <a:extLst>
                <a:ext uri="{FF2B5EF4-FFF2-40B4-BE49-F238E27FC236}">
                  <a16:creationId xmlns:a16="http://schemas.microsoft.com/office/drawing/2014/main" xmlns="" id="{B13D870C-D284-E7A9-B742-860D7AD71F59}"/>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 name="Google Shape;1252;p19">
            <a:extLst>
              <a:ext uri="{FF2B5EF4-FFF2-40B4-BE49-F238E27FC236}">
                <a16:creationId xmlns:a16="http://schemas.microsoft.com/office/drawing/2014/main" xmlns="" id="{311356F2-9B5D-AA1B-C515-2D06F8ADA470}"/>
              </a:ext>
            </a:extLst>
          </p:cNvPr>
          <p:cNvGrpSpPr/>
          <p:nvPr/>
        </p:nvGrpSpPr>
        <p:grpSpPr>
          <a:xfrm rot="-5400000">
            <a:off x="3219282" y="400469"/>
            <a:ext cx="826650" cy="1041725"/>
            <a:chOff x="2030500" y="3653500"/>
            <a:chExt cx="826650" cy="1041725"/>
          </a:xfrm>
        </p:grpSpPr>
        <p:sp>
          <p:nvSpPr>
            <p:cNvPr id="27" name="Google Shape;1253;p19">
              <a:extLst>
                <a:ext uri="{FF2B5EF4-FFF2-40B4-BE49-F238E27FC236}">
                  <a16:creationId xmlns:a16="http://schemas.microsoft.com/office/drawing/2014/main" xmlns="" id="{1CFEA6AE-6289-E9FA-CE48-BAD734FD0EB2}"/>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254;p19">
              <a:extLst>
                <a:ext uri="{FF2B5EF4-FFF2-40B4-BE49-F238E27FC236}">
                  <a16:creationId xmlns:a16="http://schemas.microsoft.com/office/drawing/2014/main" xmlns="" id="{7924D900-4DFC-4DE0-C9C2-91FFD1D6D1E2}"/>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255;p19">
              <a:extLst>
                <a:ext uri="{FF2B5EF4-FFF2-40B4-BE49-F238E27FC236}">
                  <a16:creationId xmlns:a16="http://schemas.microsoft.com/office/drawing/2014/main" xmlns="" id="{2B225656-6CE0-61E7-CD64-F46CEB07919A}"/>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256;p19">
              <a:extLst>
                <a:ext uri="{FF2B5EF4-FFF2-40B4-BE49-F238E27FC236}">
                  <a16:creationId xmlns:a16="http://schemas.microsoft.com/office/drawing/2014/main" xmlns="" id="{D3A8CDE4-3E53-2097-BFD8-C443F346A9EC}"/>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257;p19">
              <a:extLst>
                <a:ext uri="{FF2B5EF4-FFF2-40B4-BE49-F238E27FC236}">
                  <a16:creationId xmlns:a16="http://schemas.microsoft.com/office/drawing/2014/main" xmlns="" id="{66750F16-49A6-9705-1BC9-4CF04987224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258;p19">
              <a:extLst>
                <a:ext uri="{FF2B5EF4-FFF2-40B4-BE49-F238E27FC236}">
                  <a16:creationId xmlns:a16="http://schemas.microsoft.com/office/drawing/2014/main" xmlns="" id="{4755DA6C-9704-B2AC-BBAB-803FC004C21C}"/>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59;p19">
              <a:extLst>
                <a:ext uri="{FF2B5EF4-FFF2-40B4-BE49-F238E27FC236}">
                  <a16:creationId xmlns:a16="http://schemas.microsoft.com/office/drawing/2014/main" xmlns="" id="{563DD245-E114-9D14-F850-CD88C0BD9926}"/>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260;p19">
              <a:extLst>
                <a:ext uri="{FF2B5EF4-FFF2-40B4-BE49-F238E27FC236}">
                  <a16:creationId xmlns:a16="http://schemas.microsoft.com/office/drawing/2014/main" xmlns="" id="{E6CF8159-3D3F-BE08-B6F9-3BCB5CE96524}"/>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261;p19">
              <a:extLst>
                <a:ext uri="{FF2B5EF4-FFF2-40B4-BE49-F238E27FC236}">
                  <a16:creationId xmlns:a16="http://schemas.microsoft.com/office/drawing/2014/main" xmlns="" id="{C2E86FE1-1907-2CB8-F4FF-ABF9E1C6CF00}"/>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62;p19">
              <a:extLst>
                <a:ext uri="{FF2B5EF4-FFF2-40B4-BE49-F238E27FC236}">
                  <a16:creationId xmlns:a16="http://schemas.microsoft.com/office/drawing/2014/main" xmlns="" id="{F2C1B64F-822C-CC04-D2AE-967FBA53B72F}"/>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263;p19">
              <a:extLst>
                <a:ext uri="{FF2B5EF4-FFF2-40B4-BE49-F238E27FC236}">
                  <a16:creationId xmlns:a16="http://schemas.microsoft.com/office/drawing/2014/main" xmlns="" id="{B4DFEECD-0C5E-E69A-86ED-3025AB1723CF}"/>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264;p19">
              <a:extLst>
                <a:ext uri="{FF2B5EF4-FFF2-40B4-BE49-F238E27FC236}">
                  <a16:creationId xmlns:a16="http://schemas.microsoft.com/office/drawing/2014/main" xmlns="" id="{7197E29B-02CD-4777-4682-06DC154E63DF}"/>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265;p19">
              <a:extLst>
                <a:ext uri="{FF2B5EF4-FFF2-40B4-BE49-F238E27FC236}">
                  <a16:creationId xmlns:a16="http://schemas.microsoft.com/office/drawing/2014/main" xmlns="" id="{E756E141-4272-D46D-33DA-DD57A3D7F8B5}"/>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266;p19">
              <a:extLst>
                <a:ext uri="{FF2B5EF4-FFF2-40B4-BE49-F238E27FC236}">
                  <a16:creationId xmlns:a16="http://schemas.microsoft.com/office/drawing/2014/main" xmlns="" id="{EAF7522B-E816-47C5-DEE8-D4F707DAEAD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267;p19">
              <a:extLst>
                <a:ext uri="{FF2B5EF4-FFF2-40B4-BE49-F238E27FC236}">
                  <a16:creationId xmlns:a16="http://schemas.microsoft.com/office/drawing/2014/main" xmlns="" id="{BEECCCFD-4CF8-15C5-FFDD-94261A6F32C8}"/>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68;p19">
              <a:extLst>
                <a:ext uri="{FF2B5EF4-FFF2-40B4-BE49-F238E27FC236}">
                  <a16:creationId xmlns:a16="http://schemas.microsoft.com/office/drawing/2014/main" xmlns="" id="{D801305C-E234-A75E-BFDD-30B8A72424AA}"/>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269;p19">
              <a:extLst>
                <a:ext uri="{FF2B5EF4-FFF2-40B4-BE49-F238E27FC236}">
                  <a16:creationId xmlns:a16="http://schemas.microsoft.com/office/drawing/2014/main" xmlns="" id="{CEE8E2FA-A5BA-5AC4-57BF-3B5524D5AAB2}"/>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270;p19">
              <a:extLst>
                <a:ext uri="{FF2B5EF4-FFF2-40B4-BE49-F238E27FC236}">
                  <a16:creationId xmlns:a16="http://schemas.microsoft.com/office/drawing/2014/main" xmlns="" id="{DBF2D130-6162-BE7B-D497-0B40FD299596}"/>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271;p19">
              <a:extLst>
                <a:ext uri="{FF2B5EF4-FFF2-40B4-BE49-F238E27FC236}">
                  <a16:creationId xmlns:a16="http://schemas.microsoft.com/office/drawing/2014/main" xmlns="" id="{35C6F6DD-5FA9-2693-EF41-1D4060DAC559}"/>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272;p19">
              <a:extLst>
                <a:ext uri="{FF2B5EF4-FFF2-40B4-BE49-F238E27FC236}">
                  <a16:creationId xmlns:a16="http://schemas.microsoft.com/office/drawing/2014/main" xmlns="" id="{E1BDB311-79E9-B9E5-8EB9-CD83A4A7F152}"/>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73;p19">
              <a:extLst>
                <a:ext uri="{FF2B5EF4-FFF2-40B4-BE49-F238E27FC236}">
                  <a16:creationId xmlns:a16="http://schemas.microsoft.com/office/drawing/2014/main" xmlns="" id="{65931183-6FDE-51C0-5400-97B313DCF633}"/>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274;p19">
              <a:extLst>
                <a:ext uri="{FF2B5EF4-FFF2-40B4-BE49-F238E27FC236}">
                  <a16:creationId xmlns:a16="http://schemas.microsoft.com/office/drawing/2014/main" xmlns="" id="{DDD559D7-1649-F304-705F-5F8F1432C986}"/>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275;p19">
              <a:extLst>
                <a:ext uri="{FF2B5EF4-FFF2-40B4-BE49-F238E27FC236}">
                  <a16:creationId xmlns:a16="http://schemas.microsoft.com/office/drawing/2014/main" xmlns="" id="{A5BDDFB2-FC96-4291-6518-2380F69E30FB}"/>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276;p19">
              <a:extLst>
                <a:ext uri="{FF2B5EF4-FFF2-40B4-BE49-F238E27FC236}">
                  <a16:creationId xmlns:a16="http://schemas.microsoft.com/office/drawing/2014/main" xmlns="" id="{C5F762EE-DBDC-4792-B8DA-83DCFD337083}"/>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277;p19">
              <a:extLst>
                <a:ext uri="{FF2B5EF4-FFF2-40B4-BE49-F238E27FC236}">
                  <a16:creationId xmlns:a16="http://schemas.microsoft.com/office/drawing/2014/main" xmlns="" id="{8E1400BA-162B-A24D-DE2F-3391F6BDA3B3}"/>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278;p19">
              <a:extLst>
                <a:ext uri="{FF2B5EF4-FFF2-40B4-BE49-F238E27FC236}">
                  <a16:creationId xmlns:a16="http://schemas.microsoft.com/office/drawing/2014/main" xmlns="" id="{166D9232-88CA-C762-784F-664333C82CEA}"/>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279;p19">
              <a:extLst>
                <a:ext uri="{FF2B5EF4-FFF2-40B4-BE49-F238E27FC236}">
                  <a16:creationId xmlns:a16="http://schemas.microsoft.com/office/drawing/2014/main" xmlns="" id="{0BC5BC8E-3B96-A7EB-8798-CC83E8911DD5}"/>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280;p19">
              <a:extLst>
                <a:ext uri="{FF2B5EF4-FFF2-40B4-BE49-F238E27FC236}">
                  <a16:creationId xmlns:a16="http://schemas.microsoft.com/office/drawing/2014/main" xmlns="" id="{C4C94F7C-695F-4DDE-4567-F5420F02A57C}"/>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281;p19">
              <a:extLst>
                <a:ext uri="{FF2B5EF4-FFF2-40B4-BE49-F238E27FC236}">
                  <a16:creationId xmlns:a16="http://schemas.microsoft.com/office/drawing/2014/main" xmlns="" id="{CFE118CA-94ED-B270-13B9-F6DA3A60FA28}"/>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04" name="Picture 203"/>
          <p:cNvPicPr>
            <a:picLocks noChangeAspect="1"/>
          </p:cNvPicPr>
          <p:nvPr/>
        </p:nvPicPr>
        <p:blipFill>
          <a:blip r:embed="rId3"/>
          <a:stretch>
            <a:fillRect/>
          </a:stretch>
        </p:blipFill>
        <p:spPr>
          <a:xfrm>
            <a:off x="5087459" y="496943"/>
            <a:ext cx="2491371" cy="3309964"/>
          </a:xfrm>
          <a:prstGeom prst="rect">
            <a:avLst/>
          </a:prstGeom>
        </p:spPr>
      </p:pic>
    </p:spTree>
    <p:extLst>
      <p:ext uri="{BB962C8B-B14F-4D97-AF65-F5344CB8AC3E}">
        <p14:creationId xmlns:p14="http://schemas.microsoft.com/office/powerpoint/2010/main" val="368472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anim calcmode="lin" valueType="num">
                                      <p:cBhvr>
                                        <p:cTn id="8" dur="1000" fill="hold"/>
                                        <p:tgtEl>
                                          <p:spTgt spid="791"/>
                                        </p:tgtEl>
                                        <p:attrNameLst>
                                          <p:attrName>ppt_x</p:attrName>
                                        </p:attrNameLst>
                                      </p:cBhvr>
                                      <p:tavLst>
                                        <p:tav tm="0">
                                          <p:val>
                                            <p:strVal val="#ppt_x"/>
                                          </p:val>
                                        </p:tav>
                                        <p:tav tm="100000">
                                          <p:val>
                                            <p:strVal val="#ppt_x"/>
                                          </p:val>
                                        </p:tav>
                                      </p:tavLst>
                                    </p:anim>
                                    <p:anim calcmode="lin" valueType="num">
                                      <p:cBhvr>
                                        <p:cTn id="9" dur="1000" fill="hold"/>
                                        <p:tgtEl>
                                          <p:spTgt spid="79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01"/>
                                        </p:tgtEl>
                                        <p:attrNameLst>
                                          <p:attrName>style.visibility</p:attrName>
                                        </p:attrNameLst>
                                      </p:cBhvr>
                                      <p:to>
                                        <p:strVal val="visible"/>
                                      </p:to>
                                    </p:set>
                                    <p:animEffect transition="in" filter="fade">
                                      <p:cBhvr>
                                        <p:cTn id="12" dur="1000"/>
                                        <p:tgtEl>
                                          <p:spTgt spid="801"/>
                                        </p:tgtEl>
                                      </p:cBhvr>
                                    </p:animEffect>
                                    <p:anim calcmode="lin" valueType="num">
                                      <p:cBhvr>
                                        <p:cTn id="13" dur="1000" fill="hold"/>
                                        <p:tgtEl>
                                          <p:spTgt spid="801"/>
                                        </p:tgtEl>
                                        <p:attrNameLst>
                                          <p:attrName>ppt_x</p:attrName>
                                        </p:attrNameLst>
                                      </p:cBhvr>
                                      <p:tavLst>
                                        <p:tav tm="0">
                                          <p:val>
                                            <p:strVal val="#ppt_x"/>
                                          </p:val>
                                        </p:tav>
                                        <p:tav tm="100000">
                                          <p:val>
                                            <p:strVal val="#ppt_x"/>
                                          </p:val>
                                        </p:tav>
                                      </p:tavLst>
                                    </p:anim>
                                    <p:anim calcmode="lin" valueType="num">
                                      <p:cBhvr>
                                        <p:cTn id="14" dur="1000" fill="hold"/>
                                        <p:tgtEl>
                                          <p:spTgt spid="80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6"/>
                                        </p:tgtEl>
                                        <p:attrNameLst>
                                          <p:attrName>style.visibility</p:attrName>
                                        </p:attrNameLst>
                                      </p:cBhvr>
                                      <p:to>
                                        <p:strVal val="visible"/>
                                      </p:to>
                                    </p:set>
                                    <p:animEffect transition="in" filter="fade">
                                      <p:cBhvr>
                                        <p:cTn id="17" dur="1000"/>
                                        <p:tgtEl>
                                          <p:spTgt spid="826"/>
                                        </p:tgtEl>
                                      </p:cBhvr>
                                    </p:animEffect>
                                    <p:anim calcmode="lin" valueType="num">
                                      <p:cBhvr>
                                        <p:cTn id="18" dur="1000" fill="hold"/>
                                        <p:tgtEl>
                                          <p:spTgt spid="826"/>
                                        </p:tgtEl>
                                        <p:attrNameLst>
                                          <p:attrName>ppt_x</p:attrName>
                                        </p:attrNameLst>
                                      </p:cBhvr>
                                      <p:tavLst>
                                        <p:tav tm="0">
                                          <p:val>
                                            <p:strVal val="#ppt_x"/>
                                          </p:val>
                                        </p:tav>
                                        <p:tav tm="100000">
                                          <p:val>
                                            <p:strVal val="#ppt_x"/>
                                          </p:val>
                                        </p:tav>
                                      </p:tavLst>
                                    </p:anim>
                                    <p:anim calcmode="lin" valueType="num">
                                      <p:cBhvr>
                                        <p:cTn id="19" dur="1000" fill="hold"/>
                                        <p:tgtEl>
                                          <p:spTgt spid="8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31"/>
                                        </p:tgtEl>
                                        <p:attrNameLst>
                                          <p:attrName>style.visibility</p:attrName>
                                        </p:attrNameLst>
                                      </p:cBhvr>
                                      <p:to>
                                        <p:strVal val="visible"/>
                                      </p:to>
                                    </p:set>
                                    <p:animEffect transition="in" filter="fade">
                                      <p:cBhvr>
                                        <p:cTn id="22" dur="1000"/>
                                        <p:tgtEl>
                                          <p:spTgt spid="831"/>
                                        </p:tgtEl>
                                      </p:cBhvr>
                                    </p:animEffect>
                                    <p:anim calcmode="lin" valueType="num">
                                      <p:cBhvr>
                                        <p:cTn id="23" dur="1000" fill="hold"/>
                                        <p:tgtEl>
                                          <p:spTgt spid="831"/>
                                        </p:tgtEl>
                                        <p:attrNameLst>
                                          <p:attrName>ppt_x</p:attrName>
                                        </p:attrNameLst>
                                      </p:cBhvr>
                                      <p:tavLst>
                                        <p:tav tm="0">
                                          <p:val>
                                            <p:strVal val="#ppt_x"/>
                                          </p:val>
                                        </p:tav>
                                        <p:tav tm="100000">
                                          <p:val>
                                            <p:strVal val="#ppt_x"/>
                                          </p:val>
                                        </p:tav>
                                      </p:tavLst>
                                    </p:anim>
                                    <p:anim calcmode="lin" valueType="num">
                                      <p:cBhvr>
                                        <p:cTn id="24" dur="1000" fill="hold"/>
                                        <p:tgtEl>
                                          <p:spTgt spid="8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08"/>
                                        </p:tgtEl>
                                        <p:attrNameLst>
                                          <p:attrName>style.visibility</p:attrName>
                                        </p:attrNameLst>
                                      </p:cBhvr>
                                      <p:to>
                                        <p:strVal val="visible"/>
                                      </p:to>
                                    </p:set>
                                    <p:animEffect transition="in" filter="fade">
                                      <p:cBhvr>
                                        <p:cTn id="27" dur="1000"/>
                                        <p:tgtEl>
                                          <p:spTgt spid="708"/>
                                        </p:tgtEl>
                                      </p:cBhvr>
                                    </p:animEffect>
                                    <p:anim calcmode="lin" valueType="num">
                                      <p:cBhvr>
                                        <p:cTn id="28" dur="1000" fill="hold"/>
                                        <p:tgtEl>
                                          <p:spTgt spid="708"/>
                                        </p:tgtEl>
                                        <p:attrNameLst>
                                          <p:attrName>ppt_x</p:attrName>
                                        </p:attrNameLst>
                                      </p:cBhvr>
                                      <p:tavLst>
                                        <p:tav tm="0">
                                          <p:val>
                                            <p:strVal val="#ppt_x"/>
                                          </p:val>
                                        </p:tav>
                                        <p:tav tm="100000">
                                          <p:val>
                                            <p:strVal val="#ppt_x"/>
                                          </p:val>
                                        </p:tav>
                                      </p:tavLst>
                                    </p:anim>
                                    <p:anim calcmode="lin" valueType="num">
                                      <p:cBhvr>
                                        <p:cTn id="29" dur="1000" fill="hold"/>
                                        <p:tgtEl>
                                          <p:spTgt spid="70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11"/>
                                        </p:tgtEl>
                                        <p:attrNameLst>
                                          <p:attrName>style.visibility</p:attrName>
                                        </p:attrNameLst>
                                      </p:cBhvr>
                                      <p:to>
                                        <p:strVal val="visible"/>
                                      </p:to>
                                    </p:set>
                                    <p:animEffect transition="in" filter="fade">
                                      <p:cBhvr>
                                        <p:cTn id="32" dur="1000"/>
                                        <p:tgtEl>
                                          <p:spTgt spid="711"/>
                                        </p:tgtEl>
                                      </p:cBhvr>
                                    </p:animEffect>
                                    <p:anim calcmode="lin" valueType="num">
                                      <p:cBhvr>
                                        <p:cTn id="33" dur="1000" fill="hold"/>
                                        <p:tgtEl>
                                          <p:spTgt spid="711"/>
                                        </p:tgtEl>
                                        <p:attrNameLst>
                                          <p:attrName>ppt_x</p:attrName>
                                        </p:attrNameLst>
                                      </p:cBhvr>
                                      <p:tavLst>
                                        <p:tav tm="0">
                                          <p:val>
                                            <p:strVal val="#ppt_x"/>
                                          </p:val>
                                        </p:tav>
                                        <p:tav tm="100000">
                                          <p:val>
                                            <p:strVal val="#ppt_x"/>
                                          </p:val>
                                        </p:tav>
                                      </p:tavLst>
                                    </p:anim>
                                    <p:anim calcmode="lin" valueType="num">
                                      <p:cBhvr>
                                        <p:cTn id="34" dur="1000" fill="hold"/>
                                        <p:tgtEl>
                                          <p:spTgt spid="7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86"/>
                                        </p:tgtEl>
                                        <p:attrNameLst>
                                          <p:attrName>style.visibility</p:attrName>
                                        </p:attrNameLst>
                                      </p:cBhvr>
                                      <p:to>
                                        <p:strVal val="visible"/>
                                      </p:to>
                                    </p:set>
                                    <p:animEffect transition="in" filter="fade">
                                      <p:cBhvr>
                                        <p:cTn id="37" dur="1000"/>
                                        <p:tgtEl>
                                          <p:spTgt spid="786"/>
                                        </p:tgtEl>
                                      </p:cBhvr>
                                    </p:animEffect>
                                    <p:anim calcmode="lin" valueType="num">
                                      <p:cBhvr>
                                        <p:cTn id="38" dur="1000" fill="hold"/>
                                        <p:tgtEl>
                                          <p:spTgt spid="786"/>
                                        </p:tgtEl>
                                        <p:attrNameLst>
                                          <p:attrName>ppt_x</p:attrName>
                                        </p:attrNameLst>
                                      </p:cBhvr>
                                      <p:tavLst>
                                        <p:tav tm="0">
                                          <p:val>
                                            <p:strVal val="#ppt_x"/>
                                          </p:val>
                                        </p:tav>
                                        <p:tav tm="100000">
                                          <p:val>
                                            <p:strVal val="#ppt_x"/>
                                          </p:val>
                                        </p:tav>
                                      </p:tavLst>
                                    </p:anim>
                                    <p:anim calcmode="lin" valueType="num">
                                      <p:cBhvr>
                                        <p:cTn id="39" dur="1000" fill="hold"/>
                                        <p:tgtEl>
                                          <p:spTgt spid="78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63"/>
                                        </p:tgtEl>
                                        <p:attrNameLst>
                                          <p:attrName>style.visibility</p:attrName>
                                        </p:attrNameLst>
                                      </p:cBhvr>
                                      <p:to>
                                        <p:strVal val="visible"/>
                                      </p:to>
                                    </p:set>
                                    <p:animEffect transition="in" filter="fade">
                                      <p:cBhvr>
                                        <p:cTn id="42" dur="1000"/>
                                        <p:tgtEl>
                                          <p:spTgt spid="863"/>
                                        </p:tgtEl>
                                      </p:cBhvr>
                                    </p:animEffect>
                                    <p:anim calcmode="lin" valueType="num">
                                      <p:cBhvr>
                                        <p:cTn id="43" dur="1000" fill="hold"/>
                                        <p:tgtEl>
                                          <p:spTgt spid="863"/>
                                        </p:tgtEl>
                                        <p:attrNameLst>
                                          <p:attrName>ppt_x</p:attrName>
                                        </p:attrNameLst>
                                      </p:cBhvr>
                                      <p:tavLst>
                                        <p:tav tm="0">
                                          <p:val>
                                            <p:strVal val="#ppt_x"/>
                                          </p:val>
                                        </p:tav>
                                        <p:tav tm="100000">
                                          <p:val>
                                            <p:strVal val="#ppt_x"/>
                                          </p:val>
                                        </p:tav>
                                      </p:tavLst>
                                    </p:anim>
                                    <p:anim calcmode="lin" valueType="num">
                                      <p:cBhvr>
                                        <p:cTn id="44" dur="1000" fill="hold"/>
                                        <p:tgtEl>
                                          <p:spTgt spid="86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72"/>
                                        </p:tgtEl>
                                        <p:attrNameLst>
                                          <p:attrName>style.visibility</p:attrName>
                                        </p:attrNameLst>
                                      </p:cBhvr>
                                      <p:to>
                                        <p:strVal val="visible"/>
                                      </p:to>
                                    </p:set>
                                    <p:animEffect transition="in" filter="fade">
                                      <p:cBhvr>
                                        <p:cTn id="47" dur="1000"/>
                                        <p:tgtEl>
                                          <p:spTgt spid="872"/>
                                        </p:tgtEl>
                                      </p:cBhvr>
                                    </p:animEffect>
                                    <p:anim calcmode="lin" valueType="num">
                                      <p:cBhvr>
                                        <p:cTn id="48" dur="1000" fill="hold"/>
                                        <p:tgtEl>
                                          <p:spTgt spid="872"/>
                                        </p:tgtEl>
                                        <p:attrNameLst>
                                          <p:attrName>ppt_x</p:attrName>
                                        </p:attrNameLst>
                                      </p:cBhvr>
                                      <p:tavLst>
                                        <p:tav tm="0">
                                          <p:val>
                                            <p:strVal val="#ppt_x"/>
                                          </p:val>
                                        </p:tav>
                                        <p:tav tm="100000">
                                          <p:val>
                                            <p:strVal val="#ppt_x"/>
                                          </p:val>
                                        </p:tav>
                                      </p:tavLst>
                                    </p:anim>
                                    <p:anim calcmode="lin" valueType="num">
                                      <p:cBhvr>
                                        <p:cTn id="49" dur="1000" fill="hold"/>
                                        <p:tgtEl>
                                          <p:spTgt spid="87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par>
                                <p:cTn id="58" presetID="16" presetClass="entr" presetSubtype="21"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p:bldP spid="786" grpId="0" animBg="1"/>
      <p:bldP spid="5" grpId="0" animBg="1"/>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pic>
        <p:nvPicPr>
          <p:cNvPr id="44" name="Picture 43">
            <a:extLst>
              <a:ext uri="{FF2B5EF4-FFF2-40B4-BE49-F238E27FC236}">
                <a16:creationId xmlns:a16="http://schemas.microsoft.com/office/drawing/2014/main" xmlns="" id="{B240C73D-4345-63D6-877F-92AB35CCC050}"/>
              </a:ext>
            </a:extLst>
          </p:cNvPr>
          <p:cNvPicPr>
            <a:picLocks noChangeAspect="1"/>
          </p:cNvPicPr>
          <p:nvPr/>
        </p:nvPicPr>
        <p:blipFill>
          <a:blip r:embed="rId3"/>
          <a:stretch>
            <a:fillRect/>
          </a:stretch>
        </p:blipFill>
        <p:spPr>
          <a:xfrm>
            <a:off x="0" y="1255"/>
            <a:ext cx="9144000" cy="5140990"/>
          </a:xfrm>
          <a:prstGeom prst="rect">
            <a:avLst/>
          </a:prstGeom>
        </p:spPr>
      </p:pic>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763252" y="1199400"/>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891411" y="494062"/>
            <a:ext cx="5259549" cy="9003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effectLst/>
                <a:latin typeface="Times New Roman" panose="02020603050405020304" pitchFamily="18" charset="0"/>
                <a:ea typeface="Calibri" panose="020F0502020204030204" pitchFamily="34" charset="0"/>
              </a:rPr>
              <a:t>III. Tổng kết</a:t>
            </a:r>
            <a:endParaRPr sz="4400" b="1">
              <a:latin typeface="Times New Roman" panose="02020603050405020304" pitchFamily="18" charset="0"/>
              <a:cs typeface="Times New Roman" panose="02020603050405020304" pitchFamily="18" charset="0"/>
            </a:endParaRPr>
          </a:p>
        </p:txBody>
      </p:sp>
      <p:sp>
        <p:nvSpPr>
          <p:cNvPr id="2" name="Google Shape;1240;p19">
            <a:extLst>
              <a:ext uri="{FF2B5EF4-FFF2-40B4-BE49-F238E27FC236}">
                <a16:creationId xmlns:a16="http://schemas.microsoft.com/office/drawing/2014/main" xmlns="" id="{18687F88-76A7-9FBA-274D-029AFEC6EE7B}"/>
              </a:ext>
            </a:extLst>
          </p:cNvPr>
          <p:cNvSpPr/>
          <p:nvPr/>
        </p:nvSpPr>
        <p:spPr>
          <a:xfrm flipH="1">
            <a:off x="332437" y="1199400"/>
            <a:ext cx="839825" cy="475500"/>
          </a:xfrm>
          <a:custGeom>
            <a:avLst/>
            <a:gdLst/>
            <a:ahLst/>
            <a:cxnLst/>
            <a:rect l="l" t="t" r="r" b="b"/>
            <a:pathLst>
              <a:path w="33593" h="19020" extrusionOk="0">
                <a:moveTo>
                  <a:pt x="15312" y="0"/>
                </a:moveTo>
                <a:cubicBezTo>
                  <a:pt x="14683" y="0"/>
                  <a:pt x="14092" y="1641"/>
                  <a:pt x="14092" y="1641"/>
                </a:cubicBezTo>
                <a:cubicBezTo>
                  <a:pt x="14092" y="1641"/>
                  <a:pt x="14435" y="25"/>
                  <a:pt x="13648" y="25"/>
                </a:cubicBezTo>
                <a:cubicBezTo>
                  <a:pt x="13624" y="25"/>
                  <a:pt x="13599" y="27"/>
                  <a:pt x="13573" y="30"/>
                </a:cubicBezTo>
                <a:cubicBezTo>
                  <a:pt x="12689" y="134"/>
                  <a:pt x="12533" y="2422"/>
                  <a:pt x="12533" y="2422"/>
                </a:cubicBezTo>
                <a:cubicBezTo>
                  <a:pt x="12362" y="1836"/>
                  <a:pt x="12076" y="1548"/>
                  <a:pt x="11810" y="1548"/>
                </a:cubicBezTo>
                <a:cubicBezTo>
                  <a:pt x="11510" y="1548"/>
                  <a:pt x="11236" y="1914"/>
                  <a:pt x="11181" y="2631"/>
                </a:cubicBezTo>
                <a:cubicBezTo>
                  <a:pt x="11076" y="3983"/>
                  <a:pt x="12273" y="10482"/>
                  <a:pt x="12273" y="10482"/>
                </a:cubicBezTo>
                <a:cubicBezTo>
                  <a:pt x="11566" y="9882"/>
                  <a:pt x="10850" y="9706"/>
                  <a:pt x="10252" y="9706"/>
                </a:cubicBezTo>
                <a:cubicBezTo>
                  <a:pt x="9400" y="9706"/>
                  <a:pt x="8789" y="10065"/>
                  <a:pt x="8789" y="10065"/>
                </a:cubicBezTo>
                <a:cubicBezTo>
                  <a:pt x="8789" y="10065"/>
                  <a:pt x="7816" y="9909"/>
                  <a:pt x="6537" y="9909"/>
                </a:cubicBezTo>
                <a:cubicBezTo>
                  <a:pt x="5256" y="9909"/>
                  <a:pt x="3668" y="10065"/>
                  <a:pt x="2444" y="10690"/>
                </a:cubicBezTo>
                <a:cubicBezTo>
                  <a:pt x="0" y="11939"/>
                  <a:pt x="105" y="14486"/>
                  <a:pt x="105" y="14486"/>
                </a:cubicBezTo>
                <a:cubicBezTo>
                  <a:pt x="1867" y="13517"/>
                  <a:pt x="6206" y="13443"/>
                  <a:pt x="7490" y="13443"/>
                </a:cubicBezTo>
                <a:cubicBezTo>
                  <a:pt x="7721" y="13443"/>
                  <a:pt x="7853" y="13446"/>
                  <a:pt x="7853" y="13446"/>
                </a:cubicBezTo>
                <a:cubicBezTo>
                  <a:pt x="8477" y="14288"/>
                  <a:pt x="9288" y="14456"/>
                  <a:pt x="9837" y="14456"/>
                </a:cubicBezTo>
                <a:cubicBezTo>
                  <a:pt x="10203" y="14456"/>
                  <a:pt x="10453" y="14381"/>
                  <a:pt x="10453" y="14381"/>
                </a:cubicBezTo>
                <a:cubicBezTo>
                  <a:pt x="11233" y="15371"/>
                  <a:pt x="13313" y="17087"/>
                  <a:pt x="14977" y="17346"/>
                </a:cubicBezTo>
                <a:cubicBezTo>
                  <a:pt x="15531" y="17433"/>
                  <a:pt x="16386" y="17462"/>
                  <a:pt x="17280" y="17462"/>
                </a:cubicBezTo>
                <a:cubicBezTo>
                  <a:pt x="19067" y="17462"/>
                  <a:pt x="21008" y="17346"/>
                  <a:pt x="21008" y="17346"/>
                </a:cubicBezTo>
                <a:lnTo>
                  <a:pt x="21008" y="17346"/>
                </a:lnTo>
                <a:cubicBezTo>
                  <a:pt x="21008" y="17346"/>
                  <a:pt x="19292" y="18905"/>
                  <a:pt x="19656" y="19010"/>
                </a:cubicBezTo>
                <a:cubicBezTo>
                  <a:pt x="19679" y="19016"/>
                  <a:pt x="19703" y="19019"/>
                  <a:pt x="19728" y="19019"/>
                </a:cubicBezTo>
                <a:cubicBezTo>
                  <a:pt x="20104" y="19019"/>
                  <a:pt x="20732" y="18321"/>
                  <a:pt x="21269" y="18127"/>
                </a:cubicBezTo>
                <a:cubicBezTo>
                  <a:pt x="21841" y="17918"/>
                  <a:pt x="23088" y="17554"/>
                  <a:pt x="23452" y="16930"/>
                </a:cubicBezTo>
                <a:cubicBezTo>
                  <a:pt x="23816" y="16306"/>
                  <a:pt x="22412" y="16203"/>
                  <a:pt x="22412" y="16203"/>
                </a:cubicBezTo>
                <a:cubicBezTo>
                  <a:pt x="22412" y="16203"/>
                  <a:pt x="24649" y="15214"/>
                  <a:pt x="25220" y="14954"/>
                </a:cubicBezTo>
                <a:cubicBezTo>
                  <a:pt x="25256" y="14938"/>
                  <a:pt x="25312" y="14931"/>
                  <a:pt x="25387" y="14931"/>
                </a:cubicBezTo>
                <a:cubicBezTo>
                  <a:pt x="26361" y="14931"/>
                  <a:pt x="30439" y="16203"/>
                  <a:pt x="31781" y="16203"/>
                </a:cubicBezTo>
                <a:cubicBezTo>
                  <a:pt x="31992" y="16203"/>
                  <a:pt x="32136" y="16172"/>
                  <a:pt x="32189" y="16099"/>
                </a:cubicBezTo>
                <a:cubicBezTo>
                  <a:pt x="32605" y="15526"/>
                  <a:pt x="31304" y="14902"/>
                  <a:pt x="31304" y="14902"/>
                </a:cubicBezTo>
                <a:cubicBezTo>
                  <a:pt x="31304" y="14902"/>
                  <a:pt x="33593" y="14642"/>
                  <a:pt x="33333" y="13966"/>
                </a:cubicBezTo>
                <a:cubicBezTo>
                  <a:pt x="33171" y="13548"/>
                  <a:pt x="31992" y="13468"/>
                  <a:pt x="31118" y="13468"/>
                </a:cubicBezTo>
                <a:cubicBezTo>
                  <a:pt x="30582" y="13468"/>
                  <a:pt x="30161" y="13498"/>
                  <a:pt x="30161" y="13498"/>
                </a:cubicBezTo>
                <a:cubicBezTo>
                  <a:pt x="30161" y="13498"/>
                  <a:pt x="31929" y="12874"/>
                  <a:pt x="31408" y="12562"/>
                </a:cubicBezTo>
                <a:cubicBezTo>
                  <a:pt x="31338" y="12520"/>
                  <a:pt x="31185" y="12501"/>
                  <a:pt x="30971" y="12501"/>
                </a:cubicBezTo>
                <a:cubicBezTo>
                  <a:pt x="29618" y="12501"/>
                  <a:pt x="25835" y="13238"/>
                  <a:pt x="25116" y="13238"/>
                </a:cubicBezTo>
                <a:cubicBezTo>
                  <a:pt x="24285" y="13238"/>
                  <a:pt x="22225" y="12109"/>
                  <a:pt x="22225" y="12109"/>
                </a:cubicBezTo>
                <a:cubicBezTo>
                  <a:pt x="22225" y="12109"/>
                  <a:pt x="24128" y="11625"/>
                  <a:pt x="24337" y="11210"/>
                </a:cubicBezTo>
                <a:cubicBezTo>
                  <a:pt x="24544" y="10794"/>
                  <a:pt x="23921" y="10587"/>
                  <a:pt x="23921" y="10587"/>
                </a:cubicBezTo>
                <a:lnTo>
                  <a:pt x="23921" y="10587"/>
                </a:lnTo>
                <a:cubicBezTo>
                  <a:pt x="23921" y="10587"/>
                  <a:pt x="23942" y="10588"/>
                  <a:pt x="23979" y="10588"/>
                </a:cubicBezTo>
                <a:cubicBezTo>
                  <a:pt x="24185" y="10588"/>
                  <a:pt x="24880" y="10551"/>
                  <a:pt x="25013" y="10065"/>
                </a:cubicBezTo>
                <a:cubicBezTo>
                  <a:pt x="25168" y="9490"/>
                  <a:pt x="24180" y="9286"/>
                  <a:pt x="24180" y="9286"/>
                </a:cubicBezTo>
                <a:cubicBezTo>
                  <a:pt x="24180" y="9286"/>
                  <a:pt x="25325" y="9183"/>
                  <a:pt x="25480" y="8610"/>
                </a:cubicBezTo>
                <a:cubicBezTo>
                  <a:pt x="25582" y="8239"/>
                  <a:pt x="25224" y="8174"/>
                  <a:pt x="24960" y="8174"/>
                </a:cubicBezTo>
                <a:cubicBezTo>
                  <a:pt x="24817" y="8174"/>
                  <a:pt x="24701" y="8193"/>
                  <a:pt x="24701" y="8193"/>
                </a:cubicBezTo>
                <a:cubicBezTo>
                  <a:pt x="24701" y="8193"/>
                  <a:pt x="25896" y="7258"/>
                  <a:pt x="25689" y="6477"/>
                </a:cubicBezTo>
                <a:cubicBezTo>
                  <a:pt x="25616" y="6206"/>
                  <a:pt x="25417" y="6118"/>
                  <a:pt x="25189" y="6118"/>
                </a:cubicBezTo>
                <a:cubicBezTo>
                  <a:pt x="24762" y="6118"/>
                  <a:pt x="24233" y="6427"/>
                  <a:pt x="24233" y="6427"/>
                </a:cubicBezTo>
                <a:cubicBezTo>
                  <a:pt x="24233" y="6427"/>
                  <a:pt x="25896" y="4918"/>
                  <a:pt x="25273" y="4502"/>
                </a:cubicBezTo>
                <a:cubicBezTo>
                  <a:pt x="25184" y="4442"/>
                  <a:pt x="25084" y="4417"/>
                  <a:pt x="24978" y="4417"/>
                </a:cubicBezTo>
                <a:cubicBezTo>
                  <a:pt x="24345" y="4417"/>
                  <a:pt x="23504" y="5334"/>
                  <a:pt x="23504" y="5334"/>
                </a:cubicBezTo>
                <a:lnTo>
                  <a:pt x="24076" y="4502"/>
                </a:lnTo>
                <a:lnTo>
                  <a:pt x="24285" y="3983"/>
                </a:lnTo>
                <a:cubicBezTo>
                  <a:pt x="24443" y="3586"/>
                  <a:pt x="24631" y="3251"/>
                  <a:pt x="24163" y="3251"/>
                </a:cubicBezTo>
                <a:cubicBezTo>
                  <a:pt x="24016" y="3251"/>
                  <a:pt x="23803" y="3284"/>
                  <a:pt x="23504" y="3359"/>
                </a:cubicBezTo>
                <a:cubicBezTo>
                  <a:pt x="22257" y="3671"/>
                  <a:pt x="19813" y="7831"/>
                  <a:pt x="19813" y="7831"/>
                </a:cubicBezTo>
                <a:cubicBezTo>
                  <a:pt x="19708" y="7362"/>
                  <a:pt x="19292" y="7244"/>
                  <a:pt x="19292" y="7244"/>
                </a:cubicBezTo>
                <a:cubicBezTo>
                  <a:pt x="19292" y="7244"/>
                  <a:pt x="19813" y="7103"/>
                  <a:pt x="19813" y="6322"/>
                </a:cubicBezTo>
                <a:cubicBezTo>
                  <a:pt x="19813" y="5889"/>
                  <a:pt x="19556" y="5792"/>
                  <a:pt x="19327" y="5792"/>
                </a:cubicBezTo>
                <a:cubicBezTo>
                  <a:pt x="19145" y="5792"/>
                  <a:pt x="18980" y="5854"/>
                  <a:pt x="18980" y="5854"/>
                </a:cubicBezTo>
                <a:cubicBezTo>
                  <a:pt x="18980" y="5854"/>
                  <a:pt x="19656" y="5490"/>
                  <a:pt x="19501" y="4970"/>
                </a:cubicBezTo>
                <a:cubicBezTo>
                  <a:pt x="19430" y="4733"/>
                  <a:pt x="19208" y="4669"/>
                  <a:pt x="18987" y="4669"/>
                </a:cubicBezTo>
                <a:cubicBezTo>
                  <a:pt x="18723" y="4669"/>
                  <a:pt x="18461" y="4761"/>
                  <a:pt x="18461" y="4761"/>
                </a:cubicBezTo>
                <a:cubicBezTo>
                  <a:pt x="18461" y="4761"/>
                  <a:pt x="19397" y="3878"/>
                  <a:pt x="19241" y="3254"/>
                </a:cubicBezTo>
                <a:cubicBezTo>
                  <a:pt x="19179" y="3005"/>
                  <a:pt x="18999" y="2930"/>
                  <a:pt x="18807" y="2930"/>
                </a:cubicBezTo>
                <a:cubicBezTo>
                  <a:pt x="18519" y="2930"/>
                  <a:pt x="18201" y="3098"/>
                  <a:pt x="18201" y="3098"/>
                </a:cubicBezTo>
                <a:cubicBezTo>
                  <a:pt x="18201" y="3098"/>
                  <a:pt x="18980" y="2058"/>
                  <a:pt x="18409" y="1641"/>
                </a:cubicBezTo>
                <a:cubicBezTo>
                  <a:pt x="18324" y="1580"/>
                  <a:pt x="18231" y="1554"/>
                  <a:pt x="18132" y="1554"/>
                </a:cubicBezTo>
                <a:cubicBezTo>
                  <a:pt x="17566" y="1554"/>
                  <a:pt x="16848" y="2422"/>
                  <a:pt x="16848" y="2422"/>
                </a:cubicBezTo>
                <a:cubicBezTo>
                  <a:pt x="16848" y="2422"/>
                  <a:pt x="17109" y="1330"/>
                  <a:pt x="16848" y="654"/>
                </a:cubicBezTo>
                <a:cubicBezTo>
                  <a:pt x="16787" y="494"/>
                  <a:pt x="16708" y="433"/>
                  <a:pt x="16623" y="433"/>
                </a:cubicBezTo>
                <a:cubicBezTo>
                  <a:pt x="16350" y="433"/>
                  <a:pt x="16017" y="1070"/>
                  <a:pt x="16017" y="1070"/>
                </a:cubicBezTo>
                <a:cubicBezTo>
                  <a:pt x="16017" y="1070"/>
                  <a:pt x="16121" y="290"/>
                  <a:pt x="15445" y="26"/>
                </a:cubicBezTo>
                <a:cubicBezTo>
                  <a:pt x="15401" y="8"/>
                  <a:pt x="15356" y="0"/>
                  <a:pt x="15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íṩ1ïḓê">
            <a:extLst>
              <a:ext uri="{FF2B5EF4-FFF2-40B4-BE49-F238E27FC236}">
                <a16:creationId xmlns:a16="http://schemas.microsoft.com/office/drawing/2014/main" xmlns="" id="{42B35615-1ACA-546B-50D5-8447C3977D71}"/>
              </a:ext>
            </a:extLst>
          </p:cNvPr>
          <p:cNvSpPr/>
          <p:nvPr/>
        </p:nvSpPr>
        <p:spPr>
          <a:xfrm>
            <a:off x="4983597" y="1632156"/>
            <a:ext cx="2072481"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b="1" i="1" kern="1200" dirty="0">
                <a:solidFill>
                  <a:prstClr val="black"/>
                </a:solidFill>
                <a:latin typeface="Calibri"/>
                <a:ea typeface="等线" panose="02010600030101010101" pitchFamily="2" charset="-122"/>
              </a:rPr>
              <a:t> </a:t>
            </a:r>
            <a:endParaRPr b="1" i="1" kern="1200" dirty="0">
              <a:solidFill>
                <a:prstClr val="black"/>
              </a:solidFill>
              <a:latin typeface="Calibri"/>
              <a:ea typeface="+mn-ea"/>
            </a:endParaRPr>
          </a:p>
        </p:txBody>
      </p:sp>
      <p:sp>
        <p:nvSpPr>
          <p:cNvPr id="48" name="ïşļîďe">
            <a:extLst>
              <a:ext uri="{FF2B5EF4-FFF2-40B4-BE49-F238E27FC236}">
                <a16:creationId xmlns:a16="http://schemas.microsoft.com/office/drawing/2014/main" xmlns="" id="{886D9D47-5E24-6AD8-F85F-1A8BEE3DBB59}"/>
              </a:ext>
            </a:extLst>
          </p:cNvPr>
          <p:cNvSpPr/>
          <p:nvPr/>
        </p:nvSpPr>
        <p:spPr>
          <a:xfrm>
            <a:off x="5478370" y="3070798"/>
            <a:ext cx="2072481" cy="492756"/>
          </a:xfrm>
          <a:prstGeom prst="roundRect">
            <a:avLst>
              <a:gd name="adj" fmla="val 50000"/>
            </a:avLst>
          </a:prstGeom>
          <a:solidFill>
            <a:srgbClr val="FFFFFF"/>
          </a:solidFill>
          <a:ln w="3175" cap="flat" cmpd="sng" algn="ctr">
            <a:solidFill>
              <a:srgbClr val="EA7734"/>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b="1" i="1" kern="1200" dirty="0">
                <a:solidFill>
                  <a:prstClr val="black"/>
                </a:solidFill>
                <a:latin typeface="Calibri"/>
                <a:ea typeface="等线" panose="02010600030101010101" pitchFamily="2" charset="-122"/>
              </a:rPr>
              <a:t> </a:t>
            </a:r>
            <a:endParaRPr b="1" i="1" kern="1200" dirty="0">
              <a:solidFill>
                <a:prstClr val="black"/>
              </a:solidFill>
              <a:latin typeface="Calibri"/>
              <a:ea typeface="+mn-ea"/>
            </a:endParaRPr>
          </a:p>
        </p:txBody>
      </p:sp>
      <p:sp>
        <p:nvSpPr>
          <p:cNvPr id="49" name="文本框 50">
            <a:extLst>
              <a:ext uri="{FF2B5EF4-FFF2-40B4-BE49-F238E27FC236}">
                <a16:creationId xmlns:a16="http://schemas.microsoft.com/office/drawing/2014/main" xmlns="" id="{9C5055D9-607D-E901-2283-6E46E846DB57}"/>
              </a:ext>
            </a:extLst>
          </p:cNvPr>
          <p:cNvSpPr txBox="1"/>
          <p:nvPr/>
        </p:nvSpPr>
        <p:spPr>
          <a:xfrm>
            <a:off x="5264435" y="1475360"/>
            <a:ext cx="1510803" cy="5799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a:t>
            </a:r>
            <a:endParaRPr lang="zh-CN" altLang="en-US" sz="24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50" name="文本框 51">
            <a:extLst>
              <a:ext uri="{FF2B5EF4-FFF2-40B4-BE49-F238E27FC236}">
                <a16:creationId xmlns:a16="http://schemas.microsoft.com/office/drawing/2014/main" xmlns="" id="{E6551E47-055B-9B94-4F4F-B27C6A835E72}"/>
              </a:ext>
            </a:extLst>
          </p:cNvPr>
          <p:cNvSpPr txBox="1"/>
          <p:nvPr/>
        </p:nvSpPr>
        <p:spPr>
          <a:xfrm>
            <a:off x="3759223" y="2228080"/>
            <a:ext cx="6593710"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vi-VN" sz="2400" i="1" kern="100">
                <a:latin typeface="Times New Roman" panose="02020603050405020304" pitchFamily="18" charset="0"/>
                <a:ea typeface="SimSun" panose="02010600030101010101" pitchFamily="2" charset="-122"/>
              </a:rPr>
              <a:t>Theo em, nội dung của văn bản là gì?</a:t>
            </a:r>
            <a:endParaRPr lang="en-US" sz="3200" kern="1200">
              <a:latin typeface="Times New Roman" panose="02020603050405020304" pitchFamily="18" charset="0"/>
              <a:cs typeface="Times New Roman" panose="02020603050405020304" pitchFamily="18" charset="0"/>
            </a:endParaRPr>
          </a:p>
        </p:txBody>
      </p:sp>
      <p:sp>
        <p:nvSpPr>
          <p:cNvPr id="51" name="文本框 52">
            <a:extLst>
              <a:ext uri="{FF2B5EF4-FFF2-40B4-BE49-F238E27FC236}">
                <a16:creationId xmlns:a16="http://schemas.microsoft.com/office/drawing/2014/main" xmlns="" id="{058585C5-E96D-89B6-484A-C0B703C27823}"/>
              </a:ext>
            </a:extLst>
          </p:cNvPr>
          <p:cNvSpPr txBox="1"/>
          <p:nvPr/>
        </p:nvSpPr>
        <p:spPr>
          <a:xfrm>
            <a:off x="5918319" y="2958005"/>
            <a:ext cx="1510803" cy="5799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a:t>
            </a:r>
            <a:endParaRPr lang="zh-CN" altLang="en-US" sz="24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52" name="文本框 53">
            <a:extLst>
              <a:ext uri="{FF2B5EF4-FFF2-40B4-BE49-F238E27FC236}">
                <a16:creationId xmlns:a16="http://schemas.microsoft.com/office/drawing/2014/main" xmlns="" id="{1AE1A384-B385-D8DD-5D73-4F61794A9401}"/>
              </a:ext>
            </a:extLst>
          </p:cNvPr>
          <p:cNvSpPr txBox="1"/>
          <p:nvPr/>
        </p:nvSpPr>
        <p:spPr>
          <a:xfrm>
            <a:off x="4253060" y="3783893"/>
            <a:ext cx="4272395" cy="166199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lang="vi-VN" sz="2400" i="1" kern="100">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a:t>
            </a:r>
            <a:r>
              <a:rPr lang="en-US" sz="2400" i="1" kern="100">
                <a:latin typeface="Times New Roman" panose="02020603050405020304" pitchFamily="18" charset="0"/>
                <a:ea typeface="SimSun" panose="02010600030101010101" pitchFamily="2" charset="-122"/>
                <a:cs typeface="Times New Roman" panose="02020603050405020304" pitchFamily="18" charset="0"/>
              </a:rPr>
              <a:t>văn bản?</a:t>
            </a:r>
            <a:endParaRPr lang="en-US" sz="2400" kern="1200">
              <a:latin typeface=".VnTime"/>
              <a:ea typeface="Times New Roman" panose="02020603050405020304" pitchFamily="18" charset="0"/>
              <a:cs typeface="Times New Roman" panose="02020603050405020304" pitchFamily="18" charset="0"/>
            </a:endParaRPr>
          </a:p>
          <a:p>
            <a:pPr algn="ctr" defTabSz="457200">
              <a:buClrTx/>
              <a:buFontTx/>
              <a:buNone/>
              <a:defRPr/>
            </a:pPr>
            <a:endParaRPr lang="zh-CN" altLang="en-US" sz="5400" kern="1200" dirty="0">
              <a:solidFill>
                <a:prstClr val="black"/>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53" name="Freeform 81">
            <a:extLst>
              <a:ext uri="{FF2B5EF4-FFF2-40B4-BE49-F238E27FC236}">
                <a16:creationId xmlns:a16="http://schemas.microsoft.com/office/drawing/2014/main" xmlns="" id="{FCD7EB87-981E-0875-CC6E-90C6E37434EF}"/>
              </a:ext>
            </a:extLst>
          </p:cNvPr>
          <p:cNvSpPr>
            <a:spLocks noEditPoints="1"/>
          </p:cNvSpPr>
          <p:nvPr/>
        </p:nvSpPr>
        <p:spPr bwMode="auto">
          <a:xfrm>
            <a:off x="5203402" y="1584373"/>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kern="1200">
              <a:solidFill>
                <a:prstClr val="black"/>
              </a:solidFill>
              <a:latin typeface="字魂58号-创中黑" panose="00000500000000000000" pitchFamily="2" charset="-122"/>
              <a:ea typeface="字魂58号-创中黑" panose="00000500000000000000" pitchFamily="2" charset="-122"/>
            </a:endParaRPr>
          </a:p>
        </p:txBody>
      </p:sp>
      <p:sp>
        <p:nvSpPr>
          <p:cNvPr id="54" name="Freeform 81">
            <a:extLst>
              <a:ext uri="{FF2B5EF4-FFF2-40B4-BE49-F238E27FC236}">
                <a16:creationId xmlns:a16="http://schemas.microsoft.com/office/drawing/2014/main" xmlns="" id="{D091A603-9B93-155F-9C3C-F7573476E2B4}"/>
              </a:ext>
            </a:extLst>
          </p:cNvPr>
          <p:cNvSpPr>
            <a:spLocks noEditPoints="1"/>
          </p:cNvSpPr>
          <p:nvPr/>
        </p:nvSpPr>
        <p:spPr bwMode="auto">
          <a:xfrm>
            <a:off x="5774336" y="3018555"/>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kern="1200">
              <a:solidFill>
                <a:prstClr val="black"/>
              </a:solidFill>
              <a:latin typeface="字魂58号-创中黑" panose="00000500000000000000" pitchFamily="2" charset="-122"/>
              <a:ea typeface="字魂58号-创中黑" panose="00000500000000000000" pitchFamily="2" charset="-122"/>
            </a:endParaRPr>
          </a:p>
        </p:txBody>
      </p:sp>
      <p:pic>
        <p:nvPicPr>
          <p:cNvPr id="55" name="Picture 54">
            <a:extLst>
              <a:ext uri="{FF2B5EF4-FFF2-40B4-BE49-F238E27FC236}">
                <a16:creationId xmlns:a16="http://schemas.microsoft.com/office/drawing/2014/main" xmlns="" id="{D667053C-BD29-E97B-445F-CEF63043ECAC}"/>
              </a:ext>
            </a:extLst>
          </p:cNvPr>
          <p:cNvPicPr>
            <a:picLocks noChangeAspect="1"/>
          </p:cNvPicPr>
          <p:nvPr/>
        </p:nvPicPr>
        <p:blipFill>
          <a:blip r:embed="rId4"/>
          <a:stretch>
            <a:fillRect/>
          </a:stretch>
        </p:blipFill>
        <p:spPr>
          <a:xfrm>
            <a:off x="140117" y="1674900"/>
            <a:ext cx="3840442" cy="3840442"/>
          </a:xfrm>
          <a:prstGeom prst="rect">
            <a:avLst/>
          </a:prstGeom>
        </p:spPr>
      </p:pic>
    </p:spTree>
    <p:extLst>
      <p:ext uri="{BB962C8B-B14F-4D97-AF65-F5344CB8AC3E}">
        <p14:creationId xmlns:p14="http://schemas.microsoft.com/office/powerpoint/2010/main" val="225449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p:bldP spid="50" grpId="0"/>
      <p:bldP spid="51" grpId="0"/>
      <p:bldP spid="52" grpId="0"/>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pic>
        <p:nvPicPr>
          <p:cNvPr id="44" name="Picture 43">
            <a:extLst>
              <a:ext uri="{FF2B5EF4-FFF2-40B4-BE49-F238E27FC236}">
                <a16:creationId xmlns:a16="http://schemas.microsoft.com/office/drawing/2014/main" xmlns="" id="{B240C73D-4345-63D6-877F-92AB35CCC050}"/>
              </a:ext>
            </a:extLst>
          </p:cNvPr>
          <p:cNvPicPr>
            <a:picLocks noChangeAspect="1"/>
          </p:cNvPicPr>
          <p:nvPr/>
        </p:nvPicPr>
        <p:blipFill>
          <a:blip r:embed="rId3"/>
          <a:stretch>
            <a:fillRect/>
          </a:stretch>
        </p:blipFill>
        <p:spPr>
          <a:xfrm>
            <a:off x="0" y="1255"/>
            <a:ext cx="9144000" cy="5140990"/>
          </a:xfrm>
          <a:prstGeom prst="rect">
            <a:avLst/>
          </a:prstGeom>
        </p:spPr>
      </p:pic>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763252" y="1199400"/>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891411" y="494062"/>
            <a:ext cx="5259549" cy="9003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effectLst/>
                <a:latin typeface="Times New Roman" panose="02020603050405020304" pitchFamily="18" charset="0"/>
                <a:ea typeface="Calibri" panose="020F0502020204030204" pitchFamily="34" charset="0"/>
              </a:rPr>
              <a:t>1. Nội dung</a:t>
            </a:r>
            <a:endParaRPr sz="4400" b="1">
              <a:latin typeface="Times New Roman" panose="02020603050405020304" pitchFamily="18" charset="0"/>
              <a:cs typeface="Times New Roman" panose="02020603050405020304" pitchFamily="18" charset="0"/>
            </a:endParaRPr>
          </a:p>
        </p:txBody>
      </p:sp>
      <p:sp>
        <p:nvSpPr>
          <p:cNvPr id="2" name="Google Shape;1240;p19">
            <a:extLst>
              <a:ext uri="{FF2B5EF4-FFF2-40B4-BE49-F238E27FC236}">
                <a16:creationId xmlns:a16="http://schemas.microsoft.com/office/drawing/2014/main" xmlns="" id="{18687F88-76A7-9FBA-274D-029AFEC6EE7B}"/>
              </a:ext>
            </a:extLst>
          </p:cNvPr>
          <p:cNvSpPr/>
          <p:nvPr/>
        </p:nvSpPr>
        <p:spPr>
          <a:xfrm flipH="1">
            <a:off x="332437" y="1199400"/>
            <a:ext cx="839825" cy="475500"/>
          </a:xfrm>
          <a:custGeom>
            <a:avLst/>
            <a:gdLst/>
            <a:ahLst/>
            <a:cxnLst/>
            <a:rect l="l" t="t" r="r" b="b"/>
            <a:pathLst>
              <a:path w="33593" h="19020" extrusionOk="0">
                <a:moveTo>
                  <a:pt x="15312" y="0"/>
                </a:moveTo>
                <a:cubicBezTo>
                  <a:pt x="14683" y="0"/>
                  <a:pt x="14092" y="1641"/>
                  <a:pt x="14092" y="1641"/>
                </a:cubicBezTo>
                <a:cubicBezTo>
                  <a:pt x="14092" y="1641"/>
                  <a:pt x="14435" y="25"/>
                  <a:pt x="13648" y="25"/>
                </a:cubicBezTo>
                <a:cubicBezTo>
                  <a:pt x="13624" y="25"/>
                  <a:pt x="13599" y="27"/>
                  <a:pt x="13573" y="30"/>
                </a:cubicBezTo>
                <a:cubicBezTo>
                  <a:pt x="12689" y="134"/>
                  <a:pt x="12533" y="2422"/>
                  <a:pt x="12533" y="2422"/>
                </a:cubicBezTo>
                <a:cubicBezTo>
                  <a:pt x="12362" y="1836"/>
                  <a:pt x="12076" y="1548"/>
                  <a:pt x="11810" y="1548"/>
                </a:cubicBezTo>
                <a:cubicBezTo>
                  <a:pt x="11510" y="1548"/>
                  <a:pt x="11236" y="1914"/>
                  <a:pt x="11181" y="2631"/>
                </a:cubicBezTo>
                <a:cubicBezTo>
                  <a:pt x="11076" y="3983"/>
                  <a:pt x="12273" y="10482"/>
                  <a:pt x="12273" y="10482"/>
                </a:cubicBezTo>
                <a:cubicBezTo>
                  <a:pt x="11566" y="9882"/>
                  <a:pt x="10850" y="9706"/>
                  <a:pt x="10252" y="9706"/>
                </a:cubicBezTo>
                <a:cubicBezTo>
                  <a:pt x="9400" y="9706"/>
                  <a:pt x="8789" y="10065"/>
                  <a:pt x="8789" y="10065"/>
                </a:cubicBezTo>
                <a:cubicBezTo>
                  <a:pt x="8789" y="10065"/>
                  <a:pt x="7816" y="9909"/>
                  <a:pt x="6537" y="9909"/>
                </a:cubicBezTo>
                <a:cubicBezTo>
                  <a:pt x="5256" y="9909"/>
                  <a:pt x="3668" y="10065"/>
                  <a:pt x="2444" y="10690"/>
                </a:cubicBezTo>
                <a:cubicBezTo>
                  <a:pt x="0" y="11939"/>
                  <a:pt x="105" y="14486"/>
                  <a:pt x="105" y="14486"/>
                </a:cubicBezTo>
                <a:cubicBezTo>
                  <a:pt x="1867" y="13517"/>
                  <a:pt x="6206" y="13443"/>
                  <a:pt x="7490" y="13443"/>
                </a:cubicBezTo>
                <a:cubicBezTo>
                  <a:pt x="7721" y="13443"/>
                  <a:pt x="7853" y="13446"/>
                  <a:pt x="7853" y="13446"/>
                </a:cubicBezTo>
                <a:cubicBezTo>
                  <a:pt x="8477" y="14288"/>
                  <a:pt x="9288" y="14456"/>
                  <a:pt x="9837" y="14456"/>
                </a:cubicBezTo>
                <a:cubicBezTo>
                  <a:pt x="10203" y="14456"/>
                  <a:pt x="10453" y="14381"/>
                  <a:pt x="10453" y="14381"/>
                </a:cubicBezTo>
                <a:cubicBezTo>
                  <a:pt x="11233" y="15371"/>
                  <a:pt x="13313" y="17087"/>
                  <a:pt x="14977" y="17346"/>
                </a:cubicBezTo>
                <a:cubicBezTo>
                  <a:pt x="15531" y="17433"/>
                  <a:pt x="16386" y="17462"/>
                  <a:pt x="17280" y="17462"/>
                </a:cubicBezTo>
                <a:cubicBezTo>
                  <a:pt x="19067" y="17462"/>
                  <a:pt x="21008" y="17346"/>
                  <a:pt x="21008" y="17346"/>
                </a:cubicBezTo>
                <a:lnTo>
                  <a:pt x="21008" y="17346"/>
                </a:lnTo>
                <a:cubicBezTo>
                  <a:pt x="21008" y="17346"/>
                  <a:pt x="19292" y="18905"/>
                  <a:pt x="19656" y="19010"/>
                </a:cubicBezTo>
                <a:cubicBezTo>
                  <a:pt x="19679" y="19016"/>
                  <a:pt x="19703" y="19019"/>
                  <a:pt x="19728" y="19019"/>
                </a:cubicBezTo>
                <a:cubicBezTo>
                  <a:pt x="20104" y="19019"/>
                  <a:pt x="20732" y="18321"/>
                  <a:pt x="21269" y="18127"/>
                </a:cubicBezTo>
                <a:cubicBezTo>
                  <a:pt x="21841" y="17918"/>
                  <a:pt x="23088" y="17554"/>
                  <a:pt x="23452" y="16930"/>
                </a:cubicBezTo>
                <a:cubicBezTo>
                  <a:pt x="23816" y="16306"/>
                  <a:pt x="22412" y="16203"/>
                  <a:pt x="22412" y="16203"/>
                </a:cubicBezTo>
                <a:cubicBezTo>
                  <a:pt x="22412" y="16203"/>
                  <a:pt x="24649" y="15214"/>
                  <a:pt x="25220" y="14954"/>
                </a:cubicBezTo>
                <a:cubicBezTo>
                  <a:pt x="25256" y="14938"/>
                  <a:pt x="25312" y="14931"/>
                  <a:pt x="25387" y="14931"/>
                </a:cubicBezTo>
                <a:cubicBezTo>
                  <a:pt x="26361" y="14931"/>
                  <a:pt x="30439" y="16203"/>
                  <a:pt x="31781" y="16203"/>
                </a:cubicBezTo>
                <a:cubicBezTo>
                  <a:pt x="31992" y="16203"/>
                  <a:pt x="32136" y="16172"/>
                  <a:pt x="32189" y="16099"/>
                </a:cubicBezTo>
                <a:cubicBezTo>
                  <a:pt x="32605" y="15526"/>
                  <a:pt x="31304" y="14902"/>
                  <a:pt x="31304" y="14902"/>
                </a:cubicBezTo>
                <a:cubicBezTo>
                  <a:pt x="31304" y="14902"/>
                  <a:pt x="33593" y="14642"/>
                  <a:pt x="33333" y="13966"/>
                </a:cubicBezTo>
                <a:cubicBezTo>
                  <a:pt x="33171" y="13548"/>
                  <a:pt x="31992" y="13468"/>
                  <a:pt x="31118" y="13468"/>
                </a:cubicBezTo>
                <a:cubicBezTo>
                  <a:pt x="30582" y="13468"/>
                  <a:pt x="30161" y="13498"/>
                  <a:pt x="30161" y="13498"/>
                </a:cubicBezTo>
                <a:cubicBezTo>
                  <a:pt x="30161" y="13498"/>
                  <a:pt x="31929" y="12874"/>
                  <a:pt x="31408" y="12562"/>
                </a:cubicBezTo>
                <a:cubicBezTo>
                  <a:pt x="31338" y="12520"/>
                  <a:pt x="31185" y="12501"/>
                  <a:pt x="30971" y="12501"/>
                </a:cubicBezTo>
                <a:cubicBezTo>
                  <a:pt x="29618" y="12501"/>
                  <a:pt x="25835" y="13238"/>
                  <a:pt x="25116" y="13238"/>
                </a:cubicBezTo>
                <a:cubicBezTo>
                  <a:pt x="24285" y="13238"/>
                  <a:pt x="22225" y="12109"/>
                  <a:pt x="22225" y="12109"/>
                </a:cubicBezTo>
                <a:cubicBezTo>
                  <a:pt x="22225" y="12109"/>
                  <a:pt x="24128" y="11625"/>
                  <a:pt x="24337" y="11210"/>
                </a:cubicBezTo>
                <a:cubicBezTo>
                  <a:pt x="24544" y="10794"/>
                  <a:pt x="23921" y="10587"/>
                  <a:pt x="23921" y="10587"/>
                </a:cubicBezTo>
                <a:lnTo>
                  <a:pt x="23921" y="10587"/>
                </a:lnTo>
                <a:cubicBezTo>
                  <a:pt x="23921" y="10587"/>
                  <a:pt x="23942" y="10588"/>
                  <a:pt x="23979" y="10588"/>
                </a:cubicBezTo>
                <a:cubicBezTo>
                  <a:pt x="24185" y="10588"/>
                  <a:pt x="24880" y="10551"/>
                  <a:pt x="25013" y="10065"/>
                </a:cubicBezTo>
                <a:cubicBezTo>
                  <a:pt x="25168" y="9490"/>
                  <a:pt x="24180" y="9286"/>
                  <a:pt x="24180" y="9286"/>
                </a:cubicBezTo>
                <a:cubicBezTo>
                  <a:pt x="24180" y="9286"/>
                  <a:pt x="25325" y="9183"/>
                  <a:pt x="25480" y="8610"/>
                </a:cubicBezTo>
                <a:cubicBezTo>
                  <a:pt x="25582" y="8239"/>
                  <a:pt x="25224" y="8174"/>
                  <a:pt x="24960" y="8174"/>
                </a:cubicBezTo>
                <a:cubicBezTo>
                  <a:pt x="24817" y="8174"/>
                  <a:pt x="24701" y="8193"/>
                  <a:pt x="24701" y="8193"/>
                </a:cubicBezTo>
                <a:cubicBezTo>
                  <a:pt x="24701" y="8193"/>
                  <a:pt x="25896" y="7258"/>
                  <a:pt x="25689" y="6477"/>
                </a:cubicBezTo>
                <a:cubicBezTo>
                  <a:pt x="25616" y="6206"/>
                  <a:pt x="25417" y="6118"/>
                  <a:pt x="25189" y="6118"/>
                </a:cubicBezTo>
                <a:cubicBezTo>
                  <a:pt x="24762" y="6118"/>
                  <a:pt x="24233" y="6427"/>
                  <a:pt x="24233" y="6427"/>
                </a:cubicBezTo>
                <a:cubicBezTo>
                  <a:pt x="24233" y="6427"/>
                  <a:pt x="25896" y="4918"/>
                  <a:pt x="25273" y="4502"/>
                </a:cubicBezTo>
                <a:cubicBezTo>
                  <a:pt x="25184" y="4442"/>
                  <a:pt x="25084" y="4417"/>
                  <a:pt x="24978" y="4417"/>
                </a:cubicBezTo>
                <a:cubicBezTo>
                  <a:pt x="24345" y="4417"/>
                  <a:pt x="23504" y="5334"/>
                  <a:pt x="23504" y="5334"/>
                </a:cubicBezTo>
                <a:lnTo>
                  <a:pt x="24076" y="4502"/>
                </a:lnTo>
                <a:lnTo>
                  <a:pt x="24285" y="3983"/>
                </a:lnTo>
                <a:cubicBezTo>
                  <a:pt x="24443" y="3586"/>
                  <a:pt x="24631" y="3251"/>
                  <a:pt x="24163" y="3251"/>
                </a:cubicBezTo>
                <a:cubicBezTo>
                  <a:pt x="24016" y="3251"/>
                  <a:pt x="23803" y="3284"/>
                  <a:pt x="23504" y="3359"/>
                </a:cubicBezTo>
                <a:cubicBezTo>
                  <a:pt x="22257" y="3671"/>
                  <a:pt x="19813" y="7831"/>
                  <a:pt x="19813" y="7831"/>
                </a:cubicBezTo>
                <a:cubicBezTo>
                  <a:pt x="19708" y="7362"/>
                  <a:pt x="19292" y="7244"/>
                  <a:pt x="19292" y="7244"/>
                </a:cubicBezTo>
                <a:cubicBezTo>
                  <a:pt x="19292" y="7244"/>
                  <a:pt x="19813" y="7103"/>
                  <a:pt x="19813" y="6322"/>
                </a:cubicBezTo>
                <a:cubicBezTo>
                  <a:pt x="19813" y="5889"/>
                  <a:pt x="19556" y="5792"/>
                  <a:pt x="19327" y="5792"/>
                </a:cubicBezTo>
                <a:cubicBezTo>
                  <a:pt x="19145" y="5792"/>
                  <a:pt x="18980" y="5854"/>
                  <a:pt x="18980" y="5854"/>
                </a:cubicBezTo>
                <a:cubicBezTo>
                  <a:pt x="18980" y="5854"/>
                  <a:pt x="19656" y="5490"/>
                  <a:pt x="19501" y="4970"/>
                </a:cubicBezTo>
                <a:cubicBezTo>
                  <a:pt x="19430" y="4733"/>
                  <a:pt x="19208" y="4669"/>
                  <a:pt x="18987" y="4669"/>
                </a:cubicBezTo>
                <a:cubicBezTo>
                  <a:pt x="18723" y="4669"/>
                  <a:pt x="18461" y="4761"/>
                  <a:pt x="18461" y="4761"/>
                </a:cubicBezTo>
                <a:cubicBezTo>
                  <a:pt x="18461" y="4761"/>
                  <a:pt x="19397" y="3878"/>
                  <a:pt x="19241" y="3254"/>
                </a:cubicBezTo>
                <a:cubicBezTo>
                  <a:pt x="19179" y="3005"/>
                  <a:pt x="18999" y="2930"/>
                  <a:pt x="18807" y="2930"/>
                </a:cubicBezTo>
                <a:cubicBezTo>
                  <a:pt x="18519" y="2930"/>
                  <a:pt x="18201" y="3098"/>
                  <a:pt x="18201" y="3098"/>
                </a:cubicBezTo>
                <a:cubicBezTo>
                  <a:pt x="18201" y="3098"/>
                  <a:pt x="18980" y="2058"/>
                  <a:pt x="18409" y="1641"/>
                </a:cubicBezTo>
                <a:cubicBezTo>
                  <a:pt x="18324" y="1580"/>
                  <a:pt x="18231" y="1554"/>
                  <a:pt x="18132" y="1554"/>
                </a:cubicBezTo>
                <a:cubicBezTo>
                  <a:pt x="17566" y="1554"/>
                  <a:pt x="16848" y="2422"/>
                  <a:pt x="16848" y="2422"/>
                </a:cubicBezTo>
                <a:cubicBezTo>
                  <a:pt x="16848" y="2422"/>
                  <a:pt x="17109" y="1330"/>
                  <a:pt x="16848" y="654"/>
                </a:cubicBezTo>
                <a:cubicBezTo>
                  <a:pt x="16787" y="494"/>
                  <a:pt x="16708" y="433"/>
                  <a:pt x="16623" y="433"/>
                </a:cubicBezTo>
                <a:cubicBezTo>
                  <a:pt x="16350" y="433"/>
                  <a:pt x="16017" y="1070"/>
                  <a:pt x="16017" y="1070"/>
                </a:cubicBezTo>
                <a:cubicBezTo>
                  <a:pt x="16017" y="1070"/>
                  <a:pt x="16121" y="290"/>
                  <a:pt x="15445" y="26"/>
                </a:cubicBezTo>
                <a:cubicBezTo>
                  <a:pt x="15401" y="8"/>
                  <a:pt x="15356" y="0"/>
                  <a:pt x="15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08;p56">
            <a:extLst>
              <a:ext uri="{FF2B5EF4-FFF2-40B4-BE49-F238E27FC236}">
                <a16:creationId xmlns:a16="http://schemas.microsoft.com/office/drawing/2014/main" xmlns="" id="{42B6067C-DBE0-88AA-C5AA-3C19498635CF}"/>
              </a:ext>
            </a:extLst>
          </p:cNvPr>
          <p:cNvGrpSpPr/>
          <p:nvPr/>
        </p:nvGrpSpPr>
        <p:grpSpPr>
          <a:xfrm>
            <a:off x="1240156" y="1327764"/>
            <a:ext cx="6640551" cy="3106608"/>
            <a:chOff x="1260013" y="631275"/>
            <a:chExt cx="6623713" cy="3734175"/>
          </a:xfrm>
        </p:grpSpPr>
        <p:sp>
          <p:nvSpPr>
            <p:cNvPr id="48" name="Google Shape;4909;p56">
              <a:extLst>
                <a:ext uri="{FF2B5EF4-FFF2-40B4-BE49-F238E27FC236}">
                  <a16:creationId xmlns:a16="http://schemas.microsoft.com/office/drawing/2014/main" xmlns="" id="{C79D1721-40C8-3377-C019-ED45286C5D15}"/>
                </a:ext>
              </a:extLst>
            </p:cNvPr>
            <p:cNvSpPr/>
            <p:nvPr/>
          </p:nvSpPr>
          <p:spPr>
            <a:xfrm>
              <a:off x="1372975" y="631275"/>
              <a:ext cx="6397800" cy="3330300"/>
            </a:xfrm>
            <a:prstGeom prst="round2SameRect">
              <a:avLst>
                <a:gd name="adj1" fmla="val 16667"/>
                <a:gd name="adj2" fmla="val 0"/>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910;p56">
              <a:extLst>
                <a:ext uri="{FF2B5EF4-FFF2-40B4-BE49-F238E27FC236}">
                  <a16:creationId xmlns:a16="http://schemas.microsoft.com/office/drawing/2014/main" xmlns="" id="{74E41A79-11C4-595D-596E-642055C51EB4}"/>
                </a:ext>
              </a:extLst>
            </p:cNvPr>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911;p56">
              <a:extLst>
                <a:ext uri="{FF2B5EF4-FFF2-40B4-BE49-F238E27FC236}">
                  <a16:creationId xmlns:a16="http://schemas.microsoft.com/office/drawing/2014/main" xmlns="" id="{6BADA7A3-C788-7210-6E68-3A55255BF451}"/>
                </a:ext>
              </a:extLst>
            </p:cNvPr>
            <p:cNvSpPr/>
            <p:nvPr/>
          </p:nvSpPr>
          <p:spPr>
            <a:xfrm>
              <a:off x="1544700" y="780225"/>
              <a:ext cx="6054600" cy="3181500"/>
            </a:xfrm>
            <a:prstGeom prst="round2SameRect">
              <a:avLst>
                <a:gd name="adj1" fmla="val 12823"/>
                <a:gd name="adj2" fmla="val 0"/>
              </a:avLst>
            </a:pr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912;p56">
              <a:extLst>
                <a:ext uri="{FF2B5EF4-FFF2-40B4-BE49-F238E27FC236}">
                  <a16:creationId xmlns:a16="http://schemas.microsoft.com/office/drawing/2014/main" xmlns="" id="{4AA834F9-910A-85A9-9A2F-2B3B7CD563D1}"/>
                </a:ext>
              </a:extLst>
            </p:cNvPr>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2" name="Google Shape;4913;p56">
              <a:extLst>
                <a:ext uri="{FF2B5EF4-FFF2-40B4-BE49-F238E27FC236}">
                  <a16:creationId xmlns:a16="http://schemas.microsoft.com/office/drawing/2014/main" xmlns="" id="{1D3636A9-89E9-130F-4AA1-828F0356F880}"/>
                </a:ext>
              </a:extLst>
            </p:cNvPr>
            <p:cNvGrpSpPr/>
            <p:nvPr/>
          </p:nvGrpSpPr>
          <p:grpSpPr>
            <a:xfrm>
              <a:off x="1260013" y="3960150"/>
              <a:ext cx="6623713" cy="405300"/>
              <a:chOff x="1260013" y="3960150"/>
              <a:chExt cx="6623713" cy="405300"/>
            </a:xfrm>
          </p:grpSpPr>
          <p:sp>
            <p:nvSpPr>
              <p:cNvPr id="53" name="Google Shape;4914;p56">
                <a:extLst>
                  <a:ext uri="{FF2B5EF4-FFF2-40B4-BE49-F238E27FC236}">
                    <a16:creationId xmlns:a16="http://schemas.microsoft.com/office/drawing/2014/main" xmlns="" id="{F6613360-DDBC-338F-39E9-CDFB6ED88C96}"/>
                  </a:ext>
                </a:extLst>
              </p:cNvPr>
              <p:cNvSpPr/>
              <p:nvPr/>
            </p:nvSpPr>
            <p:spPr>
              <a:xfrm>
                <a:off x="1260013" y="3960150"/>
                <a:ext cx="6623700" cy="405300"/>
              </a:xfrm>
              <a:prstGeom prst="roundRect">
                <a:avLst>
                  <a:gd name="adj" fmla="val 12636"/>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915;p56">
                <a:extLst>
                  <a:ext uri="{FF2B5EF4-FFF2-40B4-BE49-F238E27FC236}">
                    <a16:creationId xmlns:a16="http://schemas.microsoft.com/office/drawing/2014/main" xmlns="" id="{D7F5816A-B93C-C2CE-67E5-C0D3B3F9DE62}"/>
                  </a:ext>
                </a:extLst>
              </p:cNvPr>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916;p56">
                <a:extLst>
                  <a:ext uri="{FF2B5EF4-FFF2-40B4-BE49-F238E27FC236}">
                    <a16:creationId xmlns:a16="http://schemas.microsoft.com/office/drawing/2014/main" xmlns="" id="{F92BB219-8542-7314-DC88-EFDDCC610E13}"/>
                  </a:ext>
                </a:extLst>
              </p:cNvPr>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56" name="Google Shape;4919;p56">
            <a:extLst>
              <a:ext uri="{FF2B5EF4-FFF2-40B4-BE49-F238E27FC236}">
                <a16:creationId xmlns:a16="http://schemas.microsoft.com/office/drawing/2014/main" xmlns="" id="{B698504B-5C02-7721-A797-E3EDE4B588FF}"/>
              </a:ext>
            </a:extLst>
          </p:cNvPr>
          <p:cNvGrpSpPr/>
          <p:nvPr/>
        </p:nvGrpSpPr>
        <p:grpSpPr>
          <a:xfrm>
            <a:off x="7259157" y="2287308"/>
            <a:ext cx="1453881" cy="2965560"/>
            <a:chOff x="3916975" y="1390900"/>
            <a:chExt cx="1509919" cy="3176708"/>
          </a:xfrm>
        </p:grpSpPr>
        <p:sp>
          <p:nvSpPr>
            <p:cNvPr id="57" name="Google Shape;4920;p56">
              <a:extLst>
                <a:ext uri="{FF2B5EF4-FFF2-40B4-BE49-F238E27FC236}">
                  <a16:creationId xmlns:a16="http://schemas.microsoft.com/office/drawing/2014/main" xmlns="" id="{08FC5AA8-7F5D-FB65-C9B0-52BFE1C6E54B}"/>
                </a:ext>
              </a:extLst>
            </p:cNvPr>
            <p:cNvSpPr/>
            <p:nvPr/>
          </p:nvSpPr>
          <p:spPr>
            <a:xfrm>
              <a:off x="4057344" y="4238360"/>
              <a:ext cx="1369550" cy="329248"/>
            </a:xfrm>
            <a:custGeom>
              <a:avLst/>
              <a:gdLst/>
              <a:ahLst/>
              <a:cxnLst/>
              <a:rect l="l" t="t" r="r" b="b"/>
              <a:pathLst>
                <a:path w="54782" h="17439" extrusionOk="0">
                  <a:moveTo>
                    <a:pt x="27391" y="0"/>
                  </a:moveTo>
                  <a:cubicBezTo>
                    <a:pt x="12258" y="0"/>
                    <a:pt x="1" y="3903"/>
                    <a:pt x="1" y="8719"/>
                  </a:cubicBezTo>
                  <a:cubicBezTo>
                    <a:pt x="1" y="13536"/>
                    <a:pt x="12258" y="17439"/>
                    <a:pt x="27391" y="17439"/>
                  </a:cubicBezTo>
                  <a:cubicBezTo>
                    <a:pt x="42524" y="17439"/>
                    <a:pt x="54782" y="13536"/>
                    <a:pt x="54782" y="8719"/>
                  </a:cubicBezTo>
                  <a:cubicBezTo>
                    <a:pt x="54782" y="3903"/>
                    <a:pt x="42524" y="0"/>
                    <a:pt x="2739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921;p56">
              <a:extLst>
                <a:ext uri="{FF2B5EF4-FFF2-40B4-BE49-F238E27FC236}">
                  <a16:creationId xmlns:a16="http://schemas.microsoft.com/office/drawing/2014/main" xmlns="" id="{9580A61E-E412-0764-1E7F-E48BBE8C154F}"/>
                </a:ext>
              </a:extLst>
            </p:cNvPr>
            <p:cNvSpPr/>
            <p:nvPr/>
          </p:nvSpPr>
          <p:spPr>
            <a:xfrm>
              <a:off x="4335250" y="2408075"/>
              <a:ext cx="1021150" cy="984675"/>
            </a:xfrm>
            <a:custGeom>
              <a:avLst/>
              <a:gdLst/>
              <a:ahLst/>
              <a:cxnLst/>
              <a:rect l="l" t="t" r="r" b="b"/>
              <a:pathLst>
                <a:path w="40846" h="39387" extrusionOk="0">
                  <a:moveTo>
                    <a:pt x="15687" y="1"/>
                  </a:moveTo>
                  <a:cubicBezTo>
                    <a:pt x="7527" y="1"/>
                    <a:pt x="5251" y="4248"/>
                    <a:pt x="5251" y="4248"/>
                  </a:cubicBezTo>
                  <a:cubicBezTo>
                    <a:pt x="2900" y="7352"/>
                    <a:pt x="1" y="33966"/>
                    <a:pt x="3858" y="37436"/>
                  </a:cubicBezTo>
                  <a:cubicBezTo>
                    <a:pt x="5413" y="38842"/>
                    <a:pt x="9760" y="39386"/>
                    <a:pt x="14730" y="39386"/>
                  </a:cubicBezTo>
                  <a:cubicBezTo>
                    <a:pt x="22016" y="39386"/>
                    <a:pt x="30638" y="38218"/>
                    <a:pt x="33759" y="36888"/>
                  </a:cubicBezTo>
                  <a:cubicBezTo>
                    <a:pt x="39009" y="34628"/>
                    <a:pt x="35814" y="18605"/>
                    <a:pt x="35814" y="18605"/>
                  </a:cubicBezTo>
                  <a:lnTo>
                    <a:pt x="35814" y="18605"/>
                  </a:lnTo>
                  <a:cubicBezTo>
                    <a:pt x="36018" y="18612"/>
                    <a:pt x="36212" y="18615"/>
                    <a:pt x="36396" y="18615"/>
                  </a:cubicBezTo>
                  <a:cubicBezTo>
                    <a:pt x="40845" y="18615"/>
                    <a:pt x="39304" y="16537"/>
                    <a:pt x="37594" y="14565"/>
                  </a:cubicBezTo>
                  <a:cubicBezTo>
                    <a:pt x="35814" y="12510"/>
                    <a:pt x="34216" y="5937"/>
                    <a:pt x="32435" y="4248"/>
                  </a:cubicBezTo>
                  <a:cubicBezTo>
                    <a:pt x="30655" y="2559"/>
                    <a:pt x="28236" y="1075"/>
                    <a:pt x="18101" y="116"/>
                  </a:cubicBezTo>
                  <a:cubicBezTo>
                    <a:pt x="17244" y="37"/>
                    <a:pt x="16441" y="1"/>
                    <a:pt x="15687"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922;p56">
              <a:extLst>
                <a:ext uri="{FF2B5EF4-FFF2-40B4-BE49-F238E27FC236}">
                  <a16:creationId xmlns:a16="http://schemas.microsoft.com/office/drawing/2014/main" xmlns="" id="{6017B525-A174-F126-751D-55F3C7339133}"/>
                </a:ext>
              </a:extLst>
            </p:cNvPr>
            <p:cNvSpPr/>
            <p:nvPr/>
          </p:nvSpPr>
          <p:spPr>
            <a:xfrm>
              <a:off x="4335250" y="2463025"/>
              <a:ext cx="893075" cy="930025"/>
            </a:xfrm>
            <a:custGeom>
              <a:avLst/>
              <a:gdLst/>
              <a:ahLst/>
              <a:cxnLst/>
              <a:rect l="l" t="t" r="r" b="b"/>
              <a:pathLst>
                <a:path w="35723" h="37201" extrusionOk="0">
                  <a:moveTo>
                    <a:pt x="13799" y="1"/>
                  </a:moveTo>
                  <a:cubicBezTo>
                    <a:pt x="11133" y="1"/>
                    <a:pt x="8585" y="221"/>
                    <a:pt x="6734" y="429"/>
                  </a:cubicBezTo>
                  <a:cubicBezTo>
                    <a:pt x="5661" y="1296"/>
                    <a:pt x="5251" y="2050"/>
                    <a:pt x="5251" y="2050"/>
                  </a:cubicBezTo>
                  <a:cubicBezTo>
                    <a:pt x="2900" y="5154"/>
                    <a:pt x="1" y="31768"/>
                    <a:pt x="3858" y="35238"/>
                  </a:cubicBezTo>
                  <a:cubicBezTo>
                    <a:pt x="4223" y="35580"/>
                    <a:pt x="4748" y="35854"/>
                    <a:pt x="5410" y="36105"/>
                  </a:cubicBezTo>
                  <a:cubicBezTo>
                    <a:pt x="8309" y="36767"/>
                    <a:pt x="11642" y="37086"/>
                    <a:pt x="14974" y="37201"/>
                  </a:cubicBezTo>
                  <a:cubicBezTo>
                    <a:pt x="21502" y="37178"/>
                    <a:pt x="29080" y="36219"/>
                    <a:pt x="32732" y="35055"/>
                  </a:cubicBezTo>
                  <a:cubicBezTo>
                    <a:pt x="35722" y="30695"/>
                    <a:pt x="32002" y="13531"/>
                    <a:pt x="31317" y="8715"/>
                  </a:cubicBezTo>
                  <a:cubicBezTo>
                    <a:pt x="30564" y="3373"/>
                    <a:pt x="28236" y="2712"/>
                    <a:pt x="21388" y="840"/>
                  </a:cubicBezTo>
                  <a:cubicBezTo>
                    <a:pt x="19102" y="209"/>
                    <a:pt x="16395" y="1"/>
                    <a:pt x="137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923;p56">
              <a:extLst>
                <a:ext uri="{FF2B5EF4-FFF2-40B4-BE49-F238E27FC236}">
                  <a16:creationId xmlns:a16="http://schemas.microsoft.com/office/drawing/2014/main" xmlns="" id="{843EF3E3-205E-90CD-8996-2265F24E7870}"/>
                </a:ext>
              </a:extLst>
            </p:cNvPr>
            <p:cNvSpPr/>
            <p:nvPr/>
          </p:nvSpPr>
          <p:spPr>
            <a:xfrm>
              <a:off x="4837975" y="2523075"/>
              <a:ext cx="470225" cy="856275"/>
            </a:xfrm>
            <a:custGeom>
              <a:avLst/>
              <a:gdLst/>
              <a:ahLst/>
              <a:cxnLst/>
              <a:rect l="l" t="t" r="r" b="b"/>
              <a:pathLst>
                <a:path w="18809" h="34251" extrusionOk="0">
                  <a:moveTo>
                    <a:pt x="8739" y="1"/>
                  </a:moveTo>
                  <a:cubicBezTo>
                    <a:pt x="7493" y="1"/>
                    <a:pt x="6327" y="598"/>
                    <a:pt x="5365" y="2090"/>
                  </a:cubicBezTo>
                  <a:cubicBezTo>
                    <a:pt x="3813" y="4532"/>
                    <a:pt x="1" y="26285"/>
                    <a:pt x="2877" y="31786"/>
                  </a:cubicBezTo>
                  <a:cubicBezTo>
                    <a:pt x="3310" y="32630"/>
                    <a:pt x="3630" y="33452"/>
                    <a:pt x="3881" y="34251"/>
                  </a:cubicBezTo>
                  <a:cubicBezTo>
                    <a:pt x="4406" y="34205"/>
                    <a:pt x="4908" y="34137"/>
                    <a:pt x="5410" y="34068"/>
                  </a:cubicBezTo>
                  <a:lnTo>
                    <a:pt x="5456" y="34068"/>
                  </a:lnTo>
                  <a:cubicBezTo>
                    <a:pt x="5958" y="34000"/>
                    <a:pt x="6438" y="33931"/>
                    <a:pt x="6917" y="33863"/>
                  </a:cubicBezTo>
                  <a:lnTo>
                    <a:pt x="6963" y="33863"/>
                  </a:lnTo>
                  <a:cubicBezTo>
                    <a:pt x="7191" y="33817"/>
                    <a:pt x="7396" y="33794"/>
                    <a:pt x="7624" y="33749"/>
                  </a:cubicBezTo>
                  <a:lnTo>
                    <a:pt x="7670" y="33749"/>
                  </a:lnTo>
                  <a:cubicBezTo>
                    <a:pt x="8127" y="33680"/>
                    <a:pt x="8560" y="33589"/>
                    <a:pt x="8971" y="33520"/>
                  </a:cubicBezTo>
                  <a:cubicBezTo>
                    <a:pt x="8994" y="33520"/>
                    <a:pt x="9040" y="33520"/>
                    <a:pt x="9062" y="33497"/>
                  </a:cubicBezTo>
                  <a:cubicBezTo>
                    <a:pt x="9268" y="33475"/>
                    <a:pt x="9450" y="33429"/>
                    <a:pt x="9633" y="33383"/>
                  </a:cubicBezTo>
                  <a:lnTo>
                    <a:pt x="9679" y="33383"/>
                  </a:lnTo>
                  <a:cubicBezTo>
                    <a:pt x="9861" y="33338"/>
                    <a:pt x="10067" y="33315"/>
                    <a:pt x="10249" y="33269"/>
                  </a:cubicBezTo>
                  <a:cubicBezTo>
                    <a:pt x="10272" y="33269"/>
                    <a:pt x="10318" y="33246"/>
                    <a:pt x="10341" y="33246"/>
                  </a:cubicBezTo>
                  <a:cubicBezTo>
                    <a:pt x="10500" y="33201"/>
                    <a:pt x="10637" y="33178"/>
                    <a:pt x="10797" y="33155"/>
                  </a:cubicBezTo>
                  <a:cubicBezTo>
                    <a:pt x="10843" y="33132"/>
                    <a:pt x="10866" y="33132"/>
                    <a:pt x="10911" y="33109"/>
                  </a:cubicBezTo>
                  <a:cubicBezTo>
                    <a:pt x="11094" y="33087"/>
                    <a:pt x="11254" y="33041"/>
                    <a:pt x="11413" y="32995"/>
                  </a:cubicBezTo>
                  <a:lnTo>
                    <a:pt x="11436" y="32995"/>
                  </a:lnTo>
                  <a:cubicBezTo>
                    <a:pt x="11596" y="32950"/>
                    <a:pt x="11733" y="32904"/>
                    <a:pt x="11893" y="32881"/>
                  </a:cubicBezTo>
                  <a:cubicBezTo>
                    <a:pt x="11938" y="32858"/>
                    <a:pt x="11961" y="32858"/>
                    <a:pt x="12007" y="32836"/>
                  </a:cubicBezTo>
                  <a:cubicBezTo>
                    <a:pt x="12121" y="32813"/>
                    <a:pt x="12258" y="32767"/>
                    <a:pt x="12372" y="32744"/>
                  </a:cubicBezTo>
                  <a:cubicBezTo>
                    <a:pt x="12395" y="32721"/>
                    <a:pt x="12418" y="32721"/>
                    <a:pt x="12463" y="32699"/>
                  </a:cubicBezTo>
                  <a:cubicBezTo>
                    <a:pt x="12600" y="32676"/>
                    <a:pt x="12714" y="32630"/>
                    <a:pt x="12851" y="32584"/>
                  </a:cubicBezTo>
                  <a:cubicBezTo>
                    <a:pt x="12874" y="32562"/>
                    <a:pt x="12897" y="32562"/>
                    <a:pt x="12943" y="32562"/>
                  </a:cubicBezTo>
                  <a:cubicBezTo>
                    <a:pt x="13034" y="32516"/>
                    <a:pt x="13125" y="32493"/>
                    <a:pt x="13217" y="32448"/>
                  </a:cubicBezTo>
                  <a:cubicBezTo>
                    <a:pt x="13262" y="32448"/>
                    <a:pt x="13285" y="32425"/>
                    <a:pt x="13331" y="32402"/>
                  </a:cubicBezTo>
                  <a:cubicBezTo>
                    <a:pt x="13445" y="32379"/>
                    <a:pt x="13536" y="32333"/>
                    <a:pt x="13650" y="32288"/>
                  </a:cubicBezTo>
                  <a:cubicBezTo>
                    <a:pt x="13764" y="32242"/>
                    <a:pt x="13879" y="32174"/>
                    <a:pt x="13993" y="32105"/>
                  </a:cubicBezTo>
                  <a:cubicBezTo>
                    <a:pt x="14038" y="32082"/>
                    <a:pt x="14061" y="32059"/>
                    <a:pt x="14107" y="32037"/>
                  </a:cubicBezTo>
                  <a:cubicBezTo>
                    <a:pt x="14130" y="32037"/>
                    <a:pt x="14130" y="32014"/>
                    <a:pt x="14130" y="32014"/>
                  </a:cubicBezTo>
                  <a:cubicBezTo>
                    <a:pt x="15682" y="30987"/>
                    <a:pt x="16344" y="28613"/>
                    <a:pt x="16572" y="25897"/>
                  </a:cubicBezTo>
                  <a:cubicBezTo>
                    <a:pt x="16618" y="25531"/>
                    <a:pt x="16640" y="25166"/>
                    <a:pt x="16640" y="24801"/>
                  </a:cubicBezTo>
                  <a:cubicBezTo>
                    <a:pt x="16640" y="24755"/>
                    <a:pt x="16640" y="24687"/>
                    <a:pt x="16640" y="24618"/>
                  </a:cubicBezTo>
                  <a:cubicBezTo>
                    <a:pt x="16663" y="24322"/>
                    <a:pt x="16663" y="24002"/>
                    <a:pt x="16663" y="23683"/>
                  </a:cubicBezTo>
                  <a:cubicBezTo>
                    <a:pt x="16663" y="23591"/>
                    <a:pt x="16663" y="23500"/>
                    <a:pt x="16663" y="23409"/>
                  </a:cubicBezTo>
                  <a:cubicBezTo>
                    <a:pt x="16663" y="23089"/>
                    <a:pt x="16663" y="22770"/>
                    <a:pt x="16663" y="22473"/>
                  </a:cubicBezTo>
                  <a:cubicBezTo>
                    <a:pt x="16640" y="22404"/>
                    <a:pt x="16640" y="22359"/>
                    <a:pt x="16640" y="22313"/>
                  </a:cubicBezTo>
                  <a:cubicBezTo>
                    <a:pt x="16640" y="21948"/>
                    <a:pt x="16618" y="21583"/>
                    <a:pt x="16595" y="21217"/>
                  </a:cubicBezTo>
                  <a:cubicBezTo>
                    <a:pt x="16595" y="21217"/>
                    <a:pt x="16595" y="21195"/>
                    <a:pt x="16595" y="21172"/>
                  </a:cubicBezTo>
                  <a:cubicBezTo>
                    <a:pt x="16526" y="19916"/>
                    <a:pt x="16070" y="18547"/>
                    <a:pt x="16230" y="17292"/>
                  </a:cubicBezTo>
                  <a:cubicBezTo>
                    <a:pt x="15979" y="15351"/>
                    <a:pt x="15705" y="14005"/>
                    <a:pt x="15705" y="14005"/>
                  </a:cubicBezTo>
                  <a:lnTo>
                    <a:pt x="15705" y="14005"/>
                  </a:lnTo>
                  <a:cubicBezTo>
                    <a:pt x="15874" y="14009"/>
                    <a:pt x="16036" y="14012"/>
                    <a:pt x="16191" y="14012"/>
                  </a:cubicBezTo>
                  <a:cubicBezTo>
                    <a:pt x="17561" y="14012"/>
                    <a:pt x="18378" y="13833"/>
                    <a:pt x="18809" y="13525"/>
                  </a:cubicBezTo>
                  <a:cubicBezTo>
                    <a:pt x="18421" y="13092"/>
                    <a:pt x="17896" y="12681"/>
                    <a:pt x="17668" y="12407"/>
                  </a:cubicBezTo>
                  <a:cubicBezTo>
                    <a:pt x="16914" y="11494"/>
                    <a:pt x="16184" y="10604"/>
                    <a:pt x="15682" y="9531"/>
                  </a:cubicBezTo>
                  <a:cubicBezTo>
                    <a:pt x="14289" y="6541"/>
                    <a:pt x="14609" y="2364"/>
                    <a:pt x="11185" y="652"/>
                  </a:cubicBezTo>
                  <a:cubicBezTo>
                    <a:pt x="10359" y="243"/>
                    <a:pt x="9533" y="1"/>
                    <a:pt x="873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924;p56">
              <a:extLst>
                <a:ext uri="{FF2B5EF4-FFF2-40B4-BE49-F238E27FC236}">
                  <a16:creationId xmlns:a16="http://schemas.microsoft.com/office/drawing/2014/main" xmlns="" id="{718A75BF-1535-C284-5FAE-984547FA6AB6}"/>
                </a:ext>
              </a:extLst>
            </p:cNvPr>
            <p:cNvSpPr/>
            <p:nvPr/>
          </p:nvSpPr>
          <p:spPr>
            <a:xfrm>
              <a:off x="5141000" y="2554775"/>
              <a:ext cx="167200" cy="318600"/>
            </a:xfrm>
            <a:custGeom>
              <a:avLst/>
              <a:gdLst/>
              <a:ahLst/>
              <a:cxnLst/>
              <a:rect l="l" t="t" r="r" b="b"/>
              <a:pathLst>
                <a:path w="6688" h="12744" extrusionOk="0">
                  <a:moveTo>
                    <a:pt x="0" y="0"/>
                  </a:moveTo>
                  <a:cubicBezTo>
                    <a:pt x="1255" y="1666"/>
                    <a:pt x="2579" y="7030"/>
                    <a:pt x="2739" y="9130"/>
                  </a:cubicBezTo>
                  <a:cubicBezTo>
                    <a:pt x="2853" y="10523"/>
                    <a:pt x="3333" y="11892"/>
                    <a:pt x="3675" y="12737"/>
                  </a:cubicBezTo>
                  <a:cubicBezTo>
                    <a:pt x="3837" y="12741"/>
                    <a:pt x="3993" y="12744"/>
                    <a:pt x="4141" y="12744"/>
                  </a:cubicBezTo>
                  <a:cubicBezTo>
                    <a:pt x="5458" y="12744"/>
                    <a:pt x="6257" y="12565"/>
                    <a:pt x="6688" y="12257"/>
                  </a:cubicBezTo>
                  <a:cubicBezTo>
                    <a:pt x="6300" y="11824"/>
                    <a:pt x="5775" y="11413"/>
                    <a:pt x="5547" y="11139"/>
                  </a:cubicBezTo>
                  <a:cubicBezTo>
                    <a:pt x="4793" y="10226"/>
                    <a:pt x="4063" y="9336"/>
                    <a:pt x="3561" y="8263"/>
                  </a:cubicBezTo>
                  <a:cubicBezTo>
                    <a:pt x="2305" y="5592"/>
                    <a:pt x="2442" y="1963"/>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925;p56">
              <a:extLst>
                <a:ext uri="{FF2B5EF4-FFF2-40B4-BE49-F238E27FC236}">
                  <a16:creationId xmlns:a16="http://schemas.microsoft.com/office/drawing/2014/main" xmlns="" id="{979B62E2-2DA6-D5B3-3CBB-57C24C7D82D7}"/>
                </a:ext>
              </a:extLst>
            </p:cNvPr>
            <p:cNvSpPr/>
            <p:nvPr/>
          </p:nvSpPr>
          <p:spPr>
            <a:xfrm>
              <a:off x="5017150" y="2523600"/>
              <a:ext cx="279650" cy="334800"/>
            </a:xfrm>
            <a:custGeom>
              <a:avLst/>
              <a:gdLst/>
              <a:ahLst/>
              <a:cxnLst/>
              <a:rect l="l" t="t" r="r" b="b"/>
              <a:pathLst>
                <a:path w="11186" h="13392" extrusionOk="0">
                  <a:moveTo>
                    <a:pt x="88" y="0"/>
                  </a:moveTo>
                  <a:cubicBezTo>
                    <a:pt x="36" y="0"/>
                    <a:pt x="6" y="5"/>
                    <a:pt x="1" y="15"/>
                  </a:cubicBezTo>
                  <a:cubicBezTo>
                    <a:pt x="1" y="37"/>
                    <a:pt x="572" y="152"/>
                    <a:pt x="1439" y="334"/>
                  </a:cubicBezTo>
                  <a:cubicBezTo>
                    <a:pt x="2283" y="517"/>
                    <a:pt x="3470" y="745"/>
                    <a:pt x="4406" y="1384"/>
                  </a:cubicBezTo>
                  <a:cubicBezTo>
                    <a:pt x="5388" y="2000"/>
                    <a:pt x="5936" y="3028"/>
                    <a:pt x="6209" y="3849"/>
                  </a:cubicBezTo>
                  <a:cubicBezTo>
                    <a:pt x="6506" y="4671"/>
                    <a:pt x="6643" y="5242"/>
                    <a:pt x="6643" y="5242"/>
                  </a:cubicBezTo>
                  <a:cubicBezTo>
                    <a:pt x="6643" y="5242"/>
                    <a:pt x="6689" y="5379"/>
                    <a:pt x="6757" y="5607"/>
                  </a:cubicBezTo>
                  <a:cubicBezTo>
                    <a:pt x="6826" y="5858"/>
                    <a:pt x="6940" y="6223"/>
                    <a:pt x="7054" y="6634"/>
                  </a:cubicBezTo>
                  <a:cubicBezTo>
                    <a:pt x="7305" y="7478"/>
                    <a:pt x="7647" y="8620"/>
                    <a:pt x="8127" y="9715"/>
                  </a:cubicBezTo>
                  <a:cubicBezTo>
                    <a:pt x="8287" y="9966"/>
                    <a:pt x="8423" y="10240"/>
                    <a:pt x="8560" y="10491"/>
                  </a:cubicBezTo>
                  <a:lnTo>
                    <a:pt x="8652" y="10697"/>
                  </a:lnTo>
                  <a:lnTo>
                    <a:pt x="8789" y="10857"/>
                  </a:lnTo>
                  <a:cubicBezTo>
                    <a:pt x="8857" y="10971"/>
                    <a:pt x="8948" y="11085"/>
                    <a:pt x="9040" y="11199"/>
                  </a:cubicBezTo>
                  <a:cubicBezTo>
                    <a:pt x="9200" y="11450"/>
                    <a:pt x="9359" y="11656"/>
                    <a:pt x="9519" y="11838"/>
                  </a:cubicBezTo>
                  <a:cubicBezTo>
                    <a:pt x="9679" y="12044"/>
                    <a:pt x="9839" y="12226"/>
                    <a:pt x="9998" y="12386"/>
                  </a:cubicBezTo>
                  <a:cubicBezTo>
                    <a:pt x="10621" y="12986"/>
                    <a:pt x="11026" y="13391"/>
                    <a:pt x="11069" y="13391"/>
                  </a:cubicBezTo>
                  <a:cubicBezTo>
                    <a:pt x="11070" y="13391"/>
                    <a:pt x="11071" y="13391"/>
                    <a:pt x="11071" y="13390"/>
                  </a:cubicBezTo>
                  <a:cubicBezTo>
                    <a:pt x="11185" y="13299"/>
                    <a:pt x="9336" y="11724"/>
                    <a:pt x="8423" y="9578"/>
                  </a:cubicBezTo>
                  <a:cubicBezTo>
                    <a:pt x="7990" y="8506"/>
                    <a:pt x="7693" y="7364"/>
                    <a:pt x="7465" y="6520"/>
                  </a:cubicBezTo>
                  <a:cubicBezTo>
                    <a:pt x="7351" y="6109"/>
                    <a:pt x="7259" y="5744"/>
                    <a:pt x="7191" y="5493"/>
                  </a:cubicBezTo>
                  <a:cubicBezTo>
                    <a:pt x="7122" y="5242"/>
                    <a:pt x="7077" y="5105"/>
                    <a:pt x="7077" y="5105"/>
                  </a:cubicBezTo>
                  <a:cubicBezTo>
                    <a:pt x="7077" y="5105"/>
                    <a:pt x="6917" y="4534"/>
                    <a:pt x="6597" y="3712"/>
                  </a:cubicBezTo>
                  <a:cubicBezTo>
                    <a:pt x="6438" y="3279"/>
                    <a:pt x="6209" y="2799"/>
                    <a:pt x="5890" y="2343"/>
                  </a:cubicBezTo>
                  <a:cubicBezTo>
                    <a:pt x="5547" y="1863"/>
                    <a:pt x="5114" y="1430"/>
                    <a:pt x="4589" y="1110"/>
                  </a:cubicBezTo>
                  <a:cubicBezTo>
                    <a:pt x="3539" y="471"/>
                    <a:pt x="2329" y="289"/>
                    <a:pt x="1485" y="152"/>
                  </a:cubicBezTo>
                  <a:cubicBezTo>
                    <a:pt x="785" y="62"/>
                    <a:pt x="282" y="0"/>
                    <a:pt x="88"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926;p56">
              <a:extLst>
                <a:ext uri="{FF2B5EF4-FFF2-40B4-BE49-F238E27FC236}">
                  <a16:creationId xmlns:a16="http://schemas.microsoft.com/office/drawing/2014/main" xmlns="" id="{2A2693CB-4F04-CA9E-ED0C-D2A359812B23}"/>
                </a:ext>
              </a:extLst>
            </p:cNvPr>
            <p:cNvSpPr/>
            <p:nvPr/>
          </p:nvSpPr>
          <p:spPr>
            <a:xfrm>
              <a:off x="5127300" y="2742500"/>
              <a:ext cx="138100" cy="647150"/>
            </a:xfrm>
            <a:custGeom>
              <a:avLst/>
              <a:gdLst/>
              <a:ahLst/>
              <a:cxnLst/>
              <a:rect l="l" t="t" r="r" b="b"/>
              <a:pathLst>
                <a:path w="5524" h="25886" extrusionOk="0">
                  <a:moveTo>
                    <a:pt x="3424" y="1"/>
                  </a:moveTo>
                  <a:cubicBezTo>
                    <a:pt x="3401" y="1"/>
                    <a:pt x="3378" y="46"/>
                    <a:pt x="3333" y="138"/>
                  </a:cubicBezTo>
                  <a:cubicBezTo>
                    <a:pt x="3310" y="229"/>
                    <a:pt x="3219" y="366"/>
                    <a:pt x="3219" y="571"/>
                  </a:cubicBezTo>
                  <a:cubicBezTo>
                    <a:pt x="3127" y="937"/>
                    <a:pt x="3127" y="1507"/>
                    <a:pt x="3219" y="2146"/>
                  </a:cubicBezTo>
                  <a:cubicBezTo>
                    <a:pt x="3287" y="2808"/>
                    <a:pt x="3447" y="3539"/>
                    <a:pt x="3561" y="4338"/>
                  </a:cubicBezTo>
                  <a:cubicBezTo>
                    <a:pt x="3675" y="5136"/>
                    <a:pt x="3766" y="6004"/>
                    <a:pt x="3949" y="6848"/>
                  </a:cubicBezTo>
                  <a:cubicBezTo>
                    <a:pt x="4132" y="7693"/>
                    <a:pt x="4269" y="8537"/>
                    <a:pt x="4406" y="9336"/>
                  </a:cubicBezTo>
                  <a:cubicBezTo>
                    <a:pt x="4497" y="9724"/>
                    <a:pt x="4542" y="10112"/>
                    <a:pt x="4565" y="10478"/>
                  </a:cubicBezTo>
                  <a:cubicBezTo>
                    <a:pt x="4611" y="10843"/>
                    <a:pt x="4657" y="11185"/>
                    <a:pt x="4679" y="11505"/>
                  </a:cubicBezTo>
                  <a:cubicBezTo>
                    <a:pt x="4748" y="12144"/>
                    <a:pt x="4748" y="12669"/>
                    <a:pt x="4771" y="13057"/>
                  </a:cubicBezTo>
                  <a:cubicBezTo>
                    <a:pt x="4794" y="13422"/>
                    <a:pt x="4794" y="13627"/>
                    <a:pt x="4794" y="13627"/>
                  </a:cubicBezTo>
                  <a:cubicBezTo>
                    <a:pt x="4794" y="13627"/>
                    <a:pt x="4816" y="13673"/>
                    <a:pt x="4816" y="13787"/>
                  </a:cubicBezTo>
                  <a:cubicBezTo>
                    <a:pt x="4794" y="13878"/>
                    <a:pt x="4794" y="14038"/>
                    <a:pt x="4794" y="14221"/>
                  </a:cubicBezTo>
                  <a:cubicBezTo>
                    <a:pt x="4794" y="14586"/>
                    <a:pt x="4794" y="15111"/>
                    <a:pt x="4771" y="15750"/>
                  </a:cubicBezTo>
                  <a:cubicBezTo>
                    <a:pt x="4679" y="17051"/>
                    <a:pt x="4588" y="18763"/>
                    <a:pt x="3995" y="20361"/>
                  </a:cubicBezTo>
                  <a:cubicBezTo>
                    <a:pt x="3721" y="21137"/>
                    <a:pt x="3287" y="21890"/>
                    <a:pt x="2831" y="22552"/>
                  </a:cubicBezTo>
                  <a:cubicBezTo>
                    <a:pt x="2397" y="23191"/>
                    <a:pt x="1895" y="23762"/>
                    <a:pt x="1461" y="24241"/>
                  </a:cubicBezTo>
                  <a:cubicBezTo>
                    <a:pt x="594" y="25200"/>
                    <a:pt x="0" y="25839"/>
                    <a:pt x="46" y="25885"/>
                  </a:cubicBezTo>
                  <a:cubicBezTo>
                    <a:pt x="46" y="25885"/>
                    <a:pt x="47" y="25885"/>
                    <a:pt x="48" y="25885"/>
                  </a:cubicBezTo>
                  <a:cubicBezTo>
                    <a:pt x="94" y="25885"/>
                    <a:pt x="749" y="25320"/>
                    <a:pt x="1666" y="24447"/>
                  </a:cubicBezTo>
                  <a:cubicBezTo>
                    <a:pt x="2123" y="23990"/>
                    <a:pt x="2648" y="23419"/>
                    <a:pt x="3150" y="22780"/>
                  </a:cubicBezTo>
                  <a:cubicBezTo>
                    <a:pt x="3652" y="22118"/>
                    <a:pt x="4132" y="21365"/>
                    <a:pt x="4451" y="20543"/>
                  </a:cubicBezTo>
                  <a:cubicBezTo>
                    <a:pt x="5159" y="18877"/>
                    <a:pt x="5296" y="17097"/>
                    <a:pt x="5433" y="15819"/>
                  </a:cubicBezTo>
                  <a:cubicBezTo>
                    <a:pt x="5455" y="15157"/>
                    <a:pt x="5478" y="14609"/>
                    <a:pt x="5501" y="14221"/>
                  </a:cubicBezTo>
                  <a:cubicBezTo>
                    <a:pt x="5501" y="14038"/>
                    <a:pt x="5501" y="13878"/>
                    <a:pt x="5501" y="13764"/>
                  </a:cubicBezTo>
                  <a:cubicBezTo>
                    <a:pt x="5524" y="13673"/>
                    <a:pt x="5501" y="13605"/>
                    <a:pt x="5501" y="13605"/>
                  </a:cubicBezTo>
                  <a:cubicBezTo>
                    <a:pt x="5501" y="13605"/>
                    <a:pt x="5501" y="13399"/>
                    <a:pt x="5455" y="13011"/>
                  </a:cubicBezTo>
                  <a:cubicBezTo>
                    <a:pt x="5433" y="12646"/>
                    <a:pt x="5410" y="12098"/>
                    <a:pt x="5341" y="11436"/>
                  </a:cubicBezTo>
                  <a:cubicBezTo>
                    <a:pt x="5296" y="11117"/>
                    <a:pt x="5227" y="10774"/>
                    <a:pt x="5182" y="10386"/>
                  </a:cubicBezTo>
                  <a:cubicBezTo>
                    <a:pt x="5136" y="10021"/>
                    <a:pt x="5090" y="9633"/>
                    <a:pt x="4999" y="9222"/>
                  </a:cubicBezTo>
                  <a:cubicBezTo>
                    <a:pt x="4816" y="8423"/>
                    <a:pt x="4657" y="7579"/>
                    <a:pt x="4451" y="6757"/>
                  </a:cubicBezTo>
                  <a:cubicBezTo>
                    <a:pt x="4246" y="5912"/>
                    <a:pt x="4086" y="5068"/>
                    <a:pt x="3949" y="4269"/>
                  </a:cubicBezTo>
                  <a:cubicBezTo>
                    <a:pt x="3812" y="3470"/>
                    <a:pt x="3607" y="2740"/>
                    <a:pt x="3492" y="2101"/>
                  </a:cubicBezTo>
                  <a:cubicBezTo>
                    <a:pt x="3378" y="1484"/>
                    <a:pt x="3310" y="959"/>
                    <a:pt x="3356" y="594"/>
                  </a:cubicBezTo>
                  <a:cubicBezTo>
                    <a:pt x="3356" y="389"/>
                    <a:pt x="3401" y="252"/>
                    <a:pt x="3401" y="160"/>
                  </a:cubicBezTo>
                  <a:cubicBezTo>
                    <a:pt x="3424" y="69"/>
                    <a:pt x="3424" y="1"/>
                    <a:pt x="3424"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927;p56">
              <a:extLst>
                <a:ext uri="{FF2B5EF4-FFF2-40B4-BE49-F238E27FC236}">
                  <a16:creationId xmlns:a16="http://schemas.microsoft.com/office/drawing/2014/main" xmlns="" id="{6B246489-9DB5-A074-97A3-86BAAA7E5F83}"/>
                </a:ext>
              </a:extLst>
            </p:cNvPr>
            <p:cNvSpPr/>
            <p:nvPr/>
          </p:nvSpPr>
          <p:spPr>
            <a:xfrm>
              <a:off x="4181775" y="2553625"/>
              <a:ext cx="422275" cy="571275"/>
            </a:xfrm>
            <a:custGeom>
              <a:avLst/>
              <a:gdLst/>
              <a:ahLst/>
              <a:cxnLst/>
              <a:rect l="l" t="t" r="r" b="b"/>
              <a:pathLst>
                <a:path w="16891" h="22851" extrusionOk="0">
                  <a:moveTo>
                    <a:pt x="14471" y="1"/>
                  </a:moveTo>
                  <a:cubicBezTo>
                    <a:pt x="14471" y="1"/>
                    <a:pt x="11686" y="23"/>
                    <a:pt x="10317" y="4794"/>
                  </a:cubicBezTo>
                  <a:cubicBezTo>
                    <a:pt x="8947" y="9542"/>
                    <a:pt x="7943" y="16663"/>
                    <a:pt x="7943" y="16663"/>
                  </a:cubicBezTo>
                  <a:cubicBezTo>
                    <a:pt x="7943" y="16663"/>
                    <a:pt x="4405" y="14129"/>
                    <a:pt x="3264" y="12554"/>
                  </a:cubicBezTo>
                  <a:cubicBezTo>
                    <a:pt x="2926" y="12099"/>
                    <a:pt x="2433" y="11890"/>
                    <a:pt x="1938" y="11890"/>
                  </a:cubicBezTo>
                  <a:cubicBezTo>
                    <a:pt x="1091" y="11890"/>
                    <a:pt x="237" y="12500"/>
                    <a:pt x="137" y="13536"/>
                  </a:cubicBezTo>
                  <a:cubicBezTo>
                    <a:pt x="1" y="15165"/>
                    <a:pt x="3970" y="22850"/>
                    <a:pt x="8041" y="22850"/>
                  </a:cubicBezTo>
                  <a:cubicBezTo>
                    <a:pt x="8077" y="22850"/>
                    <a:pt x="8113" y="22850"/>
                    <a:pt x="8148" y="22849"/>
                  </a:cubicBezTo>
                  <a:cubicBezTo>
                    <a:pt x="12234" y="22689"/>
                    <a:pt x="14334" y="17690"/>
                    <a:pt x="15544" y="12007"/>
                  </a:cubicBezTo>
                  <a:cubicBezTo>
                    <a:pt x="16753" y="6323"/>
                    <a:pt x="16890" y="343"/>
                    <a:pt x="14471"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928;p56">
              <a:extLst>
                <a:ext uri="{FF2B5EF4-FFF2-40B4-BE49-F238E27FC236}">
                  <a16:creationId xmlns:a16="http://schemas.microsoft.com/office/drawing/2014/main" xmlns="" id="{F6744347-A360-DCB0-894E-6DBE2BC76293}"/>
                </a:ext>
              </a:extLst>
            </p:cNvPr>
            <p:cNvSpPr/>
            <p:nvPr/>
          </p:nvSpPr>
          <p:spPr>
            <a:xfrm>
              <a:off x="4269625" y="2743650"/>
              <a:ext cx="307025" cy="381275"/>
            </a:xfrm>
            <a:custGeom>
              <a:avLst/>
              <a:gdLst/>
              <a:ahLst/>
              <a:cxnLst/>
              <a:rect l="l" t="t" r="r" b="b"/>
              <a:pathLst>
                <a:path w="12281" h="15251" extrusionOk="0">
                  <a:moveTo>
                    <a:pt x="8281" y="0"/>
                  </a:moveTo>
                  <a:cubicBezTo>
                    <a:pt x="7444" y="0"/>
                    <a:pt x="6614" y="312"/>
                    <a:pt x="5935" y="685"/>
                  </a:cubicBezTo>
                  <a:cubicBezTo>
                    <a:pt x="5593" y="2214"/>
                    <a:pt x="5319" y="3744"/>
                    <a:pt x="5068" y="5090"/>
                  </a:cubicBezTo>
                  <a:cubicBezTo>
                    <a:pt x="6255" y="5319"/>
                    <a:pt x="7602" y="7715"/>
                    <a:pt x="6848" y="8788"/>
                  </a:cubicBezTo>
                  <a:cubicBezTo>
                    <a:pt x="6724" y="8954"/>
                    <a:pt x="6575" y="9025"/>
                    <a:pt x="6411" y="9025"/>
                  </a:cubicBezTo>
                  <a:cubicBezTo>
                    <a:pt x="5855" y="9025"/>
                    <a:pt x="5133" y="8208"/>
                    <a:pt x="4657" y="7556"/>
                  </a:cubicBezTo>
                  <a:cubicBezTo>
                    <a:pt x="4520" y="8491"/>
                    <a:pt x="4429" y="9062"/>
                    <a:pt x="4429" y="9062"/>
                  </a:cubicBezTo>
                  <a:cubicBezTo>
                    <a:pt x="4429" y="9062"/>
                    <a:pt x="2055" y="7350"/>
                    <a:pt x="571" y="5889"/>
                  </a:cubicBezTo>
                  <a:lnTo>
                    <a:pt x="1" y="6871"/>
                  </a:lnTo>
                  <a:cubicBezTo>
                    <a:pt x="1" y="6871"/>
                    <a:pt x="4885" y="10454"/>
                    <a:pt x="5410" y="12897"/>
                  </a:cubicBezTo>
                  <a:cubicBezTo>
                    <a:pt x="5615" y="13855"/>
                    <a:pt x="4831" y="14148"/>
                    <a:pt x="3798" y="14148"/>
                  </a:cubicBezTo>
                  <a:cubicBezTo>
                    <a:pt x="2986" y="14148"/>
                    <a:pt x="2019" y="13968"/>
                    <a:pt x="1256" y="13787"/>
                  </a:cubicBezTo>
                  <a:lnTo>
                    <a:pt x="1256" y="13787"/>
                  </a:lnTo>
                  <a:cubicBezTo>
                    <a:pt x="2290" y="14667"/>
                    <a:pt x="3388" y="15250"/>
                    <a:pt x="4509" y="15250"/>
                  </a:cubicBezTo>
                  <a:cubicBezTo>
                    <a:pt x="4550" y="15250"/>
                    <a:pt x="4592" y="15249"/>
                    <a:pt x="4634" y="15248"/>
                  </a:cubicBezTo>
                  <a:cubicBezTo>
                    <a:pt x="8720" y="15088"/>
                    <a:pt x="10820" y="10089"/>
                    <a:pt x="12030" y="4406"/>
                  </a:cubicBezTo>
                  <a:cubicBezTo>
                    <a:pt x="12121" y="3995"/>
                    <a:pt x="12212" y="3584"/>
                    <a:pt x="12281" y="3150"/>
                  </a:cubicBezTo>
                  <a:cubicBezTo>
                    <a:pt x="11710" y="2443"/>
                    <a:pt x="11162" y="1781"/>
                    <a:pt x="10706" y="1233"/>
                  </a:cubicBezTo>
                  <a:cubicBezTo>
                    <a:pt x="9992" y="323"/>
                    <a:pt x="9133" y="0"/>
                    <a:pt x="82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929;p56">
              <a:extLst>
                <a:ext uri="{FF2B5EF4-FFF2-40B4-BE49-F238E27FC236}">
                  <a16:creationId xmlns:a16="http://schemas.microsoft.com/office/drawing/2014/main" xmlns="" id="{8AD189AE-9D9A-13D9-62F5-4844F49A0EF2}"/>
                </a:ext>
              </a:extLst>
            </p:cNvPr>
            <p:cNvSpPr/>
            <p:nvPr/>
          </p:nvSpPr>
          <p:spPr>
            <a:xfrm>
              <a:off x="4370625" y="2963000"/>
              <a:ext cx="61650" cy="55275"/>
            </a:xfrm>
            <a:custGeom>
              <a:avLst/>
              <a:gdLst/>
              <a:ahLst/>
              <a:cxnLst/>
              <a:rect l="l" t="t" r="r" b="b"/>
              <a:pathLst>
                <a:path w="2466" h="2211" extrusionOk="0">
                  <a:moveTo>
                    <a:pt x="72" y="1"/>
                  </a:moveTo>
                  <a:cubicBezTo>
                    <a:pt x="58" y="1"/>
                    <a:pt x="50" y="5"/>
                    <a:pt x="47" y="14"/>
                  </a:cubicBezTo>
                  <a:cubicBezTo>
                    <a:pt x="1" y="60"/>
                    <a:pt x="298" y="334"/>
                    <a:pt x="594" y="608"/>
                  </a:cubicBezTo>
                  <a:cubicBezTo>
                    <a:pt x="891" y="904"/>
                    <a:pt x="1165" y="1201"/>
                    <a:pt x="1165" y="1201"/>
                  </a:cubicBezTo>
                  <a:cubicBezTo>
                    <a:pt x="1165" y="1201"/>
                    <a:pt x="1462" y="1452"/>
                    <a:pt x="1781" y="1703"/>
                  </a:cubicBezTo>
                  <a:cubicBezTo>
                    <a:pt x="2056" y="1957"/>
                    <a:pt x="2331" y="2210"/>
                    <a:pt x="2406" y="2210"/>
                  </a:cubicBezTo>
                  <a:cubicBezTo>
                    <a:pt x="2412" y="2210"/>
                    <a:pt x="2417" y="2209"/>
                    <a:pt x="2420" y="2205"/>
                  </a:cubicBezTo>
                  <a:cubicBezTo>
                    <a:pt x="2466" y="2182"/>
                    <a:pt x="2238" y="1817"/>
                    <a:pt x="1964" y="1498"/>
                  </a:cubicBezTo>
                  <a:cubicBezTo>
                    <a:pt x="1713" y="1178"/>
                    <a:pt x="1416" y="859"/>
                    <a:pt x="1416" y="859"/>
                  </a:cubicBezTo>
                  <a:cubicBezTo>
                    <a:pt x="1416" y="859"/>
                    <a:pt x="1096" y="608"/>
                    <a:pt x="777" y="356"/>
                  </a:cubicBezTo>
                  <a:cubicBezTo>
                    <a:pt x="461" y="179"/>
                    <a:pt x="161" y="1"/>
                    <a:pt x="7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930;p56">
              <a:extLst>
                <a:ext uri="{FF2B5EF4-FFF2-40B4-BE49-F238E27FC236}">
                  <a16:creationId xmlns:a16="http://schemas.microsoft.com/office/drawing/2014/main" xmlns="" id="{66358D9D-0B52-F0FF-D88A-513818EC1D8E}"/>
                </a:ext>
              </a:extLst>
            </p:cNvPr>
            <p:cNvSpPr/>
            <p:nvPr/>
          </p:nvSpPr>
          <p:spPr>
            <a:xfrm>
              <a:off x="4378625" y="2543850"/>
              <a:ext cx="233400" cy="366450"/>
            </a:xfrm>
            <a:custGeom>
              <a:avLst/>
              <a:gdLst/>
              <a:ahLst/>
              <a:cxnLst/>
              <a:rect l="l" t="t" r="r" b="b"/>
              <a:pathLst>
                <a:path w="9336" h="14658" extrusionOk="0">
                  <a:moveTo>
                    <a:pt x="6586" y="1"/>
                  </a:moveTo>
                  <a:cubicBezTo>
                    <a:pt x="5554" y="1"/>
                    <a:pt x="4517" y="537"/>
                    <a:pt x="3881" y="1305"/>
                  </a:cubicBezTo>
                  <a:cubicBezTo>
                    <a:pt x="2968" y="2423"/>
                    <a:pt x="2214" y="3793"/>
                    <a:pt x="1758" y="5162"/>
                  </a:cubicBezTo>
                  <a:cubicBezTo>
                    <a:pt x="1096" y="7262"/>
                    <a:pt x="480" y="9796"/>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36" y="1510"/>
                    <a:pt x="8172" y="574"/>
                  </a:cubicBezTo>
                  <a:cubicBezTo>
                    <a:pt x="7738" y="209"/>
                    <a:pt x="7236" y="49"/>
                    <a:pt x="6711" y="4"/>
                  </a:cubicBezTo>
                  <a:cubicBezTo>
                    <a:pt x="6669" y="2"/>
                    <a:pt x="6628" y="1"/>
                    <a:pt x="658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931;p56">
              <a:extLst>
                <a:ext uri="{FF2B5EF4-FFF2-40B4-BE49-F238E27FC236}">
                  <a16:creationId xmlns:a16="http://schemas.microsoft.com/office/drawing/2014/main" xmlns="" id="{6AB9E4E1-BCF5-E1CD-0570-9D1A69DF9B11}"/>
                </a:ext>
              </a:extLst>
            </p:cNvPr>
            <p:cNvSpPr/>
            <p:nvPr/>
          </p:nvSpPr>
          <p:spPr>
            <a:xfrm>
              <a:off x="4391175" y="2807550"/>
              <a:ext cx="121575" cy="29325"/>
            </a:xfrm>
            <a:custGeom>
              <a:avLst/>
              <a:gdLst/>
              <a:ahLst/>
              <a:cxnLst/>
              <a:rect l="l" t="t" r="r" b="b"/>
              <a:pathLst>
                <a:path w="4863" h="1173" extrusionOk="0">
                  <a:moveTo>
                    <a:pt x="1256" y="1"/>
                  </a:moveTo>
                  <a:cubicBezTo>
                    <a:pt x="617" y="1"/>
                    <a:pt x="1" y="24"/>
                    <a:pt x="1" y="69"/>
                  </a:cubicBezTo>
                  <a:cubicBezTo>
                    <a:pt x="1" y="138"/>
                    <a:pt x="617" y="229"/>
                    <a:pt x="1233" y="320"/>
                  </a:cubicBezTo>
                  <a:cubicBezTo>
                    <a:pt x="1827" y="457"/>
                    <a:pt x="2420" y="617"/>
                    <a:pt x="2420" y="617"/>
                  </a:cubicBezTo>
                  <a:cubicBezTo>
                    <a:pt x="2420" y="617"/>
                    <a:pt x="3036" y="754"/>
                    <a:pt x="3630" y="891"/>
                  </a:cubicBezTo>
                  <a:cubicBezTo>
                    <a:pt x="4153" y="1032"/>
                    <a:pt x="4694" y="1173"/>
                    <a:pt x="4830" y="1173"/>
                  </a:cubicBezTo>
                  <a:cubicBezTo>
                    <a:pt x="4849" y="1173"/>
                    <a:pt x="4860" y="1170"/>
                    <a:pt x="4862" y="1165"/>
                  </a:cubicBezTo>
                  <a:cubicBezTo>
                    <a:pt x="4862" y="1119"/>
                    <a:pt x="4292" y="845"/>
                    <a:pt x="3721" y="594"/>
                  </a:cubicBezTo>
                  <a:cubicBezTo>
                    <a:pt x="3105" y="389"/>
                    <a:pt x="2511" y="183"/>
                    <a:pt x="2511" y="183"/>
                  </a:cubicBezTo>
                  <a:cubicBezTo>
                    <a:pt x="2511" y="183"/>
                    <a:pt x="1872" y="92"/>
                    <a:pt x="125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932;p56">
              <a:extLst>
                <a:ext uri="{FF2B5EF4-FFF2-40B4-BE49-F238E27FC236}">
                  <a16:creationId xmlns:a16="http://schemas.microsoft.com/office/drawing/2014/main" xmlns="" id="{FC7CE017-1D1B-8C56-5775-A83CCF69A869}"/>
                </a:ext>
              </a:extLst>
            </p:cNvPr>
            <p:cNvSpPr/>
            <p:nvPr/>
          </p:nvSpPr>
          <p:spPr>
            <a:xfrm>
              <a:off x="4378625" y="2543850"/>
              <a:ext cx="233975" cy="366450"/>
            </a:xfrm>
            <a:custGeom>
              <a:avLst/>
              <a:gdLst/>
              <a:ahLst/>
              <a:cxnLst/>
              <a:rect l="l" t="t" r="r" b="b"/>
              <a:pathLst>
                <a:path w="9359" h="14658" extrusionOk="0">
                  <a:moveTo>
                    <a:pt x="6584" y="1"/>
                  </a:moveTo>
                  <a:cubicBezTo>
                    <a:pt x="5621" y="1"/>
                    <a:pt x="4651" y="490"/>
                    <a:pt x="3995" y="1168"/>
                  </a:cubicBezTo>
                  <a:cubicBezTo>
                    <a:pt x="4155" y="1396"/>
                    <a:pt x="4223" y="1647"/>
                    <a:pt x="4155" y="1898"/>
                  </a:cubicBezTo>
                  <a:cubicBezTo>
                    <a:pt x="3926" y="2902"/>
                    <a:pt x="3196" y="8654"/>
                    <a:pt x="2169" y="9316"/>
                  </a:cubicBezTo>
                  <a:cubicBezTo>
                    <a:pt x="2022" y="9411"/>
                    <a:pt x="1867" y="9453"/>
                    <a:pt x="1707" y="9453"/>
                  </a:cubicBezTo>
                  <a:cubicBezTo>
                    <a:pt x="1368" y="9453"/>
                    <a:pt x="1011" y="9268"/>
                    <a:pt x="685" y="9020"/>
                  </a:cubicBezTo>
                  <a:cubicBezTo>
                    <a:pt x="548" y="9613"/>
                    <a:pt x="411" y="10206"/>
                    <a:pt x="274" y="10800"/>
                  </a:cubicBezTo>
                  <a:cubicBezTo>
                    <a:pt x="1256" y="11097"/>
                    <a:pt x="2694" y="11599"/>
                    <a:pt x="2808" y="12055"/>
                  </a:cubicBezTo>
                  <a:cubicBezTo>
                    <a:pt x="2847" y="12236"/>
                    <a:pt x="2654" y="12303"/>
                    <a:pt x="2341" y="12303"/>
                  </a:cubicBezTo>
                  <a:cubicBezTo>
                    <a:pt x="1746" y="12303"/>
                    <a:pt x="719" y="12060"/>
                    <a:pt x="46" y="11895"/>
                  </a:cubicBezTo>
                  <a:cubicBezTo>
                    <a:pt x="23" y="11941"/>
                    <a:pt x="23" y="11987"/>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59" y="1510"/>
                    <a:pt x="8172" y="574"/>
                  </a:cubicBezTo>
                  <a:cubicBezTo>
                    <a:pt x="7738" y="209"/>
                    <a:pt x="7236" y="49"/>
                    <a:pt x="6711" y="4"/>
                  </a:cubicBezTo>
                  <a:cubicBezTo>
                    <a:pt x="6669" y="2"/>
                    <a:pt x="6626" y="1"/>
                    <a:pt x="658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933;p56">
              <a:extLst>
                <a:ext uri="{FF2B5EF4-FFF2-40B4-BE49-F238E27FC236}">
                  <a16:creationId xmlns:a16="http://schemas.microsoft.com/office/drawing/2014/main" xmlns="" id="{1775B539-A019-31EE-E4C4-FED0EED13DD1}"/>
                </a:ext>
              </a:extLst>
            </p:cNvPr>
            <p:cNvSpPr/>
            <p:nvPr/>
          </p:nvSpPr>
          <p:spPr>
            <a:xfrm>
              <a:off x="4421425" y="2682025"/>
              <a:ext cx="23975" cy="45100"/>
            </a:xfrm>
            <a:custGeom>
              <a:avLst/>
              <a:gdLst/>
              <a:ahLst/>
              <a:cxnLst/>
              <a:rect l="l" t="t" r="r" b="b"/>
              <a:pathLst>
                <a:path w="959" h="1804" extrusionOk="0">
                  <a:moveTo>
                    <a:pt x="594" y="0"/>
                  </a:moveTo>
                  <a:cubicBezTo>
                    <a:pt x="366" y="0"/>
                    <a:pt x="137" y="411"/>
                    <a:pt x="69" y="913"/>
                  </a:cubicBezTo>
                  <a:cubicBezTo>
                    <a:pt x="0" y="1415"/>
                    <a:pt x="137" y="1803"/>
                    <a:pt x="366" y="1803"/>
                  </a:cubicBezTo>
                  <a:cubicBezTo>
                    <a:pt x="594" y="1803"/>
                    <a:pt x="845" y="1393"/>
                    <a:pt x="913" y="890"/>
                  </a:cubicBezTo>
                  <a:cubicBezTo>
                    <a:pt x="959" y="388"/>
                    <a:pt x="822" y="0"/>
                    <a:pt x="59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934;p56">
              <a:extLst>
                <a:ext uri="{FF2B5EF4-FFF2-40B4-BE49-F238E27FC236}">
                  <a16:creationId xmlns:a16="http://schemas.microsoft.com/office/drawing/2014/main" xmlns="" id="{4E06D616-2DE5-48F9-AC2D-5DC50A3B2CDD}"/>
                </a:ext>
              </a:extLst>
            </p:cNvPr>
            <p:cNvSpPr/>
            <p:nvPr/>
          </p:nvSpPr>
          <p:spPr>
            <a:xfrm>
              <a:off x="4434550" y="2634075"/>
              <a:ext cx="17700" cy="32550"/>
            </a:xfrm>
            <a:custGeom>
              <a:avLst/>
              <a:gdLst/>
              <a:ahLst/>
              <a:cxnLst/>
              <a:rect l="l" t="t" r="r" b="b"/>
              <a:pathLst>
                <a:path w="708" h="1302" extrusionOk="0">
                  <a:moveTo>
                    <a:pt x="434" y="1"/>
                  </a:moveTo>
                  <a:cubicBezTo>
                    <a:pt x="274" y="24"/>
                    <a:pt x="92" y="320"/>
                    <a:pt x="46" y="663"/>
                  </a:cubicBezTo>
                  <a:cubicBezTo>
                    <a:pt x="0" y="1028"/>
                    <a:pt x="114" y="1302"/>
                    <a:pt x="274" y="1302"/>
                  </a:cubicBezTo>
                  <a:cubicBezTo>
                    <a:pt x="434" y="1302"/>
                    <a:pt x="617" y="1005"/>
                    <a:pt x="662" y="640"/>
                  </a:cubicBezTo>
                  <a:cubicBezTo>
                    <a:pt x="708" y="298"/>
                    <a:pt x="594" y="1"/>
                    <a:pt x="43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935;p56">
              <a:extLst>
                <a:ext uri="{FF2B5EF4-FFF2-40B4-BE49-F238E27FC236}">
                  <a16:creationId xmlns:a16="http://schemas.microsoft.com/office/drawing/2014/main" xmlns="" id="{6B64C611-3B17-6C5F-1097-8756943E4F39}"/>
                </a:ext>
              </a:extLst>
            </p:cNvPr>
            <p:cNvSpPr/>
            <p:nvPr/>
          </p:nvSpPr>
          <p:spPr>
            <a:xfrm>
              <a:off x="4245675" y="2491800"/>
              <a:ext cx="431975" cy="750250"/>
            </a:xfrm>
            <a:custGeom>
              <a:avLst/>
              <a:gdLst/>
              <a:ahLst/>
              <a:cxnLst/>
              <a:rect l="l" t="t" r="r" b="b"/>
              <a:pathLst>
                <a:path w="17279" h="30010" extrusionOk="0">
                  <a:moveTo>
                    <a:pt x="10559" y="0"/>
                  </a:moveTo>
                  <a:cubicBezTo>
                    <a:pt x="5971" y="0"/>
                    <a:pt x="2141" y="3710"/>
                    <a:pt x="799" y="11284"/>
                  </a:cubicBezTo>
                  <a:cubicBezTo>
                    <a:pt x="0" y="15849"/>
                    <a:pt x="799" y="19592"/>
                    <a:pt x="2625" y="23724"/>
                  </a:cubicBezTo>
                  <a:cubicBezTo>
                    <a:pt x="3013" y="24614"/>
                    <a:pt x="3972" y="25481"/>
                    <a:pt x="4565" y="26235"/>
                  </a:cubicBezTo>
                  <a:cubicBezTo>
                    <a:pt x="6399" y="28511"/>
                    <a:pt x="9090" y="30009"/>
                    <a:pt x="12062" y="30009"/>
                  </a:cubicBezTo>
                  <a:cubicBezTo>
                    <a:pt x="12308" y="30009"/>
                    <a:pt x="12556" y="29999"/>
                    <a:pt x="12805" y="29978"/>
                  </a:cubicBezTo>
                  <a:cubicBezTo>
                    <a:pt x="17279" y="29590"/>
                    <a:pt x="17188" y="26668"/>
                    <a:pt x="17188" y="26668"/>
                  </a:cubicBezTo>
                  <a:lnTo>
                    <a:pt x="14312" y="26486"/>
                  </a:lnTo>
                  <a:cubicBezTo>
                    <a:pt x="13876" y="26560"/>
                    <a:pt x="13460" y="26594"/>
                    <a:pt x="13063" y="26594"/>
                  </a:cubicBezTo>
                  <a:cubicBezTo>
                    <a:pt x="8940" y="26594"/>
                    <a:pt x="6871" y="22948"/>
                    <a:pt x="6871" y="22948"/>
                  </a:cubicBezTo>
                  <a:cubicBezTo>
                    <a:pt x="3492" y="17721"/>
                    <a:pt x="4816" y="8340"/>
                    <a:pt x="7236" y="4756"/>
                  </a:cubicBezTo>
                  <a:cubicBezTo>
                    <a:pt x="9016" y="2154"/>
                    <a:pt x="10431" y="1812"/>
                    <a:pt x="11504" y="1127"/>
                  </a:cubicBezTo>
                  <a:cubicBezTo>
                    <a:pt x="12691" y="944"/>
                    <a:pt x="13262" y="1013"/>
                    <a:pt x="13992" y="648"/>
                  </a:cubicBezTo>
                  <a:cubicBezTo>
                    <a:pt x="12820" y="217"/>
                    <a:pt x="11667" y="0"/>
                    <a:pt x="10559"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936;p56">
              <a:extLst>
                <a:ext uri="{FF2B5EF4-FFF2-40B4-BE49-F238E27FC236}">
                  <a16:creationId xmlns:a16="http://schemas.microsoft.com/office/drawing/2014/main" xmlns="" id="{B91DBA40-06A4-0CA7-9B84-4934340051A6}"/>
                </a:ext>
              </a:extLst>
            </p:cNvPr>
            <p:cNvSpPr/>
            <p:nvPr/>
          </p:nvSpPr>
          <p:spPr>
            <a:xfrm>
              <a:off x="4321550" y="2520525"/>
              <a:ext cx="354400" cy="684925"/>
            </a:xfrm>
            <a:custGeom>
              <a:avLst/>
              <a:gdLst/>
              <a:ahLst/>
              <a:cxnLst/>
              <a:rect l="l" t="t" r="r" b="b"/>
              <a:pathLst>
                <a:path w="14176" h="27397" extrusionOk="0">
                  <a:moveTo>
                    <a:pt x="8446" y="1"/>
                  </a:moveTo>
                  <a:lnTo>
                    <a:pt x="8446" y="1"/>
                  </a:lnTo>
                  <a:cubicBezTo>
                    <a:pt x="4771" y="480"/>
                    <a:pt x="1873" y="3858"/>
                    <a:pt x="754" y="10249"/>
                  </a:cubicBezTo>
                  <a:cubicBezTo>
                    <a:pt x="1" y="14426"/>
                    <a:pt x="891" y="17919"/>
                    <a:pt x="2557" y="21708"/>
                  </a:cubicBezTo>
                  <a:cubicBezTo>
                    <a:pt x="2900" y="22506"/>
                    <a:pt x="3379" y="23260"/>
                    <a:pt x="3904" y="23944"/>
                  </a:cubicBezTo>
                  <a:cubicBezTo>
                    <a:pt x="5590" y="26031"/>
                    <a:pt x="8054" y="27397"/>
                    <a:pt x="10775" y="27397"/>
                  </a:cubicBezTo>
                  <a:cubicBezTo>
                    <a:pt x="11001" y="27397"/>
                    <a:pt x="11230" y="27387"/>
                    <a:pt x="11459" y="27368"/>
                  </a:cubicBezTo>
                  <a:cubicBezTo>
                    <a:pt x="12464" y="27277"/>
                    <a:pt x="13240" y="27049"/>
                    <a:pt x="13810" y="26752"/>
                  </a:cubicBezTo>
                  <a:cubicBezTo>
                    <a:pt x="14175" y="26090"/>
                    <a:pt x="14153" y="25519"/>
                    <a:pt x="14153" y="25519"/>
                  </a:cubicBezTo>
                  <a:lnTo>
                    <a:pt x="11277" y="25337"/>
                  </a:lnTo>
                  <a:cubicBezTo>
                    <a:pt x="10841" y="25411"/>
                    <a:pt x="10425" y="25445"/>
                    <a:pt x="10028" y="25445"/>
                  </a:cubicBezTo>
                  <a:cubicBezTo>
                    <a:pt x="5905" y="25445"/>
                    <a:pt x="3836" y="21799"/>
                    <a:pt x="3836" y="21799"/>
                  </a:cubicBezTo>
                  <a:cubicBezTo>
                    <a:pt x="457" y="16572"/>
                    <a:pt x="1781" y="7191"/>
                    <a:pt x="4201" y="3607"/>
                  </a:cubicBezTo>
                  <a:cubicBezTo>
                    <a:pt x="5981" y="1005"/>
                    <a:pt x="7396" y="663"/>
                    <a:pt x="844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937;p56">
              <a:extLst>
                <a:ext uri="{FF2B5EF4-FFF2-40B4-BE49-F238E27FC236}">
                  <a16:creationId xmlns:a16="http://schemas.microsoft.com/office/drawing/2014/main" xmlns="" id="{59C0F7B0-82A5-B39B-7D3E-72141F91A0A2}"/>
                </a:ext>
              </a:extLst>
            </p:cNvPr>
            <p:cNvSpPr/>
            <p:nvPr/>
          </p:nvSpPr>
          <p:spPr>
            <a:xfrm>
              <a:off x="4346675" y="2536375"/>
              <a:ext cx="199750" cy="612525"/>
            </a:xfrm>
            <a:custGeom>
              <a:avLst/>
              <a:gdLst/>
              <a:ahLst/>
              <a:cxnLst/>
              <a:rect l="l" t="t" r="r" b="b"/>
              <a:pathLst>
                <a:path w="7990" h="24501" extrusionOk="0">
                  <a:moveTo>
                    <a:pt x="7010" y="1"/>
                  </a:moveTo>
                  <a:cubicBezTo>
                    <a:pt x="6629" y="1"/>
                    <a:pt x="6151" y="83"/>
                    <a:pt x="5661" y="303"/>
                  </a:cubicBezTo>
                  <a:cubicBezTo>
                    <a:pt x="4999" y="622"/>
                    <a:pt x="4337" y="1147"/>
                    <a:pt x="3721" y="1809"/>
                  </a:cubicBezTo>
                  <a:cubicBezTo>
                    <a:pt x="3127" y="2471"/>
                    <a:pt x="2579" y="3247"/>
                    <a:pt x="2123" y="4069"/>
                  </a:cubicBezTo>
                  <a:cubicBezTo>
                    <a:pt x="1644" y="4890"/>
                    <a:pt x="1256" y="5758"/>
                    <a:pt x="982" y="6625"/>
                  </a:cubicBezTo>
                  <a:cubicBezTo>
                    <a:pt x="753" y="7492"/>
                    <a:pt x="548" y="8291"/>
                    <a:pt x="434" y="8976"/>
                  </a:cubicBezTo>
                  <a:cubicBezTo>
                    <a:pt x="274" y="9661"/>
                    <a:pt x="206" y="10254"/>
                    <a:pt x="137" y="10665"/>
                  </a:cubicBezTo>
                  <a:cubicBezTo>
                    <a:pt x="114" y="10871"/>
                    <a:pt x="92" y="11030"/>
                    <a:pt x="92" y="11145"/>
                  </a:cubicBezTo>
                  <a:cubicBezTo>
                    <a:pt x="92" y="11259"/>
                    <a:pt x="69" y="11304"/>
                    <a:pt x="69" y="11304"/>
                  </a:cubicBezTo>
                  <a:cubicBezTo>
                    <a:pt x="69" y="11304"/>
                    <a:pt x="69" y="11555"/>
                    <a:pt x="46" y="11966"/>
                  </a:cubicBezTo>
                  <a:cubicBezTo>
                    <a:pt x="0" y="12377"/>
                    <a:pt x="23" y="12971"/>
                    <a:pt x="46" y="13701"/>
                  </a:cubicBezTo>
                  <a:cubicBezTo>
                    <a:pt x="114" y="14409"/>
                    <a:pt x="160" y="15253"/>
                    <a:pt x="388" y="16120"/>
                  </a:cubicBezTo>
                  <a:cubicBezTo>
                    <a:pt x="434" y="16326"/>
                    <a:pt x="480" y="16554"/>
                    <a:pt x="548" y="16782"/>
                  </a:cubicBezTo>
                  <a:cubicBezTo>
                    <a:pt x="616" y="16988"/>
                    <a:pt x="685" y="17216"/>
                    <a:pt x="753" y="17444"/>
                  </a:cubicBezTo>
                  <a:cubicBezTo>
                    <a:pt x="845" y="17673"/>
                    <a:pt x="913" y="17901"/>
                    <a:pt x="982" y="18106"/>
                  </a:cubicBezTo>
                  <a:lnTo>
                    <a:pt x="1278" y="18768"/>
                  </a:lnTo>
                  <a:cubicBezTo>
                    <a:pt x="2032" y="20503"/>
                    <a:pt x="3127" y="22101"/>
                    <a:pt x="4132" y="23082"/>
                  </a:cubicBezTo>
                  <a:cubicBezTo>
                    <a:pt x="4360" y="23356"/>
                    <a:pt x="4634" y="23539"/>
                    <a:pt x="4862" y="23744"/>
                  </a:cubicBezTo>
                  <a:cubicBezTo>
                    <a:pt x="4953" y="23835"/>
                    <a:pt x="5067" y="23927"/>
                    <a:pt x="5159" y="23995"/>
                  </a:cubicBezTo>
                  <a:cubicBezTo>
                    <a:pt x="5273" y="24064"/>
                    <a:pt x="5364" y="24132"/>
                    <a:pt x="5455" y="24178"/>
                  </a:cubicBezTo>
                  <a:cubicBezTo>
                    <a:pt x="5769" y="24387"/>
                    <a:pt x="5968" y="24500"/>
                    <a:pt x="6017" y="24500"/>
                  </a:cubicBezTo>
                  <a:cubicBezTo>
                    <a:pt x="6021" y="24500"/>
                    <a:pt x="6024" y="24499"/>
                    <a:pt x="6026" y="24497"/>
                  </a:cubicBezTo>
                  <a:cubicBezTo>
                    <a:pt x="6049" y="24429"/>
                    <a:pt x="5250" y="23927"/>
                    <a:pt x="4337" y="22900"/>
                  </a:cubicBezTo>
                  <a:cubicBezTo>
                    <a:pt x="3401" y="21872"/>
                    <a:pt x="2420" y="20275"/>
                    <a:pt x="1735" y="18563"/>
                  </a:cubicBezTo>
                  <a:lnTo>
                    <a:pt x="1484" y="17924"/>
                  </a:lnTo>
                  <a:cubicBezTo>
                    <a:pt x="1415" y="17718"/>
                    <a:pt x="1347" y="17490"/>
                    <a:pt x="1278" y="17285"/>
                  </a:cubicBezTo>
                  <a:cubicBezTo>
                    <a:pt x="1210" y="17056"/>
                    <a:pt x="1164" y="16851"/>
                    <a:pt x="1096" y="16623"/>
                  </a:cubicBezTo>
                  <a:cubicBezTo>
                    <a:pt x="1027" y="16417"/>
                    <a:pt x="1005" y="16212"/>
                    <a:pt x="959" y="15983"/>
                  </a:cubicBezTo>
                  <a:cubicBezTo>
                    <a:pt x="776" y="15162"/>
                    <a:pt x="731" y="14340"/>
                    <a:pt x="685" y="13655"/>
                  </a:cubicBezTo>
                  <a:cubicBezTo>
                    <a:pt x="708" y="12971"/>
                    <a:pt x="685" y="12400"/>
                    <a:pt x="731" y="12012"/>
                  </a:cubicBezTo>
                  <a:cubicBezTo>
                    <a:pt x="753" y="11601"/>
                    <a:pt x="776" y="11373"/>
                    <a:pt x="776" y="11373"/>
                  </a:cubicBezTo>
                  <a:cubicBezTo>
                    <a:pt x="776" y="11373"/>
                    <a:pt x="776" y="11327"/>
                    <a:pt x="799" y="11213"/>
                  </a:cubicBezTo>
                  <a:cubicBezTo>
                    <a:pt x="799" y="11099"/>
                    <a:pt x="799" y="10939"/>
                    <a:pt x="845" y="10756"/>
                  </a:cubicBezTo>
                  <a:cubicBezTo>
                    <a:pt x="890" y="10346"/>
                    <a:pt x="936" y="9775"/>
                    <a:pt x="1073" y="9090"/>
                  </a:cubicBezTo>
                  <a:cubicBezTo>
                    <a:pt x="1164" y="8405"/>
                    <a:pt x="1347" y="7607"/>
                    <a:pt x="1530" y="6785"/>
                  </a:cubicBezTo>
                  <a:cubicBezTo>
                    <a:pt x="1758" y="5963"/>
                    <a:pt x="2123" y="5119"/>
                    <a:pt x="2557" y="4297"/>
                  </a:cubicBezTo>
                  <a:cubicBezTo>
                    <a:pt x="3401" y="2676"/>
                    <a:pt x="4565" y="1193"/>
                    <a:pt x="5775" y="554"/>
                  </a:cubicBezTo>
                  <a:cubicBezTo>
                    <a:pt x="6368" y="234"/>
                    <a:pt x="6962" y="166"/>
                    <a:pt x="7350" y="166"/>
                  </a:cubicBezTo>
                  <a:cubicBezTo>
                    <a:pt x="7645" y="183"/>
                    <a:pt x="7847" y="227"/>
                    <a:pt x="7938" y="227"/>
                  </a:cubicBezTo>
                  <a:cubicBezTo>
                    <a:pt x="7966" y="227"/>
                    <a:pt x="7984" y="222"/>
                    <a:pt x="7989" y="211"/>
                  </a:cubicBezTo>
                  <a:cubicBezTo>
                    <a:pt x="7989" y="211"/>
                    <a:pt x="7784" y="97"/>
                    <a:pt x="7373" y="29"/>
                  </a:cubicBezTo>
                  <a:cubicBezTo>
                    <a:pt x="7266" y="11"/>
                    <a:pt x="7144" y="1"/>
                    <a:pt x="7010"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938;p56">
              <a:extLst>
                <a:ext uri="{FF2B5EF4-FFF2-40B4-BE49-F238E27FC236}">
                  <a16:creationId xmlns:a16="http://schemas.microsoft.com/office/drawing/2014/main" xmlns="" id="{BCB84619-6AA8-5A1D-6245-035932E66D60}"/>
                </a:ext>
              </a:extLst>
            </p:cNvPr>
            <p:cNvSpPr/>
            <p:nvPr/>
          </p:nvSpPr>
          <p:spPr>
            <a:xfrm>
              <a:off x="4246800" y="2492725"/>
              <a:ext cx="388050" cy="755025"/>
            </a:xfrm>
            <a:custGeom>
              <a:avLst/>
              <a:gdLst/>
              <a:ahLst/>
              <a:cxnLst/>
              <a:rect l="l" t="t" r="r" b="b"/>
              <a:pathLst>
                <a:path w="15522" h="30201" extrusionOk="0">
                  <a:moveTo>
                    <a:pt x="9575" y="1"/>
                  </a:moveTo>
                  <a:cubicBezTo>
                    <a:pt x="9072" y="1"/>
                    <a:pt x="8483" y="58"/>
                    <a:pt x="7853" y="223"/>
                  </a:cubicBezTo>
                  <a:cubicBezTo>
                    <a:pt x="7328" y="359"/>
                    <a:pt x="6757" y="565"/>
                    <a:pt x="6209" y="862"/>
                  </a:cubicBezTo>
                  <a:cubicBezTo>
                    <a:pt x="5661" y="1181"/>
                    <a:pt x="5114" y="1569"/>
                    <a:pt x="4634" y="2026"/>
                  </a:cubicBezTo>
                  <a:cubicBezTo>
                    <a:pt x="4132" y="2505"/>
                    <a:pt x="3676" y="3053"/>
                    <a:pt x="3242" y="3623"/>
                  </a:cubicBezTo>
                  <a:cubicBezTo>
                    <a:pt x="2831" y="4217"/>
                    <a:pt x="2466" y="4833"/>
                    <a:pt x="2146" y="5495"/>
                  </a:cubicBezTo>
                  <a:cubicBezTo>
                    <a:pt x="845" y="8097"/>
                    <a:pt x="275" y="10973"/>
                    <a:pt x="92" y="13119"/>
                  </a:cubicBezTo>
                  <a:cubicBezTo>
                    <a:pt x="1" y="14214"/>
                    <a:pt x="24" y="15127"/>
                    <a:pt x="46" y="15767"/>
                  </a:cubicBezTo>
                  <a:cubicBezTo>
                    <a:pt x="69" y="16063"/>
                    <a:pt x="92" y="16314"/>
                    <a:pt x="115" y="16497"/>
                  </a:cubicBezTo>
                  <a:cubicBezTo>
                    <a:pt x="138" y="16657"/>
                    <a:pt x="138" y="16748"/>
                    <a:pt x="138" y="16748"/>
                  </a:cubicBezTo>
                  <a:cubicBezTo>
                    <a:pt x="138" y="16748"/>
                    <a:pt x="161" y="16839"/>
                    <a:pt x="161" y="17022"/>
                  </a:cubicBezTo>
                  <a:cubicBezTo>
                    <a:pt x="206" y="17182"/>
                    <a:pt x="229" y="17433"/>
                    <a:pt x="275" y="17752"/>
                  </a:cubicBezTo>
                  <a:cubicBezTo>
                    <a:pt x="389" y="18369"/>
                    <a:pt x="571" y="19259"/>
                    <a:pt x="914" y="20309"/>
                  </a:cubicBezTo>
                  <a:cubicBezTo>
                    <a:pt x="1233" y="21336"/>
                    <a:pt x="1690" y="22546"/>
                    <a:pt x="2329" y="23733"/>
                  </a:cubicBezTo>
                  <a:cubicBezTo>
                    <a:pt x="2649" y="24349"/>
                    <a:pt x="3037" y="24942"/>
                    <a:pt x="3425" y="25536"/>
                  </a:cubicBezTo>
                  <a:cubicBezTo>
                    <a:pt x="3858" y="26106"/>
                    <a:pt x="4315" y="26677"/>
                    <a:pt x="4840" y="27202"/>
                  </a:cubicBezTo>
                  <a:cubicBezTo>
                    <a:pt x="5342" y="27704"/>
                    <a:pt x="5913" y="28183"/>
                    <a:pt x="6506" y="28594"/>
                  </a:cubicBezTo>
                  <a:cubicBezTo>
                    <a:pt x="7099" y="28982"/>
                    <a:pt x="7716" y="29348"/>
                    <a:pt x="8355" y="29576"/>
                  </a:cubicBezTo>
                  <a:cubicBezTo>
                    <a:pt x="9483" y="30039"/>
                    <a:pt x="10629" y="30200"/>
                    <a:pt x="11636" y="30200"/>
                  </a:cubicBezTo>
                  <a:cubicBezTo>
                    <a:pt x="11770" y="30200"/>
                    <a:pt x="11901" y="30197"/>
                    <a:pt x="12030" y="30192"/>
                  </a:cubicBezTo>
                  <a:cubicBezTo>
                    <a:pt x="13103" y="30146"/>
                    <a:pt x="13993" y="29918"/>
                    <a:pt x="14586" y="29736"/>
                  </a:cubicBezTo>
                  <a:cubicBezTo>
                    <a:pt x="15180" y="29530"/>
                    <a:pt x="15522" y="29393"/>
                    <a:pt x="15522" y="29370"/>
                  </a:cubicBezTo>
                  <a:cubicBezTo>
                    <a:pt x="15520" y="29364"/>
                    <a:pt x="15512" y="29361"/>
                    <a:pt x="15497" y="29361"/>
                  </a:cubicBezTo>
                  <a:cubicBezTo>
                    <a:pt x="15300" y="29361"/>
                    <a:pt x="13978" y="29876"/>
                    <a:pt x="12007" y="29918"/>
                  </a:cubicBezTo>
                  <a:cubicBezTo>
                    <a:pt x="10957" y="29918"/>
                    <a:pt x="9724" y="29736"/>
                    <a:pt x="8515" y="29211"/>
                  </a:cubicBezTo>
                  <a:cubicBezTo>
                    <a:pt x="7898" y="28960"/>
                    <a:pt x="7328" y="28617"/>
                    <a:pt x="6757" y="28229"/>
                  </a:cubicBezTo>
                  <a:cubicBezTo>
                    <a:pt x="6186" y="27818"/>
                    <a:pt x="5684" y="27339"/>
                    <a:pt x="5182" y="26837"/>
                  </a:cubicBezTo>
                  <a:cubicBezTo>
                    <a:pt x="4703" y="26335"/>
                    <a:pt x="4269" y="25787"/>
                    <a:pt x="3881" y="25216"/>
                  </a:cubicBezTo>
                  <a:cubicBezTo>
                    <a:pt x="3493" y="24646"/>
                    <a:pt x="3151" y="24052"/>
                    <a:pt x="2854" y="23459"/>
                  </a:cubicBezTo>
                  <a:cubicBezTo>
                    <a:pt x="2238" y="22295"/>
                    <a:pt x="1827" y="21130"/>
                    <a:pt x="1530" y="20103"/>
                  </a:cubicBezTo>
                  <a:cubicBezTo>
                    <a:pt x="1233" y="19099"/>
                    <a:pt x="1074" y="18232"/>
                    <a:pt x="959" y="17638"/>
                  </a:cubicBezTo>
                  <a:cubicBezTo>
                    <a:pt x="914" y="17319"/>
                    <a:pt x="891" y="17090"/>
                    <a:pt x="868" y="16931"/>
                  </a:cubicBezTo>
                  <a:cubicBezTo>
                    <a:pt x="845" y="16748"/>
                    <a:pt x="845" y="16680"/>
                    <a:pt x="845" y="16680"/>
                  </a:cubicBezTo>
                  <a:cubicBezTo>
                    <a:pt x="845" y="16680"/>
                    <a:pt x="822" y="16588"/>
                    <a:pt x="822" y="16428"/>
                  </a:cubicBezTo>
                  <a:cubicBezTo>
                    <a:pt x="800" y="16269"/>
                    <a:pt x="777" y="16018"/>
                    <a:pt x="754" y="15721"/>
                  </a:cubicBezTo>
                  <a:cubicBezTo>
                    <a:pt x="708" y="15105"/>
                    <a:pt x="686" y="14237"/>
                    <a:pt x="754" y="13164"/>
                  </a:cubicBezTo>
                  <a:cubicBezTo>
                    <a:pt x="891" y="11087"/>
                    <a:pt x="1393" y="8257"/>
                    <a:pt x="2603" y="5701"/>
                  </a:cubicBezTo>
                  <a:cubicBezTo>
                    <a:pt x="2900" y="5061"/>
                    <a:pt x="3242" y="4445"/>
                    <a:pt x="3630" y="3875"/>
                  </a:cubicBezTo>
                  <a:cubicBezTo>
                    <a:pt x="4018" y="3304"/>
                    <a:pt x="4429" y="2779"/>
                    <a:pt x="4908" y="2322"/>
                  </a:cubicBezTo>
                  <a:cubicBezTo>
                    <a:pt x="5365" y="1843"/>
                    <a:pt x="5867" y="1478"/>
                    <a:pt x="6369" y="1158"/>
                  </a:cubicBezTo>
                  <a:cubicBezTo>
                    <a:pt x="6894" y="839"/>
                    <a:pt x="7419" y="633"/>
                    <a:pt x="7921" y="474"/>
                  </a:cubicBezTo>
                  <a:cubicBezTo>
                    <a:pt x="8680" y="249"/>
                    <a:pt x="9374" y="181"/>
                    <a:pt x="9934" y="181"/>
                  </a:cubicBezTo>
                  <a:cubicBezTo>
                    <a:pt x="10115" y="181"/>
                    <a:pt x="10282" y="189"/>
                    <a:pt x="10432" y="200"/>
                  </a:cubicBezTo>
                  <a:cubicBezTo>
                    <a:pt x="10905" y="235"/>
                    <a:pt x="11230" y="283"/>
                    <a:pt x="11356" y="283"/>
                  </a:cubicBezTo>
                  <a:cubicBezTo>
                    <a:pt x="11394" y="283"/>
                    <a:pt x="11413" y="279"/>
                    <a:pt x="11413" y="268"/>
                  </a:cubicBezTo>
                  <a:cubicBezTo>
                    <a:pt x="11413" y="268"/>
                    <a:pt x="11345" y="245"/>
                    <a:pt x="11162" y="200"/>
                  </a:cubicBezTo>
                  <a:cubicBezTo>
                    <a:pt x="11003" y="177"/>
                    <a:pt x="10774" y="86"/>
                    <a:pt x="10455" y="63"/>
                  </a:cubicBezTo>
                  <a:cubicBezTo>
                    <a:pt x="10208" y="26"/>
                    <a:pt x="9911" y="1"/>
                    <a:pt x="9575"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939;p56">
              <a:extLst>
                <a:ext uri="{FF2B5EF4-FFF2-40B4-BE49-F238E27FC236}">
                  <a16:creationId xmlns:a16="http://schemas.microsoft.com/office/drawing/2014/main" xmlns="" id="{E5089104-222C-5F78-82BC-4F9C29FD006B}"/>
                </a:ext>
              </a:extLst>
            </p:cNvPr>
            <p:cNvSpPr/>
            <p:nvPr/>
          </p:nvSpPr>
          <p:spPr>
            <a:xfrm>
              <a:off x="4295300" y="2647200"/>
              <a:ext cx="46825" cy="102750"/>
            </a:xfrm>
            <a:custGeom>
              <a:avLst/>
              <a:gdLst/>
              <a:ahLst/>
              <a:cxnLst/>
              <a:rect l="l" t="t" r="r" b="b"/>
              <a:pathLst>
                <a:path w="1873" h="4110" extrusionOk="0">
                  <a:moveTo>
                    <a:pt x="1394" y="0"/>
                  </a:moveTo>
                  <a:cubicBezTo>
                    <a:pt x="1102" y="0"/>
                    <a:pt x="774" y="426"/>
                    <a:pt x="640" y="960"/>
                  </a:cubicBezTo>
                  <a:cubicBezTo>
                    <a:pt x="503" y="1507"/>
                    <a:pt x="663" y="1987"/>
                    <a:pt x="960" y="2010"/>
                  </a:cubicBezTo>
                  <a:cubicBezTo>
                    <a:pt x="968" y="2010"/>
                    <a:pt x="976" y="2010"/>
                    <a:pt x="984" y="2010"/>
                  </a:cubicBezTo>
                  <a:cubicBezTo>
                    <a:pt x="1296" y="2010"/>
                    <a:pt x="1625" y="1585"/>
                    <a:pt x="1758" y="1051"/>
                  </a:cubicBezTo>
                  <a:cubicBezTo>
                    <a:pt x="1873" y="480"/>
                    <a:pt x="1736" y="24"/>
                    <a:pt x="1416" y="1"/>
                  </a:cubicBezTo>
                  <a:cubicBezTo>
                    <a:pt x="1409" y="0"/>
                    <a:pt x="1401" y="0"/>
                    <a:pt x="1394" y="0"/>
                  </a:cubicBezTo>
                  <a:close/>
                  <a:moveTo>
                    <a:pt x="638" y="2670"/>
                  </a:moveTo>
                  <a:cubicBezTo>
                    <a:pt x="417" y="2670"/>
                    <a:pt x="180" y="2960"/>
                    <a:pt x="92" y="3356"/>
                  </a:cubicBezTo>
                  <a:cubicBezTo>
                    <a:pt x="1" y="3744"/>
                    <a:pt x="115" y="4087"/>
                    <a:pt x="320" y="4109"/>
                  </a:cubicBezTo>
                  <a:cubicBezTo>
                    <a:pt x="549" y="4109"/>
                    <a:pt x="800" y="3813"/>
                    <a:pt x="891" y="3402"/>
                  </a:cubicBezTo>
                  <a:cubicBezTo>
                    <a:pt x="982" y="3014"/>
                    <a:pt x="868" y="2671"/>
                    <a:pt x="663" y="2671"/>
                  </a:cubicBezTo>
                  <a:cubicBezTo>
                    <a:pt x="655" y="2671"/>
                    <a:pt x="646" y="2670"/>
                    <a:pt x="638"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940;p56">
              <a:extLst>
                <a:ext uri="{FF2B5EF4-FFF2-40B4-BE49-F238E27FC236}">
                  <a16:creationId xmlns:a16="http://schemas.microsoft.com/office/drawing/2014/main" xmlns="" id="{52A24184-E7F6-80D2-76A8-69BD34FCA715}"/>
                </a:ext>
              </a:extLst>
            </p:cNvPr>
            <p:cNvSpPr/>
            <p:nvPr/>
          </p:nvSpPr>
          <p:spPr>
            <a:xfrm>
              <a:off x="4168050" y="2695000"/>
              <a:ext cx="224200" cy="222925"/>
            </a:xfrm>
            <a:custGeom>
              <a:avLst/>
              <a:gdLst/>
              <a:ahLst/>
              <a:cxnLst/>
              <a:rect l="l" t="t" r="r" b="b"/>
              <a:pathLst>
                <a:path w="8968" h="8917" extrusionOk="0">
                  <a:moveTo>
                    <a:pt x="5013" y="1"/>
                  </a:moveTo>
                  <a:cubicBezTo>
                    <a:pt x="4453" y="1"/>
                    <a:pt x="3826" y="119"/>
                    <a:pt x="3128" y="394"/>
                  </a:cubicBezTo>
                  <a:cubicBezTo>
                    <a:pt x="1325" y="1079"/>
                    <a:pt x="457" y="2859"/>
                    <a:pt x="183" y="4685"/>
                  </a:cubicBezTo>
                  <a:cubicBezTo>
                    <a:pt x="47" y="5576"/>
                    <a:pt x="1" y="6671"/>
                    <a:pt x="275" y="7516"/>
                  </a:cubicBezTo>
                  <a:cubicBezTo>
                    <a:pt x="503" y="8324"/>
                    <a:pt x="1016" y="8916"/>
                    <a:pt x="1959" y="8916"/>
                  </a:cubicBezTo>
                  <a:cubicBezTo>
                    <a:pt x="2241" y="8916"/>
                    <a:pt x="2561" y="8864"/>
                    <a:pt x="2923" y="8748"/>
                  </a:cubicBezTo>
                  <a:cubicBezTo>
                    <a:pt x="4475" y="8246"/>
                    <a:pt x="5593" y="6717"/>
                    <a:pt x="5593" y="6717"/>
                  </a:cubicBezTo>
                  <a:cubicBezTo>
                    <a:pt x="5823" y="6896"/>
                    <a:pt x="6079" y="6976"/>
                    <a:pt x="6345" y="6976"/>
                  </a:cubicBezTo>
                  <a:cubicBezTo>
                    <a:pt x="7533" y="6976"/>
                    <a:pt x="8911" y="5389"/>
                    <a:pt x="8948" y="4046"/>
                  </a:cubicBezTo>
                  <a:cubicBezTo>
                    <a:pt x="8967" y="3017"/>
                    <a:pt x="7841" y="1"/>
                    <a:pt x="5013"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941;p56">
              <a:extLst>
                <a:ext uri="{FF2B5EF4-FFF2-40B4-BE49-F238E27FC236}">
                  <a16:creationId xmlns:a16="http://schemas.microsoft.com/office/drawing/2014/main" xmlns="" id="{BD03618E-E0D6-5CB4-579A-ECF6A6C873EA}"/>
                </a:ext>
              </a:extLst>
            </p:cNvPr>
            <p:cNvSpPr/>
            <p:nvPr/>
          </p:nvSpPr>
          <p:spPr>
            <a:xfrm>
              <a:off x="4322700" y="2706300"/>
              <a:ext cx="67925" cy="72200"/>
            </a:xfrm>
            <a:custGeom>
              <a:avLst/>
              <a:gdLst/>
              <a:ahLst/>
              <a:cxnLst/>
              <a:rect l="l" t="t" r="r" b="b"/>
              <a:pathLst>
                <a:path w="2717" h="2888" extrusionOk="0">
                  <a:moveTo>
                    <a:pt x="53" y="1"/>
                  </a:moveTo>
                  <a:cubicBezTo>
                    <a:pt x="34" y="1"/>
                    <a:pt x="23" y="4"/>
                    <a:pt x="23" y="11"/>
                  </a:cubicBezTo>
                  <a:cubicBezTo>
                    <a:pt x="1" y="56"/>
                    <a:pt x="434" y="285"/>
                    <a:pt x="799" y="581"/>
                  </a:cubicBezTo>
                  <a:cubicBezTo>
                    <a:pt x="1165" y="924"/>
                    <a:pt x="1461" y="1312"/>
                    <a:pt x="1461" y="1312"/>
                  </a:cubicBezTo>
                  <a:cubicBezTo>
                    <a:pt x="1461" y="1312"/>
                    <a:pt x="1758" y="1677"/>
                    <a:pt x="2055" y="2088"/>
                  </a:cubicBezTo>
                  <a:cubicBezTo>
                    <a:pt x="2344" y="2466"/>
                    <a:pt x="2612" y="2888"/>
                    <a:pt x="2667" y="2888"/>
                  </a:cubicBezTo>
                  <a:cubicBezTo>
                    <a:pt x="2669" y="2888"/>
                    <a:pt x="2670" y="2887"/>
                    <a:pt x="2671" y="2887"/>
                  </a:cubicBezTo>
                  <a:cubicBezTo>
                    <a:pt x="2717" y="2841"/>
                    <a:pt x="2534" y="2385"/>
                    <a:pt x="2306" y="1928"/>
                  </a:cubicBezTo>
                  <a:cubicBezTo>
                    <a:pt x="2078" y="1472"/>
                    <a:pt x="1781" y="1038"/>
                    <a:pt x="1781" y="1038"/>
                  </a:cubicBezTo>
                  <a:cubicBezTo>
                    <a:pt x="1781" y="1038"/>
                    <a:pt x="1416" y="650"/>
                    <a:pt x="982" y="353"/>
                  </a:cubicBezTo>
                  <a:cubicBezTo>
                    <a:pt x="591" y="118"/>
                    <a:pt x="166" y="1"/>
                    <a:pt x="5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942;p56">
              <a:extLst>
                <a:ext uri="{FF2B5EF4-FFF2-40B4-BE49-F238E27FC236}">
                  <a16:creationId xmlns:a16="http://schemas.microsoft.com/office/drawing/2014/main" xmlns="" id="{777A1F3E-FE72-A098-7E3D-62C2F2C451BE}"/>
                </a:ext>
              </a:extLst>
            </p:cNvPr>
            <p:cNvSpPr/>
            <p:nvPr/>
          </p:nvSpPr>
          <p:spPr>
            <a:xfrm>
              <a:off x="4319850" y="2737225"/>
              <a:ext cx="70775" cy="96650"/>
            </a:xfrm>
            <a:custGeom>
              <a:avLst/>
              <a:gdLst/>
              <a:ahLst/>
              <a:cxnLst/>
              <a:rect l="l" t="t" r="r" b="b"/>
              <a:pathLst>
                <a:path w="2831" h="3866" extrusionOk="0">
                  <a:moveTo>
                    <a:pt x="299" y="0"/>
                  </a:moveTo>
                  <a:cubicBezTo>
                    <a:pt x="120" y="0"/>
                    <a:pt x="0" y="33"/>
                    <a:pt x="0" y="52"/>
                  </a:cubicBezTo>
                  <a:cubicBezTo>
                    <a:pt x="0" y="75"/>
                    <a:pt x="160" y="120"/>
                    <a:pt x="411" y="166"/>
                  </a:cubicBezTo>
                  <a:cubicBezTo>
                    <a:pt x="640" y="235"/>
                    <a:pt x="936" y="371"/>
                    <a:pt x="1187" y="531"/>
                  </a:cubicBezTo>
                  <a:cubicBezTo>
                    <a:pt x="1461" y="714"/>
                    <a:pt x="1689" y="942"/>
                    <a:pt x="1826" y="1125"/>
                  </a:cubicBezTo>
                  <a:cubicBezTo>
                    <a:pt x="1895" y="1216"/>
                    <a:pt x="1941" y="1285"/>
                    <a:pt x="1986" y="1353"/>
                  </a:cubicBezTo>
                  <a:cubicBezTo>
                    <a:pt x="2032" y="1399"/>
                    <a:pt x="2055" y="1444"/>
                    <a:pt x="2055" y="1444"/>
                  </a:cubicBezTo>
                  <a:cubicBezTo>
                    <a:pt x="2055" y="1444"/>
                    <a:pt x="2055" y="1467"/>
                    <a:pt x="2100" y="1513"/>
                  </a:cubicBezTo>
                  <a:cubicBezTo>
                    <a:pt x="2146" y="1581"/>
                    <a:pt x="2192" y="1650"/>
                    <a:pt x="2237" y="1764"/>
                  </a:cubicBezTo>
                  <a:cubicBezTo>
                    <a:pt x="2351" y="1969"/>
                    <a:pt x="2443" y="2266"/>
                    <a:pt x="2511" y="2586"/>
                  </a:cubicBezTo>
                  <a:cubicBezTo>
                    <a:pt x="2580" y="2882"/>
                    <a:pt x="2557" y="3225"/>
                    <a:pt x="2534" y="3453"/>
                  </a:cubicBezTo>
                  <a:cubicBezTo>
                    <a:pt x="2488" y="3704"/>
                    <a:pt x="2466" y="3864"/>
                    <a:pt x="2488" y="3864"/>
                  </a:cubicBezTo>
                  <a:cubicBezTo>
                    <a:pt x="2490" y="3865"/>
                    <a:pt x="2492" y="3866"/>
                    <a:pt x="2494" y="3866"/>
                  </a:cubicBezTo>
                  <a:cubicBezTo>
                    <a:pt x="2523" y="3866"/>
                    <a:pt x="2608" y="3712"/>
                    <a:pt x="2694" y="3499"/>
                  </a:cubicBezTo>
                  <a:cubicBezTo>
                    <a:pt x="2762" y="3247"/>
                    <a:pt x="2831" y="2905"/>
                    <a:pt x="2808" y="2540"/>
                  </a:cubicBezTo>
                  <a:cubicBezTo>
                    <a:pt x="2785" y="2198"/>
                    <a:pt x="2717" y="1855"/>
                    <a:pt x="2603" y="1604"/>
                  </a:cubicBezTo>
                  <a:cubicBezTo>
                    <a:pt x="2557" y="1467"/>
                    <a:pt x="2488" y="1376"/>
                    <a:pt x="2466" y="1307"/>
                  </a:cubicBezTo>
                  <a:cubicBezTo>
                    <a:pt x="2420" y="1239"/>
                    <a:pt x="2397" y="1193"/>
                    <a:pt x="2397" y="1193"/>
                  </a:cubicBezTo>
                  <a:cubicBezTo>
                    <a:pt x="2397" y="1193"/>
                    <a:pt x="2374" y="1170"/>
                    <a:pt x="2329" y="1102"/>
                  </a:cubicBezTo>
                  <a:cubicBezTo>
                    <a:pt x="2283" y="1056"/>
                    <a:pt x="2214" y="965"/>
                    <a:pt x="2123" y="851"/>
                  </a:cubicBezTo>
                  <a:cubicBezTo>
                    <a:pt x="1941" y="668"/>
                    <a:pt x="1667" y="440"/>
                    <a:pt x="1347" y="280"/>
                  </a:cubicBezTo>
                  <a:cubicBezTo>
                    <a:pt x="1028" y="120"/>
                    <a:pt x="685" y="29"/>
                    <a:pt x="434" y="6"/>
                  </a:cubicBezTo>
                  <a:cubicBezTo>
                    <a:pt x="386" y="2"/>
                    <a:pt x="341" y="0"/>
                    <a:pt x="29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943;p56">
              <a:extLst>
                <a:ext uri="{FF2B5EF4-FFF2-40B4-BE49-F238E27FC236}">
                  <a16:creationId xmlns:a16="http://schemas.microsoft.com/office/drawing/2014/main" xmlns="" id="{EBE9C080-66A4-4E9E-2A63-80E275FACEEC}"/>
                </a:ext>
              </a:extLst>
            </p:cNvPr>
            <p:cNvSpPr/>
            <p:nvPr/>
          </p:nvSpPr>
          <p:spPr>
            <a:xfrm>
              <a:off x="4305000" y="2787825"/>
              <a:ext cx="71925" cy="89600"/>
            </a:xfrm>
            <a:custGeom>
              <a:avLst/>
              <a:gdLst/>
              <a:ahLst/>
              <a:cxnLst/>
              <a:rect l="l" t="t" r="r" b="b"/>
              <a:pathLst>
                <a:path w="2877" h="3584" extrusionOk="0">
                  <a:moveTo>
                    <a:pt x="1159" y="0"/>
                  </a:moveTo>
                  <a:cubicBezTo>
                    <a:pt x="1021" y="0"/>
                    <a:pt x="937" y="23"/>
                    <a:pt x="937" y="37"/>
                  </a:cubicBezTo>
                  <a:cubicBezTo>
                    <a:pt x="937" y="59"/>
                    <a:pt x="1165" y="82"/>
                    <a:pt x="1439" y="196"/>
                  </a:cubicBezTo>
                  <a:cubicBezTo>
                    <a:pt x="1713" y="310"/>
                    <a:pt x="2032" y="562"/>
                    <a:pt x="2238" y="904"/>
                  </a:cubicBezTo>
                  <a:cubicBezTo>
                    <a:pt x="2420" y="1223"/>
                    <a:pt x="2489" y="1657"/>
                    <a:pt x="2443" y="1908"/>
                  </a:cubicBezTo>
                  <a:cubicBezTo>
                    <a:pt x="2420" y="2045"/>
                    <a:pt x="2375" y="2159"/>
                    <a:pt x="2352" y="2228"/>
                  </a:cubicBezTo>
                  <a:cubicBezTo>
                    <a:pt x="2306" y="2296"/>
                    <a:pt x="2283" y="2319"/>
                    <a:pt x="2283" y="2319"/>
                  </a:cubicBezTo>
                  <a:cubicBezTo>
                    <a:pt x="2283" y="2319"/>
                    <a:pt x="2261" y="2365"/>
                    <a:pt x="2215" y="2433"/>
                  </a:cubicBezTo>
                  <a:cubicBezTo>
                    <a:pt x="2169" y="2502"/>
                    <a:pt x="2101" y="2593"/>
                    <a:pt x="2010" y="2707"/>
                  </a:cubicBezTo>
                  <a:cubicBezTo>
                    <a:pt x="1804" y="2913"/>
                    <a:pt x="1439" y="3118"/>
                    <a:pt x="1074" y="3232"/>
                  </a:cubicBezTo>
                  <a:cubicBezTo>
                    <a:pt x="912" y="3293"/>
                    <a:pt x="728" y="3331"/>
                    <a:pt x="569" y="3331"/>
                  </a:cubicBezTo>
                  <a:cubicBezTo>
                    <a:pt x="369" y="3331"/>
                    <a:pt x="209" y="3271"/>
                    <a:pt x="184" y="3118"/>
                  </a:cubicBezTo>
                  <a:cubicBezTo>
                    <a:pt x="138" y="2844"/>
                    <a:pt x="229" y="2639"/>
                    <a:pt x="184" y="2616"/>
                  </a:cubicBezTo>
                  <a:lnTo>
                    <a:pt x="184" y="2616"/>
                  </a:lnTo>
                  <a:cubicBezTo>
                    <a:pt x="184" y="2616"/>
                    <a:pt x="138" y="2661"/>
                    <a:pt x="92" y="2753"/>
                  </a:cubicBezTo>
                  <a:cubicBezTo>
                    <a:pt x="69" y="2844"/>
                    <a:pt x="1" y="2981"/>
                    <a:pt x="24" y="3164"/>
                  </a:cubicBezTo>
                  <a:cubicBezTo>
                    <a:pt x="24" y="3209"/>
                    <a:pt x="47" y="3255"/>
                    <a:pt x="69" y="3301"/>
                  </a:cubicBezTo>
                  <a:cubicBezTo>
                    <a:pt x="92" y="3346"/>
                    <a:pt x="115" y="3415"/>
                    <a:pt x="161" y="3438"/>
                  </a:cubicBezTo>
                  <a:cubicBezTo>
                    <a:pt x="252" y="3529"/>
                    <a:pt x="366" y="3552"/>
                    <a:pt x="480" y="3574"/>
                  </a:cubicBezTo>
                  <a:cubicBezTo>
                    <a:pt x="541" y="3581"/>
                    <a:pt x="603" y="3583"/>
                    <a:pt x="663" y="3583"/>
                  </a:cubicBezTo>
                  <a:cubicBezTo>
                    <a:pt x="829" y="3583"/>
                    <a:pt x="992" y="3562"/>
                    <a:pt x="1142" y="3529"/>
                  </a:cubicBezTo>
                  <a:cubicBezTo>
                    <a:pt x="1576" y="3415"/>
                    <a:pt x="1987" y="3232"/>
                    <a:pt x="2261" y="2981"/>
                  </a:cubicBezTo>
                  <a:cubicBezTo>
                    <a:pt x="2398" y="2890"/>
                    <a:pt x="2489" y="2753"/>
                    <a:pt x="2557" y="2684"/>
                  </a:cubicBezTo>
                  <a:cubicBezTo>
                    <a:pt x="2603" y="2593"/>
                    <a:pt x="2649" y="2547"/>
                    <a:pt x="2649" y="2547"/>
                  </a:cubicBezTo>
                  <a:cubicBezTo>
                    <a:pt x="2649" y="2547"/>
                    <a:pt x="2672" y="2479"/>
                    <a:pt x="2717" y="2388"/>
                  </a:cubicBezTo>
                  <a:cubicBezTo>
                    <a:pt x="2740" y="2296"/>
                    <a:pt x="2808" y="2136"/>
                    <a:pt x="2831" y="1954"/>
                  </a:cubicBezTo>
                  <a:cubicBezTo>
                    <a:pt x="2877" y="1589"/>
                    <a:pt x="2763" y="1132"/>
                    <a:pt x="2489" y="744"/>
                  </a:cubicBezTo>
                  <a:cubicBezTo>
                    <a:pt x="2215" y="379"/>
                    <a:pt x="1827" y="105"/>
                    <a:pt x="1485" y="37"/>
                  </a:cubicBezTo>
                  <a:cubicBezTo>
                    <a:pt x="1359" y="10"/>
                    <a:pt x="1248" y="0"/>
                    <a:pt x="115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944;p56">
              <a:extLst>
                <a:ext uri="{FF2B5EF4-FFF2-40B4-BE49-F238E27FC236}">
                  <a16:creationId xmlns:a16="http://schemas.microsoft.com/office/drawing/2014/main" xmlns="" id="{C56813F2-9165-A942-BA0B-B13576FC9730}"/>
                </a:ext>
              </a:extLst>
            </p:cNvPr>
            <p:cNvSpPr/>
            <p:nvPr/>
          </p:nvSpPr>
          <p:spPr>
            <a:xfrm>
              <a:off x="4306725" y="2833300"/>
              <a:ext cx="34250" cy="14025"/>
            </a:xfrm>
            <a:custGeom>
              <a:avLst/>
              <a:gdLst/>
              <a:ahLst/>
              <a:cxnLst/>
              <a:rect l="l" t="t" r="r" b="b"/>
              <a:pathLst>
                <a:path w="1370" h="561" extrusionOk="0">
                  <a:moveTo>
                    <a:pt x="547" y="0"/>
                  </a:moveTo>
                  <a:cubicBezTo>
                    <a:pt x="482" y="0"/>
                    <a:pt x="411" y="6"/>
                    <a:pt x="343" y="21"/>
                  </a:cubicBezTo>
                  <a:cubicBezTo>
                    <a:pt x="115" y="89"/>
                    <a:pt x="0" y="272"/>
                    <a:pt x="23" y="295"/>
                  </a:cubicBezTo>
                  <a:cubicBezTo>
                    <a:pt x="39" y="319"/>
                    <a:pt x="70" y="326"/>
                    <a:pt x="109" y="326"/>
                  </a:cubicBezTo>
                  <a:cubicBezTo>
                    <a:pt x="163" y="326"/>
                    <a:pt x="232" y="313"/>
                    <a:pt x="301" y="313"/>
                  </a:cubicBezTo>
                  <a:cubicBezTo>
                    <a:pt x="323" y="313"/>
                    <a:pt x="344" y="314"/>
                    <a:pt x="366" y="317"/>
                  </a:cubicBezTo>
                  <a:cubicBezTo>
                    <a:pt x="525" y="363"/>
                    <a:pt x="640" y="409"/>
                    <a:pt x="640" y="409"/>
                  </a:cubicBezTo>
                  <a:cubicBezTo>
                    <a:pt x="640" y="409"/>
                    <a:pt x="799" y="432"/>
                    <a:pt x="959" y="477"/>
                  </a:cubicBezTo>
                  <a:cubicBezTo>
                    <a:pt x="1082" y="512"/>
                    <a:pt x="1218" y="561"/>
                    <a:pt x="1285" y="561"/>
                  </a:cubicBezTo>
                  <a:cubicBezTo>
                    <a:pt x="1305" y="561"/>
                    <a:pt x="1319" y="556"/>
                    <a:pt x="1324" y="546"/>
                  </a:cubicBezTo>
                  <a:cubicBezTo>
                    <a:pt x="1370" y="500"/>
                    <a:pt x="1256" y="340"/>
                    <a:pt x="1096" y="226"/>
                  </a:cubicBezTo>
                  <a:cubicBezTo>
                    <a:pt x="959" y="89"/>
                    <a:pt x="776" y="21"/>
                    <a:pt x="776" y="21"/>
                  </a:cubicBezTo>
                  <a:cubicBezTo>
                    <a:pt x="776" y="21"/>
                    <a:pt x="675" y="0"/>
                    <a:pt x="547"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945;p56">
              <a:extLst>
                <a:ext uri="{FF2B5EF4-FFF2-40B4-BE49-F238E27FC236}">
                  <a16:creationId xmlns:a16="http://schemas.microsoft.com/office/drawing/2014/main" xmlns="" id="{FE7FEBB2-F3D1-71B2-9848-E79E86563FF8}"/>
                </a:ext>
              </a:extLst>
            </p:cNvPr>
            <p:cNvSpPr/>
            <p:nvPr/>
          </p:nvSpPr>
          <p:spPr>
            <a:xfrm>
              <a:off x="4240525" y="2840075"/>
              <a:ext cx="79350" cy="66675"/>
            </a:xfrm>
            <a:custGeom>
              <a:avLst/>
              <a:gdLst/>
              <a:ahLst/>
              <a:cxnLst/>
              <a:rect l="l" t="t" r="r" b="b"/>
              <a:pathLst>
                <a:path w="3174" h="2667" extrusionOk="0">
                  <a:moveTo>
                    <a:pt x="3100" y="0"/>
                  </a:moveTo>
                  <a:cubicBezTo>
                    <a:pt x="3028" y="0"/>
                    <a:pt x="2847" y="489"/>
                    <a:pt x="2534" y="891"/>
                  </a:cubicBezTo>
                  <a:cubicBezTo>
                    <a:pt x="2215" y="1325"/>
                    <a:pt x="1804" y="1667"/>
                    <a:pt x="1804" y="1667"/>
                  </a:cubicBezTo>
                  <a:cubicBezTo>
                    <a:pt x="1804" y="1667"/>
                    <a:pt x="1713" y="1758"/>
                    <a:pt x="1576" y="1873"/>
                  </a:cubicBezTo>
                  <a:cubicBezTo>
                    <a:pt x="1439" y="2009"/>
                    <a:pt x="1233" y="2169"/>
                    <a:pt x="1005" y="2283"/>
                  </a:cubicBezTo>
                  <a:cubicBezTo>
                    <a:pt x="777" y="2375"/>
                    <a:pt x="526" y="2466"/>
                    <a:pt x="343" y="2489"/>
                  </a:cubicBezTo>
                  <a:cubicBezTo>
                    <a:pt x="138" y="2512"/>
                    <a:pt x="1" y="2489"/>
                    <a:pt x="1" y="2534"/>
                  </a:cubicBezTo>
                  <a:cubicBezTo>
                    <a:pt x="1" y="2534"/>
                    <a:pt x="115" y="2626"/>
                    <a:pt x="343" y="2649"/>
                  </a:cubicBezTo>
                  <a:cubicBezTo>
                    <a:pt x="398" y="2661"/>
                    <a:pt x="460" y="2666"/>
                    <a:pt x="526" y="2666"/>
                  </a:cubicBezTo>
                  <a:cubicBezTo>
                    <a:pt x="706" y="2666"/>
                    <a:pt x="919" y="2624"/>
                    <a:pt x="1119" y="2557"/>
                  </a:cubicBezTo>
                  <a:cubicBezTo>
                    <a:pt x="1393" y="2466"/>
                    <a:pt x="1644" y="2306"/>
                    <a:pt x="1827" y="2192"/>
                  </a:cubicBezTo>
                  <a:cubicBezTo>
                    <a:pt x="1987" y="2055"/>
                    <a:pt x="2101" y="1964"/>
                    <a:pt x="2101" y="1964"/>
                  </a:cubicBezTo>
                  <a:cubicBezTo>
                    <a:pt x="2101" y="1964"/>
                    <a:pt x="2511" y="1553"/>
                    <a:pt x="2785" y="1051"/>
                  </a:cubicBezTo>
                  <a:cubicBezTo>
                    <a:pt x="3059" y="571"/>
                    <a:pt x="3173" y="1"/>
                    <a:pt x="3105" y="1"/>
                  </a:cubicBezTo>
                  <a:cubicBezTo>
                    <a:pt x="3103" y="0"/>
                    <a:pt x="3102" y="0"/>
                    <a:pt x="310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946;p56">
              <a:extLst>
                <a:ext uri="{FF2B5EF4-FFF2-40B4-BE49-F238E27FC236}">
                  <a16:creationId xmlns:a16="http://schemas.microsoft.com/office/drawing/2014/main" xmlns="" id="{0BEB982E-B1AE-AA35-CFC9-397C1F6E6A63}"/>
                </a:ext>
              </a:extLst>
            </p:cNvPr>
            <p:cNvSpPr/>
            <p:nvPr/>
          </p:nvSpPr>
          <p:spPr>
            <a:xfrm>
              <a:off x="4165775" y="2736175"/>
              <a:ext cx="38250" cy="162300"/>
            </a:xfrm>
            <a:custGeom>
              <a:avLst/>
              <a:gdLst/>
              <a:ahLst/>
              <a:cxnLst/>
              <a:rect l="l" t="t" r="r" b="b"/>
              <a:pathLst>
                <a:path w="1530" h="6492" extrusionOk="0">
                  <a:moveTo>
                    <a:pt x="1501" y="0"/>
                  </a:moveTo>
                  <a:cubicBezTo>
                    <a:pt x="1464" y="0"/>
                    <a:pt x="1311" y="157"/>
                    <a:pt x="1119" y="413"/>
                  </a:cubicBezTo>
                  <a:cubicBezTo>
                    <a:pt x="914" y="665"/>
                    <a:pt x="708" y="1053"/>
                    <a:pt x="526" y="1463"/>
                  </a:cubicBezTo>
                  <a:cubicBezTo>
                    <a:pt x="343" y="1874"/>
                    <a:pt x="229" y="2308"/>
                    <a:pt x="138" y="2650"/>
                  </a:cubicBezTo>
                  <a:cubicBezTo>
                    <a:pt x="92" y="2810"/>
                    <a:pt x="92" y="2947"/>
                    <a:pt x="69" y="3038"/>
                  </a:cubicBezTo>
                  <a:cubicBezTo>
                    <a:pt x="46" y="3130"/>
                    <a:pt x="46" y="3198"/>
                    <a:pt x="46" y="3198"/>
                  </a:cubicBezTo>
                  <a:cubicBezTo>
                    <a:pt x="46" y="3198"/>
                    <a:pt x="23" y="3244"/>
                    <a:pt x="23" y="3335"/>
                  </a:cubicBezTo>
                  <a:cubicBezTo>
                    <a:pt x="23" y="3449"/>
                    <a:pt x="1" y="3586"/>
                    <a:pt x="1" y="3746"/>
                  </a:cubicBezTo>
                  <a:cubicBezTo>
                    <a:pt x="23" y="4088"/>
                    <a:pt x="23" y="4545"/>
                    <a:pt x="138" y="5001"/>
                  </a:cubicBezTo>
                  <a:cubicBezTo>
                    <a:pt x="274" y="5435"/>
                    <a:pt x="434" y="5869"/>
                    <a:pt x="685" y="6120"/>
                  </a:cubicBezTo>
                  <a:cubicBezTo>
                    <a:pt x="777" y="6257"/>
                    <a:pt x="891" y="6348"/>
                    <a:pt x="959" y="6417"/>
                  </a:cubicBezTo>
                  <a:cubicBezTo>
                    <a:pt x="1015" y="6454"/>
                    <a:pt x="1056" y="6491"/>
                    <a:pt x="1081" y="6491"/>
                  </a:cubicBezTo>
                  <a:cubicBezTo>
                    <a:pt x="1087" y="6491"/>
                    <a:pt x="1092" y="6489"/>
                    <a:pt x="1096" y="6485"/>
                  </a:cubicBezTo>
                  <a:cubicBezTo>
                    <a:pt x="1096" y="6485"/>
                    <a:pt x="1073" y="6417"/>
                    <a:pt x="1028" y="6348"/>
                  </a:cubicBezTo>
                  <a:cubicBezTo>
                    <a:pt x="982" y="6257"/>
                    <a:pt x="868" y="6165"/>
                    <a:pt x="822" y="6029"/>
                  </a:cubicBezTo>
                  <a:cubicBezTo>
                    <a:pt x="640" y="5755"/>
                    <a:pt x="503" y="5344"/>
                    <a:pt x="434" y="4933"/>
                  </a:cubicBezTo>
                  <a:cubicBezTo>
                    <a:pt x="366" y="4522"/>
                    <a:pt x="389" y="4088"/>
                    <a:pt x="389" y="3769"/>
                  </a:cubicBezTo>
                  <a:cubicBezTo>
                    <a:pt x="411" y="3609"/>
                    <a:pt x="434" y="3472"/>
                    <a:pt x="434" y="3381"/>
                  </a:cubicBezTo>
                  <a:cubicBezTo>
                    <a:pt x="457" y="3289"/>
                    <a:pt x="457" y="3244"/>
                    <a:pt x="457" y="3244"/>
                  </a:cubicBezTo>
                  <a:cubicBezTo>
                    <a:pt x="457" y="3244"/>
                    <a:pt x="457" y="3198"/>
                    <a:pt x="480" y="3107"/>
                  </a:cubicBezTo>
                  <a:cubicBezTo>
                    <a:pt x="480" y="3016"/>
                    <a:pt x="503" y="2879"/>
                    <a:pt x="526" y="2719"/>
                  </a:cubicBezTo>
                  <a:cubicBezTo>
                    <a:pt x="571" y="2399"/>
                    <a:pt x="663" y="1988"/>
                    <a:pt x="799" y="1578"/>
                  </a:cubicBezTo>
                  <a:cubicBezTo>
                    <a:pt x="936" y="1167"/>
                    <a:pt x="1096" y="779"/>
                    <a:pt x="1256" y="482"/>
                  </a:cubicBezTo>
                  <a:cubicBezTo>
                    <a:pt x="1416" y="208"/>
                    <a:pt x="1530" y="25"/>
                    <a:pt x="1507" y="3"/>
                  </a:cubicBezTo>
                  <a:cubicBezTo>
                    <a:pt x="1506" y="1"/>
                    <a:pt x="1504" y="0"/>
                    <a:pt x="150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947;p56">
              <a:extLst>
                <a:ext uri="{FF2B5EF4-FFF2-40B4-BE49-F238E27FC236}">
                  <a16:creationId xmlns:a16="http://schemas.microsoft.com/office/drawing/2014/main" xmlns="" id="{78C814F3-8EBB-3C27-3FFB-996E372827FF}"/>
                </a:ext>
              </a:extLst>
            </p:cNvPr>
            <p:cNvSpPr/>
            <p:nvPr/>
          </p:nvSpPr>
          <p:spPr>
            <a:xfrm>
              <a:off x="4168050" y="2729375"/>
              <a:ext cx="223725" cy="188550"/>
            </a:xfrm>
            <a:custGeom>
              <a:avLst/>
              <a:gdLst/>
              <a:ahLst/>
              <a:cxnLst/>
              <a:rect l="l" t="t" r="r" b="b"/>
              <a:pathLst>
                <a:path w="8949" h="7542" extrusionOk="0">
                  <a:moveTo>
                    <a:pt x="7853" y="1"/>
                  </a:moveTo>
                  <a:cubicBezTo>
                    <a:pt x="7898" y="1530"/>
                    <a:pt x="7579" y="3653"/>
                    <a:pt x="6643" y="3744"/>
                  </a:cubicBezTo>
                  <a:cubicBezTo>
                    <a:pt x="5525" y="3813"/>
                    <a:pt x="5456" y="4543"/>
                    <a:pt x="2512" y="5205"/>
                  </a:cubicBezTo>
                  <a:cubicBezTo>
                    <a:pt x="2375" y="5235"/>
                    <a:pt x="2248" y="5250"/>
                    <a:pt x="2130" y="5250"/>
                  </a:cubicBezTo>
                  <a:cubicBezTo>
                    <a:pt x="750" y="5250"/>
                    <a:pt x="598" y="3258"/>
                    <a:pt x="640" y="1576"/>
                  </a:cubicBezTo>
                  <a:lnTo>
                    <a:pt x="640" y="1576"/>
                  </a:lnTo>
                  <a:cubicBezTo>
                    <a:pt x="412" y="2123"/>
                    <a:pt x="275" y="2717"/>
                    <a:pt x="183" y="3310"/>
                  </a:cubicBezTo>
                  <a:cubicBezTo>
                    <a:pt x="47" y="4201"/>
                    <a:pt x="1" y="5296"/>
                    <a:pt x="275" y="6141"/>
                  </a:cubicBezTo>
                  <a:cubicBezTo>
                    <a:pt x="503" y="6949"/>
                    <a:pt x="1016" y="7541"/>
                    <a:pt x="1959" y="7541"/>
                  </a:cubicBezTo>
                  <a:cubicBezTo>
                    <a:pt x="2241" y="7541"/>
                    <a:pt x="2561" y="7489"/>
                    <a:pt x="2923" y="7373"/>
                  </a:cubicBezTo>
                  <a:cubicBezTo>
                    <a:pt x="4475" y="6871"/>
                    <a:pt x="5593" y="5342"/>
                    <a:pt x="5593" y="5342"/>
                  </a:cubicBezTo>
                  <a:cubicBezTo>
                    <a:pt x="5823" y="5521"/>
                    <a:pt x="6079" y="5601"/>
                    <a:pt x="6345" y="5601"/>
                  </a:cubicBezTo>
                  <a:cubicBezTo>
                    <a:pt x="7533" y="5601"/>
                    <a:pt x="8911" y="4014"/>
                    <a:pt x="8948" y="2671"/>
                  </a:cubicBezTo>
                  <a:cubicBezTo>
                    <a:pt x="8948" y="2101"/>
                    <a:pt x="8606" y="937"/>
                    <a:pt x="78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948;p56">
              <a:extLst>
                <a:ext uri="{FF2B5EF4-FFF2-40B4-BE49-F238E27FC236}">
                  <a16:creationId xmlns:a16="http://schemas.microsoft.com/office/drawing/2014/main" xmlns="" id="{1E4D6268-A793-AF8D-80A5-28A351A82246}"/>
                </a:ext>
              </a:extLst>
            </p:cNvPr>
            <p:cNvSpPr/>
            <p:nvPr/>
          </p:nvSpPr>
          <p:spPr>
            <a:xfrm>
              <a:off x="4400300" y="3619725"/>
              <a:ext cx="330425" cy="676000"/>
            </a:xfrm>
            <a:custGeom>
              <a:avLst/>
              <a:gdLst/>
              <a:ahLst/>
              <a:cxnLst/>
              <a:rect l="l" t="t" r="r" b="b"/>
              <a:pathLst>
                <a:path w="13217" h="27040" extrusionOk="0">
                  <a:moveTo>
                    <a:pt x="4117" y="0"/>
                  </a:moveTo>
                  <a:cubicBezTo>
                    <a:pt x="2425" y="0"/>
                    <a:pt x="1086" y="158"/>
                    <a:pt x="822" y="519"/>
                  </a:cubicBezTo>
                  <a:cubicBezTo>
                    <a:pt x="1" y="1592"/>
                    <a:pt x="6301" y="21381"/>
                    <a:pt x="8880" y="26768"/>
                  </a:cubicBezTo>
                  <a:cubicBezTo>
                    <a:pt x="8880" y="26768"/>
                    <a:pt x="9860" y="27039"/>
                    <a:pt x="10885" y="27039"/>
                  </a:cubicBezTo>
                  <a:cubicBezTo>
                    <a:pt x="11788" y="27039"/>
                    <a:pt x="12725" y="26829"/>
                    <a:pt x="13057" y="26038"/>
                  </a:cubicBezTo>
                  <a:cubicBezTo>
                    <a:pt x="13057" y="26038"/>
                    <a:pt x="13217" y="2939"/>
                    <a:pt x="12760" y="1569"/>
                  </a:cubicBezTo>
                  <a:cubicBezTo>
                    <a:pt x="12454" y="651"/>
                    <a:pt x="7556" y="0"/>
                    <a:pt x="4117"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949;p56">
              <a:extLst>
                <a:ext uri="{FF2B5EF4-FFF2-40B4-BE49-F238E27FC236}">
                  <a16:creationId xmlns:a16="http://schemas.microsoft.com/office/drawing/2014/main" xmlns="" id="{DDAD80EC-7006-5A23-FA74-895052CE528C}"/>
                </a:ext>
              </a:extLst>
            </p:cNvPr>
            <p:cNvSpPr/>
            <p:nvPr/>
          </p:nvSpPr>
          <p:spPr>
            <a:xfrm>
              <a:off x="4418000" y="3619725"/>
              <a:ext cx="308175" cy="417625"/>
            </a:xfrm>
            <a:custGeom>
              <a:avLst/>
              <a:gdLst/>
              <a:ahLst/>
              <a:cxnLst/>
              <a:rect l="l" t="t" r="r" b="b"/>
              <a:pathLst>
                <a:path w="12327" h="16705" extrusionOk="0">
                  <a:moveTo>
                    <a:pt x="3409" y="0"/>
                  </a:moveTo>
                  <a:cubicBezTo>
                    <a:pt x="1717" y="0"/>
                    <a:pt x="378" y="158"/>
                    <a:pt x="114" y="519"/>
                  </a:cubicBezTo>
                  <a:cubicBezTo>
                    <a:pt x="0" y="656"/>
                    <a:pt x="23" y="1135"/>
                    <a:pt x="137" y="1866"/>
                  </a:cubicBezTo>
                  <a:cubicBezTo>
                    <a:pt x="320" y="2893"/>
                    <a:pt x="662" y="4285"/>
                    <a:pt x="1096" y="5906"/>
                  </a:cubicBezTo>
                  <a:cubicBezTo>
                    <a:pt x="3767" y="6294"/>
                    <a:pt x="6985" y="6134"/>
                    <a:pt x="7738" y="6454"/>
                  </a:cubicBezTo>
                  <a:cubicBezTo>
                    <a:pt x="9130" y="7047"/>
                    <a:pt x="10386" y="12480"/>
                    <a:pt x="7670" y="14009"/>
                  </a:cubicBezTo>
                  <a:cubicBezTo>
                    <a:pt x="7114" y="14307"/>
                    <a:pt x="6480" y="14439"/>
                    <a:pt x="5825" y="14439"/>
                  </a:cubicBezTo>
                  <a:cubicBezTo>
                    <a:pt x="5027" y="14439"/>
                    <a:pt x="4199" y="14244"/>
                    <a:pt x="3447" y="13918"/>
                  </a:cubicBezTo>
                  <a:lnTo>
                    <a:pt x="3447" y="13918"/>
                  </a:lnTo>
                  <a:cubicBezTo>
                    <a:pt x="3698" y="14648"/>
                    <a:pt x="3926" y="15356"/>
                    <a:pt x="4155" y="16086"/>
                  </a:cubicBezTo>
                  <a:cubicBezTo>
                    <a:pt x="4269" y="16269"/>
                    <a:pt x="4360" y="16474"/>
                    <a:pt x="4428" y="16702"/>
                  </a:cubicBezTo>
                  <a:cubicBezTo>
                    <a:pt x="4565" y="16704"/>
                    <a:pt x="4705" y="16705"/>
                    <a:pt x="4849" y="16705"/>
                  </a:cubicBezTo>
                  <a:cubicBezTo>
                    <a:pt x="6839" y="16705"/>
                    <a:pt x="9473" y="16548"/>
                    <a:pt x="12326" y="15995"/>
                  </a:cubicBezTo>
                  <a:cubicBezTo>
                    <a:pt x="12303" y="10060"/>
                    <a:pt x="12258" y="3281"/>
                    <a:pt x="12052" y="1569"/>
                  </a:cubicBezTo>
                  <a:cubicBezTo>
                    <a:pt x="11746" y="651"/>
                    <a:pt x="6848" y="0"/>
                    <a:pt x="34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950;p56">
              <a:extLst>
                <a:ext uri="{FF2B5EF4-FFF2-40B4-BE49-F238E27FC236}">
                  <a16:creationId xmlns:a16="http://schemas.microsoft.com/office/drawing/2014/main" xmlns="" id="{08A48EB0-EA5B-D730-D010-B95467695F79}"/>
                </a:ext>
              </a:extLst>
            </p:cNvPr>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1529" y="6026"/>
                    <a:pt x="3127" y="10431"/>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951;p56">
              <a:extLst>
                <a:ext uri="{FF2B5EF4-FFF2-40B4-BE49-F238E27FC236}">
                  <a16:creationId xmlns:a16="http://schemas.microsoft.com/office/drawing/2014/main" xmlns="" id="{E0033924-B6D9-1775-12FC-0000025C7841}"/>
                </a:ext>
              </a:extLst>
            </p:cNvPr>
            <p:cNvSpPr/>
            <p:nvPr/>
          </p:nvSpPr>
          <p:spPr>
            <a:xfrm>
              <a:off x="4527550" y="3996175"/>
              <a:ext cx="198625" cy="51150"/>
            </a:xfrm>
            <a:custGeom>
              <a:avLst/>
              <a:gdLst/>
              <a:ahLst/>
              <a:cxnLst/>
              <a:rect l="l" t="t" r="r" b="b"/>
              <a:pathLst>
                <a:path w="7945" h="2046" extrusionOk="0">
                  <a:moveTo>
                    <a:pt x="7944" y="1"/>
                  </a:moveTo>
                  <a:cubicBezTo>
                    <a:pt x="7693" y="366"/>
                    <a:pt x="7282" y="731"/>
                    <a:pt x="6803" y="982"/>
                  </a:cubicBezTo>
                  <a:cubicBezTo>
                    <a:pt x="6255" y="1302"/>
                    <a:pt x="5639" y="1484"/>
                    <a:pt x="5182" y="1576"/>
                  </a:cubicBezTo>
                  <a:cubicBezTo>
                    <a:pt x="4726" y="1690"/>
                    <a:pt x="4406" y="1736"/>
                    <a:pt x="4406" y="1736"/>
                  </a:cubicBezTo>
                  <a:cubicBezTo>
                    <a:pt x="4406" y="1736"/>
                    <a:pt x="4087" y="1781"/>
                    <a:pt x="3607" y="1827"/>
                  </a:cubicBezTo>
                  <a:cubicBezTo>
                    <a:pt x="3330" y="1840"/>
                    <a:pt x="3000" y="1853"/>
                    <a:pt x="2648" y="1853"/>
                  </a:cubicBezTo>
                  <a:cubicBezTo>
                    <a:pt x="2390" y="1853"/>
                    <a:pt x="2120" y="1846"/>
                    <a:pt x="1850" y="1827"/>
                  </a:cubicBezTo>
                  <a:cubicBezTo>
                    <a:pt x="1211" y="1781"/>
                    <a:pt x="571" y="1667"/>
                    <a:pt x="115" y="1530"/>
                  </a:cubicBezTo>
                  <a:cubicBezTo>
                    <a:pt x="69" y="1530"/>
                    <a:pt x="24" y="1507"/>
                    <a:pt x="1" y="1507"/>
                  </a:cubicBezTo>
                  <a:cubicBezTo>
                    <a:pt x="1" y="1530"/>
                    <a:pt x="24" y="1576"/>
                    <a:pt x="24" y="1599"/>
                  </a:cubicBezTo>
                  <a:cubicBezTo>
                    <a:pt x="46" y="1599"/>
                    <a:pt x="69" y="1621"/>
                    <a:pt x="69" y="1621"/>
                  </a:cubicBezTo>
                  <a:cubicBezTo>
                    <a:pt x="526" y="1781"/>
                    <a:pt x="1165" y="1918"/>
                    <a:pt x="1827" y="1987"/>
                  </a:cubicBezTo>
                  <a:cubicBezTo>
                    <a:pt x="2232" y="2030"/>
                    <a:pt x="2646" y="2046"/>
                    <a:pt x="3023" y="2046"/>
                  </a:cubicBezTo>
                  <a:cubicBezTo>
                    <a:pt x="3241" y="2046"/>
                    <a:pt x="3446" y="2041"/>
                    <a:pt x="3630" y="2032"/>
                  </a:cubicBezTo>
                  <a:cubicBezTo>
                    <a:pt x="4109" y="1987"/>
                    <a:pt x="4429" y="1941"/>
                    <a:pt x="4429" y="1941"/>
                  </a:cubicBezTo>
                  <a:cubicBezTo>
                    <a:pt x="4429" y="1941"/>
                    <a:pt x="4771" y="1895"/>
                    <a:pt x="5251" y="1781"/>
                  </a:cubicBezTo>
                  <a:cubicBezTo>
                    <a:pt x="5707" y="1667"/>
                    <a:pt x="6346" y="1462"/>
                    <a:pt x="6894" y="1119"/>
                  </a:cubicBezTo>
                  <a:cubicBezTo>
                    <a:pt x="7328" y="868"/>
                    <a:pt x="7693" y="526"/>
                    <a:pt x="7944" y="183"/>
                  </a:cubicBezTo>
                  <a:cubicBezTo>
                    <a:pt x="7944" y="115"/>
                    <a:pt x="7944" y="69"/>
                    <a:pt x="7944"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952;p56">
              <a:extLst>
                <a:ext uri="{FF2B5EF4-FFF2-40B4-BE49-F238E27FC236}">
                  <a16:creationId xmlns:a16="http://schemas.microsoft.com/office/drawing/2014/main" xmlns="" id="{ED903191-1C38-9A01-2FCB-DAA20F289E19}"/>
                </a:ext>
              </a:extLst>
            </p:cNvPr>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23" y="1461"/>
                    <a:pt x="23" y="1507"/>
                    <a:pt x="46" y="1552"/>
                  </a:cubicBezTo>
                  <a:cubicBezTo>
                    <a:pt x="702" y="1902"/>
                    <a:pt x="1638" y="2009"/>
                    <a:pt x="2592" y="2009"/>
                  </a:cubicBezTo>
                  <a:cubicBezTo>
                    <a:pt x="4120" y="2009"/>
                    <a:pt x="5694" y="1733"/>
                    <a:pt x="6231" y="1733"/>
                  </a:cubicBezTo>
                  <a:cubicBezTo>
                    <a:pt x="6256" y="1733"/>
                    <a:pt x="6279" y="1734"/>
                    <a:pt x="6300" y="1735"/>
                  </a:cubicBezTo>
                  <a:cubicBezTo>
                    <a:pt x="7167" y="1780"/>
                    <a:pt x="7761" y="9062"/>
                    <a:pt x="6528" y="10751"/>
                  </a:cubicBezTo>
                  <a:cubicBezTo>
                    <a:pt x="6196" y="11210"/>
                    <a:pt x="5750" y="11381"/>
                    <a:pt x="5271" y="11381"/>
                  </a:cubicBezTo>
                  <a:cubicBezTo>
                    <a:pt x="4631" y="11381"/>
                    <a:pt x="3930" y="11077"/>
                    <a:pt x="3355" y="10751"/>
                  </a:cubicBezTo>
                  <a:lnTo>
                    <a:pt x="3355" y="10751"/>
                  </a:lnTo>
                  <a:cubicBezTo>
                    <a:pt x="3652" y="11458"/>
                    <a:pt x="3926" y="12075"/>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953;p56">
              <a:extLst>
                <a:ext uri="{FF2B5EF4-FFF2-40B4-BE49-F238E27FC236}">
                  <a16:creationId xmlns:a16="http://schemas.microsoft.com/office/drawing/2014/main" xmlns="" id="{2F0EE4C0-4B21-E581-8C2B-F7DE5BE16152}"/>
                </a:ext>
              </a:extLst>
            </p:cNvPr>
            <p:cNvSpPr/>
            <p:nvPr/>
          </p:nvSpPr>
          <p:spPr>
            <a:xfrm>
              <a:off x="4564075" y="4081000"/>
              <a:ext cx="27425" cy="36925"/>
            </a:xfrm>
            <a:custGeom>
              <a:avLst/>
              <a:gdLst/>
              <a:ahLst/>
              <a:cxnLst/>
              <a:rect l="l" t="t" r="r" b="b"/>
              <a:pathLst>
                <a:path w="1097" h="1477" extrusionOk="0">
                  <a:moveTo>
                    <a:pt x="320" y="0"/>
                  </a:moveTo>
                  <a:cubicBezTo>
                    <a:pt x="279" y="0"/>
                    <a:pt x="240" y="10"/>
                    <a:pt x="206" y="32"/>
                  </a:cubicBezTo>
                  <a:cubicBezTo>
                    <a:pt x="1" y="146"/>
                    <a:pt x="23" y="557"/>
                    <a:pt x="206" y="945"/>
                  </a:cubicBezTo>
                  <a:cubicBezTo>
                    <a:pt x="357" y="1265"/>
                    <a:pt x="601" y="1476"/>
                    <a:pt x="797" y="1476"/>
                  </a:cubicBezTo>
                  <a:cubicBezTo>
                    <a:pt x="838" y="1476"/>
                    <a:pt x="878" y="1467"/>
                    <a:pt x="914" y="1447"/>
                  </a:cubicBezTo>
                  <a:cubicBezTo>
                    <a:pt x="1096" y="1310"/>
                    <a:pt x="1096" y="899"/>
                    <a:pt x="891" y="511"/>
                  </a:cubicBezTo>
                  <a:cubicBezTo>
                    <a:pt x="742" y="195"/>
                    <a:pt x="503" y="0"/>
                    <a:pt x="32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954;p56">
              <a:extLst>
                <a:ext uri="{FF2B5EF4-FFF2-40B4-BE49-F238E27FC236}">
                  <a16:creationId xmlns:a16="http://schemas.microsoft.com/office/drawing/2014/main" xmlns="" id="{B1E1FE91-473E-42D4-8E1B-2F60593BFD23}"/>
                </a:ext>
              </a:extLst>
            </p:cNvPr>
            <p:cNvSpPr/>
            <p:nvPr/>
          </p:nvSpPr>
          <p:spPr>
            <a:xfrm>
              <a:off x="4586325" y="4129625"/>
              <a:ext cx="19425" cy="26425"/>
            </a:xfrm>
            <a:custGeom>
              <a:avLst/>
              <a:gdLst/>
              <a:ahLst/>
              <a:cxnLst/>
              <a:rect l="l" t="t" r="r" b="b"/>
              <a:pathLst>
                <a:path w="777" h="1057" extrusionOk="0">
                  <a:moveTo>
                    <a:pt x="225" y="1"/>
                  </a:moveTo>
                  <a:cubicBezTo>
                    <a:pt x="194" y="1"/>
                    <a:pt x="164" y="9"/>
                    <a:pt x="138" y="27"/>
                  </a:cubicBezTo>
                  <a:cubicBezTo>
                    <a:pt x="1" y="118"/>
                    <a:pt x="1" y="415"/>
                    <a:pt x="138" y="689"/>
                  </a:cubicBezTo>
                  <a:cubicBezTo>
                    <a:pt x="248" y="910"/>
                    <a:pt x="419" y="1057"/>
                    <a:pt x="552" y="1057"/>
                  </a:cubicBezTo>
                  <a:cubicBezTo>
                    <a:pt x="584" y="1057"/>
                    <a:pt x="614" y="1049"/>
                    <a:pt x="640" y="1031"/>
                  </a:cubicBezTo>
                  <a:cubicBezTo>
                    <a:pt x="777" y="940"/>
                    <a:pt x="777" y="643"/>
                    <a:pt x="640" y="369"/>
                  </a:cubicBezTo>
                  <a:cubicBezTo>
                    <a:pt x="529" y="148"/>
                    <a:pt x="359" y="1"/>
                    <a:pt x="22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955;p56">
              <a:extLst>
                <a:ext uri="{FF2B5EF4-FFF2-40B4-BE49-F238E27FC236}">
                  <a16:creationId xmlns:a16="http://schemas.microsoft.com/office/drawing/2014/main" xmlns="" id="{64A191F3-C6CE-995E-89AD-9CFDB695291D}"/>
                </a:ext>
              </a:extLst>
            </p:cNvPr>
            <p:cNvSpPr/>
            <p:nvPr/>
          </p:nvSpPr>
          <p:spPr>
            <a:xfrm>
              <a:off x="4406025" y="4261525"/>
              <a:ext cx="319575" cy="168350"/>
            </a:xfrm>
            <a:custGeom>
              <a:avLst/>
              <a:gdLst/>
              <a:ahLst/>
              <a:cxnLst/>
              <a:rect l="l" t="t" r="r" b="b"/>
              <a:pathLst>
                <a:path w="12783" h="6734" extrusionOk="0">
                  <a:moveTo>
                    <a:pt x="12782" y="1"/>
                  </a:moveTo>
                  <a:lnTo>
                    <a:pt x="12782" y="1"/>
                  </a:lnTo>
                  <a:cubicBezTo>
                    <a:pt x="12035" y="712"/>
                    <a:pt x="11202" y="943"/>
                    <a:pt x="10429" y="943"/>
                  </a:cubicBezTo>
                  <a:cubicBezTo>
                    <a:pt x="9715" y="943"/>
                    <a:pt x="9053" y="746"/>
                    <a:pt x="8560" y="548"/>
                  </a:cubicBezTo>
                  <a:lnTo>
                    <a:pt x="8560" y="548"/>
                  </a:lnTo>
                  <a:cubicBezTo>
                    <a:pt x="8582" y="662"/>
                    <a:pt x="8582" y="731"/>
                    <a:pt x="8582" y="731"/>
                  </a:cubicBezTo>
                  <a:cubicBezTo>
                    <a:pt x="8582" y="731"/>
                    <a:pt x="0" y="3835"/>
                    <a:pt x="411" y="5798"/>
                  </a:cubicBezTo>
                  <a:cubicBezTo>
                    <a:pt x="543" y="6428"/>
                    <a:pt x="1695" y="6734"/>
                    <a:pt x="3250" y="6734"/>
                  </a:cubicBezTo>
                  <a:cubicBezTo>
                    <a:pt x="6541" y="6734"/>
                    <a:pt x="11637" y="5366"/>
                    <a:pt x="12691" y="2808"/>
                  </a:cubicBezTo>
                  <a:cubicBezTo>
                    <a:pt x="12737" y="1872"/>
                    <a:pt x="12759" y="959"/>
                    <a:pt x="1278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956;p56">
              <a:extLst>
                <a:ext uri="{FF2B5EF4-FFF2-40B4-BE49-F238E27FC236}">
                  <a16:creationId xmlns:a16="http://schemas.microsoft.com/office/drawing/2014/main" xmlns="" id="{86D1A2B7-79FB-2ADA-55EF-5C1426424525}"/>
                </a:ext>
              </a:extLst>
            </p:cNvPr>
            <p:cNvSpPr/>
            <p:nvPr/>
          </p:nvSpPr>
          <p:spPr>
            <a:xfrm>
              <a:off x="4415150" y="4322575"/>
              <a:ext cx="308150" cy="107300"/>
            </a:xfrm>
            <a:custGeom>
              <a:avLst/>
              <a:gdLst/>
              <a:ahLst/>
              <a:cxnLst/>
              <a:rect l="l" t="t" r="r" b="b"/>
              <a:pathLst>
                <a:path w="12326" h="4292" extrusionOk="0">
                  <a:moveTo>
                    <a:pt x="12326" y="1"/>
                  </a:moveTo>
                  <a:cubicBezTo>
                    <a:pt x="10751" y="1348"/>
                    <a:pt x="7624" y="2534"/>
                    <a:pt x="3949" y="2945"/>
                  </a:cubicBezTo>
                  <a:cubicBezTo>
                    <a:pt x="3405" y="3006"/>
                    <a:pt x="2930" y="3033"/>
                    <a:pt x="2515" y="3033"/>
                  </a:cubicBezTo>
                  <a:cubicBezTo>
                    <a:pt x="1365" y="3033"/>
                    <a:pt x="683" y="2826"/>
                    <a:pt x="297" y="2557"/>
                  </a:cubicBezTo>
                  <a:cubicBezTo>
                    <a:pt x="92" y="2831"/>
                    <a:pt x="0" y="3105"/>
                    <a:pt x="46" y="3356"/>
                  </a:cubicBezTo>
                  <a:cubicBezTo>
                    <a:pt x="178" y="3986"/>
                    <a:pt x="1330" y="4292"/>
                    <a:pt x="2885" y="4292"/>
                  </a:cubicBezTo>
                  <a:cubicBezTo>
                    <a:pt x="6176" y="4292"/>
                    <a:pt x="11272" y="2924"/>
                    <a:pt x="12326" y="366"/>
                  </a:cubicBezTo>
                  <a:cubicBezTo>
                    <a:pt x="12326" y="252"/>
                    <a:pt x="12326" y="138"/>
                    <a:pt x="1232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957;p56">
              <a:extLst>
                <a:ext uri="{FF2B5EF4-FFF2-40B4-BE49-F238E27FC236}">
                  <a16:creationId xmlns:a16="http://schemas.microsoft.com/office/drawing/2014/main" xmlns="" id="{0F7686ED-156A-F11D-845F-B9D3B8577E62}"/>
                </a:ext>
              </a:extLst>
            </p:cNvPr>
            <p:cNvSpPr/>
            <p:nvPr/>
          </p:nvSpPr>
          <p:spPr>
            <a:xfrm>
              <a:off x="4751250" y="3626350"/>
              <a:ext cx="327000" cy="686650"/>
            </a:xfrm>
            <a:custGeom>
              <a:avLst/>
              <a:gdLst/>
              <a:ahLst/>
              <a:cxnLst/>
              <a:rect l="l" t="t" r="r" b="b"/>
              <a:pathLst>
                <a:path w="13080" h="27466" extrusionOk="0">
                  <a:moveTo>
                    <a:pt x="10216" y="0"/>
                  </a:moveTo>
                  <a:cubicBezTo>
                    <a:pt x="6890" y="0"/>
                    <a:pt x="622" y="1106"/>
                    <a:pt x="343" y="2171"/>
                  </a:cubicBezTo>
                  <a:cubicBezTo>
                    <a:pt x="0" y="3587"/>
                    <a:pt x="1918" y="26594"/>
                    <a:pt x="1918" y="26594"/>
                  </a:cubicBezTo>
                  <a:cubicBezTo>
                    <a:pt x="2263" y="27267"/>
                    <a:pt x="3033" y="27465"/>
                    <a:pt x="3821" y="27465"/>
                  </a:cubicBezTo>
                  <a:cubicBezTo>
                    <a:pt x="4961" y="27465"/>
                    <a:pt x="6140" y="27051"/>
                    <a:pt x="6140" y="27051"/>
                  </a:cubicBezTo>
                  <a:cubicBezTo>
                    <a:pt x="8309" y="21527"/>
                    <a:pt x="13079" y="1373"/>
                    <a:pt x="12189" y="345"/>
                  </a:cubicBezTo>
                  <a:cubicBezTo>
                    <a:pt x="11980" y="104"/>
                    <a:pt x="11237" y="0"/>
                    <a:pt x="10216"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958;p56">
              <a:extLst>
                <a:ext uri="{FF2B5EF4-FFF2-40B4-BE49-F238E27FC236}">
                  <a16:creationId xmlns:a16="http://schemas.microsoft.com/office/drawing/2014/main" xmlns="" id="{1F1A95B9-8681-F72D-C88D-6FE9F0F25A9D}"/>
                </a:ext>
              </a:extLst>
            </p:cNvPr>
            <p:cNvSpPr/>
            <p:nvPr/>
          </p:nvSpPr>
          <p:spPr>
            <a:xfrm>
              <a:off x="4758100" y="3626350"/>
              <a:ext cx="301300" cy="422225"/>
            </a:xfrm>
            <a:custGeom>
              <a:avLst/>
              <a:gdLst/>
              <a:ahLst/>
              <a:cxnLst/>
              <a:rect l="l" t="t" r="r" b="b"/>
              <a:pathLst>
                <a:path w="12052" h="16889" extrusionOk="0">
                  <a:moveTo>
                    <a:pt x="9942" y="0"/>
                  </a:moveTo>
                  <a:cubicBezTo>
                    <a:pt x="6616" y="0"/>
                    <a:pt x="348" y="1106"/>
                    <a:pt x="69" y="2171"/>
                  </a:cubicBezTo>
                  <a:cubicBezTo>
                    <a:pt x="0" y="3906"/>
                    <a:pt x="457" y="10662"/>
                    <a:pt x="913" y="16574"/>
                  </a:cubicBezTo>
                  <a:cubicBezTo>
                    <a:pt x="2722" y="16802"/>
                    <a:pt x="4437" y="16888"/>
                    <a:pt x="5956" y="16888"/>
                  </a:cubicBezTo>
                  <a:cubicBezTo>
                    <a:pt x="7024" y="16888"/>
                    <a:pt x="7995" y="16846"/>
                    <a:pt x="8834" y="16780"/>
                  </a:cubicBezTo>
                  <a:cubicBezTo>
                    <a:pt x="8902" y="16529"/>
                    <a:pt x="8971" y="16323"/>
                    <a:pt x="9039" y="16141"/>
                  </a:cubicBezTo>
                  <a:cubicBezTo>
                    <a:pt x="9245" y="15410"/>
                    <a:pt x="9404" y="14657"/>
                    <a:pt x="9587" y="13926"/>
                  </a:cubicBezTo>
                  <a:lnTo>
                    <a:pt x="9587" y="13926"/>
                  </a:lnTo>
                  <a:cubicBezTo>
                    <a:pt x="8780" y="14351"/>
                    <a:pt x="7851" y="14618"/>
                    <a:pt x="6962" y="14618"/>
                  </a:cubicBezTo>
                  <a:cubicBezTo>
                    <a:pt x="6417" y="14618"/>
                    <a:pt x="5887" y="14517"/>
                    <a:pt x="5410" y="14292"/>
                  </a:cubicBezTo>
                  <a:cubicBezTo>
                    <a:pt x="2580" y="12968"/>
                    <a:pt x="3401" y="7444"/>
                    <a:pt x="4748" y="6782"/>
                  </a:cubicBezTo>
                  <a:cubicBezTo>
                    <a:pt x="5501" y="6394"/>
                    <a:pt x="8697" y="6326"/>
                    <a:pt x="11322" y="5801"/>
                  </a:cubicBezTo>
                  <a:cubicBezTo>
                    <a:pt x="11641" y="4134"/>
                    <a:pt x="11892" y="2719"/>
                    <a:pt x="11984" y="1692"/>
                  </a:cubicBezTo>
                  <a:cubicBezTo>
                    <a:pt x="12052" y="962"/>
                    <a:pt x="12029" y="482"/>
                    <a:pt x="11915" y="345"/>
                  </a:cubicBezTo>
                  <a:cubicBezTo>
                    <a:pt x="11706" y="104"/>
                    <a:pt x="10963" y="0"/>
                    <a:pt x="99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959;p56">
              <a:extLst>
                <a:ext uri="{FF2B5EF4-FFF2-40B4-BE49-F238E27FC236}">
                  <a16:creationId xmlns:a16="http://schemas.microsoft.com/office/drawing/2014/main" xmlns="" id="{B25105DB-66DF-738A-1EBD-434532ACD81A}"/>
                </a:ext>
              </a:extLst>
            </p:cNvPr>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6004" y="10066"/>
                    <a:pt x="7282" y="5547"/>
                    <a:pt x="8446" y="868"/>
                  </a:cubicBezTo>
                  <a:lnTo>
                    <a:pt x="8446" y="868"/>
                  </a:lnTo>
                  <a:cubicBezTo>
                    <a:pt x="6957" y="1235"/>
                    <a:pt x="5635" y="1447"/>
                    <a:pt x="4440" y="1447"/>
                  </a:cubicBezTo>
                  <a:cubicBezTo>
                    <a:pt x="2742" y="1447"/>
                    <a:pt x="1300" y="1019"/>
                    <a:pt x="0"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960;p56">
              <a:extLst>
                <a:ext uri="{FF2B5EF4-FFF2-40B4-BE49-F238E27FC236}">
                  <a16:creationId xmlns:a16="http://schemas.microsoft.com/office/drawing/2014/main" xmlns="" id="{340ED151-E82E-FD92-DD48-BDA1767B0C60}"/>
                </a:ext>
              </a:extLst>
            </p:cNvPr>
            <p:cNvSpPr/>
            <p:nvPr/>
          </p:nvSpPr>
          <p:spPr>
            <a:xfrm>
              <a:off x="4779200" y="4017875"/>
              <a:ext cx="200900" cy="43375"/>
            </a:xfrm>
            <a:custGeom>
              <a:avLst/>
              <a:gdLst/>
              <a:ahLst/>
              <a:cxnLst/>
              <a:rect l="l" t="t" r="r" b="b"/>
              <a:pathLst>
                <a:path w="8036" h="1735" extrusionOk="0">
                  <a:moveTo>
                    <a:pt x="1" y="0"/>
                  </a:moveTo>
                  <a:cubicBezTo>
                    <a:pt x="1" y="46"/>
                    <a:pt x="1" y="114"/>
                    <a:pt x="1" y="183"/>
                  </a:cubicBezTo>
                  <a:cubicBezTo>
                    <a:pt x="275" y="502"/>
                    <a:pt x="663" y="822"/>
                    <a:pt x="1119" y="1027"/>
                  </a:cubicBezTo>
                  <a:cubicBezTo>
                    <a:pt x="1690" y="1347"/>
                    <a:pt x="2329" y="1507"/>
                    <a:pt x="2831" y="1598"/>
                  </a:cubicBezTo>
                  <a:cubicBezTo>
                    <a:pt x="3310" y="1666"/>
                    <a:pt x="3630" y="1689"/>
                    <a:pt x="3630" y="1689"/>
                  </a:cubicBezTo>
                  <a:cubicBezTo>
                    <a:pt x="3630" y="1689"/>
                    <a:pt x="3950" y="1735"/>
                    <a:pt x="4452" y="1735"/>
                  </a:cubicBezTo>
                  <a:cubicBezTo>
                    <a:pt x="4954" y="1712"/>
                    <a:pt x="5593" y="1689"/>
                    <a:pt x="6232" y="1552"/>
                  </a:cubicBezTo>
                  <a:cubicBezTo>
                    <a:pt x="6894" y="1461"/>
                    <a:pt x="7510" y="1278"/>
                    <a:pt x="7967" y="1096"/>
                  </a:cubicBezTo>
                  <a:cubicBezTo>
                    <a:pt x="7967" y="1073"/>
                    <a:pt x="7990" y="1073"/>
                    <a:pt x="8012" y="1073"/>
                  </a:cubicBezTo>
                  <a:cubicBezTo>
                    <a:pt x="8012" y="1027"/>
                    <a:pt x="8012" y="1004"/>
                    <a:pt x="8035" y="982"/>
                  </a:cubicBezTo>
                  <a:cubicBezTo>
                    <a:pt x="7990" y="982"/>
                    <a:pt x="7967" y="1004"/>
                    <a:pt x="7921" y="1004"/>
                  </a:cubicBezTo>
                  <a:cubicBezTo>
                    <a:pt x="7465" y="1164"/>
                    <a:pt x="6848" y="1324"/>
                    <a:pt x="6209" y="1415"/>
                  </a:cubicBezTo>
                  <a:cubicBezTo>
                    <a:pt x="5570" y="1507"/>
                    <a:pt x="4931" y="1529"/>
                    <a:pt x="4452" y="1529"/>
                  </a:cubicBezTo>
                  <a:cubicBezTo>
                    <a:pt x="3972" y="1507"/>
                    <a:pt x="3653" y="1484"/>
                    <a:pt x="3653" y="1484"/>
                  </a:cubicBezTo>
                  <a:cubicBezTo>
                    <a:pt x="3653" y="1484"/>
                    <a:pt x="3333" y="1461"/>
                    <a:pt x="2854" y="1393"/>
                  </a:cubicBezTo>
                  <a:cubicBezTo>
                    <a:pt x="2397" y="1301"/>
                    <a:pt x="1758" y="1164"/>
                    <a:pt x="1188" y="890"/>
                  </a:cubicBezTo>
                  <a:cubicBezTo>
                    <a:pt x="708" y="662"/>
                    <a:pt x="275" y="320"/>
                    <a:pt x="1"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961;p56">
              <a:extLst>
                <a:ext uri="{FF2B5EF4-FFF2-40B4-BE49-F238E27FC236}">
                  <a16:creationId xmlns:a16="http://schemas.microsoft.com/office/drawing/2014/main" xmlns="" id="{5D97131C-1AD3-44EF-9A36-5F2A17163403}"/>
                </a:ext>
              </a:extLst>
            </p:cNvPr>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5342" y="11755"/>
                    <a:pt x="5570" y="11116"/>
                    <a:pt x="5798" y="10386"/>
                  </a:cubicBezTo>
                  <a:lnTo>
                    <a:pt x="5798" y="10386"/>
                  </a:lnTo>
                  <a:cubicBezTo>
                    <a:pt x="5228" y="10775"/>
                    <a:pt x="4498" y="11147"/>
                    <a:pt x="3823" y="11147"/>
                  </a:cubicBezTo>
                  <a:cubicBezTo>
                    <a:pt x="3390" y="11147"/>
                    <a:pt x="2979" y="10993"/>
                    <a:pt x="2648" y="10591"/>
                  </a:cubicBezTo>
                  <a:cubicBezTo>
                    <a:pt x="1279" y="8994"/>
                    <a:pt x="1347" y="1690"/>
                    <a:pt x="2192" y="1575"/>
                  </a:cubicBezTo>
                  <a:cubicBezTo>
                    <a:pt x="2240" y="1571"/>
                    <a:pt x="2300" y="1569"/>
                    <a:pt x="2373" y="1569"/>
                  </a:cubicBezTo>
                  <a:cubicBezTo>
                    <a:pt x="2843" y="1569"/>
                    <a:pt x="3801" y="1650"/>
                    <a:pt x="4856" y="1650"/>
                  </a:cubicBezTo>
                  <a:cubicBezTo>
                    <a:pt x="6136" y="1650"/>
                    <a:pt x="7558" y="1531"/>
                    <a:pt x="8423" y="1005"/>
                  </a:cubicBezTo>
                  <a:cubicBezTo>
                    <a:pt x="8423" y="959"/>
                    <a:pt x="8446" y="913"/>
                    <a:pt x="8446" y="868"/>
                  </a:cubicBezTo>
                  <a:lnTo>
                    <a:pt x="8446" y="868"/>
                  </a:lnTo>
                  <a:cubicBezTo>
                    <a:pt x="6957" y="1235"/>
                    <a:pt x="5635" y="1447"/>
                    <a:pt x="4440" y="1447"/>
                  </a:cubicBezTo>
                  <a:cubicBezTo>
                    <a:pt x="2742" y="1447"/>
                    <a:pt x="1300" y="1019"/>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962;p56">
              <a:extLst>
                <a:ext uri="{FF2B5EF4-FFF2-40B4-BE49-F238E27FC236}">
                  <a16:creationId xmlns:a16="http://schemas.microsoft.com/office/drawing/2014/main" xmlns="" id="{56ADE793-0E83-4D6E-FCDB-A6AA10CCA04A}"/>
                </a:ext>
              </a:extLst>
            </p:cNvPr>
            <p:cNvSpPr/>
            <p:nvPr/>
          </p:nvSpPr>
          <p:spPr>
            <a:xfrm>
              <a:off x="4921300" y="4091925"/>
              <a:ext cx="26275" cy="37750"/>
            </a:xfrm>
            <a:custGeom>
              <a:avLst/>
              <a:gdLst/>
              <a:ahLst/>
              <a:cxnLst/>
              <a:rect l="l" t="t" r="r" b="b"/>
              <a:pathLst>
                <a:path w="1051" h="1510" extrusionOk="0">
                  <a:moveTo>
                    <a:pt x="716" y="1"/>
                  </a:moveTo>
                  <a:cubicBezTo>
                    <a:pt x="529" y="1"/>
                    <a:pt x="313" y="229"/>
                    <a:pt x="160" y="553"/>
                  </a:cubicBezTo>
                  <a:cubicBezTo>
                    <a:pt x="0" y="964"/>
                    <a:pt x="46" y="1375"/>
                    <a:pt x="229" y="1489"/>
                  </a:cubicBezTo>
                  <a:cubicBezTo>
                    <a:pt x="259" y="1503"/>
                    <a:pt x="291" y="1509"/>
                    <a:pt x="325" y="1509"/>
                  </a:cubicBezTo>
                  <a:cubicBezTo>
                    <a:pt x="519" y="1509"/>
                    <a:pt x="754" y="1292"/>
                    <a:pt x="890" y="941"/>
                  </a:cubicBezTo>
                  <a:cubicBezTo>
                    <a:pt x="1050" y="553"/>
                    <a:pt x="1027" y="142"/>
                    <a:pt x="822" y="28"/>
                  </a:cubicBezTo>
                  <a:cubicBezTo>
                    <a:pt x="788" y="9"/>
                    <a:pt x="752" y="1"/>
                    <a:pt x="716" y="1"/>
                  </a:cubicBezTo>
                  <a:close/>
                </a:path>
              </a:pathLst>
            </a:custGeom>
            <a:solidFill>
              <a:srgbClr val="9584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963;p56">
              <a:extLst>
                <a:ext uri="{FF2B5EF4-FFF2-40B4-BE49-F238E27FC236}">
                  <a16:creationId xmlns:a16="http://schemas.microsoft.com/office/drawing/2014/main" xmlns="" id="{0AE7D0FD-7EF7-6636-CCB5-0BD6F58C2806}"/>
                </a:ext>
              </a:extLst>
            </p:cNvPr>
            <p:cNvSpPr/>
            <p:nvPr/>
          </p:nvSpPr>
          <p:spPr>
            <a:xfrm>
              <a:off x="4910450" y="4141875"/>
              <a:ext cx="18850" cy="27050"/>
            </a:xfrm>
            <a:custGeom>
              <a:avLst/>
              <a:gdLst/>
              <a:ahLst/>
              <a:cxnLst/>
              <a:rect l="l" t="t" r="r" b="b"/>
              <a:pathLst>
                <a:path w="754" h="1082" extrusionOk="0">
                  <a:moveTo>
                    <a:pt x="503" y="0"/>
                  </a:moveTo>
                  <a:cubicBezTo>
                    <a:pt x="373" y="0"/>
                    <a:pt x="211" y="153"/>
                    <a:pt x="115" y="404"/>
                  </a:cubicBezTo>
                  <a:cubicBezTo>
                    <a:pt x="1" y="678"/>
                    <a:pt x="23" y="975"/>
                    <a:pt x="160" y="1066"/>
                  </a:cubicBezTo>
                  <a:cubicBezTo>
                    <a:pt x="182" y="1077"/>
                    <a:pt x="205" y="1082"/>
                    <a:pt x="230" y="1082"/>
                  </a:cubicBezTo>
                  <a:cubicBezTo>
                    <a:pt x="365" y="1082"/>
                    <a:pt x="543" y="929"/>
                    <a:pt x="640" y="678"/>
                  </a:cubicBezTo>
                  <a:cubicBezTo>
                    <a:pt x="754" y="404"/>
                    <a:pt x="731" y="107"/>
                    <a:pt x="571" y="16"/>
                  </a:cubicBezTo>
                  <a:cubicBezTo>
                    <a:pt x="550" y="5"/>
                    <a:pt x="527" y="0"/>
                    <a:pt x="50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964;p56">
              <a:extLst>
                <a:ext uri="{FF2B5EF4-FFF2-40B4-BE49-F238E27FC236}">
                  <a16:creationId xmlns:a16="http://schemas.microsoft.com/office/drawing/2014/main" xmlns="" id="{4B9AD272-AC37-1975-E53F-2586B817BA0A}"/>
                </a:ext>
              </a:extLst>
            </p:cNvPr>
            <p:cNvSpPr/>
            <p:nvPr/>
          </p:nvSpPr>
          <p:spPr>
            <a:xfrm>
              <a:off x="4799750" y="4282650"/>
              <a:ext cx="325850" cy="152725"/>
            </a:xfrm>
            <a:custGeom>
              <a:avLst/>
              <a:gdLst/>
              <a:ahLst/>
              <a:cxnLst/>
              <a:rect l="l" t="t" r="r" b="b"/>
              <a:pathLst>
                <a:path w="13034" h="6109" extrusionOk="0">
                  <a:moveTo>
                    <a:pt x="1" y="0"/>
                  </a:moveTo>
                  <a:cubicBezTo>
                    <a:pt x="92" y="936"/>
                    <a:pt x="183" y="1872"/>
                    <a:pt x="297" y="2785"/>
                  </a:cubicBezTo>
                  <a:cubicBezTo>
                    <a:pt x="1433" y="5055"/>
                    <a:pt x="5876" y="6108"/>
                    <a:pt x="9142" y="6108"/>
                  </a:cubicBezTo>
                  <a:cubicBezTo>
                    <a:pt x="11129" y="6108"/>
                    <a:pt x="12679" y="5719"/>
                    <a:pt x="12783" y="4976"/>
                  </a:cubicBezTo>
                  <a:cubicBezTo>
                    <a:pt x="13034" y="2990"/>
                    <a:pt x="4246" y="457"/>
                    <a:pt x="4246" y="457"/>
                  </a:cubicBezTo>
                  <a:cubicBezTo>
                    <a:pt x="4246" y="457"/>
                    <a:pt x="4246" y="388"/>
                    <a:pt x="4246" y="251"/>
                  </a:cubicBezTo>
                  <a:cubicBezTo>
                    <a:pt x="3718" y="509"/>
                    <a:pt x="2979" y="780"/>
                    <a:pt x="2166" y="780"/>
                  </a:cubicBezTo>
                  <a:cubicBezTo>
                    <a:pt x="1469" y="780"/>
                    <a:pt x="718" y="580"/>
                    <a:pt x="1"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965;p56">
              <a:extLst>
                <a:ext uri="{FF2B5EF4-FFF2-40B4-BE49-F238E27FC236}">
                  <a16:creationId xmlns:a16="http://schemas.microsoft.com/office/drawing/2014/main" xmlns="" id="{DE695B12-6990-EA50-FC18-54B51D8BA138}"/>
                </a:ext>
              </a:extLst>
            </p:cNvPr>
            <p:cNvSpPr/>
            <p:nvPr/>
          </p:nvSpPr>
          <p:spPr>
            <a:xfrm>
              <a:off x="4806025" y="4343125"/>
              <a:ext cx="313875" cy="92250"/>
            </a:xfrm>
            <a:custGeom>
              <a:avLst/>
              <a:gdLst/>
              <a:ahLst/>
              <a:cxnLst/>
              <a:rect l="l" t="t" r="r" b="b"/>
              <a:pathLst>
                <a:path w="12555" h="3690" extrusionOk="0">
                  <a:moveTo>
                    <a:pt x="1" y="1"/>
                  </a:moveTo>
                  <a:lnTo>
                    <a:pt x="1" y="1"/>
                  </a:lnTo>
                  <a:cubicBezTo>
                    <a:pt x="23" y="115"/>
                    <a:pt x="46" y="252"/>
                    <a:pt x="46" y="366"/>
                  </a:cubicBezTo>
                  <a:cubicBezTo>
                    <a:pt x="1182" y="2636"/>
                    <a:pt x="5625" y="3689"/>
                    <a:pt x="8891" y="3689"/>
                  </a:cubicBezTo>
                  <a:cubicBezTo>
                    <a:pt x="10878" y="3689"/>
                    <a:pt x="12428" y="3300"/>
                    <a:pt x="12532" y="2557"/>
                  </a:cubicBezTo>
                  <a:cubicBezTo>
                    <a:pt x="12554" y="2283"/>
                    <a:pt x="12440" y="2032"/>
                    <a:pt x="12212" y="1758"/>
                  </a:cubicBezTo>
                  <a:cubicBezTo>
                    <a:pt x="11772" y="2118"/>
                    <a:pt x="10928" y="2391"/>
                    <a:pt x="9325" y="2391"/>
                  </a:cubicBezTo>
                  <a:cubicBezTo>
                    <a:pt x="9101" y="2391"/>
                    <a:pt x="8861" y="2386"/>
                    <a:pt x="8606" y="2374"/>
                  </a:cubicBezTo>
                  <a:cubicBezTo>
                    <a:pt x="4908" y="2215"/>
                    <a:pt x="1690" y="1233"/>
                    <a:pt x="1"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966;p56">
              <a:extLst>
                <a:ext uri="{FF2B5EF4-FFF2-40B4-BE49-F238E27FC236}">
                  <a16:creationId xmlns:a16="http://schemas.microsoft.com/office/drawing/2014/main" xmlns="" id="{25846A7D-DFAD-06B9-D33B-1324AB70A063}"/>
                </a:ext>
              </a:extLst>
            </p:cNvPr>
            <p:cNvSpPr/>
            <p:nvPr/>
          </p:nvSpPr>
          <p:spPr>
            <a:xfrm>
              <a:off x="4418575" y="3619725"/>
              <a:ext cx="308150" cy="253225"/>
            </a:xfrm>
            <a:custGeom>
              <a:avLst/>
              <a:gdLst/>
              <a:ahLst/>
              <a:cxnLst/>
              <a:rect l="l" t="t" r="r" b="b"/>
              <a:pathLst>
                <a:path w="12326" h="10129" extrusionOk="0">
                  <a:moveTo>
                    <a:pt x="3386" y="0"/>
                  </a:moveTo>
                  <a:cubicBezTo>
                    <a:pt x="1694" y="0"/>
                    <a:pt x="355" y="158"/>
                    <a:pt x="91" y="519"/>
                  </a:cubicBezTo>
                  <a:cubicBezTo>
                    <a:pt x="69" y="519"/>
                    <a:pt x="69" y="542"/>
                    <a:pt x="46" y="588"/>
                  </a:cubicBezTo>
                  <a:cubicBezTo>
                    <a:pt x="46" y="588"/>
                    <a:pt x="46" y="588"/>
                    <a:pt x="46" y="610"/>
                  </a:cubicBezTo>
                  <a:cubicBezTo>
                    <a:pt x="46" y="633"/>
                    <a:pt x="23" y="656"/>
                    <a:pt x="23" y="679"/>
                  </a:cubicBezTo>
                  <a:cubicBezTo>
                    <a:pt x="23" y="679"/>
                    <a:pt x="23" y="702"/>
                    <a:pt x="23" y="702"/>
                  </a:cubicBezTo>
                  <a:cubicBezTo>
                    <a:pt x="23" y="747"/>
                    <a:pt x="23" y="770"/>
                    <a:pt x="23" y="816"/>
                  </a:cubicBezTo>
                  <a:cubicBezTo>
                    <a:pt x="23" y="816"/>
                    <a:pt x="23" y="816"/>
                    <a:pt x="23" y="839"/>
                  </a:cubicBezTo>
                  <a:cubicBezTo>
                    <a:pt x="0" y="884"/>
                    <a:pt x="0" y="907"/>
                    <a:pt x="0" y="953"/>
                  </a:cubicBezTo>
                  <a:cubicBezTo>
                    <a:pt x="0" y="976"/>
                    <a:pt x="0" y="976"/>
                    <a:pt x="0" y="976"/>
                  </a:cubicBezTo>
                  <a:cubicBezTo>
                    <a:pt x="23" y="1044"/>
                    <a:pt x="23" y="1090"/>
                    <a:pt x="23" y="1158"/>
                  </a:cubicBezTo>
                  <a:cubicBezTo>
                    <a:pt x="91" y="2026"/>
                    <a:pt x="434" y="3646"/>
                    <a:pt x="982" y="5678"/>
                  </a:cubicBezTo>
                  <a:cubicBezTo>
                    <a:pt x="982" y="5723"/>
                    <a:pt x="982" y="5746"/>
                    <a:pt x="982" y="5792"/>
                  </a:cubicBezTo>
                  <a:cubicBezTo>
                    <a:pt x="959" y="6180"/>
                    <a:pt x="1027" y="6705"/>
                    <a:pt x="1164" y="7207"/>
                  </a:cubicBezTo>
                  <a:cubicBezTo>
                    <a:pt x="1278" y="7709"/>
                    <a:pt x="1438" y="8188"/>
                    <a:pt x="1575" y="8554"/>
                  </a:cubicBezTo>
                  <a:cubicBezTo>
                    <a:pt x="1644" y="8736"/>
                    <a:pt x="1712" y="8873"/>
                    <a:pt x="1758" y="8987"/>
                  </a:cubicBezTo>
                  <a:cubicBezTo>
                    <a:pt x="4565" y="9672"/>
                    <a:pt x="8058" y="10106"/>
                    <a:pt x="12326" y="10129"/>
                  </a:cubicBezTo>
                  <a:cubicBezTo>
                    <a:pt x="12280" y="5769"/>
                    <a:pt x="12212" y="2094"/>
                    <a:pt x="12029" y="1569"/>
                  </a:cubicBezTo>
                  <a:cubicBezTo>
                    <a:pt x="11723" y="651"/>
                    <a:pt x="6825" y="0"/>
                    <a:pt x="338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967;p56">
              <a:extLst>
                <a:ext uri="{FF2B5EF4-FFF2-40B4-BE49-F238E27FC236}">
                  <a16:creationId xmlns:a16="http://schemas.microsoft.com/office/drawing/2014/main" xmlns="" id="{8CCD4E6E-40C6-F378-FDE5-11B48818CDAB}"/>
                </a:ext>
              </a:extLst>
            </p:cNvPr>
            <p:cNvSpPr/>
            <p:nvPr/>
          </p:nvSpPr>
          <p:spPr>
            <a:xfrm>
              <a:off x="4756950" y="3626350"/>
              <a:ext cx="301900" cy="246600"/>
            </a:xfrm>
            <a:custGeom>
              <a:avLst/>
              <a:gdLst/>
              <a:ahLst/>
              <a:cxnLst/>
              <a:rect l="l" t="t" r="r" b="b"/>
              <a:pathLst>
                <a:path w="12076" h="9864" extrusionOk="0">
                  <a:moveTo>
                    <a:pt x="9988" y="0"/>
                  </a:moveTo>
                  <a:cubicBezTo>
                    <a:pt x="6662" y="0"/>
                    <a:pt x="394" y="1106"/>
                    <a:pt x="115" y="2171"/>
                  </a:cubicBezTo>
                  <a:cubicBezTo>
                    <a:pt x="1" y="2674"/>
                    <a:pt x="160" y="5915"/>
                    <a:pt x="411" y="9864"/>
                  </a:cubicBezTo>
                  <a:cubicBezTo>
                    <a:pt x="4748" y="9772"/>
                    <a:pt x="8263" y="9202"/>
                    <a:pt x="11094" y="8380"/>
                  </a:cubicBezTo>
                  <a:cubicBezTo>
                    <a:pt x="11208" y="8015"/>
                    <a:pt x="11322" y="7558"/>
                    <a:pt x="11413" y="7079"/>
                  </a:cubicBezTo>
                  <a:cubicBezTo>
                    <a:pt x="11482" y="6577"/>
                    <a:pt x="11527" y="6052"/>
                    <a:pt x="11482" y="5664"/>
                  </a:cubicBezTo>
                  <a:cubicBezTo>
                    <a:pt x="11459" y="5641"/>
                    <a:pt x="11459" y="5595"/>
                    <a:pt x="11459" y="5550"/>
                  </a:cubicBezTo>
                  <a:cubicBezTo>
                    <a:pt x="11801" y="3655"/>
                    <a:pt x="12030" y="2103"/>
                    <a:pt x="12075" y="1190"/>
                  </a:cubicBezTo>
                  <a:cubicBezTo>
                    <a:pt x="12075" y="1121"/>
                    <a:pt x="12075" y="1053"/>
                    <a:pt x="12075" y="985"/>
                  </a:cubicBezTo>
                  <a:lnTo>
                    <a:pt x="12075" y="962"/>
                  </a:lnTo>
                  <a:cubicBezTo>
                    <a:pt x="12075" y="916"/>
                    <a:pt x="12075" y="870"/>
                    <a:pt x="12075" y="825"/>
                  </a:cubicBezTo>
                  <a:cubicBezTo>
                    <a:pt x="12075" y="802"/>
                    <a:pt x="12075" y="802"/>
                    <a:pt x="12075" y="779"/>
                  </a:cubicBezTo>
                  <a:cubicBezTo>
                    <a:pt x="12075" y="733"/>
                    <a:pt x="12052" y="711"/>
                    <a:pt x="12052" y="665"/>
                  </a:cubicBezTo>
                  <a:cubicBezTo>
                    <a:pt x="12052" y="642"/>
                    <a:pt x="12052" y="642"/>
                    <a:pt x="12052" y="619"/>
                  </a:cubicBezTo>
                  <a:cubicBezTo>
                    <a:pt x="12052" y="597"/>
                    <a:pt x="12052" y="574"/>
                    <a:pt x="12030" y="551"/>
                  </a:cubicBezTo>
                  <a:cubicBezTo>
                    <a:pt x="12030" y="528"/>
                    <a:pt x="12030" y="505"/>
                    <a:pt x="12030" y="505"/>
                  </a:cubicBezTo>
                  <a:cubicBezTo>
                    <a:pt x="12030" y="482"/>
                    <a:pt x="12030" y="460"/>
                    <a:pt x="12007" y="437"/>
                  </a:cubicBezTo>
                  <a:cubicBezTo>
                    <a:pt x="12007" y="437"/>
                    <a:pt x="12007" y="414"/>
                    <a:pt x="12007" y="414"/>
                  </a:cubicBezTo>
                  <a:cubicBezTo>
                    <a:pt x="11984" y="368"/>
                    <a:pt x="11984" y="345"/>
                    <a:pt x="11961" y="345"/>
                  </a:cubicBezTo>
                  <a:cubicBezTo>
                    <a:pt x="11752" y="104"/>
                    <a:pt x="11009" y="0"/>
                    <a:pt x="998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968;p56">
              <a:extLst>
                <a:ext uri="{FF2B5EF4-FFF2-40B4-BE49-F238E27FC236}">
                  <a16:creationId xmlns:a16="http://schemas.microsoft.com/office/drawing/2014/main" xmlns="" id="{C50E859B-21C1-CFD8-148C-B3951EA0294E}"/>
                </a:ext>
              </a:extLst>
            </p:cNvPr>
            <p:cNvSpPr/>
            <p:nvPr/>
          </p:nvSpPr>
          <p:spPr>
            <a:xfrm>
              <a:off x="4166525" y="2509525"/>
              <a:ext cx="1160525" cy="1324050"/>
            </a:xfrm>
            <a:custGeom>
              <a:avLst/>
              <a:gdLst/>
              <a:ahLst/>
              <a:cxnLst/>
              <a:rect l="l" t="t" r="r" b="b"/>
              <a:pathLst>
                <a:path w="46421" h="52962" extrusionOk="0">
                  <a:moveTo>
                    <a:pt x="21455" y="1"/>
                  </a:moveTo>
                  <a:cubicBezTo>
                    <a:pt x="15829" y="1"/>
                    <a:pt x="13643" y="1765"/>
                    <a:pt x="13643" y="1765"/>
                  </a:cubicBezTo>
                  <a:cubicBezTo>
                    <a:pt x="10356" y="3887"/>
                    <a:pt x="11155" y="18495"/>
                    <a:pt x="11155" y="18495"/>
                  </a:cubicBezTo>
                  <a:cubicBezTo>
                    <a:pt x="11155" y="18495"/>
                    <a:pt x="545" y="44017"/>
                    <a:pt x="159" y="44017"/>
                  </a:cubicBezTo>
                  <a:cubicBezTo>
                    <a:pt x="157" y="44017"/>
                    <a:pt x="155" y="44016"/>
                    <a:pt x="153" y="44014"/>
                  </a:cubicBezTo>
                  <a:cubicBezTo>
                    <a:pt x="148" y="44007"/>
                    <a:pt x="145" y="44004"/>
                    <a:pt x="142" y="44004"/>
                  </a:cubicBezTo>
                  <a:cubicBezTo>
                    <a:pt x="0" y="44004"/>
                    <a:pt x="2671" y="52962"/>
                    <a:pt x="22796" y="52962"/>
                  </a:cubicBezTo>
                  <a:cubicBezTo>
                    <a:pt x="43293" y="52962"/>
                    <a:pt x="46420" y="42964"/>
                    <a:pt x="46420" y="42964"/>
                  </a:cubicBezTo>
                  <a:lnTo>
                    <a:pt x="31972" y="19454"/>
                  </a:lnTo>
                  <a:cubicBezTo>
                    <a:pt x="31972" y="19454"/>
                    <a:pt x="32908" y="3317"/>
                    <a:pt x="32405" y="2518"/>
                  </a:cubicBezTo>
                  <a:cubicBezTo>
                    <a:pt x="31903" y="1696"/>
                    <a:pt x="28525" y="418"/>
                    <a:pt x="23526" y="75"/>
                  </a:cubicBezTo>
                  <a:cubicBezTo>
                    <a:pt x="22789" y="24"/>
                    <a:pt x="22100" y="1"/>
                    <a:pt x="21455"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969;p56">
              <a:extLst>
                <a:ext uri="{FF2B5EF4-FFF2-40B4-BE49-F238E27FC236}">
                  <a16:creationId xmlns:a16="http://schemas.microsoft.com/office/drawing/2014/main" xmlns="" id="{03635BBC-DE85-4FA8-C787-86330B5D3420}"/>
                </a:ext>
              </a:extLst>
            </p:cNvPr>
            <p:cNvSpPr/>
            <p:nvPr/>
          </p:nvSpPr>
          <p:spPr>
            <a:xfrm>
              <a:off x="4438550" y="2509525"/>
              <a:ext cx="548400" cy="451075"/>
            </a:xfrm>
            <a:custGeom>
              <a:avLst/>
              <a:gdLst/>
              <a:ahLst/>
              <a:cxnLst/>
              <a:rect l="l" t="t" r="r" b="b"/>
              <a:pathLst>
                <a:path w="21936" h="18043" extrusionOk="0">
                  <a:moveTo>
                    <a:pt x="10574" y="1"/>
                  </a:moveTo>
                  <a:cubicBezTo>
                    <a:pt x="4948" y="1"/>
                    <a:pt x="2762" y="1765"/>
                    <a:pt x="2762" y="1765"/>
                  </a:cubicBezTo>
                  <a:cubicBezTo>
                    <a:pt x="2648" y="1833"/>
                    <a:pt x="2534" y="1924"/>
                    <a:pt x="2442" y="2016"/>
                  </a:cubicBezTo>
                  <a:cubicBezTo>
                    <a:pt x="3654" y="1566"/>
                    <a:pt x="5167" y="1359"/>
                    <a:pt x="6720" y="1359"/>
                  </a:cubicBezTo>
                  <a:cubicBezTo>
                    <a:pt x="8794" y="1359"/>
                    <a:pt x="10939" y="1728"/>
                    <a:pt x="12531" y="2381"/>
                  </a:cubicBezTo>
                  <a:cubicBezTo>
                    <a:pt x="14677" y="3248"/>
                    <a:pt x="16297" y="6284"/>
                    <a:pt x="16526" y="8315"/>
                  </a:cubicBezTo>
                  <a:cubicBezTo>
                    <a:pt x="16754" y="10119"/>
                    <a:pt x="16914" y="12287"/>
                    <a:pt x="15453" y="13679"/>
                  </a:cubicBezTo>
                  <a:cubicBezTo>
                    <a:pt x="14255" y="14816"/>
                    <a:pt x="12564" y="15047"/>
                    <a:pt x="10881" y="15047"/>
                  </a:cubicBezTo>
                  <a:cubicBezTo>
                    <a:pt x="10030" y="15047"/>
                    <a:pt x="9182" y="14988"/>
                    <a:pt x="8400" y="14958"/>
                  </a:cubicBezTo>
                  <a:cubicBezTo>
                    <a:pt x="4200" y="14752"/>
                    <a:pt x="0" y="14273"/>
                    <a:pt x="388" y="9594"/>
                  </a:cubicBezTo>
                  <a:lnTo>
                    <a:pt x="388" y="9594"/>
                  </a:lnTo>
                  <a:cubicBezTo>
                    <a:pt x="160" y="12287"/>
                    <a:pt x="183" y="15049"/>
                    <a:pt x="206" y="16761"/>
                  </a:cubicBezTo>
                  <a:cubicBezTo>
                    <a:pt x="3515" y="17286"/>
                    <a:pt x="8560" y="17970"/>
                    <a:pt x="12349" y="17970"/>
                  </a:cubicBezTo>
                  <a:cubicBezTo>
                    <a:pt x="14027" y="17970"/>
                    <a:pt x="15619" y="18043"/>
                    <a:pt x="17179" y="18043"/>
                  </a:cubicBezTo>
                  <a:cubicBezTo>
                    <a:pt x="18526" y="18043"/>
                    <a:pt x="19849" y="17989"/>
                    <a:pt x="21182" y="17788"/>
                  </a:cubicBezTo>
                  <a:cubicBezTo>
                    <a:pt x="21410" y="13657"/>
                    <a:pt x="21935" y="3157"/>
                    <a:pt x="21524" y="2518"/>
                  </a:cubicBezTo>
                  <a:cubicBezTo>
                    <a:pt x="21022" y="1696"/>
                    <a:pt x="17644" y="418"/>
                    <a:pt x="12645" y="75"/>
                  </a:cubicBezTo>
                  <a:cubicBezTo>
                    <a:pt x="11908" y="24"/>
                    <a:pt x="11219" y="1"/>
                    <a:pt x="1057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970;p56">
              <a:extLst>
                <a:ext uri="{FF2B5EF4-FFF2-40B4-BE49-F238E27FC236}">
                  <a16:creationId xmlns:a16="http://schemas.microsoft.com/office/drawing/2014/main" xmlns="" id="{08015CA4-1126-A213-660C-A9E1A6C1736B}"/>
                </a:ext>
              </a:extLst>
            </p:cNvPr>
            <p:cNvSpPr/>
            <p:nvPr/>
          </p:nvSpPr>
          <p:spPr>
            <a:xfrm>
              <a:off x="4167150" y="2957625"/>
              <a:ext cx="1159900" cy="875950"/>
            </a:xfrm>
            <a:custGeom>
              <a:avLst/>
              <a:gdLst/>
              <a:ahLst/>
              <a:cxnLst/>
              <a:rect l="l" t="t" r="r" b="b"/>
              <a:pathLst>
                <a:path w="46396" h="35038" extrusionOk="0">
                  <a:moveTo>
                    <a:pt x="11107" y="1"/>
                  </a:moveTo>
                  <a:cubicBezTo>
                    <a:pt x="11130" y="366"/>
                    <a:pt x="11130" y="571"/>
                    <a:pt x="11130" y="571"/>
                  </a:cubicBezTo>
                  <a:cubicBezTo>
                    <a:pt x="11130" y="571"/>
                    <a:pt x="11107" y="663"/>
                    <a:pt x="11039" y="800"/>
                  </a:cubicBezTo>
                  <a:cubicBezTo>
                    <a:pt x="12431" y="1553"/>
                    <a:pt x="14348" y="2626"/>
                    <a:pt x="14987" y="3105"/>
                  </a:cubicBezTo>
                  <a:cubicBezTo>
                    <a:pt x="16015" y="3881"/>
                    <a:pt x="8893" y="26113"/>
                    <a:pt x="5698" y="27688"/>
                  </a:cubicBezTo>
                  <a:cubicBezTo>
                    <a:pt x="5398" y="27836"/>
                    <a:pt x="5102" y="27903"/>
                    <a:pt x="4811" y="27903"/>
                  </a:cubicBezTo>
                  <a:cubicBezTo>
                    <a:pt x="3303" y="27903"/>
                    <a:pt x="1933" y="26104"/>
                    <a:pt x="996" y="24401"/>
                  </a:cubicBezTo>
                  <a:cubicBezTo>
                    <a:pt x="510" y="25460"/>
                    <a:pt x="195" y="26092"/>
                    <a:pt x="134" y="26092"/>
                  </a:cubicBezTo>
                  <a:cubicBezTo>
                    <a:pt x="132" y="26092"/>
                    <a:pt x="130" y="26092"/>
                    <a:pt x="128" y="26090"/>
                  </a:cubicBezTo>
                  <a:cubicBezTo>
                    <a:pt x="124" y="26083"/>
                    <a:pt x="120" y="26080"/>
                    <a:pt x="117" y="26080"/>
                  </a:cubicBezTo>
                  <a:cubicBezTo>
                    <a:pt x="1" y="26080"/>
                    <a:pt x="1799" y="32188"/>
                    <a:pt x="13755" y="34307"/>
                  </a:cubicBezTo>
                  <a:cubicBezTo>
                    <a:pt x="12450" y="27962"/>
                    <a:pt x="17644" y="4117"/>
                    <a:pt x="19847" y="4117"/>
                  </a:cubicBezTo>
                  <a:cubicBezTo>
                    <a:pt x="19879" y="4117"/>
                    <a:pt x="19910" y="4122"/>
                    <a:pt x="19941" y="4132"/>
                  </a:cubicBezTo>
                  <a:cubicBezTo>
                    <a:pt x="22018" y="4840"/>
                    <a:pt x="21150" y="29400"/>
                    <a:pt x="20922" y="35015"/>
                  </a:cubicBezTo>
                  <a:cubicBezTo>
                    <a:pt x="21515" y="35015"/>
                    <a:pt x="22132" y="35038"/>
                    <a:pt x="22771" y="35038"/>
                  </a:cubicBezTo>
                  <a:cubicBezTo>
                    <a:pt x="23068" y="35038"/>
                    <a:pt x="23387" y="35038"/>
                    <a:pt x="23684" y="35015"/>
                  </a:cubicBezTo>
                  <a:cubicBezTo>
                    <a:pt x="23617" y="29377"/>
                    <a:pt x="23439" y="4112"/>
                    <a:pt x="24934" y="4112"/>
                  </a:cubicBezTo>
                  <a:cubicBezTo>
                    <a:pt x="24958" y="4112"/>
                    <a:pt x="24983" y="4119"/>
                    <a:pt x="25008" y="4132"/>
                  </a:cubicBezTo>
                  <a:cubicBezTo>
                    <a:pt x="26788" y="5091"/>
                    <a:pt x="33362" y="25337"/>
                    <a:pt x="33727" y="29240"/>
                  </a:cubicBezTo>
                  <a:cubicBezTo>
                    <a:pt x="33910" y="31066"/>
                    <a:pt x="31969" y="33006"/>
                    <a:pt x="29847" y="34581"/>
                  </a:cubicBezTo>
                  <a:cubicBezTo>
                    <a:pt x="44021" y="32618"/>
                    <a:pt x="46395" y="25040"/>
                    <a:pt x="46395" y="25040"/>
                  </a:cubicBezTo>
                  <a:lnTo>
                    <a:pt x="31947" y="1530"/>
                  </a:lnTo>
                  <a:cubicBezTo>
                    <a:pt x="31947" y="1530"/>
                    <a:pt x="31969" y="1211"/>
                    <a:pt x="31992" y="663"/>
                  </a:cubicBezTo>
                  <a:lnTo>
                    <a:pt x="11107" y="1"/>
                  </a:ln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971;p56">
              <a:extLst>
                <a:ext uri="{FF2B5EF4-FFF2-40B4-BE49-F238E27FC236}">
                  <a16:creationId xmlns:a16="http://schemas.microsoft.com/office/drawing/2014/main" xmlns="" id="{37FD7512-9437-9B45-2585-55D62AE56466}"/>
                </a:ext>
              </a:extLst>
            </p:cNvPr>
            <p:cNvSpPr/>
            <p:nvPr/>
          </p:nvSpPr>
          <p:spPr>
            <a:xfrm>
              <a:off x="4625700" y="2605550"/>
              <a:ext cx="43400" cy="329275"/>
            </a:xfrm>
            <a:custGeom>
              <a:avLst/>
              <a:gdLst/>
              <a:ahLst/>
              <a:cxnLst/>
              <a:rect l="l" t="t" r="r" b="b"/>
              <a:pathLst>
                <a:path w="1736" h="13171" extrusionOk="0">
                  <a:moveTo>
                    <a:pt x="1690" y="1"/>
                  </a:moveTo>
                  <a:cubicBezTo>
                    <a:pt x="1667" y="1"/>
                    <a:pt x="1576" y="412"/>
                    <a:pt x="1439" y="1028"/>
                  </a:cubicBezTo>
                  <a:cubicBezTo>
                    <a:pt x="1302" y="1621"/>
                    <a:pt x="1119" y="2443"/>
                    <a:pt x="914" y="3265"/>
                  </a:cubicBezTo>
                  <a:cubicBezTo>
                    <a:pt x="731" y="4064"/>
                    <a:pt x="549" y="4885"/>
                    <a:pt x="434" y="5502"/>
                  </a:cubicBezTo>
                  <a:cubicBezTo>
                    <a:pt x="320" y="6118"/>
                    <a:pt x="229" y="6529"/>
                    <a:pt x="229" y="6529"/>
                  </a:cubicBezTo>
                  <a:cubicBezTo>
                    <a:pt x="229" y="6529"/>
                    <a:pt x="183" y="6962"/>
                    <a:pt x="115" y="7579"/>
                  </a:cubicBezTo>
                  <a:cubicBezTo>
                    <a:pt x="46" y="8218"/>
                    <a:pt x="1" y="9062"/>
                    <a:pt x="24" y="9884"/>
                  </a:cubicBezTo>
                  <a:cubicBezTo>
                    <a:pt x="69" y="10729"/>
                    <a:pt x="183" y="11573"/>
                    <a:pt x="366" y="12189"/>
                  </a:cubicBezTo>
                  <a:cubicBezTo>
                    <a:pt x="434" y="12486"/>
                    <a:pt x="571" y="12737"/>
                    <a:pt x="617" y="12897"/>
                  </a:cubicBezTo>
                  <a:cubicBezTo>
                    <a:pt x="708" y="13080"/>
                    <a:pt x="754" y="13171"/>
                    <a:pt x="754" y="13171"/>
                  </a:cubicBezTo>
                  <a:cubicBezTo>
                    <a:pt x="777" y="13171"/>
                    <a:pt x="754" y="13057"/>
                    <a:pt x="708" y="12874"/>
                  </a:cubicBezTo>
                  <a:cubicBezTo>
                    <a:pt x="686" y="12691"/>
                    <a:pt x="594" y="12463"/>
                    <a:pt x="549" y="12144"/>
                  </a:cubicBezTo>
                  <a:cubicBezTo>
                    <a:pt x="412" y="11550"/>
                    <a:pt x="366" y="10706"/>
                    <a:pt x="366" y="9884"/>
                  </a:cubicBezTo>
                  <a:cubicBezTo>
                    <a:pt x="366" y="9062"/>
                    <a:pt x="457" y="8241"/>
                    <a:pt x="549" y="7624"/>
                  </a:cubicBezTo>
                  <a:cubicBezTo>
                    <a:pt x="640" y="7008"/>
                    <a:pt x="708" y="6597"/>
                    <a:pt x="708" y="6597"/>
                  </a:cubicBezTo>
                  <a:cubicBezTo>
                    <a:pt x="708" y="6597"/>
                    <a:pt x="754" y="6186"/>
                    <a:pt x="845" y="5570"/>
                  </a:cubicBezTo>
                  <a:cubicBezTo>
                    <a:pt x="959" y="4954"/>
                    <a:pt x="1096" y="4132"/>
                    <a:pt x="1256" y="3310"/>
                  </a:cubicBezTo>
                  <a:cubicBezTo>
                    <a:pt x="1393" y="2489"/>
                    <a:pt x="1553" y="1667"/>
                    <a:pt x="1621" y="1051"/>
                  </a:cubicBezTo>
                  <a:cubicBezTo>
                    <a:pt x="1713" y="434"/>
                    <a:pt x="1736" y="1"/>
                    <a:pt x="1690"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972;p56">
              <a:extLst>
                <a:ext uri="{FF2B5EF4-FFF2-40B4-BE49-F238E27FC236}">
                  <a16:creationId xmlns:a16="http://schemas.microsoft.com/office/drawing/2014/main" xmlns="" id="{FD7407C7-6AB2-5835-8BCB-9EA7FD12437D}"/>
                </a:ext>
              </a:extLst>
            </p:cNvPr>
            <p:cNvSpPr/>
            <p:nvPr/>
          </p:nvSpPr>
          <p:spPr>
            <a:xfrm>
              <a:off x="4459650" y="2999275"/>
              <a:ext cx="53100" cy="127875"/>
            </a:xfrm>
            <a:custGeom>
              <a:avLst/>
              <a:gdLst/>
              <a:ahLst/>
              <a:cxnLst/>
              <a:rect l="l" t="t" r="r" b="b"/>
              <a:pathLst>
                <a:path w="2124" h="5115" extrusionOk="0">
                  <a:moveTo>
                    <a:pt x="2052" y="0"/>
                  </a:moveTo>
                  <a:cubicBezTo>
                    <a:pt x="1998" y="0"/>
                    <a:pt x="1684" y="606"/>
                    <a:pt x="1370" y="1234"/>
                  </a:cubicBezTo>
                  <a:cubicBezTo>
                    <a:pt x="1096" y="1850"/>
                    <a:pt x="845" y="2489"/>
                    <a:pt x="845" y="2489"/>
                  </a:cubicBezTo>
                  <a:cubicBezTo>
                    <a:pt x="845" y="2489"/>
                    <a:pt x="640" y="3151"/>
                    <a:pt x="434" y="3790"/>
                  </a:cubicBezTo>
                  <a:cubicBezTo>
                    <a:pt x="206" y="4452"/>
                    <a:pt x="1" y="5091"/>
                    <a:pt x="69" y="5114"/>
                  </a:cubicBezTo>
                  <a:cubicBezTo>
                    <a:pt x="70" y="5114"/>
                    <a:pt x="71" y="5115"/>
                    <a:pt x="72" y="5115"/>
                  </a:cubicBezTo>
                  <a:cubicBezTo>
                    <a:pt x="126" y="5115"/>
                    <a:pt x="440" y="4509"/>
                    <a:pt x="754" y="3904"/>
                  </a:cubicBezTo>
                  <a:cubicBezTo>
                    <a:pt x="1005" y="3265"/>
                    <a:pt x="1279" y="2626"/>
                    <a:pt x="1279" y="2626"/>
                  </a:cubicBezTo>
                  <a:cubicBezTo>
                    <a:pt x="1279" y="2626"/>
                    <a:pt x="1484" y="1987"/>
                    <a:pt x="1690" y="1325"/>
                  </a:cubicBezTo>
                  <a:cubicBezTo>
                    <a:pt x="1918" y="686"/>
                    <a:pt x="2123" y="24"/>
                    <a:pt x="2055" y="1"/>
                  </a:cubicBezTo>
                  <a:cubicBezTo>
                    <a:pt x="2054" y="1"/>
                    <a:pt x="2053" y="0"/>
                    <a:pt x="2052"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973;p56">
              <a:extLst>
                <a:ext uri="{FF2B5EF4-FFF2-40B4-BE49-F238E27FC236}">
                  <a16:creationId xmlns:a16="http://schemas.microsoft.com/office/drawing/2014/main" xmlns="" id="{72E4D231-1170-ED51-5B1F-2AD47D2885D5}"/>
                </a:ext>
              </a:extLst>
            </p:cNvPr>
            <p:cNvSpPr/>
            <p:nvPr/>
          </p:nvSpPr>
          <p:spPr>
            <a:xfrm>
              <a:off x="4447100" y="2977025"/>
              <a:ext cx="152950" cy="677950"/>
            </a:xfrm>
            <a:custGeom>
              <a:avLst/>
              <a:gdLst/>
              <a:ahLst/>
              <a:cxnLst/>
              <a:rect l="l" t="t" r="r" b="b"/>
              <a:pathLst>
                <a:path w="6118" h="27118" extrusionOk="0">
                  <a:moveTo>
                    <a:pt x="6095" y="1"/>
                  </a:moveTo>
                  <a:cubicBezTo>
                    <a:pt x="6072" y="1"/>
                    <a:pt x="5981" y="183"/>
                    <a:pt x="5775" y="526"/>
                  </a:cubicBezTo>
                  <a:cubicBezTo>
                    <a:pt x="5684" y="686"/>
                    <a:pt x="5593" y="914"/>
                    <a:pt x="5479" y="1165"/>
                  </a:cubicBezTo>
                  <a:cubicBezTo>
                    <a:pt x="5364" y="1393"/>
                    <a:pt x="5273" y="1690"/>
                    <a:pt x="5159" y="1987"/>
                  </a:cubicBezTo>
                  <a:cubicBezTo>
                    <a:pt x="4680" y="3219"/>
                    <a:pt x="4360" y="4954"/>
                    <a:pt x="3995" y="6643"/>
                  </a:cubicBezTo>
                  <a:cubicBezTo>
                    <a:pt x="3219" y="10044"/>
                    <a:pt x="2466" y="13422"/>
                    <a:pt x="2466" y="13422"/>
                  </a:cubicBezTo>
                  <a:cubicBezTo>
                    <a:pt x="2466" y="13422"/>
                    <a:pt x="1690" y="16823"/>
                    <a:pt x="1005" y="20247"/>
                  </a:cubicBezTo>
                  <a:cubicBezTo>
                    <a:pt x="708" y="21959"/>
                    <a:pt x="366" y="23671"/>
                    <a:pt x="229" y="24949"/>
                  </a:cubicBezTo>
                  <a:cubicBezTo>
                    <a:pt x="160" y="25611"/>
                    <a:pt x="115" y="26159"/>
                    <a:pt x="69" y="26524"/>
                  </a:cubicBezTo>
                  <a:cubicBezTo>
                    <a:pt x="23" y="26912"/>
                    <a:pt x="0" y="27117"/>
                    <a:pt x="23" y="27117"/>
                  </a:cubicBezTo>
                  <a:cubicBezTo>
                    <a:pt x="46" y="27117"/>
                    <a:pt x="92" y="26912"/>
                    <a:pt x="160" y="26524"/>
                  </a:cubicBezTo>
                  <a:cubicBezTo>
                    <a:pt x="229" y="26159"/>
                    <a:pt x="320" y="25634"/>
                    <a:pt x="411" y="24995"/>
                  </a:cubicBezTo>
                  <a:cubicBezTo>
                    <a:pt x="594" y="23694"/>
                    <a:pt x="982" y="22004"/>
                    <a:pt x="1324" y="20293"/>
                  </a:cubicBezTo>
                  <a:cubicBezTo>
                    <a:pt x="2078" y="16914"/>
                    <a:pt x="2922" y="13513"/>
                    <a:pt x="2922" y="13513"/>
                  </a:cubicBezTo>
                  <a:cubicBezTo>
                    <a:pt x="2922" y="13513"/>
                    <a:pt x="2968" y="13308"/>
                    <a:pt x="3036" y="12943"/>
                  </a:cubicBezTo>
                  <a:cubicBezTo>
                    <a:pt x="3128" y="12555"/>
                    <a:pt x="3219" y="12030"/>
                    <a:pt x="3356" y="11391"/>
                  </a:cubicBezTo>
                  <a:cubicBezTo>
                    <a:pt x="3630" y="10112"/>
                    <a:pt x="3972" y="8401"/>
                    <a:pt x="4314" y="6712"/>
                  </a:cubicBezTo>
                  <a:cubicBezTo>
                    <a:pt x="4634" y="5000"/>
                    <a:pt x="4908" y="3288"/>
                    <a:pt x="5319" y="2032"/>
                  </a:cubicBezTo>
                  <a:cubicBezTo>
                    <a:pt x="5433" y="1736"/>
                    <a:pt x="5524" y="1439"/>
                    <a:pt x="5615" y="1211"/>
                  </a:cubicBezTo>
                  <a:cubicBezTo>
                    <a:pt x="5707" y="960"/>
                    <a:pt x="5798" y="731"/>
                    <a:pt x="5867" y="572"/>
                  </a:cubicBezTo>
                  <a:cubicBezTo>
                    <a:pt x="6026" y="206"/>
                    <a:pt x="6118" y="1"/>
                    <a:pt x="6095"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974;p56">
              <a:extLst>
                <a:ext uri="{FF2B5EF4-FFF2-40B4-BE49-F238E27FC236}">
                  <a16:creationId xmlns:a16="http://schemas.microsoft.com/office/drawing/2014/main" xmlns="" id="{E94D9080-1868-0138-44D1-F2AC6E27052E}"/>
                </a:ext>
              </a:extLst>
            </p:cNvPr>
            <p:cNvSpPr/>
            <p:nvPr/>
          </p:nvSpPr>
          <p:spPr>
            <a:xfrm>
              <a:off x="4684475" y="2993575"/>
              <a:ext cx="13150" cy="139275"/>
            </a:xfrm>
            <a:custGeom>
              <a:avLst/>
              <a:gdLst/>
              <a:ahLst/>
              <a:cxnLst/>
              <a:rect l="l" t="t" r="r" b="b"/>
              <a:pathLst>
                <a:path w="526" h="5571" extrusionOk="0">
                  <a:moveTo>
                    <a:pt x="69" y="1"/>
                  </a:moveTo>
                  <a:cubicBezTo>
                    <a:pt x="1" y="1"/>
                    <a:pt x="24" y="708"/>
                    <a:pt x="46" y="1393"/>
                  </a:cubicBezTo>
                  <a:cubicBezTo>
                    <a:pt x="46" y="2101"/>
                    <a:pt x="46" y="2786"/>
                    <a:pt x="46" y="2786"/>
                  </a:cubicBezTo>
                  <a:cubicBezTo>
                    <a:pt x="46" y="2786"/>
                    <a:pt x="92" y="3493"/>
                    <a:pt x="138" y="4178"/>
                  </a:cubicBezTo>
                  <a:cubicBezTo>
                    <a:pt x="183" y="4885"/>
                    <a:pt x="252" y="5570"/>
                    <a:pt x="320" y="5570"/>
                  </a:cubicBezTo>
                  <a:cubicBezTo>
                    <a:pt x="389" y="5570"/>
                    <a:pt x="434" y="4885"/>
                    <a:pt x="480" y="4178"/>
                  </a:cubicBezTo>
                  <a:lnTo>
                    <a:pt x="526" y="2786"/>
                  </a:lnTo>
                  <a:cubicBezTo>
                    <a:pt x="526" y="2786"/>
                    <a:pt x="457" y="2078"/>
                    <a:pt x="389" y="1370"/>
                  </a:cubicBezTo>
                  <a:cubicBezTo>
                    <a:pt x="252" y="686"/>
                    <a:pt x="138" y="1"/>
                    <a:pt x="69"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975;p56">
              <a:extLst>
                <a:ext uri="{FF2B5EF4-FFF2-40B4-BE49-F238E27FC236}">
                  <a16:creationId xmlns:a16="http://schemas.microsoft.com/office/drawing/2014/main" xmlns="" id="{934B3FBF-F0D5-2FB0-8B1A-B48ED3D6A703}"/>
                </a:ext>
              </a:extLst>
            </p:cNvPr>
            <p:cNvSpPr/>
            <p:nvPr/>
          </p:nvSpPr>
          <p:spPr>
            <a:xfrm>
              <a:off x="4810600" y="2987875"/>
              <a:ext cx="225975" cy="610025"/>
            </a:xfrm>
            <a:custGeom>
              <a:avLst/>
              <a:gdLst/>
              <a:ahLst/>
              <a:cxnLst/>
              <a:rect l="l" t="t" r="r" b="b"/>
              <a:pathLst>
                <a:path w="9039" h="24401" extrusionOk="0">
                  <a:moveTo>
                    <a:pt x="23" y="1"/>
                  </a:moveTo>
                  <a:cubicBezTo>
                    <a:pt x="0" y="1"/>
                    <a:pt x="46" y="206"/>
                    <a:pt x="137" y="548"/>
                  </a:cubicBezTo>
                  <a:cubicBezTo>
                    <a:pt x="183" y="708"/>
                    <a:pt x="228" y="936"/>
                    <a:pt x="297" y="1165"/>
                  </a:cubicBezTo>
                  <a:cubicBezTo>
                    <a:pt x="365" y="1416"/>
                    <a:pt x="457" y="1667"/>
                    <a:pt x="571" y="1964"/>
                  </a:cubicBezTo>
                  <a:cubicBezTo>
                    <a:pt x="982" y="3128"/>
                    <a:pt x="1712" y="4588"/>
                    <a:pt x="2442" y="6049"/>
                  </a:cubicBezTo>
                  <a:cubicBezTo>
                    <a:pt x="2625" y="6414"/>
                    <a:pt x="2808" y="6780"/>
                    <a:pt x="2990" y="7145"/>
                  </a:cubicBezTo>
                  <a:cubicBezTo>
                    <a:pt x="3173" y="7510"/>
                    <a:pt x="3333" y="7852"/>
                    <a:pt x="3492" y="8218"/>
                  </a:cubicBezTo>
                  <a:cubicBezTo>
                    <a:pt x="3789" y="8902"/>
                    <a:pt x="4086" y="9564"/>
                    <a:pt x="4269" y="10135"/>
                  </a:cubicBezTo>
                  <a:cubicBezTo>
                    <a:pt x="4679" y="11299"/>
                    <a:pt x="4930" y="12052"/>
                    <a:pt x="4930" y="12052"/>
                  </a:cubicBezTo>
                  <a:cubicBezTo>
                    <a:pt x="4930" y="12052"/>
                    <a:pt x="5022" y="12235"/>
                    <a:pt x="5136" y="12577"/>
                  </a:cubicBezTo>
                  <a:cubicBezTo>
                    <a:pt x="5273" y="12920"/>
                    <a:pt x="5433" y="13376"/>
                    <a:pt x="5615" y="13970"/>
                  </a:cubicBezTo>
                  <a:cubicBezTo>
                    <a:pt x="5980" y="15134"/>
                    <a:pt x="6483" y="16686"/>
                    <a:pt x="6939" y="18238"/>
                  </a:cubicBezTo>
                  <a:cubicBezTo>
                    <a:pt x="7167" y="19014"/>
                    <a:pt x="7418" y="19790"/>
                    <a:pt x="7624" y="20520"/>
                  </a:cubicBezTo>
                  <a:cubicBezTo>
                    <a:pt x="7875" y="21251"/>
                    <a:pt x="8103" y="21913"/>
                    <a:pt x="8309" y="22506"/>
                  </a:cubicBezTo>
                  <a:cubicBezTo>
                    <a:pt x="8514" y="23077"/>
                    <a:pt x="8697" y="23556"/>
                    <a:pt x="8811" y="23899"/>
                  </a:cubicBezTo>
                  <a:cubicBezTo>
                    <a:pt x="8925" y="24218"/>
                    <a:pt x="9016" y="24401"/>
                    <a:pt x="9016" y="24401"/>
                  </a:cubicBezTo>
                  <a:cubicBezTo>
                    <a:pt x="9039" y="24401"/>
                    <a:pt x="8993" y="24195"/>
                    <a:pt x="8902" y="23853"/>
                  </a:cubicBezTo>
                  <a:cubicBezTo>
                    <a:pt x="8788" y="23511"/>
                    <a:pt x="8651" y="23031"/>
                    <a:pt x="8491" y="22438"/>
                  </a:cubicBezTo>
                  <a:cubicBezTo>
                    <a:pt x="8309" y="21867"/>
                    <a:pt x="8103" y="21182"/>
                    <a:pt x="7898" y="20452"/>
                  </a:cubicBezTo>
                  <a:cubicBezTo>
                    <a:pt x="7692" y="19722"/>
                    <a:pt x="7464" y="18946"/>
                    <a:pt x="7259" y="18147"/>
                  </a:cubicBezTo>
                  <a:cubicBezTo>
                    <a:pt x="6825" y="16595"/>
                    <a:pt x="6368" y="15020"/>
                    <a:pt x="6026" y="13856"/>
                  </a:cubicBezTo>
                  <a:cubicBezTo>
                    <a:pt x="5866" y="13262"/>
                    <a:pt x="5707" y="12783"/>
                    <a:pt x="5570" y="12440"/>
                  </a:cubicBezTo>
                  <a:cubicBezTo>
                    <a:pt x="5455" y="12121"/>
                    <a:pt x="5387" y="11915"/>
                    <a:pt x="5387" y="11915"/>
                  </a:cubicBezTo>
                  <a:cubicBezTo>
                    <a:pt x="5387" y="11915"/>
                    <a:pt x="5113" y="11162"/>
                    <a:pt x="4679" y="9998"/>
                  </a:cubicBezTo>
                  <a:cubicBezTo>
                    <a:pt x="4474" y="9427"/>
                    <a:pt x="4177" y="8765"/>
                    <a:pt x="3858" y="8058"/>
                  </a:cubicBezTo>
                  <a:cubicBezTo>
                    <a:pt x="3675" y="7716"/>
                    <a:pt x="3515" y="7373"/>
                    <a:pt x="3333" y="7008"/>
                  </a:cubicBezTo>
                  <a:cubicBezTo>
                    <a:pt x="3127" y="6643"/>
                    <a:pt x="2945" y="6278"/>
                    <a:pt x="2739" y="5912"/>
                  </a:cubicBezTo>
                  <a:cubicBezTo>
                    <a:pt x="1963" y="4474"/>
                    <a:pt x="1187" y="3036"/>
                    <a:pt x="731" y="1895"/>
                  </a:cubicBezTo>
                  <a:cubicBezTo>
                    <a:pt x="616" y="1621"/>
                    <a:pt x="502" y="1370"/>
                    <a:pt x="411" y="1119"/>
                  </a:cubicBezTo>
                  <a:cubicBezTo>
                    <a:pt x="343" y="891"/>
                    <a:pt x="274" y="685"/>
                    <a:pt x="228" y="526"/>
                  </a:cubicBezTo>
                  <a:cubicBezTo>
                    <a:pt x="114" y="183"/>
                    <a:pt x="46" y="1"/>
                    <a:pt x="23"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976;p56">
              <a:extLst>
                <a:ext uri="{FF2B5EF4-FFF2-40B4-BE49-F238E27FC236}">
                  <a16:creationId xmlns:a16="http://schemas.microsoft.com/office/drawing/2014/main" xmlns="" id="{CE2BEE05-71CE-FB91-ED03-B3F7D8FF8EDD}"/>
                </a:ext>
              </a:extLst>
            </p:cNvPr>
            <p:cNvSpPr/>
            <p:nvPr/>
          </p:nvSpPr>
          <p:spPr>
            <a:xfrm>
              <a:off x="4952100" y="3086600"/>
              <a:ext cx="149550" cy="255675"/>
            </a:xfrm>
            <a:custGeom>
              <a:avLst/>
              <a:gdLst/>
              <a:ahLst/>
              <a:cxnLst/>
              <a:rect l="l" t="t" r="r" b="b"/>
              <a:pathLst>
                <a:path w="5982" h="10227" extrusionOk="0">
                  <a:moveTo>
                    <a:pt x="117" y="0"/>
                  </a:moveTo>
                  <a:cubicBezTo>
                    <a:pt x="116" y="0"/>
                    <a:pt x="115" y="0"/>
                    <a:pt x="115" y="0"/>
                  </a:cubicBezTo>
                  <a:cubicBezTo>
                    <a:pt x="1" y="46"/>
                    <a:pt x="2671" y="5273"/>
                    <a:pt x="2671" y="5273"/>
                  </a:cubicBezTo>
                  <a:cubicBezTo>
                    <a:pt x="2671" y="5273"/>
                    <a:pt x="5711" y="10227"/>
                    <a:pt x="5864" y="10227"/>
                  </a:cubicBezTo>
                  <a:cubicBezTo>
                    <a:pt x="5865" y="10227"/>
                    <a:pt x="5866" y="10227"/>
                    <a:pt x="5867" y="10226"/>
                  </a:cubicBezTo>
                  <a:cubicBezTo>
                    <a:pt x="5981" y="10158"/>
                    <a:pt x="3082" y="5068"/>
                    <a:pt x="3082" y="5068"/>
                  </a:cubicBezTo>
                  <a:cubicBezTo>
                    <a:pt x="3082" y="5068"/>
                    <a:pt x="254" y="0"/>
                    <a:pt x="117"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977;p56">
              <a:extLst>
                <a:ext uri="{FF2B5EF4-FFF2-40B4-BE49-F238E27FC236}">
                  <a16:creationId xmlns:a16="http://schemas.microsoft.com/office/drawing/2014/main" xmlns="" id="{BA9D9962-D671-4314-7301-DDA79A866613}"/>
                </a:ext>
              </a:extLst>
            </p:cNvPr>
            <p:cNvSpPr/>
            <p:nvPr/>
          </p:nvSpPr>
          <p:spPr>
            <a:xfrm>
              <a:off x="4601750" y="3284025"/>
              <a:ext cx="31400" cy="267650"/>
            </a:xfrm>
            <a:custGeom>
              <a:avLst/>
              <a:gdLst/>
              <a:ahLst/>
              <a:cxnLst/>
              <a:rect l="l" t="t" r="r" b="b"/>
              <a:pathLst>
                <a:path w="1256" h="10706" extrusionOk="0">
                  <a:moveTo>
                    <a:pt x="1119" y="1"/>
                  </a:moveTo>
                  <a:lnTo>
                    <a:pt x="1119" y="1"/>
                  </a:lnTo>
                  <a:cubicBezTo>
                    <a:pt x="1004" y="1"/>
                    <a:pt x="388" y="5342"/>
                    <a:pt x="388" y="5342"/>
                  </a:cubicBezTo>
                  <a:cubicBezTo>
                    <a:pt x="388" y="5342"/>
                    <a:pt x="0" y="10683"/>
                    <a:pt x="137" y="10706"/>
                  </a:cubicBezTo>
                  <a:cubicBezTo>
                    <a:pt x="251" y="10706"/>
                    <a:pt x="867" y="5365"/>
                    <a:pt x="867" y="5365"/>
                  </a:cubicBezTo>
                  <a:cubicBezTo>
                    <a:pt x="867" y="5365"/>
                    <a:pt x="1256" y="24"/>
                    <a:pt x="1119"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978;p56">
              <a:extLst>
                <a:ext uri="{FF2B5EF4-FFF2-40B4-BE49-F238E27FC236}">
                  <a16:creationId xmlns:a16="http://schemas.microsoft.com/office/drawing/2014/main" xmlns="" id="{FA229598-0886-DDBB-D96F-7E297DC7A344}"/>
                </a:ext>
              </a:extLst>
            </p:cNvPr>
            <p:cNvSpPr/>
            <p:nvPr/>
          </p:nvSpPr>
          <p:spPr>
            <a:xfrm>
              <a:off x="4473350" y="2684275"/>
              <a:ext cx="27975" cy="106275"/>
            </a:xfrm>
            <a:custGeom>
              <a:avLst/>
              <a:gdLst/>
              <a:ahLst/>
              <a:cxnLst/>
              <a:rect l="l" t="t" r="r" b="b"/>
              <a:pathLst>
                <a:path w="1119" h="4251" extrusionOk="0">
                  <a:moveTo>
                    <a:pt x="620" y="0"/>
                  </a:moveTo>
                  <a:cubicBezTo>
                    <a:pt x="612" y="0"/>
                    <a:pt x="603" y="1"/>
                    <a:pt x="594" y="2"/>
                  </a:cubicBezTo>
                  <a:cubicBezTo>
                    <a:pt x="388" y="47"/>
                    <a:pt x="229" y="412"/>
                    <a:pt x="229" y="823"/>
                  </a:cubicBezTo>
                  <a:cubicBezTo>
                    <a:pt x="251" y="1197"/>
                    <a:pt x="421" y="1486"/>
                    <a:pt x="638" y="1486"/>
                  </a:cubicBezTo>
                  <a:cubicBezTo>
                    <a:pt x="646" y="1486"/>
                    <a:pt x="654" y="1486"/>
                    <a:pt x="662" y="1485"/>
                  </a:cubicBezTo>
                  <a:cubicBezTo>
                    <a:pt x="868" y="1440"/>
                    <a:pt x="1028" y="1074"/>
                    <a:pt x="1028" y="663"/>
                  </a:cubicBezTo>
                  <a:cubicBezTo>
                    <a:pt x="1006" y="269"/>
                    <a:pt x="836" y="0"/>
                    <a:pt x="620" y="0"/>
                  </a:cubicBezTo>
                  <a:close/>
                  <a:moveTo>
                    <a:pt x="570" y="2189"/>
                  </a:moveTo>
                  <a:cubicBezTo>
                    <a:pt x="555" y="2189"/>
                    <a:pt x="540" y="2190"/>
                    <a:pt x="525" y="2193"/>
                  </a:cubicBezTo>
                  <a:cubicBezTo>
                    <a:pt x="229" y="2261"/>
                    <a:pt x="0" y="2763"/>
                    <a:pt x="0" y="3311"/>
                  </a:cubicBezTo>
                  <a:cubicBezTo>
                    <a:pt x="22" y="3853"/>
                    <a:pt x="270" y="4250"/>
                    <a:pt x="549" y="4250"/>
                  </a:cubicBezTo>
                  <a:cubicBezTo>
                    <a:pt x="564" y="4250"/>
                    <a:pt x="579" y="4249"/>
                    <a:pt x="594" y="4247"/>
                  </a:cubicBezTo>
                  <a:cubicBezTo>
                    <a:pt x="891" y="4201"/>
                    <a:pt x="1119" y="3699"/>
                    <a:pt x="1096" y="3129"/>
                  </a:cubicBezTo>
                  <a:cubicBezTo>
                    <a:pt x="1074" y="2587"/>
                    <a:pt x="847" y="2189"/>
                    <a:pt x="570" y="218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979;p56">
              <a:extLst>
                <a:ext uri="{FF2B5EF4-FFF2-40B4-BE49-F238E27FC236}">
                  <a16:creationId xmlns:a16="http://schemas.microsoft.com/office/drawing/2014/main" xmlns="" id="{0766F04D-77D6-57E1-60E2-5C7EBC530CDB}"/>
                </a:ext>
              </a:extLst>
            </p:cNvPr>
            <p:cNvSpPr/>
            <p:nvPr/>
          </p:nvSpPr>
          <p:spPr>
            <a:xfrm>
              <a:off x="4254800" y="3403825"/>
              <a:ext cx="52525" cy="101650"/>
            </a:xfrm>
            <a:custGeom>
              <a:avLst/>
              <a:gdLst/>
              <a:ahLst/>
              <a:cxnLst/>
              <a:rect l="l" t="t" r="r" b="b"/>
              <a:pathLst>
                <a:path w="2101" h="4066" extrusionOk="0">
                  <a:moveTo>
                    <a:pt x="1758" y="1"/>
                  </a:moveTo>
                  <a:cubicBezTo>
                    <a:pt x="1556" y="1"/>
                    <a:pt x="1297" y="290"/>
                    <a:pt x="1187" y="664"/>
                  </a:cubicBezTo>
                  <a:cubicBezTo>
                    <a:pt x="1073" y="1075"/>
                    <a:pt x="1142" y="1395"/>
                    <a:pt x="1370" y="1417"/>
                  </a:cubicBezTo>
                  <a:cubicBezTo>
                    <a:pt x="1378" y="1418"/>
                    <a:pt x="1386" y="1419"/>
                    <a:pt x="1395" y="1419"/>
                  </a:cubicBezTo>
                  <a:cubicBezTo>
                    <a:pt x="1616" y="1419"/>
                    <a:pt x="1854" y="1129"/>
                    <a:pt x="1986" y="755"/>
                  </a:cubicBezTo>
                  <a:cubicBezTo>
                    <a:pt x="2100" y="367"/>
                    <a:pt x="2009" y="25"/>
                    <a:pt x="1781" y="2"/>
                  </a:cubicBezTo>
                  <a:cubicBezTo>
                    <a:pt x="1773" y="1"/>
                    <a:pt x="1766" y="1"/>
                    <a:pt x="1758" y="1"/>
                  </a:cubicBezTo>
                  <a:close/>
                  <a:moveTo>
                    <a:pt x="982" y="2056"/>
                  </a:moveTo>
                  <a:cubicBezTo>
                    <a:pt x="688" y="2056"/>
                    <a:pt x="316" y="2481"/>
                    <a:pt x="160" y="3015"/>
                  </a:cubicBezTo>
                  <a:cubicBezTo>
                    <a:pt x="0" y="3563"/>
                    <a:pt x="114" y="4019"/>
                    <a:pt x="434" y="4065"/>
                  </a:cubicBezTo>
                  <a:cubicBezTo>
                    <a:pt x="442" y="4066"/>
                    <a:pt x="449" y="4066"/>
                    <a:pt x="457" y="4066"/>
                  </a:cubicBezTo>
                  <a:cubicBezTo>
                    <a:pt x="750" y="4066"/>
                    <a:pt x="1123" y="3640"/>
                    <a:pt x="1279" y="3106"/>
                  </a:cubicBezTo>
                  <a:cubicBezTo>
                    <a:pt x="1438" y="2559"/>
                    <a:pt x="1324" y="2102"/>
                    <a:pt x="1005" y="2056"/>
                  </a:cubicBezTo>
                  <a:cubicBezTo>
                    <a:pt x="997" y="2056"/>
                    <a:pt x="990" y="2056"/>
                    <a:pt x="982" y="205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980;p56">
              <a:extLst>
                <a:ext uri="{FF2B5EF4-FFF2-40B4-BE49-F238E27FC236}">
                  <a16:creationId xmlns:a16="http://schemas.microsoft.com/office/drawing/2014/main" xmlns="" id="{EE5BA122-5906-5DDB-CDA2-04C294A4B8C3}"/>
                </a:ext>
              </a:extLst>
            </p:cNvPr>
            <p:cNvSpPr/>
            <p:nvPr/>
          </p:nvSpPr>
          <p:spPr>
            <a:xfrm>
              <a:off x="4438550" y="2875450"/>
              <a:ext cx="532975" cy="146675"/>
            </a:xfrm>
            <a:custGeom>
              <a:avLst/>
              <a:gdLst/>
              <a:ahLst/>
              <a:cxnLst/>
              <a:rect l="l" t="t" r="r" b="b"/>
              <a:pathLst>
                <a:path w="21319" h="5867" extrusionOk="0">
                  <a:moveTo>
                    <a:pt x="0" y="1"/>
                  </a:moveTo>
                  <a:lnTo>
                    <a:pt x="0" y="1"/>
                  </a:lnTo>
                  <a:cubicBezTo>
                    <a:pt x="114" y="2238"/>
                    <a:pt x="274" y="3858"/>
                    <a:pt x="274" y="3858"/>
                  </a:cubicBezTo>
                  <a:cubicBezTo>
                    <a:pt x="274" y="3858"/>
                    <a:pt x="251" y="3904"/>
                    <a:pt x="206" y="4018"/>
                  </a:cubicBezTo>
                  <a:cubicBezTo>
                    <a:pt x="2976" y="4789"/>
                    <a:pt x="7738" y="5867"/>
                    <a:pt x="12823" y="5867"/>
                  </a:cubicBezTo>
                  <a:cubicBezTo>
                    <a:pt x="15572" y="5867"/>
                    <a:pt x="18416" y="5552"/>
                    <a:pt x="21091" y="4703"/>
                  </a:cubicBezTo>
                  <a:cubicBezTo>
                    <a:pt x="21113" y="4292"/>
                    <a:pt x="21205" y="2694"/>
                    <a:pt x="21319" y="640"/>
                  </a:cubicBezTo>
                  <a:lnTo>
                    <a:pt x="21319" y="640"/>
                  </a:lnTo>
                  <a:cubicBezTo>
                    <a:pt x="19249" y="1085"/>
                    <a:pt x="16285" y="1511"/>
                    <a:pt x="12564" y="1511"/>
                  </a:cubicBezTo>
                  <a:cubicBezTo>
                    <a:pt x="9023" y="1511"/>
                    <a:pt x="4797" y="1125"/>
                    <a:pt x="0"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981;p56">
              <a:extLst>
                <a:ext uri="{FF2B5EF4-FFF2-40B4-BE49-F238E27FC236}">
                  <a16:creationId xmlns:a16="http://schemas.microsoft.com/office/drawing/2014/main" xmlns="" id="{4EFCED06-D7A6-FD33-CE98-7905C7AAA735}"/>
                </a:ext>
              </a:extLst>
            </p:cNvPr>
            <p:cNvSpPr/>
            <p:nvPr/>
          </p:nvSpPr>
          <p:spPr>
            <a:xfrm>
              <a:off x="4441975" y="2888025"/>
              <a:ext cx="529550" cy="134100"/>
            </a:xfrm>
            <a:custGeom>
              <a:avLst/>
              <a:gdLst/>
              <a:ahLst/>
              <a:cxnLst/>
              <a:rect l="l" t="t" r="r" b="b"/>
              <a:pathLst>
                <a:path w="21182" h="5364" extrusionOk="0">
                  <a:moveTo>
                    <a:pt x="2146" y="0"/>
                  </a:moveTo>
                  <a:lnTo>
                    <a:pt x="2146" y="0"/>
                  </a:lnTo>
                  <a:cubicBezTo>
                    <a:pt x="6072" y="1803"/>
                    <a:pt x="14494" y="1621"/>
                    <a:pt x="14768" y="3059"/>
                  </a:cubicBezTo>
                  <a:cubicBezTo>
                    <a:pt x="14911" y="3764"/>
                    <a:pt x="13751" y="4025"/>
                    <a:pt x="11955" y="4025"/>
                  </a:cubicBezTo>
                  <a:cubicBezTo>
                    <a:pt x="9738" y="4025"/>
                    <a:pt x="6552" y="3627"/>
                    <a:pt x="3652" y="3173"/>
                  </a:cubicBezTo>
                  <a:cubicBezTo>
                    <a:pt x="1643" y="2876"/>
                    <a:pt x="548" y="2260"/>
                    <a:pt x="0" y="1621"/>
                  </a:cubicBezTo>
                  <a:lnTo>
                    <a:pt x="0" y="1621"/>
                  </a:lnTo>
                  <a:cubicBezTo>
                    <a:pt x="69" y="2694"/>
                    <a:pt x="137" y="3355"/>
                    <a:pt x="137" y="3355"/>
                  </a:cubicBezTo>
                  <a:cubicBezTo>
                    <a:pt x="137" y="3355"/>
                    <a:pt x="114" y="3401"/>
                    <a:pt x="69" y="3515"/>
                  </a:cubicBezTo>
                  <a:cubicBezTo>
                    <a:pt x="2839" y="4286"/>
                    <a:pt x="7601" y="5364"/>
                    <a:pt x="12686" y="5364"/>
                  </a:cubicBezTo>
                  <a:cubicBezTo>
                    <a:pt x="15435" y="5364"/>
                    <a:pt x="18279" y="5049"/>
                    <a:pt x="20954" y="4200"/>
                  </a:cubicBezTo>
                  <a:cubicBezTo>
                    <a:pt x="20976" y="3789"/>
                    <a:pt x="21068" y="2191"/>
                    <a:pt x="21182" y="137"/>
                  </a:cubicBezTo>
                  <a:lnTo>
                    <a:pt x="21182" y="137"/>
                  </a:lnTo>
                  <a:cubicBezTo>
                    <a:pt x="19109" y="582"/>
                    <a:pt x="16144" y="1006"/>
                    <a:pt x="12416" y="1006"/>
                  </a:cubicBezTo>
                  <a:cubicBezTo>
                    <a:pt x="9453" y="1006"/>
                    <a:pt x="6007" y="738"/>
                    <a:pt x="214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982;p56">
              <a:extLst>
                <a:ext uri="{FF2B5EF4-FFF2-40B4-BE49-F238E27FC236}">
                  <a16:creationId xmlns:a16="http://schemas.microsoft.com/office/drawing/2014/main" xmlns="" id="{B6884529-AABC-F1C5-D017-A91017981866}"/>
                </a:ext>
              </a:extLst>
            </p:cNvPr>
            <p:cNvSpPr/>
            <p:nvPr/>
          </p:nvSpPr>
          <p:spPr>
            <a:xfrm>
              <a:off x="4463075" y="2898625"/>
              <a:ext cx="79350" cy="33250"/>
            </a:xfrm>
            <a:custGeom>
              <a:avLst/>
              <a:gdLst/>
              <a:ahLst/>
              <a:cxnLst/>
              <a:rect l="l" t="t" r="r" b="b"/>
              <a:pathLst>
                <a:path w="3174" h="1330" extrusionOk="0">
                  <a:moveTo>
                    <a:pt x="457" y="1"/>
                  </a:moveTo>
                  <a:cubicBezTo>
                    <a:pt x="220" y="1"/>
                    <a:pt x="54" y="77"/>
                    <a:pt x="23" y="215"/>
                  </a:cubicBezTo>
                  <a:cubicBezTo>
                    <a:pt x="1" y="421"/>
                    <a:pt x="320" y="695"/>
                    <a:pt x="754" y="809"/>
                  </a:cubicBezTo>
                  <a:cubicBezTo>
                    <a:pt x="876" y="843"/>
                    <a:pt x="994" y="858"/>
                    <a:pt x="1101" y="858"/>
                  </a:cubicBezTo>
                  <a:cubicBezTo>
                    <a:pt x="1354" y="858"/>
                    <a:pt x="1543" y="770"/>
                    <a:pt x="1576" y="626"/>
                  </a:cubicBezTo>
                  <a:cubicBezTo>
                    <a:pt x="1598" y="421"/>
                    <a:pt x="1256" y="170"/>
                    <a:pt x="845" y="55"/>
                  </a:cubicBezTo>
                  <a:cubicBezTo>
                    <a:pt x="704" y="18"/>
                    <a:pt x="572" y="1"/>
                    <a:pt x="457" y="1"/>
                  </a:cubicBezTo>
                  <a:close/>
                  <a:moveTo>
                    <a:pt x="2383" y="721"/>
                  </a:moveTo>
                  <a:cubicBezTo>
                    <a:pt x="2204" y="721"/>
                    <a:pt x="2071" y="783"/>
                    <a:pt x="2055" y="877"/>
                  </a:cubicBezTo>
                  <a:cubicBezTo>
                    <a:pt x="2055" y="1014"/>
                    <a:pt x="2283" y="1220"/>
                    <a:pt x="2580" y="1288"/>
                  </a:cubicBezTo>
                  <a:cubicBezTo>
                    <a:pt x="2673" y="1317"/>
                    <a:pt x="2764" y="1330"/>
                    <a:pt x="2845" y="1330"/>
                  </a:cubicBezTo>
                  <a:cubicBezTo>
                    <a:pt x="3024" y="1330"/>
                    <a:pt x="3158" y="1268"/>
                    <a:pt x="3173" y="1174"/>
                  </a:cubicBezTo>
                  <a:cubicBezTo>
                    <a:pt x="3173" y="1014"/>
                    <a:pt x="2945" y="832"/>
                    <a:pt x="2648" y="763"/>
                  </a:cubicBezTo>
                  <a:cubicBezTo>
                    <a:pt x="2555" y="734"/>
                    <a:pt x="2464" y="721"/>
                    <a:pt x="2383" y="72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983;p56">
              <a:extLst>
                <a:ext uri="{FF2B5EF4-FFF2-40B4-BE49-F238E27FC236}">
                  <a16:creationId xmlns:a16="http://schemas.microsoft.com/office/drawing/2014/main" xmlns="" id="{067C0A65-E658-1882-9751-DC00A2B05F2D}"/>
                </a:ext>
              </a:extLst>
            </p:cNvPr>
            <p:cNvSpPr/>
            <p:nvPr/>
          </p:nvSpPr>
          <p:spPr>
            <a:xfrm>
              <a:off x="4487050" y="2504500"/>
              <a:ext cx="427650" cy="185275"/>
            </a:xfrm>
            <a:custGeom>
              <a:avLst/>
              <a:gdLst/>
              <a:ahLst/>
              <a:cxnLst/>
              <a:rect l="l" t="t" r="r" b="b"/>
              <a:pathLst>
                <a:path w="17106" h="7411" extrusionOk="0">
                  <a:moveTo>
                    <a:pt x="10529" y="0"/>
                  </a:moveTo>
                  <a:cubicBezTo>
                    <a:pt x="8964" y="0"/>
                    <a:pt x="7016" y="296"/>
                    <a:pt x="4634" y="1007"/>
                  </a:cubicBezTo>
                  <a:cubicBezTo>
                    <a:pt x="4634" y="1007"/>
                    <a:pt x="0" y="3769"/>
                    <a:pt x="1986" y="5914"/>
                  </a:cubicBezTo>
                  <a:cubicBezTo>
                    <a:pt x="2492" y="6467"/>
                    <a:pt x="3101" y="6672"/>
                    <a:pt x="3729" y="6672"/>
                  </a:cubicBezTo>
                  <a:cubicBezTo>
                    <a:pt x="5565" y="6672"/>
                    <a:pt x="7555" y="4910"/>
                    <a:pt x="7555" y="4910"/>
                  </a:cubicBezTo>
                  <a:cubicBezTo>
                    <a:pt x="7555" y="4910"/>
                    <a:pt x="8748" y="7411"/>
                    <a:pt x="11330" y="7411"/>
                  </a:cubicBezTo>
                  <a:cubicBezTo>
                    <a:pt x="11983" y="7411"/>
                    <a:pt x="12725" y="7251"/>
                    <a:pt x="13558" y="6850"/>
                  </a:cubicBezTo>
                  <a:cubicBezTo>
                    <a:pt x="16896" y="5228"/>
                    <a:pt x="17105" y="0"/>
                    <a:pt x="10529"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984;p56">
              <a:extLst>
                <a:ext uri="{FF2B5EF4-FFF2-40B4-BE49-F238E27FC236}">
                  <a16:creationId xmlns:a16="http://schemas.microsoft.com/office/drawing/2014/main" xmlns="" id="{1D2DD256-7041-B8B7-C7BF-C439036E867B}"/>
                </a:ext>
              </a:extLst>
            </p:cNvPr>
            <p:cNvSpPr/>
            <p:nvPr/>
          </p:nvSpPr>
          <p:spPr>
            <a:xfrm>
              <a:off x="4486475" y="2478250"/>
              <a:ext cx="427650" cy="185350"/>
            </a:xfrm>
            <a:custGeom>
              <a:avLst/>
              <a:gdLst/>
              <a:ahLst/>
              <a:cxnLst/>
              <a:rect l="l" t="t" r="r" b="b"/>
              <a:pathLst>
                <a:path w="17106" h="7414" extrusionOk="0">
                  <a:moveTo>
                    <a:pt x="10529" y="0"/>
                  </a:moveTo>
                  <a:cubicBezTo>
                    <a:pt x="8965" y="0"/>
                    <a:pt x="7016" y="296"/>
                    <a:pt x="4634" y="1007"/>
                  </a:cubicBezTo>
                  <a:cubicBezTo>
                    <a:pt x="4634" y="1007"/>
                    <a:pt x="0" y="3769"/>
                    <a:pt x="1986" y="5937"/>
                  </a:cubicBezTo>
                  <a:cubicBezTo>
                    <a:pt x="2491" y="6482"/>
                    <a:pt x="3098" y="6686"/>
                    <a:pt x="3724" y="6686"/>
                  </a:cubicBezTo>
                  <a:cubicBezTo>
                    <a:pt x="5562" y="6686"/>
                    <a:pt x="7556" y="4933"/>
                    <a:pt x="7556" y="4933"/>
                  </a:cubicBezTo>
                  <a:cubicBezTo>
                    <a:pt x="7556" y="4933"/>
                    <a:pt x="8745" y="7413"/>
                    <a:pt x="11321" y="7413"/>
                  </a:cubicBezTo>
                  <a:cubicBezTo>
                    <a:pt x="11976" y="7413"/>
                    <a:pt x="12721" y="7253"/>
                    <a:pt x="13559" y="6850"/>
                  </a:cubicBezTo>
                  <a:cubicBezTo>
                    <a:pt x="16896" y="5228"/>
                    <a:pt x="17105" y="0"/>
                    <a:pt x="10529"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985;p56">
              <a:extLst>
                <a:ext uri="{FF2B5EF4-FFF2-40B4-BE49-F238E27FC236}">
                  <a16:creationId xmlns:a16="http://schemas.microsoft.com/office/drawing/2014/main" xmlns="" id="{B0F57E37-C57E-74DF-A73F-030FC090074B}"/>
                </a:ext>
              </a:extLst>
            </p:cNvPr>
            <p:cNvSpPr/>
            <p:nvPr/>
          </p:nvSpPr>
          <p:spPr>
            <a:xfrm>
              <a:off x="4521850" y="2478300"/>
              <a:ext cx="392050" cy="185525"/>
            </a:xfrm>
            <a:custGeom>
              <a:avLst/>
              <a:gdLst/>
              <a:ahLst/>
              <a:cxnLst/>
              <a:rect l="l" t="t" r="r" b="b"/>
              <a:pathLst>
                <a:path w="15682" h="7421" extrusionOk="0">
                  <a:moveTo>
                    <a:pt x="9154" y="1"/>
                  </a:moveTo>
                  <a:cubicBezTo>
                    <a:pt x="8218" y="183"/>
                    <a:pt x="7213" y="434"/>
                    <a:pt x="6141" y="571"/>
                  </a:cubicBezTo>
                  <a:cubicBezTo>
                    <a:pt x="2625" y="1005"/>
                    <a:pt x="3265" y="2945"/>
                    <a:pt x="3265" y="2945"/>
                  </a:cubicBezTo>
                  <a:cubicBezTo>
                    <a:pt x="4675" y="3866"/>
                    <a:pt x="6106" y="4236"/>
                    <a:pt x="7437" y="4236"/>
                  </a:cubicBezTo>
                  <a:cubicBezTo>
                    <a:pt x="9209" y="4236"/>
                    <a:pt x="10804" y="3580"/>
                    <a:pt x="11938" y="2694"/>
                  </a:cubicBezTo>
                  <a:cubicBezTo>
                    <a:pt x="11952" y="2683"/>
                    <a:pt x="11968" y="2678"/>
                    <a:pt x="11986" y="2678"/>
                  </a:cubicBezTo>
                  <a:cubicBezTo>
                    <a:pt x="12386" y="2678"/>
                    <a:pt x="13706" y="5233"/>
                    <a:pt x="10911" y="6369"/>
                  </a:cubicBezTo>
                  <a:cubicBezTo>
                    <a:pt x="10451" y="6554"/>
                    <a:pt x="10015" y="6632"/>
                    <a:pt x="9607" y="6632"/>
                  </a:cubicBezTo>
                  <a:cubicBezTo>
                    <a:pt x="7451" y="6632"/>
                    <a:pt x="6095" y="4452"/>
                    <a:pt x="6095" y="4452"/>
                  </a:cubicBezTo>
                  <a:cubicBezTo>
                    <a:pt x="6095" y="4452"/>
                    <a:pt x="4497" y="5798"/>
                    <a:pt x="1964" y="5844"/>
                  </a:cubicBezTo>
                  <a:cubicBezTo>
                    <a:pt x="1945" y="5844"/>
                    <a:pt x="1926" y="5844"/>
                    <a:pt x="1908" y="5844"/>
                  </a:cubicBezTo>
                  <a:cubicBezTo>
                    <a:pt x="717" y="5844"/>
                    <a:pt x="272" y="5125"/>
                    <a:pt x="115" y="4383"/>
                  </a:cubicBezTo>
                  <a:lnTo>
                    <a:pt x="115" y="4383"/>
                  </a:lnTo>
                  <a:cubicBezTo>
                    <a:pt x="1" y="4908"/>
                    <a:pt x="115" y="5433"/>
                    <a:pt x="571" y="5935"/>
                  </a:cubicBezTo>
                  <a:cubicBezTo>
                    <a:pt x="1076" y="6480"/>
                    <a:pt x="1683" y="6684"/>
                    <a:pt x="2309" y="6684"/>
                  </a:cubicBezTo>
                  <a:cubicBezTo>
                    <a:pt x="4147" y="6684"/>
                    <a:pt x="6141" y="4931"/>
                    <a:pt x="6141" y="4931"/>
                  </a:cubicBezTo>
                  <a:cubicBezTo>
                    <a:pt x="6141" y="4931"/>
                    <a:pt x="7327" y="7420"/>
                    <a:pt x="9897" y="7420"/>
                  </a:cubicBezTo>
                  <a:cubicBezTo>
                    <a:pt x="10554" y="7420"/>
                    <a:pt x="11302" y="7257"/>
                    <a:pt x="12144" y="6848"/>
                  </a:cubicBezTo>
                  <a:cubicBezTo>
                    <a:pt x="15476" y="5228"/>
                    <a:pt x="15682" y="46"/>
                    <a:pt x="915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986;p56">
              <a:extLst>
                <a:ext uri="{FF2B5EF4-FFF2-40B4-BE49-F238E27FC236}">
                  <a16:creationId xmlns:a16="http://schemas.microsoft.com/office/drawing/2014/main" xmlns="" id="{DDFBF8A8-C52E-790B-15A8-AC94B1A096EA}"/>
                </a:ext>
              </a:extLst>
            </p:cNvPr>
            <p:cNvSpPr/>
            <p:nvPr/>
          </p:nvSpPr>
          <p:spPr>
            <a:xfrm>
              <a:off x="4598875" y="2525100"/>
              <a:ext cx="224875" cy="67600"/>
            </a:xfrm>
            <a:custGeom>
              <a:avLst/>
              <a:gdLst/>
              <a:ahLst/>
              <a:cxnLst/>
              <a:rect l="l" t="t" r="r" b="b"/>
              <a:pathLst>
                <a:path w="8995" h="2704" extrusionOk="0">
                  <a:moveTo>
                    <a:pt x="8949" y="0"/>
                  </a:moveTo>
                  <a:cubicBezTo>
                    <a:pt x="8903" y="0"/>
                    <a:pt x="8949" y="320"/>
                    <a:pt x="8697" y="685"/>
                  </a:cubicBezTo>
                  <a:cubicBezTo>
                    <a:pt x="8469" y="1073"/>
                    <a:pt x="7967" y="1438"/>
                    <a:pt x="7374" y="1667"/>
                  </a:cubicBezTo>
                  <a:cubicBezTo>
                    <a:pt x="6803" y="1895"/>
                    <a:pt x="6187" y="2055"/>
                    <a:pt x="5707" y="2146"/>
                  </a:cubicBezTo>
                  <a:cubicBezTo>
                    <a:pt x="5251" y="2214"/>
                    <a:pt x="4931" y="2237"/>
                    <a:pt x="4931" y="2237"/>
                  </a:cubicBezTo>
                  <a:cubicBezTo>
                    <a:pt x="4931" y="2237"/>
                    <a:pt x="4863" y="2260"/>
                    <a:pt x="4726" y="2260"/>
                  </a:cubicBezTo>
                  <a:cubicBezTo>
                    <a:pt x="4629" y="2276"/>
                    <a:pt x="4498" y="2292"/>
                    <a:pt x="4349" y="2292"/>
                  </a:cubicBezTo>
                  <a:cubicBezTo>
                    <a:pt x="4287" y="2292"/>
                    <a:pt x="4222" y="2290"/>
                    <a:pt x="4155" y="2283"/>
                  </a:cubicBezTo>
                  <a:cubicBezTo>
                    <a:pt x="4122" y="2284"/>
                    <a:pt x="4087" y="2285"/>
                    <a:pt x="4052" y="2285"/>
                  </a:cubicBezTo>
                  <a:cubicBezTo>
                    <a:pt x="3605" y="2285"/>
                    <a:pt x="3016" y="2155"/>
                    <a:pt x="2466" y="1986"/>
                  </a:cubicBezTo>
                  <a:cubicBezTo>
                    <a:pt x="1850" y="1803"/>
                    <a:pt x="1256" y="1552"/>
                    <a:pt x="800" y="1393"/>
                  </a:cubicBezTo>
                  <a:cubicBezTo>
                    <a:pt x="400" y="1233"/>
                    <a:pt x="105" y="1160"/>
                    <a:pt x="38" y="1160"/>
                  </a:cubicBezTo>
                  <a:cubicBezTo>
                    <a:pt x="29" y="1160"/>
                    <a:pt x="24" y="1162"/>
                    <a:pt x="24" y="1164"/>
                  </a:cubicBezTo>
                  <a:cubicBezTo>
                    <a:pt x="1" y="1187"/>
                    <a:pt x="298" y="1324"/>
                    <a:pt x="731" y="1530"/>
                  </a:cubicBezTo>
                  <a:cubicBezTo>
                    <a:pt x="1165" y="1758"/>
                    <a:pt x="1736" y="2055"/>
                    <a:pt x="2352" y="2283"/>
                  </a:cubicBezTo>
                  <a:cubicBezTo>
                    <a:pt x="2968" y="2511"/>
                    <a:pt x="3630" y="2671"/>
                    <a:pt x="4132" y="2694"/>
                  </a:cubicBezTo>
                  <a:cubicBezTo>
                    <a:pt x="4216" y="2701"/>
                    <a:pt x="4297" y="2704"/>
                    <a:pt x="4373" y="2704"/>
                  </a:cubicBezTo>
                  <a:cubicBezTo>
                    <a:pt x="4525" y="2704"/>
                    <a:pt x="4657" y="2694"/>
                    <a:pt x="4749" y="2694"/>
                  </a:cubicBezTo>
                  <a:cubicBezTo>
                    <a:pt x="4908" y="2694"/>
                    <a:pt x="4977" y="2671"/>
                    <a:pt x="4977" y="2671"/>
                  </a:cubicBezTo>
                  <a:cubicBezTo>
                    <a:pt x="4977" y="2671"/>
                    <a:pt x="5319" y="2648"/>
                    <a:pt x="5799" y="2534"/>
                  </a:cubicBezTo>
                  <a:cubicBezTo>
                    <a:pt x="6301" y="2420"/>
                    <a:pt x="6940" y="2237"/>
                    <a:pt x="7533" y="1940"/>
                  </a:cubicBezTo>
                  <a:cubicBezTo>
                    <a:pt x="8127" y="1667"/>
                    <a:pt x="8652" y="1210"/>
                    <a:pt x="8857" y="776"/>
                  </a:cubicBezTo>
                  <a:cubicBezTo>
                    <a:pt x="8926" y="662"/>
                    <a:pt x="8949" y="548"/>
                    <a:pt x="8971" y="457"/>
                  </a:cubicBezTo>
                  <a:cubicBezTo>
                    <a:pt x="8971" y="411"/>
                    <a:pt x="8994" y="365"/>
                    <a:pt x="8994" y="320"/>
                  </a:cubicBezTo>
                  <a:cubicBezTo>
                    <a:pt x="8994" y="274"/>
                    <a:pt x="8994" y="251"/>
                    <a:pt x="8994" y="206"/>
                  </a:cubicBezTo>
                  <a:cubicBezTo>
                    <a:pt x="8994" y="69"/>
                    <a:pt x="8971" y="0"/>
                    <a:pt x="8949"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987;p56">
              <a:extLst>
                <a:ext uri="{FF2B5EF4-FFF2-40B4-BE49-F238E27FC236}">
                  <a16:creationId xmlns:a16="http://schemas.microsoft.com/office/drawing/2014/main" xmlns="" id="{04706907-1457-0C63-4136-4B7666C6B682}"/>
                </a:ext>
              </a:extLst>
            </p:cNvPr>
            <p:cNvSpPr/>
            <p:nvPr/>
          </p:nvSpPr>
          <p:spPr>
            <a:xfrm>
              <a:off x="4735850" y="2611700"/>
              <a:ext cx="52500" cy="22850"/>
            </a:xfrm>
            <a:custGeom>
              <a:avLst/>
              <a:gdLst/>
              <a:ahLst/>
              <a:cxnLst/>
              <a:rect l="l" t="t" r="r" b="b"/>
              <a:pathLst>
                <a:path w="2100" h="914" extrusionOk="0">
                  <a:moveTo>
                    <a:pt x="1227" y="0"/>
                  </a:moveTo>
                  <a:cubicBezTo>
                    <a:pt x="1120" y="0"/>
                    <a:pt x="1006" y="9"/>
                    <a:pt x="890" y="29"/>
                  </a:cubicBezTo>
                  <a:cubicBezTo>
                    <a:pt x="365" y="97"/>
                    <a:pt x="0" y="348"/>
                    <a:pt x="69" y="599"/>
                  </a:cubicBezTo>
                  <a:cubicBezTo>
                    <a:pt x="144" y="787"/>
                    <a:pt x="499" y="914"/>
                    <a:pt x="915" y="914"/>
                  </a:cubicBezTo>
                  <a:cubicBezTo>
                    <a:pt x="1004" y="914"/>
                    <a:pt x="1095" y="908"/>
                    <a:pt x="1187" y="896"/>
                  </a:cubicBezTo>
                  <a:cubicBezTo>
                    <a:pt x="1735" y="827"/>
                    <a:pt x="2100" y="554"/>
                    <a:pt x="2009" y="325"/>
                  </a:cubicBezTo>
                  <a:cubicBezTo>
                    <a:pt x="1955" y="127"/>
                    <a:pt x="1631" y="0"/>
                    <a:pt x="12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988;p56">
              <a:extLst>
                <a:ext uri="{FF2B5EF4-FFF2-40B4-BE49-F238E27FC236}">
                  <a16:creationId xmlns:a16="http://schemas.microsoft.com/office/drawing/2014/main" xmlns="" id="{36FAA754-4766-8224-FCD8-A0775A17393B}"/>
                </a:ext>
              </a:extLst>
            </p:cNvPr>
            <p:cNvSpPr/>
            <p:nvPr/>
          </p:nvSpPr>
          <p:spPr>
            <a:xfrm>
              <a:off x="4543525" y="2586725"/>
              <a:ext cx="37125" cy="16000"/>
            </a:xfrm>
            <a:custGeom>
              <a:avLst/>
              <a:gdLst/>
              <a:ahLst/>
              <a:cxnLst/>
              <a:rect l="l" t="t" r="r" b="b"/>
              <a:pathLst>
                <a:path w="1485" h="640" extrusionOk="0">
                  <a:moveTo>
                    <a:pt x="686" y="0"/>
                  </a:moveTo>
                  <a:cubicBezTo>
                    <a:pt x="298" y="0"/>
                    <a:pt x="1" y="137"/>
                    <a:pt x="47" y="320"/>
                  </a:cubicBezTo>
                  <a:cubicBezTo>
                    <a:pt x="69" y="503"/>
                    <a:pt x="412" y="640"/>
                    <a:pt x="800" y="640"/>
                  </a:cubicBezTo>
                  <a:cubicBezTo>
                    <a:pt x="1188" y="640"/>
                    <a:pt x="1485" y="503"/>
                    <a:pt x="1439" y="320"/>
                  </a:cubicBezTo>
                  <a:cubicBezTo>
                    <a:pt x="1416" y="137"/>
                    <a:pt x="1074" y="0"/>
                    <a:pt x="6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989;p56">
              <a:extLst>
                <a:ext uri="{FF2B5EF4-FFF2-40B4-BE49-F238E27FC236}">
                  <a16:creationId xmlns:a16="http://schemas.microsoft.com/office/drawing/2014/main" xmlns="" id="{2A343A50-9412-3EE2-6806-89FB801BC246}"/>
                </a:ext>
              </a:extLst>
            </p:cNvPr>
            <p:cNvSpPr/>
            <p:nvPr/>
          </p:nvSpPr>
          <p:spPr>
            <a:xfrm>
              <a:off x="4072200" y="1828225"/>
              <a:ext cx="226725" cy="279200"/>
            </a:xfrm>
            <a:custGeom>
              <a:avLst/>
              <a:gdLst/>
              <a:ahLst/>
              <a:cxnLst/>
              <a:rect l="l" t="t" r="r" b="b"/>
              <a:pathLst>
                <a:path w="9069" h="11168" extrusionOk="0">
                  <a:moveTo>
                    <a:pt x="5911" y="1"/>
                  </a:moveTo>
                  <a:cubicBezTo>
                    <a:pt x="5484" y="1"/>
                    <a:pt x="4985" y="93"/>
                    <a:pt x="4406" y="325"/>
                  </a:cubicBezTo>
                  <a:cubicBezTo>
                    <a:pt x="0" y="2083"/>
                    <a:pt x="2808" y="10368"/>
                    <a:pt x="5113" y="11122"/>
                  </a:cubicBezTo>
                  <a:cubicBezTo>
                    <a:pt x="5206" y="11153"/>
                    <a:pt x="5298" y="11168"/>
                    <a:pt x="5388" y="11168"/>
                  </a:cubicBezTo>
                  <a:cubicBezTo>
                    <a:pt x="7550" y="11168"/>
                    <a:pt x="9069" y="2626"/>
                    <a:pt x="8149" y="1421"/>
                  </a:cubicBezTo>
                  <a:cubicBezTo>
                    <a:pt x="8149" y="1421"/>
                    <a:pt x="7584" y="1"/>
                    <a:pt x="5911" y="1"/>
                  </a:cubicBezTo>
                  <a:close/>
                </a:path>
              </a:pathLst>
            </a:custGeom>
            <a:solidFill>
              <a:srgbClr val="FFCB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990;p56">
              <a:extLst>
                <a:ext uri="{FF2B5EF4-FFF2-40B4-BE49-F238E27FC236}">
                  <a16:creationId xmlns:a16="http://schemas.microsoft.com/office/drawing/2014/main" xmlns="" id="{7B5D73D6-CC17-4B26-A04C-92CD5BD077AE}"/>
                </a:ext>
              </a:extLst>
            </p:cNvPr>
            <p:cNvSpPr/>
            <p:nvPr/>
          </p:nvSpPr>
          <p:spPr>
            <a:xfrm>
              <a:off x="4072200" y="1828225"/>
              <a:ext cx="226600" cy="279625"/>
            </a:xfrm>
            <a:custGeom>
              <a:avLst/>
              <a:gdLst/>
              <a:ahLst/>
              <a:cxnLst/>
              <a:rect l="l" t="t" r="r" b="b"/>
              <a:pathLst>
                <a:path w="9064" h="11185" extrusionOk="0">
                  <a:moveTo>
                    <a:pt x="5911" y="1"/>
                  </a:moveTo>
                  <a:cubicBezTo>
                    <a:pt x="5484" y="1"/>
                    <a:pt x="4985" y="93"/>
                    <a:pt x="4406" y="325"/>
                  </a:cubicBezTo>
                  <a:cubicBezTo>
                    <a:pt x="0" y="2083"/>
                    <a:pt x="2762" y="10551"/>
                    <a:pt x="5113" y="11122"/>
                  </a:cubicBezTo>
                  <a:cubicBezTo>
                    <a:pt x="5280" y="11164"/>
                    <a:pt x="5441" y="11184"/>
                    <a:pt x="5594" y="11184"/>
                  </a:cubicBezTo>
                  <a:cubicBezTo>
                    <a:pt x="8753" y="11184"/>
                    <a:pt x="9063" y="2618"/>
                    <a:pt x="8149" y="1421"/>
                  </a:cubicBezTo>
                  <a:cubicBezTo>
                    <a:pt x="8149" y="1421"/>
                    <a:pt x="7584" y="1"/>
                    <a:pt x="5911" y="1"/>
                  </a:cubicBezTo>
                  <a:close/>
                </a:path>
              </a:pathLst>
            </a:custGeom>
            <a:solidFill>
              <a:srgbClr val="FF9C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991;p56">
              <a:extLst>
                <a:ext uri="{FF2B5EF4-FFF2-40B4-BE49-F238E27FC236}">
                  <a16:creationId xmlns:a16="http://schemas.microsoft.com/office/drawing/2014/main" xmlns="" id="{C557478C-706D-5FB6-9D6C-5D8D1F66DC91}"/>
                </a:ext>
              </a:extLst>
            </p:cNvPr>
            <p:cNvSpPr/>
            <p:nvPr/>
          </p:nvSpPr>
          <p:spPr>
            <a:xfrm>
              <a:off x="4179475" y="1874450"/>
              <a:ext cx="89050" cy="176825"/>
            </a:xfrm>
            <a:custGeom>
              <a:avLst/>
              <a:gdLst/>
              <a:ahLst/>
              <a:cxnLst/>
              <a:rect l="l" t="t" r="r" b="b"/>
              <a:pathLst>
                <a:path w="3562" h="7073" extrusionOk="0">
                  <a:moveTo>
                    <a:pt x="685" y="3794"/>
                  </a:moveTo>
                  <a:cubicBezTo>
                    <a:pt x="672" y="3822"/>
                    <a:pt x="666" y="3833"/>
                    <a:pt x="664" y="3837"/>
                  </a:cubicBezTo>
                  <a:lnTo>
                    <a:pt x="664" y="3837"/>
                  </a:lnTo>
                  <a:cubicBezTo>
                    <a:pt x="672" y="3822"/>
                    <a:pt x="680" y="3808"/>
                    <a:pt x="685" y="3794"/>
                  </a:cubicBezTo>
                  <a:close/>
                  <a:moveTo>
                    <a:pt x="48" y="0"/>
                  </a:moveTo>
                  <a:cubicBezTo>
                    <a:pt x="32" y="0"/>
                    <a:pt x="23" y="2"/>
                    <a:pt x="23" y="5"/>
                  </a:cubicBezTo>
                  <a:cubicBezTo>
                    <a:pt x="0" y="51"/>
                    <a:pt x="366" y="188"/>
                    <a:pt x="799" y="485"/>
                  </a:cubicBezTo>
                  <a:cubicBezTo>
                    <a:pt x="1233" y="759"/>
                    <a:pt x="1735" y="1238"/>
                    <a:pt x="2055" y="1763"/>
                  </a:cubicBezTo>
                  <a:cubicBezTo>
                    <a:pt x="2397" y="2288"/>
                    <a:pt x="2602" y="2859"/>
                    <a:pt x="2648" y="3315"/>
                  </a:cubicBezTo>
                  <a:cubicBezTo>
                    <a:pt x="2671" y="3612"/>
                    <a:pt x="2648" y="3543"/>
                    <a:pt x="2625" y="3566"/>
                  </a:cubicBezTo>
                  <a:cubicBezTo>
                    <a:pt x="2625" y="3566"/>
                    <a:pt x="2602" y="3543"/>
                    <a:pt x="2602" y="3543"/>
                  </a:cubicBezTo>
                  <a:cubicBezTo>
                    <a:pt x="2591" y="3532"/>
                    <a:pt x="2597" y="3532"/>
                    <a:pt x="2597" y="3532"/>
                  </a:cubicBezTo>
                  <a:cubicBezTo>
                    <a:pt x="2597" y="3532"/>
                    <a:pt x="2591" y="3532"/>
                    <a:pt x="2557" y="3521"/>
                  </a:cubicBezTo>
                  <a:cubicBezTo>
                    <a:pt x="2534" y="3521"/>
                    <a:pt x="2511" y="3498"/>
                    <a:pt x="2488" y="3498"/>
                  </a:cubicBezTo>
                  <a:cubicBezTo>
                    <a:pt x="2488" y="3475"/>
                    <a:pt x="2397" y="3452"/>
                    <a:pt x="2351" y="3452"/>
                  </a:cubicBezTo>
                  <a:cubicBezTo>
                    <a:pt x="2169" y="3384"/>
                    <a:pt x="2100" y="3384"/>
                    <a:pt x="2100" y="3384"/>
                  </a:cubicBezTo>
                  <a:cubicBezTo>
                    <a:pt x="2100" y="3384"/>
                    <a:pt x="2055" y="3361"/>
                    <a:pt x="1781" y="3338"/>
                  </a:cubicBezTo>
                  <a:cubicBezTo>
                    <a:pt x="1760" y="3334"/>
                    <a:pt x="1736" y="3332"/>
                    <a:pt x="1709" y="3332"/>
                  </a:cubicBezTo>
                  <a:cubicBezTo>
                    <a:pt x="1590" y="3332"/>
                    <a:pt x="1419" y="3369"/>
                    <a:pt x="1233" y="3406"/>
                  </a:cubicBezTo>
                  <a:cubicBezTo>
                    <a:pt x="1142" y="3452"/>
                    <a:pt x="1005" y="3498"/>
                    <a:pt x="891" y="3566"/>
                  </a:cubicBezTo>
                  <a:cubicBezTo>
                    <a:pt x="822" y="3635"/>
                    <a:pt x="731" y="3726"/>
                    <a:pt x="662" y="3840"/>
                  </a:cubicBezTo>
                  <a:cubicBezTo>
                    <a:pt x="662" y="3840"/>
                    <a:pt x="662" y="3840"/>
                    <a:pt x="664" y="3837"/>
                  </a:cubicBezTo>
                  <a:lnTo>
                    <a:pt x="664" y="3837"/>
                  </a:lnTo>
                  <a:cubicBezTo>
                    <a:pt x="600" y="3949"/>
                    <a:pt x="465" y="4106"/>
                    <a:pt x="525" y="4388"/>
                  </a:cubicBezTo>
                  <a:cubicBezTo>
                    <a:pt x="617" y="4730"/>
                    <a:pt x="1005" y="4959"/>
                    <a:pt x="1279" y="5141"/>
                  </a:cubicBezTo>
                  <a:cubicBezTo>
                    <a:pt x="1575" y="5324"/>
                    <a:pt x="1849" y="5484"/>
                    <a:pt x="1986" y="5643"/>
                  </a:cubicBezTo>
                  <a:cubicBezTo>
                    <a:pt x="2146" y="5872"/>
                    <a:pt x="2237" y="6123"/>
                    <a:pt x="2192" y="6305"/>
                  </a:cubicBezTo>
                  <a:cubicBezTo>
                    <a:pt x="2146" y="6511"/>
                    <a:pt x="1941" y="6648"/>
                    <a:pt x="1667" y="6716"/>
                  </a:cubicBezTo>
                  <a:cubicBezTo>
                    <a:pt x="1559" y="6743"/>
                    <a:pt x="1447" y="6756"/>
                    <a:pt x="1339" y="6756"/>
                  </a:cubicBezTo>
                  <a:cubicBezTo>
                    <a:pt x="1173" y="6756"/>
                    <a:pt x="1015" y="6726"/>
                    <a:pt x="891" y="6670"/>
                  </a:cubicBezTo>
                  <a:cubicBezTo>
                    <a:pt x="450" y="6494"/>
                    <a:pt x="456" y="6190"/>
                    <a:pt x="375" y="6190"/>
                  </a:cubicBezTo>
                  <a:cubicBezTo>
                    <a:pt x="372" y="6190"/>
                    <a:pt x="369" y="6190"/>
                    <a:pt x="366" y="6191"/>
                  </a:cubicBezTo>
                  <a:cubicBezTo>
                    <a:pt x="363" y="6188"/>
                    <a:pt x="360" y="6187"/>
                    <a:pt x="357" y="6187"/>
                  </a:cubicBezTo>
                  <a:cubicBezTo>
                    <a:pt x="337" y="6187"/>
                    <a:pt x="320" y="6254"/>
                    <a:pt x="320" y="6374"/>
                  </a:cubicBezTo>
                  <a:cubicBezTo>
                    <a:pt x="343" y="6488"/>
                    <a:pt x="411" y="6693"/>
                    <a:pt x="731" y="6853"/>
                  </a:cubicBezTo>
                  <a:cubicBezTo>
                    <a:pt x="950" y="6999"/>
                    <a:pt x="1271" y="7072"/>
                    <a:pt x="1601" y="7072"/>
                  </a:cubicBezTo>
                  <a:cubicBezTo>
                    <a:pt x="1684" y="7072"/>
                    <a:pt x="1767" y="7068"/>
                    <a:pt x="1849" y="7058"/>
                  </a:cubicBezTo>
                  <a:cubicBezTo>
                    <a:pt x="2260" y="7013"/>
                    <a:pt x="2671" y="6807"/>
                    <a:pt x="2808" y="6488"/>
                  </a:cubicBezTo>
                  <a:cubicBezTo>
                    <a:pt x="2945" y="6168"/>
                    <a:pt x="2831" y="5803"/>
                    <a:pt x="2648" y="5484"/>
                  </a:cubicBezTo>
                  <a:cubicBezTo>
                    <a:pt x="2443" y="5118"/>
                    <a:pt x="2055" y="4913"/>
                    <a:pt x="1804" y="4730"/>
                  </a:cubicBezTo>
                  <a:cubicBezTo>
                    <a:pt x="1530" y="4548"/>
                    <a:pt x="1438" y="4411"/>
                    <a:pt x="1461" y="4388"/>
                  </a:cubicBezTo>
                  <a:cubicBezTo>
                    <a:pt x="1438" y="4342"/>
                    <a:pt x="1507" y="4274"/>
                    <a:pt x="1553" y="4228"/>
                  </a:cubicBezTo>
                  <a:lnTo>
                    <a:pt x="1575" y="4183"/>
                  </a:lnTo>
                  <a:cubicBezTo>
                    <a:pt x="1667" y="4061"/>
                    <a:pt x="1738" y="4040"/>
                    <a:pt x="1795" y="4040"/>
                  </a:cubicBezTo>
                  <a:cubicBezTo>
                    <a:pt x="1824" y="4040"/>
                    <a:pt x="1849" y="4046"/>
                    <a:pt x="1872" y="4046"/>
                  </a:cubicBezTo>
                  <a:lnTo>
                    <a:pt x="1963" y="4046"/>
                  </a:lnTo>
                  <a:cubicBezTo>
                    <a:pt x="1963" y="4046"/>
                    <a:pt x="1986" y="4068"/>
                    <a:pt x="2077" y="4091"/>
                  </a:cubicBezTo>
                  <a:cubicBezTo>
                    <a:pt x="2100" y="4091"/>
                    <a:pt x="2106" y="4086"/>
                    <a:pt x="2117" y="4086"/>
                  </a:cubicBezTo>
                  <a:cubicBezTo>
                    <a:pt x="2129" y="4086"/>
                    <a:pt x="2146" y="4091"/>
                    <a:pt x="2192" y="4114"/>
                  </a:cubicBezTo>
                  <a:cubicBezTo>
                    <a:pt x="2260" y="4160"/>
                    <a:pt x="2351" y="4205"/>
                    <a:pt x="2443" y="4274"/>
                  </a:cubicBezTo>
                  <a:cubicBezTo>
                    <a:pt x="2511" y="4297"/>
                    <a:pt x="2534" y="4319"/>
                    <a:pt x="2625" y="4365"/>
                  </a:cubicBezTo>
                  <a:cubicBezTo>
                    <a:pt x="2694" y="4434"/>
                    <a:pt x="2785" y="4502"/>
                    <a:pt x="2876" y="4571"/>
                  </a:cubicBezTo>
                  <a:cubicBezTo>
                    <a:pt x="3036" y="4707"/>
                    <a:pt x="3219" y="4844"/>
                    <a:pt x="3424" y="5004"/>
                  </a:cubicBezTo>
                  <a:cubicBezTo>
                    <a:pt x="3447" y="4867"/>
                    <a:pt x="3493" y="4639"/>
                    <a:pt x="3515" y="4319"/>
                  </a:cubicBezTo>
                  <a:cubicBezTo>
                    <a:pt x="3538" y="4160"/>
                    <a:pt x="3561" y="3977"/>
                    <a:pt x="3561" y="3794"/>
                  </a:cubicBezTo>
                  <a:cubicBezTo>
                    <a:pt x="3538" y="3543"/>
                    <a:pt x="3538" y="3475"/>
                    <a:pt x="3493" y="3338"/>
                  </a:cubicBezTo>
                  <a:cubicBezTo>
                    <a:pt x="3379" y="2813"/>
                    <a:pt x="3082" y="2174"/>
                    <a:pt x="2625" y="1603"/>
                  </a:cubicBezTo>
                  <a:cubicBezTo>
                    <a:pt x="2192" y="1033"/>
                    <a:pt x="1530" y="553"/>
                    <a:pt x="982" y="302"/>
                  </a:cubicBezTo>
                  <a:cubicBezTo>
                    <a:pt x="512" y="67"/>
                    <a:pt x="143" y="0"/>
                    <a:pt x="4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992;p56">
              <a:extLst>
                <a:ext uri="{FF2B5EF4-FFF2-40B4-BE49-F238E27FC236}">
                  <a16:creationId xmlns:a16="http://schemas.microsoft.com/office/drawing/2014/main" xmlns="" id="{5038F8B4-F67A-4470-B170-9791DF167F99}"/>
                </a:ext>
              </a:extLst>
            </p:cNvPr>
            <p:cNvSpPr/>
            <p:nvPr/>
          </p:nvSpPr>
          <p:spPr>
            <a:xfrm>
              <a:off x="4182950" y="1842575"/>
              <a:ext cx="52950" cy="18950"/>
            </a:xfrm>
            <a:custGeom>
              <a:avLst/>
              <a:gdLst/>
              <a:ahLst/>
              <a:cxnLst/>
              <a:rect l="l" t="t" r="r" b="b"/>
              <a:pathLst>
                <a:path w="2118" h="758" extrusionOk="0">
                  <a:moveTo>
                    <a:pt x="842" y="0"/>
                  </a:moveTo>
                  <a:cubicBezTo>
                    <a:pt x="344" y="0"/>
                    <a:pt x="1" y="174"/>
                    <a:pt x="44" y="367"/>
                  </a:cubicBezTo>
                  <a:cubicBezTo>
                    <a:pt x="112" y="573"/>
                    <a:pt x="615" y="756"/>
                    <a:pt x="1162" y="756"/>
                  </a:cubicBezTo>
                  <a:cubicBezTo>
                    <a:pt x="1195" y="757"/>
                    <a:pt x="1227" y="757"/>
                    <a:pt x="1258" y="757"/>
                  </a:cubicBezTo>
                  <a:cubicBezTo>
                    <a:pt x="1776" y="757"/>
                    <a:pt x="2117" y="584"/>
                    <a:pt x="2053" y="390"/>
                  </a:cubicBezTo>
                  <a:cubicBezTo>
                    <a:pt x="1984" y="185"/>
                    <a:pt x="1482" y="2"/>
                    <a:pt x="934" y="2"/>
                  </a:cubicBezTo>
                  <a:cubicBezTo>
                    <a:pt x="903" y="1"/>
                    <a:pt x="872" y="0"/>
                    <a:pt x="84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993;p56">
              <a:extLst>
                <a:ext uri="{FF2B5EF4-FFF2-40B4-BE49-F238E27FC236}">
                  <a16:creationId xmlns:a16="http://schemas.microsoft.com/office/drawing/2014/main" xmlns="" id="{46C6AE89-1DA0-4545-196E-D1EC3F066EBE}"/>
                </a:ext>
              </a:extLst>
            </p:cNvPr>
            <p:cNvSpPr/>
            <p:nvPr/>
          </p:nvSpPr>
          <p:spPr>
            <a:xfrm>
              <a:off x="4144100" y="1878500"/>
              <a:ext cx="135150" cy="171800"/>
            </a:xfrm>
            <a:custGeom>
              <a:avLst/>
              <a:gdLst/>
              <a:ahLst/>
              <a:cxnLst/>
              <a:rect l="l" t="t" r="r" b="b"/>
              <a:pathLst>
                <a:path w="5406" h="6872" extrusionOk="0">
                  <a:moveTo>
                    <a:pt x="1857" y="1"/>
                  </a:moveTo>
                  <a:cubicBezTo>
                    <a:pt x="1727" y="1"/>
                    <a:pt x="1595" y="23"/>
                    <a:pt x="1461" y="72"/>
                  </a:cubicBezTo>
                  <a:cubicBezTo>
                    <a:pt x="0" y="620"/>
                    <a:pt x="46" y="6257"/>
                    <a:pt x="2808" y="6828"/>
                  </a:cubicBezTo>
                  <a:cubicBezTo>
                    <a:pt x="2948" y="6857"/>
                    <a:pt x="3077" y="6871"/>
                    <a:pt x="3196" y="6871"/>
                  </a:cubicBezTo>
                  <a:cubicBezTo>
                    <a:pt x="5406" y="6871"/>
                    <a:pt x="4132" y="2103"/>
                    <a:pt x="4132" y="2103"/>
                  </a:cubicBezTo>
                  <a:cubicBezTo>
                    <a:pt x="4132" y="2103"/>
                    <a:pt x="3118" y="1"/>
                    <a:pt x="185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994;p56">
              <a:extLst>
                <a:ext uri="{FF2B5EF4-FFF2-40B4-BE49-F238E27FC236}">
                  <a16:creationId xmlns:a16="http://schemas.microsoft.com/office/drawing/2014/main" xmlns="" id="{162EC899-5252-1780-4C08-EAD976D0C670}"/>
                </a:ext>
              </a:extLst>
            </p:cNvPr>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995;p56">
              <a:extLst>
                <a:ext uri="{FF2B5EF4-FFF2-40B4-BE49-F238E27FC236}">
                  <a16:creationId xmlns:a16="http://schemas.microsoft.com/office/drawing/2014/main" xmlns="" id="{26A16003-586F-30EB-7808-AA28628A2282}"/>
                </a:ext>
              </a:extLst>
            </p:cNvPr>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996;p56">
              <a:extLst>
                <a:ext uri="{FF2B5EF4-FFF2-40B4-BE49-F238E27FC236}">
                  <a16:creationId xmlns:a16="http://schemas.microsoft.com/office/drawing/2014/main" xmlns="" id="{CAC998BA-8046-72FB-A4D6-0AC56037A52A}"/>
                </a:ext>
              </a:extLst>
            </p:cNvPr>
            <p:cNvSpPr/>
            <p:nvPr/>
          </p:nvSpPr>
          <p:spPr>
            <a:xfrm>
              <a:off x="3958625" y="2078825"/>
              <a:ext cx="191200" cy="115325"/>
            </a:xfrm>
            <a:custGeom>
              <a:avLst/>
              <a:gdLst/>
              <a:ahLst/>
              <a:cxnLst/>
              <a:rect l="l" t="t" r="r" b="b"/>
              <a:pathLst>
                <a:path w="7648" h="4613" extrusionOk="0">
                  <a:moveTo>
                    <a:pt x="7619" y="0"/>
                  </a:moveTo>
                  <a:cubicBezTo>
                    <a:pt x="7520" y="0"/>
                    <a:pt x="6454" y="799"/>
                    <a:pt x="5365" y="1554"/>
                  </a:cubicBezTo>
                  <a:cubicBezTo>
                    <a:pt x="4817" y="1965"/>
                    <a:pt x="4247" y="2330"/>
                    <a:pt x="3813" y="2604"/>
                  </a:cubicBezTo>
                  <a:cubicBezTo>
                    <a:pt x="3607" y="2741"/>
                    <a:pt x="3425" y="2832"/>
                    <a:pt x="3288" y="2924"/>
                  </a:cubicBezTo>
                  <a:cubicBezTo>
                    <a:pt x="3174" y="2992"/>
                    <a:pt x="3105" y="3038"/>
                    <a:pt x="3105" y="3038"/>
                  </a:cubicBezTo>
                  <a:cubicBezTo>
                    <a:pt x="3105" y="3038"/>
                    <a:pt x="2809" y="3220"/>
                    <a:pt x="2375" y="3449"/>
                  </a:cubicBezTo>
                  <a:cubicBezTo>
                    <a:pt x="1918" y="3700"/>
                    <a:pt x="1302" y="3974"/>
                    <a:pt x="686" y="4179"/>
                  </a:cubicBezTo>
                  <a:cubicBezTo>
                    <a:pt x="458" y="4270"/>
                    <a:pt x="229" y="4316"/>
                    <a:pt x="1" y="4384"/>
                  </a:cubicBezTo>
                  <a:cubicBezTo>
                    <a:pt x="92" y="4453"/>
                    <a:pt x="184" y="4521"/>
                    <a:pt x="275" y="4613"/>
                  </a:cubicBezTo>
                  <a:cubicBezTo>
                    <a:pt x="435" y="4567"/>
                    <a:pt x="617" y="4544"/>
                    <a:pt x="777" y="4499"/>
                  </a:cubicBezTo>
                  <a:cubicBezTo>
                    <a:pt x="1439" y="4316"/>
                    <a:pt x="2078" y="4065"/>
                    <a:pt x="2557" y="3814"/>
                  </a:cubicBezTo>
                  <a:cubicBezTo>
                    <a:pt x="3014" y="3608"/>
                    <a:pt x="3333" y="3426"/>
                    <a:pt x="3333" y="3426"/>
                  </a:cubicBezTo>
                  <a:cubicBezTo>
                    <a:pt x="3333" y="3426"/>
                    <a:pt x="3402" y="3380"/>
                    <a:pt x="3539" y="3289"/>
                  </a:cubicBezTo>
                  <a:cubicBezTo>
                    <a:pt x="3653" y="3220"/>
                    <a:pt x="3836" y="3106"/>
                    <a:pt x="4041" y="2946"/>
                  </a:cubicBezTo>
                  <a:cubicBezTo>
                    <a:pt x="4475" y="2672"/>
                    <a:pt x="5023" y="2239"/>
                    <a:pt x="5570" y="1828"/>
                  </a:cubicBezTo>
                  <a:cubicBezTo>
                    <a:pt x="6620" y="961"/>
                    <a:pt x="7647" y="48"/>
                    <a:pt x="7625" y="2"/>
                  </a:cubicBezTo>
                  <a:cubicBezTo>
                    <a:pt x="7623" y="1"/>
                    <a:pt x="7621" y="0"/>
                    <a:pt x="76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997;p56">
              <a:extLst>
                <a:ext uri="{FF2B5EF4-FFF2-40B4-BE49-F238E27FC236}">
                  <a16:creationId xmlns:a16="http://schemas.microsoft.com/office/drawing/2014/main" xmlns="" id="{8D2240E3-BD54-F4F5-256B-1DCF145457A5}"/>
                </a:ext>
              </a:extLst>
            </p:cNvPr>
            <p:cNvSpPr/>
            <p:nvPr/>
          </p:nvSpPr>
          <p:spPr>
            <a:xfrm>
              <a:off x="4201150" y="2212350"/>
              <a:ext cx="97600" cy="159275"/>
            </a:xfrm>
            <a:custGeom>
              <a:avLst/>
              <a:gdLst/>
              <a:ahLst/>
              <a:cxnLst/>
              <a:rect l="l" t="t" r="r" b="b"/>
              <a:pathLst>
                <a:path w="3904" h="6371" extrusionOk="0">
                  <a:moveTo>
                    <a:pt x="3878" y="1"/>
                  </a:moveTo>
                  <a:cubicBezTo>
                    <a:pt x="3842" y="1"/>
                    <a:pt x="3642" y="269"/>
                    <a:pt x="3379" y="664"/>
                  </a:cubicBezTo>
                  <a:cubicBezTo>
                    <a:pt x="3105" y="1075"/>
                    <a:pt x="2785" y="1645"/>
                    <a:pt x="2466" y="2216"/>
                  </a:cubicBezTo>
                  <a:cubicBezTo>
                    <a:pt x="2124" y="2810"/>
                    <a:pt x="1804" y="3380"/>
                    <a:pt x="1553" y="3791"/>
                  </a:cubicBezTo>
                  <a:cubicBezTo>
                    <a:pt x="1302" y="4202"/>
                    <a:pt x="1119" y="4499"/>
                    <a:pt x="1119" y="4499"/>
                  </a:cubicBezTo>
                  <a:cubicBezTo>
                    <a:pt x="1119" y="4499"/>
                    <a:pt x="959" y="4773"/>
                    <a:pt x="708" y="5183"/>
                  </a:cubicBezTo>
                  <a:cubicBezTo>
                    <a:pt x="526" y="5480"/>
                    <a:pt x="275" y="5845"/>
                    <a:pt x="1" y="6188"/>
                  </a:cubicBezTo>
                  <a:cubicBezTo>
                    <a:pt x="115" y="6256"/>
                    <a:pt x="206" y="6302"/>
                    <a:pt x="320" y="6370"/>
                  </a:cubicBezTo>
                  <a:cubicBezTo>
                    <a:pt x="594" y="6028"/>
                    <a:pt x="845" y="5686"/>
                    <a:pt x="1051" y="5412"/>
                  </a:cubicBezTo>
                  <a:cubicBezTo>
                    <a:pt x="1325" y="5001"/>
                    <a:pt x="1507" y="4727"/>
                    <a:pt x="1507" y="4727"/>
                  </a:cubicBezTo>
                  <a:cubicBezTo>
                    <a:pt x="1507" y="4727"/>
                    <a:pt x="1667" y="4430"/>
                    <a:pt x="1918" y="3996"/>
                  </a:cubicBezTo>
                  <a:cubicBezTo>
                    <a:pt x="2146" y="3563"/>
                    <a:pt x="2443" y="2969"/>
                    <a:pt x="2740" y="2376"/>
                  </a:cubicBezTo>
                  <a:cubicBezTo>
                    <a:pt x="3037" y="1782"/>
                    <a:pt x="3310" y="1189"/>
                    <a:pt x="3539" y="755"/>
                  </a:cubicBezTo>
                  <a:cubicBezTo>
                    <a:pt x="3767" y="322"/>
                    <a:pt x="3904" y="25"/>
                    <a:pt x="3881" y="2"/>
                  </a:cubicBezTo>
                  <a:cubicBezTo>
                    <a:pt x="3880" y="1"/>
                    <a:pt x="3879" y="1"/>
                    <a:pt x="3878"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998;p56">
              <a:extLst>
                <a:ext uri="{FF2B5EF4-FFF2-40B4-BE49-F238E27FC236}">
                  <a16:creationId xmlns:a16="http://schemas.microsoft.com/office/drawing/2014/main" xmlns="" id="{C1B24660-6D10-E342-6891-D30E299D466A}"/>
                </a:ext>
              </a:extLst>
            </p:cNvPr>
            <p:cNvSpPr/>
            <p:nvPr/>
          </p:nvSpPr>
          <p:spPr>
            <a:xfrm>
              <a:off x="4163500" y="1810075"/>
              <a:ext cx="120425" cy="262000"/>
            </a:xfrm>
            <a:custGeom>
              <a:avLst/>
              <a:gdLst/>
              <a:ahLst/>
              <a:cxnLst/>
              <a:rect l="l" t="t" r="r" b="b"/>
              <a:pathLst>
                <a:path w="4817" h="10480" extrusionOk="0">
                  <a:moveTo>
                    <a:pt x="4747" y="1"/>
                  </a:moveTo>
                  <a:cubicBezTo>
                    <a:pt x="4693" y="1"/>
                    <a:pt x="4150" y="1336"/>
                    <a:pt x="3675" y="2672"/>
                  </a:cubicBezTo>
                  <a:cubicBezTo>
                    <a:pt x="3173" y="4041"/>
                    <a:pt x="2648" y="5365"/>
                    <a:pt x="2648" y="5365"/>
                  </a:cubicBezTo>
                  <a:cubicBezTo>
                    <a:pt x="2648" y="5365"/>
                    <a:pt x="2511" y="5708"/>
                    <a:pt x="2306" y="6210"/>
                  </a:cubicBezTo>
                  <a:cubicBezTo>
                    <a:pt x="2260" y="6324"/>
                    <a:pt x="2214" y="6461"/>
                    <a:pt x="2146" y="6598"/>
                  </a:cubicBezTo>
                  <a:cubicBezTo>
                    <a:pt x="2077" y="6735"/>
                    <a:pt x="2009" y="6894"/>
                    <a:pt x="1940" y="7054"/>
                  </a:cubicBezTo>
                  <a:cubicBezTo>
                    <a:pt x="1803" y="7351"/>
                    <a:pt x="1667" y="7671"/>
                    <a:pt x="1507" y="7990"/>
                  </a:cubicBezTo>
                  <a:cubicBezTo>
                    <a:pt x="845" y="9268"/>
                    <a:pt x="0" y="10432"/>
                    <a:pt x="46" y="10478"/>
                  </a:cubicBezTo>
                  <a:cubicBezTo>
                    <a:pt x="48" y="10479"/>
                    <a:pt x="50" y="10479"/>
                    <a:pt x="52" y="10479"/>
                  </a:cubicBezTo>
                  <a:cubicBezTo>
                    <a:pt x="109" y="10479"/>
                    <a:pt x="333" y="10210"/>
                    <a:pt x="662" y="9793"/>
                  </a:cubicBezTo>
                  <a:cubicBezTo>
                    <a:pt x="1005" y="9382"/>
                    <a:pt x="1393" y="8766"/>
                    <a:pt x="1781" y="8150"/>
                  </a:cubicBezTo>
                  <a:cubicBezTo>
                    <a:pt x="1963" y="7830"/>
                    <a:pt x="2123" y="7511"/>
                    <a:pt x="2283" y="7214"/>
                  </a:cubicBezTo>
                  <a:cubicBezTo>
                    <a:pt x="2374" y="7054"/>
                    <a:pt x="2443" y="6917"/>
                    <a:pt x="2511" y="6780"/>
                  </a:cubicBezTo>
                  <a:cubicBezTo>
                    <a:pt x="2580" y="6621"/>
                    <a:pt x="2648" y="6484"/>
                    <a:pt x="2694" y="6369"/>
                  </a:cubicBezTo>
                  <a:cubicBezTo>
                    <a:pt x="2922" y="5867"/>
                    <a:pt x="3059" y="5525"/>
                    <a:pt x="3059" y="5525"/>
                  </a:cubicBezTo>
                  <a:cubicBezTo>
                    <a:pt x="3059" y="5525"/>
                    <a:pt x="3561" y="4155"/>
                    <a:pt x="3972" y="2786"/>
                  </a:cubicBezTo>
                  <a:cubicBezTo>
                    <a:pt x="4383" y="1394"/>
                    <a:pt x="4816" y="24"/>
                    <a:pt x="4748" y="1"/>
                  </a:cubicBezTo>
                  <a:cubicBezTo>
                    <a:pt x="4748" y="1"/>
                    <a:pt x="4747" y="1"/>
                    <a:pt x="474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999;p56">
              <a:extLst>
                <a:ext uri="{FF2B5EF4-FFF2-40B4-BE49-F238E27FC236}">
                  <a16:creationId xmlns:a16="http://schemas.microsoft.com/office/drawing/2014/main" xmlns="" id="{29CDD31D-6DDA-EAFB-2E31-F836460ABB74}"/>
                </a:ext>
              </a:extLst>
            </p:cNvPr>
            <p:cNvSpPr/>
            <p:nvPr/>
          </p:nvSpPr>
          <p:spPr>
            <a:xfrm>
              <a:off x="3916975" y="1714800"/>
              <a:ext cx="788650" cy="752650"/>
            </a:xfrm>
            <a:custGeom>
              <a:avLst/>
              <a:gdLst/>
              <a:ahLst/>
              <a:cxnLst/>
              <a:rect l="l" t="t" r="r" b="b"/>
              <a:pathLst>
                <a:path w="31546" h="30106" extrusionOk="0">
                  <a:moveTo>
                    <a:pt x="14221" y="0"/>
                  </a:moveTo>
                  <a:cubicBezTo>
                    <a:pt x="14221" y="0"/>
                    <a:pt x="13513" y="3767"/>
                    <a:pt x="11664" y="7784"/>
                  </a:cubicBezTo>
                  <a:cubicBezTo>
                    <a:pt x="12053" y="8811"/>
                    <a:pt x="12509" y="10523"/>
                    <a:pt x="12235" y="11892"/>
                  </a:cubicBezTo>
                  <a:cubicBezTo>
                    <a:pt x="11824" y="13947"/>
                    <a:pt x="8264" y="18763"/>
                    <a:pt x="5661" y="18763"/>
                  </a:cubicBezTo>
                  <a:cubicBezTo>
                    <a:pt x="4223" y="18763"/>
                    <a:pt x="3858" y="17599"/>
                    <a:pt x="3835" y="16572"/>
                  </a:cubicBezTo>
                  <a:cubicBezTo>
                    <a:pt x="2713" y="17034"/>
                    <a:pt x="1485" y="17326"/>
                    <a:pt x="151" y="17326"/>
                  </a:cubicBezTo>
                  <a:cubicBezTo>
                    <a:pt x="101" y="17326"/>
                    <a:pt x="51" y="17326"/>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5000;p56">
              <a:extLst>
                <a:ext uri="{FF2B5EF4-FFF2-40B4-BE49-F238E27FC236}">
                  <a16:creationId xmlns:a16="http://schemas.microsoft.com/office/drawing/2014/main" xmlns="" id="{07ADBC71-8211-48F7-4BCF-DB1BB74F8FCB}"/>
                </a:ext>
              </a:extLst>
            </p:cNvPr>
            <p:cNvSpPr/>
            <p:nvPr/>
          </p:nvSpPr>
          <p:spPr>
            <a:xfrm>
              <a:off x="4614875" y="2396125"/>
              <a:ext cx="190025" cy="191450"/>
            </a:xfrm>
            <a:custGeom>
              <a:avLst/>
              <a:gdLst/>
              <a:ahLst/>
              <a:cxnLst/>
              <a:rect l="l" t="t" r="r" b="b"/>
              <a:pathLst>
                <a:path w="7601" h="7658" extrusionOk="0">
                  <a:moveTo>
                    <a:pt x="7373" y="1"/>
                  </a:moveTo>
                  <a:lnTo>
                    <a:pt x="0" y="2260"/>
                  </a:lnTo>
                  <a:lnTo>
                    <a:pt x="594" y="6734"/>
                  </a:lnTo>
                  <a:cubicBezTo>
                    <a:pt x="594" y="6734"/>
                    <a:pt x="1944" y="7657"/>
                    <a:pt x="3771" y="7657"/>
                  </a:cubicBezTo>
                  <a:cubicBezTo>
                    <a:pt x="4930" y="7657"/>
                    <a:pt x="6281" y="7286"/>
                    <a:pt x="7601" y="6072"/>
                  </a:cubicBezTo>
                  <a:lnTo>
                    <a:pt x="7373" y="1"/>
                  </a:ln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5001;p56">
              <a:extLst>
                <a:ext uri="{FF2B5EF4-FFF2-40B4-BE49-F238E27FC236}">
                  <a16:creationId xmlns:a16="http://schemas.microsoft.com/office/drawing/2014/main" xmlns="" id="{FCDAB2B1-6631-C0E7-68DA-EB151738FD0F}"/>
                </a:ext>
              </a:extLst>
            </p:cNvPr>
            <p:cNvSpPr/>
            <p:nvPr/>
          </p:nvSpPr>
          <p:spPr>
            <a:xfrm>
              <a:off x="4614875" y="2396125"/>
              <a:ext cx="190025" cy="180350"/>
            </a:xfrm>
            <a:custGeom>
              <a:avLst/>
              <a:gdLst/>
              <a:ahLst/>
              <a:cxnLst/>
              <a:rect l="l" t="t" r="r" b="b"/>
              <a:pathLst>
                <a:path w="7601" h="7214" extrusionOk="0">
                  <a:moveTo>
                    <a:pt x="7373" y="1"/>
                  </a:moveTo>
                  <a:lnTo>
                    <a:pt x="0" y="2260"/>
                  </a:lnTo>
                  <a:lnTo>
                    <a:pt x="206" y="3813"/>
                  </a:lnTo>
                  <a:cubicBezTo>
                    <a:pt x="845" y="3767"/>
                    <a:pt x="1484" y="3698"/>
                    <a:pt x="2123" y="3630"/>
                  </a:cubicBezTo>
                  <a:cubicBezTo>
                    <a:pt x="2945" y="3562"/>
                    <a:pt x="3766" y="3425"/>
                    <a:pt x="4588" y="3402"/>
                  </a:cubicBezTo>
                  <a:cubicBezTo>
                    <a:pt x="4608" y="3401"/>
                    <a:pt x="4628" y="3401"/>
                    <a:pt x="4647" y="3401"/>
                  </a:cubicBezTo>
                  <a:cubicBezTo>
                    <a:pt x="6455" y="3401"/>
                    <a:pt x="6250" y="5475"/>
                    <a:pt x="5866" y="7214"/>
                  </a:cubicBezTo>
                  <a:cubicBezTo>
                    <a:pt x="6437" y="6962"/>
                    <a:pt x="7007" y="6597"/>
                    <a:pt x="7601" y="6072"/>
                  </a:cubicBezTo>
                  <a:lnTo>
                    <a:pt x="737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5002;p56">
              <a:extLst>
                <a:ext uri="{FF2B5EF4-FFF2-40B4-BE49-F238E27FC236}">
                  <a16:creationId xmlns:a16="http://schemas.microsoft.com/office/drawing/2014/main" xmlns="" id="{B84D8C21-F599-5827-FC2F-6E27443A0C34}"/>
                </a:ext>
              </a:extLst>
            </p:cNvPr>
            <p:cNvSpPr/>
            <p:nvPr/>
          </p:nvSpPr>
          <p:spPr>
            <a:xfrm>
              <a:off x="4097300" y="1482450"/>
              <a:ext cx="1221750" cy="969375"/>
            </a:xfrm>
            <a:custGeom>
              <a:avLst/>
              <a:gdLst/>
              <a:ahLst/>
              <a:cxnLst/>
              <a:rect l="l" t="t" r="r" b="b"/>
              <a:pathLst>
                <a:path w="48870" h="38775" extrusionOk="0">
                  <a:moveTo>
                    <a:pt x="24619" y="1"/>
                  </a:moveTo>
                  <a:cubicBezTo>
                    <a:pt x="22259" y="1"/>
                    <a:pt x="19559" y="365"/>
                    <a:pt x="16572" y="1351"/>
                  </a:cubicBezTo>
                  <a:cubicBezTo>
                    <a:pt x="6871" y="4547"/>
                    <a:pt x="7350" y="13357"/>
                    <a:pt x="6620" y="19474"/>
                  </a:cubicBezTo>
                  <a:cubicBezTo>
                    <a:pt x="1" y="30248"/>
                    <a:pt x="7989" y="37233"/>
                    <a:pt x="16412" y="38534"/>
                  </a:cubicBezTo>
                  <a:cubicBezTo>
                    <a:pt x="17484" y="38698"/>
                    <a:pt x="18555" y="38774"/>
                    <a:pt x="19613" y="38774"/>
                  </a:cubicBezTo>
                  <a:cubicBezTo>
                    <a:pt x="27381" y="38774"/>
                    <a:pt x="34453" y="34645"/>
                    <a:pt x="36361" y="30727"/>
                  </a:cubicBezTo>
                  <a:cubicBezTo>
                    <a:pt x="36361" y="30727"/>
                    <a:pt x="37060" y="33208"/>
                    <a:pt x="39738" y="33208"/>
                  </a:cubicBezTo>
                  <a:cubicBezTo>
                    <a:pt x="40380" y="33208"/>
                    <a:pt x="41135" y="33066"/>
                    <a:pt x="42022" y="32713"/>
                  </a:cubicBezTo>
                  <a:cubicBezTo>
                    <a:pt x="45606" y="31298"/>
                    <a:pt x="48870" y="25569"/>
                    <a:pt x="46359" y="23058"/>
                  </a:cubicBezTo>
                  <a:cubicBezTo>
                    <a:pt x="45284" y="21983"/>
                    <a:pt x="44206" y="21633"/>
                    <a:pt x="43258" y="21633"/>
                  </a:cubicBezTo>
                  <a:cubicBezTo>
                    <a:pt x="41489" y="21633"/>
                    <a:pt x="40173" y="22853"/>
                    <a:pt x="40173" y="22853"/>
                  </a:cubicBezTo>
                  <a:cubicBezTo>
                    <a:pt x="40173" y="22853"/>
                    <a:pt x="46815" y="10664"/>
                    <a:pt x="35288" y="2949"/>
                  </a:cubicBezTo>
                  <a:cubicBezTo>
                    <a:pt x="35288" y="2949"/>
                    <a:pt x="31328" y="1"/>
                    <a:pt x="24619"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5003;p56">
              <a:extLst>
                <a:ext uri="{FF2B5EF4-FFF2-40B4-BE49-F238E27FC236}">
                  <a16:creationId xmlns:a16="http://schemas.microsoft.com/office/drawing/2014/main" xmlns="" id="{BCBD1F98-2195-F9A3-14D3-19A93AF2D82E}"/>
                </a:ext>
              </a:extLst>
            </p:cNvPr>
            <p:cNvSpPr/>
            <p:nvPr/>
          </p:nvSpPr>
          <p:spPr>
            <a:xfrm>
              <a:off x="4097300" y="1610375"/>
              <a:ext cx="894775" cy="841500"/>
            </a:xfrm>
            <a:custGeom>
              <a:avLst/>
              <a:gdLst/>
              <a:ahLst/>
              <a:cxnLst/>
              <a:rect l="l" t="t" r="r" b="b"/>
              <a:pathLst>
                <a:path w="35791" h="33660" extrusionOk="0">
                  <a:moveTo>
                    <a:pt x="10614" y="0"/>
                  </a:moveTo>
                  <a:lnTo>
                    <a:pt x="10614" y="0"/>
                  </a:lnTo>
                  <a:cubicBezTo>
                    <a:pt x="7054" y="4109"/>
                    <a:pt x="7145" y="9929"/>
                    <a:pt x="6620" y="14357"/>
                  </a:cubicBezTo>
                  <a:cubicBezTo>
                    <a:pt x="1" y="25131"/>
                    <a:pt x="7989" y="32116"/>
                    <a:pt x="16412" y="33417"/>
                  </a:cubicBezTo>
                  <a:cubicBezTo>
                    <a:pt x="17487" y="33582"/>
                    <a:pt x="18560" y="33659"/>
                    <a:pt x="19619" y="33659"/>
                  </a:cubicBezTo>
                  <a:cubicBezTo>
                    <a:pt x="26751" y="33659"/>
                    <a:pt x="33287" y="30166"/>
                    <a:pt x="35791" y="26569"/>
                  </a:cubicBezTo>
                  <a:lnTo>
                    <a:pt x="35791" y="26569"/>
                  </a:lnTo>
                  <a:cubicBezTo>
                    <a:pt x="32920" y="29852"/>
                    <a:pt x="26850" y="32813"/>
                    <a:pt x="20277" y="32813"/>
                  </a:cubicBezTo>
                  <a:cubicBezTo>
                    <a:pt x="19219" y="32813"/>
                    <a:pt x="18147" y="32737"/>
                    <a:pt x="17074" y="32572"/>
                  </a:cubicBezTo>
                  <a:cubicBezTo>
                    <a:pt x="8651" y="31271"/>
                    <a:pt x="662" y="24286"/>
                    <a:pt x="7282" y="13513"/>
                  </a:cubicBezTo>
                  <a:cubicBezTo>
                    <a:pt x="7761" y="9382"/>
                    <a:pt x="7716" y="4040"/>
                    <a:pt x="1061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5004;p56">
              <a:extLst>
                <a:ext uri="{FF2B5EF4-FFF2-40B4-BE49-F238E27FC236}">
                  <a16:creationId xmlns:a16="http://schemas.microsoft.com/office/drawing/2014/main" xmlns="" id="{E5F3AAFE-8E0A-54B7-89B8-C10B82419CAC}"/>
                </a:ext>
              </a:extLst>
            </p:cNvPr>
            <p:cNvSpPr/>
            <p:nvPr/>
          </p:nvSpPr>
          <p:spPr>
            <a:xfrm>
              <a:off x="5008025" y="2223225"/>
              <a:ext cx="231125" cy="89450"/>
            </a:xfrm>
            <a:custGeom>
              <a:avLst/>
              <a:gdLst/>
              <a:ahLst/>
              <a:cxnLst/>
              <a:rect l="l" t="t" r="r" b="b"/>
              <a:pathLst>
                <a:path w="9245" h="3578" extrusionOk="0">
                  <a:moveTo>
                    <a:pt x="9245" y="1"/>
                  </a:moveTo>
                  <a:cubicBezTo>
                    <a:pt x="8378" y="1005"/>
                    <a:pt x="7328" y="1827"/>
                    <a:pt x="6255" y="2260"/>
                  </a:cubicBezTo>
                  <a:cubicBezTo>
                    <a:pt x="5373" y="2607"/>
                    <a:pt x="4621" y="2747"/>
                    <a:pt x="3982" y="2747"/>
                  </a:cubicBezTo>
                  <a:cubicBezTo>
                    <a:pt x="1294" y="2747"/>
                    <a:pt x="594" y="275"/>
                    <a:pt x="594" y="275"/>
                  </a:cubicBezTo>
                  <a:cubicBezTo>
                    <a:pt x="434" y="594"/>
                    <a:pt x="229" y="937"/>
                    <a:pt x="1" y="1279"/>
                  </a:cubicBezTo>
                  <a:cubicBezTo>
                    <a:pt x="214" y="1812"/>
                    <a:pt x="1050" y="3578"/>
                    <a:pt x="3308" y="3578"/>
                  </a:cubicBezTo>
                  <a:cubicBezTo>
                    <a:pt x="3949" y="3578"/>
                    <a:pt x="4704" y="3435"/>
                    <a:pt x="5593" y="3082"/>
                  </a:cubicBezTo>
                  <a:cubicBezTo>
                    <a:pt x="6962" y="2557"/>
                    <a:pt x="8286" y="1393"/>
                    <a:pt x="9245"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5005;p56">
              <a:extLst>
                <a:ext uri="{FF2B5EF4-FFF2-40B4-BE49-F238E27FC236}">
                  <a16:creationId xmlns:a16="http://schemas.microsoft.com/office/drawing/2014/main" xmlns="" id="{4EE8AD38-3736-CE02-29A7-858C92CB8165}"/>
                </a:ext>
              </a:extLst>
            </p:cNvPr>
            <p:cNvSpPr/>
            <p:nvPr/>
          </p:nvSpPr>
          <p:spPr>
            <a:xfrm>
              <a:off x="4437400" y="2367700"/>
              <a:ext cx="38825" cy="22275"/>
            </a:xfrm>
            <a:custGeom>
              <a:avLst/>
              <a:gdLst/>
              <a:ahLst/>
              <a:cxnLst/>
              <a:rect l="l" t="t" r="r" b="b"/>
              <a:pathLst>
                <a:path w="1553" h="891" extrusionOk="0">
                  <a:moveTo>
                    <a:pt x="451" y="1"/>
                  </a:moveTo>
                  <a:cubicBezTo>
                    <a:pt x="212" y="1"/>
                    <a:pt x="39" y="93"/>
                    <a:pt x="23" y="248"/>
                  </a:cubicBezTo>
                  <a:cubicBezTo>
                    <a:pt x="0" y="453"/>
                    <a:pt x="320" y="727"/>
                    <a:pt x="731" y="841"/>
                  </a:cubicBezTo>
                  <a:cubicBezTo>
                    <a:pt x="860" y="875"/>
                    <a:pt x="981" y="891"/>
                    <a:pt x="1088" y="891"/>
                  </a:cubicBezTo>
                  <a:cubicBezTo>
                    <a:pt x="1340" y="891"/>
                    <a:pt x="1514" y="803"/>
                    <a:pt x="1530" y="658"/>
                  </a:cubicBezTo>
                  <a:cubicBezTo>
                    <a:pt x="1553" y="430"/>
                    <a:pt x="1233" y="179"/>
                    <a:pt x="822" y="65"/>
                  </a:cubicBezTo>
                  <a:cubicBezTo>
                    <a:pt x="690" y="21"/>
                    <a:pt x="563" y="1"/>
                    <a:pt x="4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5006;p56">
              <a:extLst>
                <a:ext uri="{FF2B5EF4-FFF2-40B4-BE49-F238E27FC236}">
                  <a16:creationId xmlns:a16="http://schemas.microsoft.com/office/drawing/2014/main" xmlns="" id="{F1975CC6-586B-A139-CDC6-FF4434016407}"/>
                </a:ext>
              </a:extLst>
            </p:cNvPr>
            <p:cNvSpPr/>
            <p:nvPr/>
          </p:nvSpPr>
          <p:spPr>
            <a:xfrm>
              <a:off x="5071375" y="2080425"/>
              <a:ext cx="158650" cy="192800"/>
            </a:xfrm>
            <a:custGeom>
              <a:avLst/>
              <a:gdLst/>
              <a:ahLst/>
              <a:cxnLst/>
              <a:rect l="l" t="t" r="r" b="b"/>
              <a:pathLst>
                <a:path w="6346" h="7712" extrusionOk="0">
                  <a:moveTo>
                    <a:pt x="5042" y="1"/>
                  </a:moveTo>
                  <a:cubicBezTo>
                    <a:pt x="5006" y="1"/>
                    <a:pt x="4969" y="3"/>
                    <a:pt x="4931" y="6"/>
                  </a:cubicBezTo>
                  <a:cubicBezTo>
                    <a:pt x="3584" y="143"/>
                    <a:pt x="799" y="3111"/>
                    <a:pt x="799" y="3111"/>
                  </a:cubicBezTo>
                  <a:cubicBezTo>
                    <a:pt x="799" y="3111"/>
                    <a:pt x="860" y="3105"/>
                    <a:pt x="955" y="3105"/>
                  </a:cubicBezTo>
                  <a:cubicBezTo>
                    <a:pt x="1364" y="3105"/>
                    <a:pt x="2415" y="3210"/>
                    <a:pt x="2100" y="4320"/>
                  </a:cubicBezTo>
                  <a:cubicBezTo>
                    <a:pt x="1712" y="5667"/>
                    <a:pt x="0" y="6352"/>
                    <a:pt x="0" y="6352"/>
                  </a:cubicBezTo>
                  <a:cubicBezTo>
                    <a:pt x="0" y="6352"/>
                    <a:pt x="269" y="7712"/>
                    <a:pt x="1402" y="7712"/>
                  </a:cubicBezTo>
                  <a:cubicBezTo>
                    <a:pt x="1505" y="7712"/>
                    <a:pt x="1616" y="7701"/>
                    <a:pt x="1735" y="7676"/>
                  </a:cubicBezTo>
                  <a:cubicBezTo>
                    <a:pt x="3127" y="7402"/>
                    <a:pt x="6346" y="4503"/>
                    <a:pt x="6254" y="2220"/>
                  </a:cubicBezTo>
                  <a:cubicBezTo>
                    <a:pt x="6254" y="2220"/>
                    <a:pt x="6276" y="1"/>
                    <a:pt x="5042" y="1"/>
                  </a:cubicBezTo>
                  <a:close/>
                </a:path>
              </a:pathLst>
            </a:custGeom>
            <a:solidFill>
              <a:srgbClr val="FFBE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5007;p56">
              <a:extLst>
                <a:ext uri="{FF2B5EF4-FFF2-40B4-BE49-F238E27FC236}">
                  <a16:creationId xmlns:a16="http://schemas.microsoft.com/office/drawing/2014/main" xmlns="" id="{5AC799A8-F4D3-9EE9-6D95-B4A8EDE352AB}"/>
                </a:ext>
              </a:extLst>
            </p:cNvPr>
            <p:cNvSpPr/>
            <p:nvPr/>
          </p:nvSpPr>
          <p:spPr>
            <a:xfrm>
              <a:off x="5058825" y="2080575"/>
              <a:ext cx="165500" cy="194025"/>
            </a:xfrm>
            <a:custGeom>
              <a:avLst/>
              <a:gdLst/>
              <a:ahLst/>
              <a:cxnLst/>
              <a:rect l="l" t="t" r="r" b="b"/>
              <a:pathLst>
                <a:path w="6620" h="7761" extrusionOk="0">
                  <a:moveTo>
                    <a:pt x="1895" y="2854"/>
                  </a:moveTo>
                  <a:cubicBezTo>
                    <a:pt x="1891" y="2854"/>
                    <a:pt x="1891" y="2854"/>
                    <a:pt x="1893" y="2855"/>
                  </a:cubicBezTo>
                  <a:lnTo>
                    <a:pt x="1893" y="2855"/>
                  </a:lnTo>
                  <a:cubicBezTo>
                    <a:pt x="1894" y="2855"/>
                    <a:pt x="1894" y="2854"/>
                    <a:pt x="1895" y="2854"/>
                  </a:cubicBezTo>
                  <a:close/>
                  <a:moveTo>
                    <a:pt x="5433" y="0"/>
                  </a:moveTo>
                  <a:cubicBezTo>
                    <a:pt x="4999" y="0"/>
                    <a:pt x="4588" y="137"/>
                    <a:pt x="4177" y="297"/>
                  </a:cubicBezTo>
                  <a:cubicBezTo>
                    <a:pt x="3378" y="662"/>
                    <a:pt x="2602" y="1210"/>
                    <a:pt x="1940" y="1758"/>
                  </a:cubicBezTo>
                  <a:cubicBezTo>
                    <a:pt x="1781" y="1918"/>
                    <a:pt x="1621" y="2055"/>
                    <a:pt x="1484" y="2192"/>
                  </a:cubicBezTo>
                  <a:cubicBezTo>
                    <a:pt x="1393" y="2283"/>
                    <a:pt x="1347" y="2306"/>
                    <a:pt x="1233" y="2443"/>
                  </a:cubicBezTo>
                  <a:cubicBezTo>
                    <a:pt x="1096" y="2557"/>
                    <a:pt x="1005" y="2694"/>
                    <a:pt x="890" y="2831"/>
                  </a:cubicBezTo>
                  <a:cubicBezTo>
                    <a:pt x="685" y="3082"/>
                    <a:pt x="525" y="3333"/>
                    <a:pt x="388" y="3561"/>
                  </a:cubicBezTo>
                  <a:cubicBezTo>
                    <a:pt x="206" y="3835"/>
                    <a:pt x="160" y="3949"/>
                    <a:pt x="69" y="4109"/>
                  </a:cubicBezTo>
                  <a:cubicBezTo>
                    <a:pt x="388" y="3995"/>
                    <a:pt x="685" y="3881"/>
                    <a:pt x="982" y="3789"/>
                  </a:cubicBezTo>
                  <a:cubicBezTo>
                    <a:pt x="1119" y="3744"/>
                    <a:pt x="1278" y="3698"/>
                    <a:pt x="1438" y="3630"/>
                  </a:cubicBezTo>
                  <a:cubicBezTo>
                    <a:pt x="1495" y="3618"/>
                    <a:pt x="1541" y="3618"/>
                    <a:pt x="1587" y="3618"/>
                  </a:cubicBezTo>
                  <a:cubicBezTo>
                    <a:pt x="1632" y="3618"/>
                    <a:pt x="1678" y="3618"/>
                    <a:pt x="1735" y="3607"/>
                  </a:cubicBezTo>
                  <a:lnTo>
                    <a:pt x="1872" y="3607"/>
                  </a:lnTo>
                  <a:cubicBezTo>
                    <a:pt x="1895" y="3607"/>
                    <a:pt x="1895" y="3607"/>
                    <a:pt x="1918" y="3630"/>
                  </a:cubicBezTo>
                  <a:cubicBezTo>
                    <a:pt x="1940" y="3652"/>
                    <a:pt x="1986" y="3652"/>
                    <a:pt x="1986" y="3652"/>
                  </a:cubicBezTo>
                  <a:cubicBezTo>
                    <a:pt x="2077" y="3721"/>
                    <a:pt x="2100" y="3789"/>
                    <a:pt x="2100" y="3789"/>
                  </a:cubicBezTo>
                  <a:cubicBezTo>
                    <a:pt x="2100" y="3789"/>
                    <a:pt x="2100" y="3812"/>
                    <a:pt x="2123" y="3835"/>
                  </a:cubicBezTo>
                  <a:cubicBezTo>
                    <a:pt x="2123" y="3881"/>
                    <a:pt x="2146" y="3949"/>
                    <a:pt x="2169" y="4018"/>
                  </a:cubicBezTo>
                  <a:cubicBezTo>
                    <a:pt x="2191" y="4200"/>
                    <a:pt x="2146" y="4474"/>
                    <a:pt x="1986" y="4794"/>
                  </a:cubicBezTo>
                  <a:cubicBezTo>
                    <a:pt x="1849" y="5113"/>
                    <a:pt x="1552" y="5456"/>
                    <a:pt x="1141" y="5707"/>
                  </a:cubicBezTo>
                  <a:cubicBezTo>
                    <a:pt x="1050" y="5775"/>
                    <a:pt x="936" y="5821"/>
                    <a:pt x="822" y="5889"/>
                  </a:cubicBezTo>
                  <a:cubicBezTo>
                    <a:pt x="753" y="5912"/>
                    <a:pt x="708" y="5935"/>
                    <a:pt x="639" y="5958"/>
                  </a:cubicBezTo>
                  <a:lnTo>
                    <a:pt x="297" y="6072"/>
                  </a:lnTo>
                  <a:lnTo>
                    <a:pt x="114" y="6118"/>
                  </a:lnTo>
                  <a:lnTo>
                    <a:pt x="23" y="6163"/>
                  </a:lnTo>
                  <a:cubicBezTo>
                    <a:pt x="0" y="6186"/>
                    <a:pt x="23" y="6209"/>
                    <a:pt x="23" y="6232"/>
                  </a:cubicBezTo>
                  <a:lnTo>
                    <a:pt x="114" y="6597"/>
                  </a:lnTo>
                  <a:cubicBezTo>
                    <a:pt x="160" y="6848"/>
                    <a:pt x="251" y="6962"/>
                    <a:pt x="343" y="7122"/>
                  </a:cubicBezTo>
                  <a:cubicBezTo>
                    <a:pt x="525" y="7396"/>
                    <a:pt x="868" y="7670"/>
                    <a:pt x="1233" y="7738"/>
                  </a:cubicBezTo>
                  <a:cubicBezTo>
                    <a:pt x="1354" y="7753"/>
                    <a:pt x="1474" y="7761"/>
                    <a:pt x="1590" y="7761"/>
                  </a:cubicBezTo>
                  <a:cubicBezTo>
                    <a:pt x="1821" y="7761"/>
                    <a:pt x="2039" y="7731"/>
                    <a:pt x="2237" y="7670"/>
                  </a:cubicBezTo>
                  <a:cubicBezTo>
                    <a:pt x="2831" y="7533"/>
                    <a:pt x="3287" y="7282"/>
                    <a:pt x="3675" y="7031"/>
                  </a:cubicBezTo>
                  <a:cubicBezTo>
                    <a:pt x="4428" y="6551"/>
                    <a:pt x="4771" y="6049"/>
                    <a:pt x="4725" y="6026"/>
                  </a:cubicBezTo>
                  <a:cubicBezTo>
                    <a:pt x="4722" y="6024"/>
                    <a:pt x="4717" y="6023"/>
                    <a:pt x="4712" y="6023"/>
                  </a:cubicBezTo>
                  <a:cubicBezTo>
                    <a:pt x="4616" y="6023"/>
                    <a:pt x="4229" y="6411"/>
                    <a:pt x="3492" y="6780"/>
                  </a:cubicBezTo>
                  <a:cubicBezTo>
                    <a:pt x="3104" y="6962"/>
                    <a:pt x="2625" y="7168"/>
                    <a:pt x="2100" y="7259"/>
                  </a:cubicBezTo>
                  <a:cubicBezTo>
                    <a:pt x="1975" y="7282"/>
                    <a:pt x="1849" y="7293"/>
                    <a:pt x="1726" y="7293"/>
                  </a:cubicBezTo>
                  <a:cubicBezTo>
                    <a:pt x="1604" y="7293"/>
                    <a:pt x="1484" y="7282"/>
                    <a:pt x="1370" y="7259"/>
                  </a:cubicBezTo>
                  <a:cubicBezTo>
                    <a:pt x="1119" y="7190"/>
                    <a:pt x="982" y="7053"/>
                    <a:pt x="868" y="6871"/>
                  </a:cubicBezTo>
                  <a:cubicBezTo>
                    <a:pt x="822" y="6757"/>
                    <a:pt x="753" y="6643"/>
                    <a:pt x="776" y="6620"/>
                  </a:cubicBezTo>
                  <a:cubicBezTo>
                    <a:pt x="776" y="6574"/>
                    <a:pt x="753" y="6551"/>
                    <a:pt x="822" y="6551"/>
                  </a:cubicBezTo>
                  <a:cubicBezTo>
                    <a:pt x="845" y="6551"/>
                    <a:pt x="845" y="6551"/>
                    <a:pt x="890" y="6528"/>
                  </a:cubicBezTo>
                  <a:cubicBezTo>
                    <a:pt x="959" y="6506"/>
                    <a:pt x="1050" y="6483"/>
                    <a:pt x="1119" y="6460"/>
                  </a:cubicBezTo>
                  <a:cubicBezTo>
                    <a:pt x="1256" y="6391"/>
                    <a:pt x="1415" y="6346"/>
                    <a:pt x="1552" y="6255"/>
                  </a:cubicBezTo>
                  <a:cubicBezTo>
                    <a:pt x="2100" y="5958"/>
                    <a:pt x="2488" y="5547"/>
                    <a:pt x="2716" y="5113"/>
                  </a:cubicBezTo>
                  <a:cubicBezTo>
                    <a:pt x="2945" y="4702"/>
                    <a:pt x="3036" y="4292"/>
                    <a:pt x="3013" y="3995"/>
                  </a:cubicBezTo>
                  <a:cubicBezTo>
                    <a:pt x="2990" y="3835"/>
                    <a:pt x="2967" y="3698"/>
                    <a:pt x="2945" y="3607"/>
                  </a:cubicBezTo>
                  <a:cubicBezTo>
                    <a:pt x="2899" y="3538"/>
                    <a:pt x="2876" y="3493"/>
                    <a:pt x="2876" y="3493"/>
                  </a:cubicBezTo>
                  <a:cubicBezTo>
                    <a:pt x="2876" y="3493"/>
                    <a:pt x="2853" y="3447"/>
                    <a:pt x="2808" y="3356"/>
                  </a:cubicBezTo>
                  <a:cubicBezTo>
                    <a:pt x="2762" y="3287"/>
                    <a:pt x="2648" y="3173"/>
                    <a:pt x="2488" y="3059"/>
                  </a:cubicBezTo>
                  <a:cubicBezTo>
                    <a:pt x="2420" y="3013"/>
                    <a:pt x="2306" y="2968"/>
                    <a:pt x="2214" y="2922"/>
                  </a:cubicBezTo>
                  <a:cubicBezTo>
                    <a:pt x="2146" y="2899"/>
                    <a:pt x="2100" y="2876"/>
                    <a:pt x="2032" y="2876"/>
                  </a:cubicBezTo>
                  <a:cubicBezTo>
                    <a:pt x="1993" y="2876"/>
                    <a:pt x="1906" y="2860"/>
                    <a:pt x="1893" y="2855"/>
                  </a:cubicBezTo>
                  <a:lnTo>
                    <a:pt x="1893" y="2855"/>
                  </a:lnTo>
                  <a:cubicBezTo>
                    <a:pt x="1872" y="2876"/>
                    <a:pt x="1871" y="2876"/>
                    <a:pt x="1849" y="2876"/>
                  </a:cubicBezTo>
                  <a:cubicBezTo>
                    <a:pt x="1835" y="2891"/>
                    <a:pt x="1825" y="2896"/>
                    <a:pt x="1819" y="2896"/>
                  </a:cubicBezTo>
                  <a:cubicBezTo>
                    <a:pt x="1806" y="2896"/>
                    <a:pt x="1810" y="2869"/>
                    <a:pt x="1826" y="2854"/>
                  </a:cubicBezTo>
                  <a:lnTo>
                    <a:pt x="1826" y="2808"/>
                  </a:lnTo>
                  <a:cubicBezTo>
                    <a:pt x="1849" y="2785"/>
                    <a:pt x="1940" y="2694"/>
                    <a:pt x="2009" y="2625"/>
                  </a:cubicBezTo>
                  <a:cubicBezTo>
                    <a:pt x="2146" y="2488"/>
                    <a:pt x="2283" y="2351"/>
                    <a:pt x="2442" y="2192"/>
                  </a:cubicBezTo>
                  <a:cubicBezTo>
                    <a:pt x="3013" y="1621"/>
                    <a:pt x="3721" y="1073"/>
                    <a:pt x="4405" y="685"/>
                  </a:cubicBezTo>
                  <a:cubicBezTo>
                    <a:pt x="4771" y="503"/>
                    <a:pt x="5136" y="366"/>
                    <a:pt x="5455" y="343"/>
                  </a:cubicBezTo>
                  <a:cubicBezTo>
                    <a:pt x="5483" y="341"/>
                    <a:pt x="5510" y="340"/>
                    <a:pt x="5536" y="340"/>
                  </a:cubicBezTo>
                  <a:cubicBezTo>
                    <a:pt x="5821" y="340"/>
                    <a:pt x="6061" y="450"/>
                    <a:pt x="6186" y="617"/>
                  </a:cubicBezTo>
                  <a:cubicBezTo>
                    <a:pt x="6495" y="992"/>
                    <a:pt x="6526" y="1325"/>
                    <a:pt x="6590" y="1325"/>
                  </a:cubicBezTo>
                  <a:cubicBezTo>
                    <a:pt x="6592" y="1325"/>
                    <a:pt x="6595" y="1325"/>
                    <a:pt x="6597" y="1324"/>
                  </a:cubicBezTo>
                  <a:cubicBezTo>
                    <a:pt x="6620" y="1324"/>
                    <a:pt x="6620" y="1256"/>
                    <a:pt x="6620" y="1096"/>
                  </a:cubicBezTo>
                  <a:cubicBezTo>
                    <a:pt x="6597" y="959"/>
                    <a:pt x="6574" y="731"/>
                    <a:pt x="6414" y="480"/>
                  </a:cubicBezTo>
                  <a:cubicBezTo>
                    <a:pt x="6323" y="366"/>
                    <a:pt x="6209" y="229"/>
                    <a:pt x="6026" y="137"/>
                  </a:cubicBezTo>
                  <a:cubicBezTo>
                    <a:pt x="5866" y="46"/>
                    <a:pt x="5638" y="0"/>
                    <a:pt x="5433" y="0"/>
                  </a:cubicBezTo>
                  <a:close/>
                </a:path>
              </a:pathLst>
            </a:custGeom>
            <a:solidFill>
              <a:srgbClr val="FF68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5008;p56">
              <a:extLst>
                <a:ext uri="{FF2B5EF4-FFF2-40B4-BE49-F238E27FC236}">
                  <a16:creationId xmlns:a16="http://schemas.microsoft.com/office/drawing/2014/main" xmlns="" id="{E9908005-6A47-7B36-0505-BB83EB21CF50}"/>
                </a:ext>
              </a:extLst>
            </p:cNvPr>
            <p:cNvSpPr/>
            <p:nvPr/>
          </p:nvSpPr>
          <p:spPr>
            <a:xfrm>
              <a:off x="5166675" y="2039850"/>
              <a:ext cx="41675" cy="19275"/>
            </a:xfrm>
            <a:custGeom>
              <a:avLst/>
              <a:gdLst/>
              <a:ahLst/>
              <a:cxnLst/>
              <a:rect l="l" t="t" r="r" b="b"/>
              <a:pathLst>
                <a:path w="1667" h="771" extrusionOk="0">
                  <a:moveTo>
                    <a:pt x="897" y="0"/>
                  </a:moveTo>
                  <a:cubicBezTo>
                    <a:pt x="843" y="0"/>
                    <a:pt x="787" y="3"/>
                    <a:pt x="731" y="9"/>
                  </a:cubicBezTo>
                  <a:cubicBezTo>
                    <a:pt x="297" y="54"/>
                    <a:pt x="0" y="260"/>
                    <a:pt x="46" y="465"/>
                  </a:cubicBezTo>
                  <a:cubicBezTo>
                    <a:pt x="105" y="644"/>
                    <a:pt x="407" y="771"/>
                    <a:pt x="769" y="771"/>
                  </a:cubicBezTo>
                  <a:cubicBezTo>
                    <a:pt x="824" y="771"/>
                    <a:pt x="879" y="768"/>
                    <a:pt x="936" y="762"/>
                  </a:cubicBezTo>
                  <a:cubicBezTo>
                    <a:pt x="1370" y="716"/>
                    <a:pt x="1666" y="511"/>
                    <a:pt x="1621" y="306"/>
                  </a:cubicBezTo>
                  <a:cubicBezTo>
                    <a:pt x="1561" y="127"/>
                    <a:pt x="1260" y="0"/>
                    <a:pt x="897"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5009;p56">
              <a:extLst>
                <a:ext uri="{FF2B5EF4-FFF2-40B4-BE49-F238E27FC236}">
                  <a16:creationId xmlns:a16="http://schemas.microsoft.com/office/drawing/2014/main" xmlns="" id="{BF4F88A8-97AE-935B-6FE7-9A5F852EB570}"/>
                </a:ext>
              </a:extLst>
            </p:cNvPr>
            <p:cNvSpPr/>
            <p:nvPr/>
          </p:nvSpPr>
          <p:spPr>
            <a:xfrm>
              <a:off x="4293025" y="1815225"/>
              <a:ext cx="527775" cy="115950"/>
            </a:xfrm>
            <a:custGeom>
              <a:avLst/>
              <a:gdLst/>
              <a:ahLst/>
              <a:cxnLst/>
              <a:rect l="l" t="t" r="r" b="b"/>
              <a:pathLst>
                <a:path w="21111" h="4638" extrusionOk="0">
                  <a:moveTo>
                    <a:pt x="2676" y="1430"/>
                  </a:moveTo>
                  <a:cubicBezTo>
                    <a:pt x="2684" y="1430"/>
                    <a:pt x="2642" y="1440"/>
                    <a:pt x="2551" y="1458"/>
                  </a:cubicBezTo>
                  <a:lnTo>
                    <a:pt x="2551" y="1458"/>
                  </a:lnTo>
                  <a:cubicBezTo>
                    <a:pt x="2558" y="1456"/>
                    <a:pt x="2565" y="1452"/>
                    <a:pt x="2573" y="1448"/>
                  </a:cubicBezTo>
                  <a:lnTo>
                    <a:pt x="2573" y="1448"/>
                  </a:lnTo>
                  <a:cubicBezTo>
                    <a:pt x="2636" y="1436"/>
                    <a:pt x="2670" y="1430"/>
                    <a:pt x="2676" y="1430"/>
                  </a:cubicBezTo>
                  <a:close/>
                  <a:moveTo>
                    <a:pt x="2215" y="1"/>
                  </a:moveTo>
                  <a:cubicBezTo>
                    <a:pt x="1484" y="1"/>
                    <a:pt x="457" y="138"/>
                    <a:pt x="183" y="708"/>
                  </a:cubicBezTo>
                  <a:cubicBezTo>
                    <a:pt x="1" y="1051"/>
                    <a:pt x="92" y="1507"/>
                    <a:pt x="640" y="1621"/>
                  </a:cubicBezTo>
                  <a:cubicBezTo>
                    <a:pt x="822" y="1655"/>
                    <a:pt x="1005" y="1678"/>
                    <a:pt x="1190" y="1678"/>
                  </a:cubicBezTo>
                  <a:cubicBezTo>
                    <a:pt x="1376" y="1678"/>
                    <a:pt x="1564" y="1655"/>
                    <a:pt x="1758" y="1598"/>
                  </a:cubicBezTo>
                  <a:cubicBezTo>
                    <a:pt x="1849" y="1553"/>
                    <a:pt x="1918" y="1530"/>
                    <a:pt x="2009" y="1507"/>
                  </a:cubicBezTo>
                  <a:cubicBezTo>
                    <a:pt x="2011" y="1507"/>
                    <a:pt x="2012" y="1507"/>
                    <a:pt x="2014" y="1506"/>
                  </a:cubicBezTo>
                  <a:lnTo>
                    <a:pt x="2014" y="1506"/>
                  </a:lnTo>
                  <a:cubicBezTo>
                    <a:pt x="2048" y="1505"/>
                    <a:pt x="2094" y="1501"/>
                    <a:pt x="2125" y="1497"/>
                  </a:cubicBezTo>
                  <a:lnTo>
                    <a:pt x="2125" y="1497"/>
                  </a:lnTo>
                  <a:cubicBezTo>
                    <a:pt x="2154" y="1500"/>
                    <a:pt x="2185" y="1501"/>
                    <a:pt x="2215" y="1501"/>
                  </a:cubicBezTo>
                  <a:cubicBezTo>
                    <a:pt x="2277" y="1501"/>
                    <a:pt x="2340" y="1496"/>
                    <a:pt x="2397" y="1484"/>
                  </a:cubicBezTo>
                  <a:cubicBezTo>
                    <a:pt x="2443" y="1475"/>
                    <a:pt x="2482" y="1466"/>
                    <a:pt x="2517" y="1459"/>
                  </a:cubicBezTo>
                  <a:lnTo>
                    <a:pt x="2517" y="1459"/>
                  </a:lnTo>
                  <a:cubicBezTo>
                    <a:pt x="2522" y="1460"/>
                    <a:pt x="2529" y="1461"/>
                    <a:pt x="2537" y="1461"/>
                  </a:cubicBezTo>
                  <a:lnTo>
                    <a:pt x="2537" y="1461"/>
                  </a:lnTo>
                  <a:cubicBezTo>
                    <a:pt x="2536" y="1461"/>
                    <a:pt x="2535" y="1461"/>
                    <a:pt x="2534" y="1461"/>
                  </a:cubicBezTo>
                  <a:cubicBezTo>
                    <a:pt x="2536" y="1461"/>
                    <a:pt x="2538" y="1461"/>
                    <a:pt x="2539" y="1461"/>
                  </a:cubicBezTo>
                  <a:lnTo>
                    <a:pt x="2539" y="1461"/>
                  </a:lnTo>
                  <a:cubicBezTo>
                    <a:pt x="2545" y="1461"/>
                    <a:pt x="2551" y="1461"/>
                    <a:pt x="2557" y="1461"/>
                  </a:cubicBezTo>
                  <a:cubicBezTo>
                    <a:pt x="2589" y="1464"/>
                    <a:pt x="2622" y="1466"/>
                    <a:pt x="2654" y="1466"/>
                  </a:cubicBezTo>
                  <a:cubicBezTo>
                    <a:pt x="3122" y="1466"/>
                    <a:pt x="3558" y="1166"/>
                    <a:pt x="3516" y="845"/>
                  </a:cubicBezTo>
                  <a:cubicBezTo>
                    <a:pt x="3447" y="366"/>
                    <a:pt x="2945" y="1"/>
                    <a:pt x="2215" y="1"/>
                  </a:cubicBezTo>
                  <a:close/>
                  <a:moveTo>
                    <a:pt x="18512" y="3927"/>
                  </a:moveTo>
                  <a:cubicBezTo>
                    <a:pt x="18517" y="3927"/>
                    <a:pt x="18523" y="3927"/>
                    <a:pt x="18528" y="3927"/>
                  </a:cubicBezTo>
                  <a:lnTo>
                    <a:pt x="18528" y="3927"/>
                  </a:lnTo>
                  <a:cubicBezTo>
                    <a:pt x="18531" y="3928"/>
                    <a:pt x="18534" y="3930"/>
                    <a:pt x="18536" y="3931"/>
                  </a:cubicBezTo>
                  <a:lnTo>
                    <a:pt x="18536" y="3931"/>
                  </a:lnTo>
                  <a:cubicBezTo>
                    <a:pt x="18529" y="3930"/>
                    <a:pt x="18521" y="3928"/>
                    <a:pt x="18512" y="3927"/>
                  </a:cubicBezTo>
                  <a:close/>
                  <a:moveTo>
                    <a:pt x="18543" y="3929"/>
                  </a:moveTo>
                  <a:cubicBezTo>
                    <a:pt x="18550" y="3930"/>
                    <a:pt x="18557" y="3933"/>
                    <a:pt x="18564" y="3937"/>
                  </a:cubicBezTo>
                  <a:lnTo>
                    <a:pt x="18564" y="3937"/>
                  </a:lnTo>
                  <a:cubicBezTo>
                    <a:pt x="18561" y="3936"/>
                    <a:pt x="18558" y="3936"/>
                    <a:pt x="18554" y="3935"/>
                  </a:cubicBezTo>
                  <a:lnTo>
                    <a:pt x="18554" y="3935"/>
                  </a:lnTo>
                  <a:cubicBezTo>
                    <a:pt x="18550" y="3933"/>
                    <a:pt x="18547" y="3931"/>
                    <a:pt x="18543" y="3929"/>
                  </a:cubicBezTo>
                  <a:close/>
                  <a:moveTo>
                    <a:pt x="18580" y="3949"/>
                  </a:moveTo>
                  <a:cubicBezTo>
                    <a:pt x="18580" y="3949"/>
                    <a:pt x="18580" y="3949"/>
                    <a:pt x="18580" y="3949"/>
                  </a:cubicBezTo>
                  <a:cubicBezTo>
                    <a:pt x="18580" y="3949"/>
                    <a:pt x="18580" y="3949"/>
                    <a:pt x="18580" y="3949"/>
                  </a:cubicBezTo>
                  <a:lnTo>
                    <a:pt x="18580" y="3949"/>
                  </a:lnTo>
                  <a:cubicBezTo>
                    <a:pt x="18580" y="3949"/>
                    <a:pt x="18580" y="3949"/>
                    <a:pt x="18580" y="3949"/>
                  </a:cubicBezTo>
                  <a:close/>
                  <a:moveTo>
                    <a:pt x="18780" y="2568"/>
                  </a:moveTo>
                  <a:cubicBezTo>
                    <a:pt x="18326" y="2568"/>
                    <a:pt x="17978" y="2764"/>
                    <a:pt x="17827" y="3082"/>
                  </a:cubicBezTo>
                  <a:cubicBezTo>
                    <a:pt x="17690" y="3379"/>
                    <a:pt x="18055" y="3858"/>
                    <a:pt x="18535" y="3949"/>
                  </a:cubicBezTo>
                  <a:cubicBezTo>
                    <a:pt x="18548" y="3949"/>
                    <a:pt x="18559" y="3949"/>
                    <a:pt x="18569" y="3949"/>
                  </a:cubicBezTo>
                  <a:lnTo>
                    <a:pt x="18569" y="3949"/>
                  </a:lnTo>
                  <a:cubicBezTo>
                    <a:pt x="18603" y="3968"/>
                    <a:pt x="18645" y="3991"/>
                    <a:pt x="18695" y="4018"/>
                  </a:cubicBezTo>
                  <a:cubicBezTo>
                    <a:pt x="18773" y="4049"/>
                    <a:pt x="18851" y="4070"/>
                    <a:pt x="18937" y="4094"/>
                  </a:cubicBezTo>
                  <a:lnTo>
                    <a:pt x="18937" y="4094"/>
                  </a:lnTo>
                  <a:cubicBezTo>
                    <a:pt x="18957" y="4104"/>
                    <a:pt x="19056" y="4141"/>
                    <a:pt x="19083" y="4155"/>
                  </a:cubicBezTo>
                  <a:cubicBezTo>
                    <a:pt x="19044" y="4135"/>
                    <a:pt x="19016" y="4121"/>
                    <a:pt x="18998" y="4113"/>
                  </a:cubicBezTo>
                  <a:lnTo>
                    <a:pt x="18998" y="4113"/>
                  </a:lnTo>
                  <a:cubicBezTo>
                    <a:pt x="19018" y="4119"/>
                    <a:pt x="19039" y="4125"/>
                    <a:pt x="19060" y="4132"/>
                  </a:cubicBezTo>
                  <a:cubicBezTo>
                    <a:pt x="19033" y="4123"/>
                    <a:pt x="19012" y="4116"/>
                    <a:pt x="18994" y="4110"/>
                  </a:cubicBezTo>
                  <a:lnTo>
                    <a:pt x="18994" y="4110"/>
                  </a:lnTo>
                  <a:cubicBezTo>
                    <a:pt x="18981" y="4104"/>
                    <a:pt x="18975" y="4100"/>
                    <a:pt x="18977" y="4100"/>
                  </a:cubicBezTo>
                  <a:lnTo>
                    <a:pt x="18977" y="4100"/>
                  </a:lnTo>
                  <a:cubicBezTo>
                    <a:pt x="18980" y="4100"/>
                    <a:pt x="19008" y="4112"/>
                    <a:pt x="19060" y="4132"/>
                  </a:cubicBezTo>
                  <a:cubicBezTo>
                    <a:pt x="19128" y="4178"/>
                    <a:pt x="19220" y="4246"/>
                    <a:pt x="19288" y="4292"/>
                  </a:cubicBezTo>
                  <a:cubicBezTo>
                    <a:pt x="19608" y="4520"/>
                    <a:pt x="19973" y="4611"/>
                    <a:pt x="20338" y="4634"/>
                  </a:cubicBezTo>
                  <a:cubicBezTo>
                    <a:pt x="20367" y="4637"/>
                    <a:pt x="20396" y="4638"/>
                    <a:pt x="20423" y="4638"/>
                  </a:cubicBezTo>
                  <a:cubicBezTo>
                    <a:pt x="20929" y="4638"/>
                    <a:pt x="21111" y="4249"/>
                    <a:pt x="21046" y="3881"/>
                  </a:cubicBezTo>
                  <a:cubicBezTo>
                    <a:pt x="20931" y="3288"/>
                    <a:pt x="19996" y="2831"/>
                    <a:pt x="19311" y="2648"/>
                  </a:cubicBezTo>
                  <a:cubicBezTo>
                    <a:pt x="19123" y="2594"/>
                    <a:pt x="18945" y="2568"/>
                    <a:pt x="18780" y="2568"/>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5010;p56">
              <a:extLst>
                <a:ext uri="{FF2B5EF4-FFF2-40B4-BE49-F238E27FC236}">
                  <a16:creationId xmlns:a16="http://schemas.microsoft.com/office/drawing/2014/main" xmlns="" id="{C86754F1-A189-F982-470D-56EA72B312D7}"/>
                </a:ext>
              </a:extLst>
            </p:cNvPr>
            <p:cNvSpPr/>
            <p:nvPr/>
          </p:nvSpPr>
          <p:spPr>
            <a:xfrm>
              <a:off x="4356950" y="1831775"/>
              <a:ext cx="4000" cy="1175"/>
            </a:xfrm>
            <a:custGeom>
              <a:avLst/>
              <a:gdLst/>
              <a:ahLst/>
              <a:cxnLst/>
              <a:rect l="l" t="t" r="r" b="b"/>
              <a:pathLst>
                <a:path w="160" h="47" extrusionOk="0">
                  <a:moveTo>
                    <a:pt x="0" y="46"/>
                  </a:moveTo>
                  <a:lnTo>
                    <a:pt x="0" y="46"/>
                  </a:lnTo>
                  <a:cubicBezTo>
                    <a:pt x="160" y="1"/>
                    <a:pt x="160" y="1"/>
                    <a:pt x="0" y="46"/>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5011;p56">
              <a:extLst>
                <a:ext uri="{FF2B5EF4-FFF2-40B4-BE49-F238E27FC236}">
                  <a16:creationId xmlns:a16="http://schemas.microsoft.com/office/drawing/2014/main" xmlns="" id="{FAA688C2-7C92-ACDB-2855-222DD32D931B}"/>
                </a:ext>
              </a:extLst>
            </p:cNvPr>
            <p:cNvSpPr/>
            <p:nvPr/>
          </p:nvSpPr>
          <p:spPr>
            <a:xfrm>
              <a:off x="4753525" y="189282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5012;p56">
              <a:extLst>
                <a:ext uri="{FF2B5EF4-FFF2-40B4-BE49-F238E27FC236}">
                  <a16:creationId xmlns:a16="http://schemas.microsoft.com/office/drawing/2014/main" xmlns="" id="{65A98B03-9C0B-B550-73BC-B406AA295E3F}"/>
                </a:ext>
              </a:extLst>
            </p:cNvPr>
            <p:cNvSpPr/>
            <p:nvPr/>
          </p:nvSpPr>
          <p:spPr>
            <a:xfrm>
              <a:off x="4768375" y="1899100"/>
              <a:ext cx="1150" cy="600"/>
            </a:xfrm>
            <a:custGeom>
              <a:avLst/>
              <a:gdLst/>
              <a:ahLst/>
              <a:cxnLst/>
              <a:rect l="l" t="t" r="r" b="b"/>
              <a:pathLst>
                <a:path w="46" h="24" extrusionOk="0">
                  <a:moveTo>
                    <a:pt x="0" y="1"/>
                  </a:moveTo>
                  <a:cubicBezTo>
                    <a:pt x="23" y="24"/>
                    <a:pt x="23" y="24"/>
                    <a:pt x="46" y="24"/>
                  </a:cubicBezTo>
                  <a:cubicBezTo>
                    <a:pt x="23" y="24"/>
                    <a:pt x="1" y="1"/>
                    <a:pt x="0"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5013;p56">
              <a:extLst>
                <a:ext uri="{FF2B5EF4-FFF2-40B4-BE49-F238E27FC236}">
                  <a16:creationId xmlns:a16="http://schemas.microsoft.com/office/drawing/2014/main" xmlns="" id="{2E3E3D77-EB6C-6760-58FC-034C60E3D346}"/>
                </a:ext>
              </a:extLst>
            </p:cNvPr>
            <p:cNvSpPr/>
            <p:nvPr/>
          </p:nvSpPr>
          <p:spPr>
            <a:xfrm>
              <a:off x="4343825" y="1833500"/>
              <a:ext cx="1150" cy="575"/>
            </a:xfrm>
            <a:custGeom>
              <a:avLst/>
              <a:gdLst/>
              <a:ahLst/>
              <a:cxnLst/>
              <a:rect l="l" t="t" r="r" b="b"/>
              <a:pathLst>
                <a:path w="46" h="23" extrusionOk="0">
                  <a:moveTo>
                    <a:pt x="46" y="0"/>
                  </a:moveTo>
                  <a:cubicBezTo>
                    <a:pt x="23" y="0"/>
                    <a:pt x="23" y="23"/>
                    <a:pt x="0" y="23"/>
                  </a:cubicBezTo>
                  <a:lnTo>
                    <a:pt x="23" y="23"/>
                  </a:lnTo>
                  <a:cubicBezTo>
                    <a:pt x="46" y="23"/>
                    <a:pt x="46" y="23"/>
                    <a:pt x="46" y="0"/>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5014;p56">
              <a:extLst>
                <a:ext uri="{FF2B5EF4-FFF2-40B4-BE49-F238E27FC236}">
                  <a16:creationId xmlns:a16="http://schemas.microsoft.com/office/drawing/2014/main" xmlns="" id="{C83BB22B-2A61-B811-79CA-F2B8DA1C233F}"/>
                </a:ext>
              </a:extLst>
            </p:cNvPr>
            <p:cNvSpPr/>
            <p:nvPr/>
          </p:nvSpPr>
          <p:spPr>
            <a:xfrm>
              <a:off x="4394025" y="2196375"/>
              <a:ext cx="222000" cy="99925"/>
            </a:xfrm>
            <a:custGeom>
              <a:avLst/>
              <a:gdLst/>
              <a:ahLst/>
              <a:cxnLst/>
              <a:rect l="l" t="t" r="r" b="b"/>
              <a:pathLst>
                <a:path w="8880" h="3997" extrusionOk="0">
                  <a:moveTo>
                    <a:pt x="1470" y="0"/>
                  </a:moveTo>
                  <a:cubicBezTo>
                    <a:pt x="1379" y="0"/>
                    <a:pt x="1248" y="193"/>
                    <a:pt x="1096" y="344"/>
                  </a:cubicBezTo>
                  <a:cubicBezTo>
                    <a:pt x="1028" y="436"/>
                    <a:pt x="937" y="481"/>
                    <a:pt x="891" y="504"/>
                  </a:cubicBezTo>
                  <a:cubicBezTo>
                    <a:pt x="845" y="527"/>
                    <a:pt x="822" y="527"/>
                    <a:pt x="822" y="527"/>
                  </a:cubicBezTo>
                  <a:cubicBezTo>
                    <a:pt x="822" y="527"/>
                    <a:pt x="754" y="618"/>
                    <a:pt x="549" y="641"/>
                  </a:cubicBezTo>
                  <a:cubicBezTo>
                    <a:pt x="517" y="645"/>
                    <a:pt x="484" y="646"/>
                    <a:pt x="451" y="646"/>
                  </a:cubicBezTo>
                  <a:cubicBezTo>
                    <a:pt x="346" y="646"/>
                    <a:pt x="240" y="633"/>
                    <a:pt x="161" y="633"/>
                  </a:cubicBezTo>
                  <a:cubicBezTo>
                    <a:pt x="105" y="633"/>
                    <a:pt x="63" y="640"/>
                    <a:pt x="46" y="664"/>
                  </a:cubicBezTo>
                  <a:cubicBezTo>
                    <a:pt x="1" y="732"/>
                    <a:pt x="160" y="961"/>
                    <a:pt x="434" y="1098"/>
                  </a:cubicBezTo>
                  <a:cubicBezTo>
                    <a:pt x="554" y="1149"/>
                    <a:pt x="674" y="1175"/>
                    <a:pt x="794" y="1175"/>
                  </a:cubicBezTo>
                  <a:cubicBezTo>
                    <a:pt x="834" y="1175"/>
                    <a:pt x="874" y="1172"/>
                    <a:pt x="914" y="1166"/>
                  </a:cubicBezTo>
                  <a:lnTo>
                    <a:pt x="937" y="1166"/>
                  </a:lnTo>
                  <a:cubicBezTo>
                    <a:pt x="937" y="1280"/>
                    <a:pt x="982" y="1394"/>
                    <a:pt x="1028" y="1531"/>
                  </a:cubicBezTo>
                  <a:cubicBezTo>
                    <a:pt x="1142" y="1988"/>
                    <a:pt x="1439" y="2558"/>
                    <a:pt x="1895" y="3015"/>
                  </a:cubicBezTo>
                  <a:cubicBezTo>
                    <a:pt x="2352" y="3449"/>
                    <a:pt x="2945" y="3768"/>
                    <a:pt x="3425" y="3882"/>
                  </a:cubicBezTo>
                  <a:cubicBezTo>
                    <a:pt x="3653" y="3951"/>
                    <a:pt x="3881" y="3974"/>
                    <a:pt x="4018" y="3996"/>
                  </a:cubicBezTo>
                  <a:lnTo>
                    <a:pt x="4315" y="3996"/>
                  </a:lnTo>
                  <a:cubicBezTo>
                    <a:pt x="4338" y="3996"/>
                    <a:pt x="4406" y="3996"/>
                    <a:pt x="4474" y="3974"/>
                  </a:cubicBezTo>
                  <a:cubicBezTo>
                    <a:pt x="4543" y="3974"/>
                    <a:pt x="4634" y="3951"/>
                    <a:pt x="4726" y="3928"/>
                  </a:cubicBezTo>
                  <a:cubicBezTo>
                    <a:pt x="4840" y="3905"/>
                    <a:pt x="4931" y="3882"/>
                    <a:pt x="5068" y="3837"/>
                  </a:cubicBezTo>
                  <a:cubicBezTo>
                    <a:pt x="5524" y="3700"/>
                    <a:pt x="6095" y="3357"/>
                    <a:pt x="6552" y="2946"/>
                  </a:cubicBezTo>
                  <a:cubicBezTo>
                    <a:pt x="7191" y="2376"/>
                    <a:pt x="7624" y="1668"/>
                    <a:pt x="7830" y="1257"/>
                  </a:cubicBezTo>
                  <a:cubicBezTo>
                    <a:pt x="7921" y="1349"/>
                    <a:pt x="8012" y="1394"/>
                    <a:pt x="8012" y="1394"/>
                  </a:cubicBezTo>
                  <a:cubicBezTo>
                    <a:pt x="8012" y="1394"/>
                    <a:pt x="8081" y="1406"/>
                    <a:pt x="8178" y="1406"/>
                  </a:cubicBezTo>
                  <a:cubicBezTo>
                    <a:pt x="8275" y="1406"/>
                    <a:pt x="8400" y="1394"/>
                    <a:pt x="8515" y="1349"/>
                  </a:cubicBezTo>
                  <a:cubicBezTo>
                    <a:pt x="8743" y="1280"/>
                    <a:pt x="8880" y="1098"/>
                    <a:pt x="8834" y="1029"/>
                  </a:cubicBezTo>
                  <a:cubicBezTo>
                    <a:pt x="8788" y="938"/>
                    <a:pt x="8606" y="938"/>
                    <a:pt x="8469" y="892"/>
                  </a:cubicBezTo>
                  <a:cubicBezTo>
                    <a:pt x="8400" y="869"/>
                    <a:pt x="8332" y="846"/>
                    <a:pt x="8309" y="824"/>
                  </a:cubicBezTo>
                  <a:cubicBezTo>
                    <a:pt x="8263" y="778"/>
                    <a:pt x="8241" y="778"/>
                    <a:pt x="8241" y="778"/>
                  </a:cubicBezTo>
                  <a:lnTo>
                    <a:pt x="8172" y="778"/>
                  </a:lnTo>
                  <a:cubicBezTo>
                    <a:pt x="8127" y="778"/>
                    <a:pt x="8081" y="755"/>
                    <a:pt x="8012" y="732"/>
                  </a:cubicBezTo>
                  <a:cubicBezTo>
                    <a:pt x="7906" y="690"/>
                    <a:pt x="7779" y="548"/>
                    <a:pt x="7689" y="548"/>
                  </a:cubicBezTo>
                  <a:cubicBezTo>
                    <a:pt x="7682" y="548"/>
                    <a:pt x="7676" y="548"/>
                    <a:pt x="7670" y="550"/>
                  </a:cubicBezTo>
                  <a:cubicBezTo>
                    <a:pt x="7602" y="550"/>
                    <a:pt x="7533" y="778"/>
                    <a:pt x="7647" y="1029"/>
                  </a:cubicBezTo>
                  <a:cubicBezTo>
                    <a:pt x="7670" y="1075"/>
                    <a:pt x="7693" y="1098"/>
                    <a:pt x="7716" y="1120"/>
                  </a:cubicBezTo>
                  <a:cubicBezTo>
                    <a:pt x="7442" y="1440"/>
                    <a:pt x="6917" y="2102"/>
                    <a:pt x="6255" y="2581"/>
                  </a:cubicBezTo>
                  <a:cubicBezTo>
                    <a:pt x="5798" y="2924"/>
                    <a:pt x="5273" y="3175"/>
                    <a:pt x="4885" y="3266"/>
                  </a:cubicBezTo>
                  <a:cubicBezTo>
                    <a:pt x="4794" y="3289"/>
                    <a:pt x="4703" y="3289"/>
                    <a:pt x="4611" y="3312"/>
                  </a:cubicBezTo>
                  <a:cubicBezTo>
                    <a:pt x="4543" y="3312"/>
                    <a:pt x="4474" y="3334"/>
                    <a:pt x="4406" y="3334"/>
                  </a:cubicBezTo>
                  <a:lnTo>
                    <a:pt x="4041" y="3334"/>
                  </a:lnTo>
                  <a:cubicBezTo>
                    <a:pt x="3927" y="3334"/>
                    <a:pt x="3767" y="3334"/>
                    <a:pt x="3561" y="3289"/>
                  </a:cubicBezTo>
                  <a:cubicBezTo>
                    <a:pt x="3151" y="3220"/>
                    <a:pt x="2648" y="2992"/>
                    <a:pt x="2215" y="2650"/>
                  </a:cubicBezTo>
                  <a:cubicBezTo>
                    <a:pt x="1781" y="2307"/>
                    <a:pt x="1439" y="1851"/>
                    <a:pt x="1256" y="1440"/>
                  </a:cubicBezTo>
                  <a:cubicBezTo>
                    <a:pt x="1188" y="1326"/>
                    <a:pt x="1142" y="1212"/>
                    <a:pt x="1096" y="1120"/>
                  </a:cubicBezTo>
                  <a:cubicBezTo>
                    <a:pt x="1119" y="1120"/>
                    <a:pt x="1142" y="1098"/>
                    <a:pt x="1142" y="1098"/>
                  </a:cubicBezTo>
                  <a:cubicBezTo>
                    <a:pt x="1142" y="1098"/>
                    <a:pt x="1210" y="1052"/>
                    <a:pt x="1302" y="961"/>
                  </a:cubicBezTo>
                  <a:cubicBezTo>
                    <a:pt x="1393" y="846"/>
                    <a:pt x="1462" y="710"/>
                    <a:pt x="1507" y="573"/>
                  </a:cubicBezTo>
                  <a:cubicBezTo>
                    <a:pt x="1598" y="276"/>
                    <a:pt x="1553" y="25"/>
                    <a:pt x="1484" y="2"/>
                  </a:cubicBezTo>
                  <a:cubicBezTo>
                    <a:pt x="1480" y="1"/>
                    <a:pt x="1475" y="0"/>
                    <a:pt x="147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5015;p56">
              <a:extLst>
                <a:ext uri="{FF2B5EF4-FFF2-40B4-BE49-F238E27FC236}">
                  <a16:creationId xmlns:a16="http://schemas.microsoft.com/office/drawing/2014/main" xmlns="" id="{550A2A73-E0EF-C911-0248-C176555A3D7E}"/>
                </a:ext>
              </a:extLst>
            </p:cNvPr>
            <p:cNvSpPr/>
            <p:nvPr/>
          </p:nvSpPr>
          <p:spPr>
            <a:xfrm>
              <a:off x="4818000" y="2196675"/>
              <a:ext cx="38275" cy="19475"/>
            </a:xfrm>
            <a:custGeom>
              <a:avLst/>
              <a:gdLst/>
              <a:ahLst/>
              <a:cxnLst/>
              <a:rect l="l" t="t" r="r" b="b"/>
              <a:pathLst>
                <a:path w="1531" h="779" extrusionOk="0">
                  <a:moveTo>
                    <a:pt x="927" y="0"/>
                  </a:moveTo>
                  <a:cubicBezTo>
                    <a:pt x="834" y="0"/>
                    <a:pt x="736" y="12"/>
                    <a:pt x="640" y="36"/>
                  </a:cubicBezTo>
                  <a:cubicBezTo>
                    <a:pt x="252" y="127"/>
                    <a:pt x="1" y="355"/>
                    <a:pt x="69" y="538"/>
                  </a:cubicBezTo>
                  <a:cubicBezTo>
                    <a:pt x="137" y="689"/>
                    <a:pt x="353" y="779"/>
                    <a:pt x="608" y="779"/>
                  </a:cubicBezTo>
                  <a:cubicBezTo>
                    <a:pt x="699" y="779"/>
                    <a:pt x="795" y="767"/>
                    <a:pt x="891" y="743"/>
                  </a:cubicBezTo>
                  <a:cubicBezTo>
                    <a:pt x="1279" y="652"/>
                    <a:pt x="1530" y="424"/>
                    <a:pt x="1462" y="241"/>
                  </a:cubicBezTo>
                  <a:cubicBezTo>
                    <a:pt x="1411" y="90"/>
                    <a:pt x="1187" y="0"/>
                    <a:pt x="9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5016;p56">
              <a:extLst>
                <a:ext uri="{FF2B5EF4-FFF2-40B4-BE49-F238E27FC236}">
                  <a16:creationId xmlns:a16="http://schemas.microsoft.com/office/drawing/2014/main" xmlns="" id="{BE573868-101E-D065-0D54-AB63336C7C0E}"/>
                </a:ext>
              </a:extLst>
            </p:cNvPr>
            <p:cNvSpPr/>
            <p:nvPr/>
          </p:nvSpPr>
          <p:spPr>
            <a:xfrm>
              <a:off x="4231975" y="2089400"/>
              <a:ext cx="35400" cy="25450"/>
            </a:xfrm>
            <a:custGeom>
              <a:avLst/>
              <a:gdLst/>
              <a:ahLst/>
              <a:cxnLst/>
              <a:rect l="l" t="t" r="r" b="b"/>
              <a:pathLst>
                <a:path w="1416" h="1018" extrusionOk="0">
                  <a:moveTo>
                    <a:pt x="366" y="1"/>
                  </a:moveTo>
                  <a:cubicBezTo>
                    <a:pt x="272" y="1"/>
                    <a:pt x="192" y="26"/>
                    <a:pt x="137" y="81"/>
                  </a:cubicBezTo>
                  <a:cubicBezTo>
                    <a:pt x="0" y="218"/>
                    <a:pt x="114" y="538"/>
                    <a:pt x="434" y="766"/>
                  </a:cubicBezTo>
                  <a:cubicBezTo>
                    <a:pt x="630" y="932"/>
                    <a:pt x="866" y="1018"/>
                    <a:pt x="1043" y="1018"/>
                  </a:cubicBezTo>
                  <a:cubicBezTo>
                    <a:pt x="1134" y="1018"/>
                    <a:pt x="1209" y="995"/>
                    <a:pt x="1256" y="948"/>
                  </a:cubicBezTo>
                  <a:cubicBezTo>
                    <a:pt x="1415" y="789"/>
                    <a:pt x="1279" y="469"/>
                    <a:pt x="982" y="241"/>
                  </a:cubicBezTo>
                  <a:cubicBezTo>
                    <a:pt x="773" y="91"/>
                    <a:pt x="544" y="1"/>
                    <a:pt x="36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5017;p56">
              <a:extLst>
                <a:ext uri="{FF2B5EF4-FFF2-40B4-BE49-F238E27FC236}">
                  <a16:creationId xmlns:a16="http://schemas.microsoft.com/office/drawing/2014/main" xmlns="" id="{F3D8BFBE-F36A-8DE3-83A2-1F1C36AA1090}"/>
                </a:ext>
              </a:extLst>
            </p:cNvPr>
            <p:cNvSpPr/>
            <p:nvPr/>
          </p:nvSpPr>
          <p:spPr>
            <a:xfrm>
              <a:off x="4433400" y="2110650"/>
              <a:ext cx="142125" cy="79550"/>
            </a:xfrm>
            <a:custGeom>
              <a:avLst/>
              <a:gdLst/>
              <a:ahLst/>
              <a:cxnLst/>
              <a:rect l="l" t="t" r="r" b="b"/>
              <a:pathLst>
                <a:path w="5685" h="3182" extrusionOk="0">
                  <a:moveTo>
                    <a:pt x="4917" y="1192"/>
                  </a:moveTo>
                  <a:cubicBezTo>
                    <a:pt x="4914" y="1192"/>
                    <a:pt x="4911" y="1193"/>
                    <a:pt x="4908" y="1194"/>
                  </a:cubicBezTo>
                  <a:cubicBezTo>
                    <a:pt x="4862" y="1217"/>
                    <a:pt x="4931" y="1468"/>
                    <a:pt x="5045" y="1719"/>
                  </a:cubicBezTo>
                  <a:cubicBezTo>
                    <a:pt x="5091" y="1833"/>
                    <a:pt x="5159" y="1947"/>
                    <a:pt x="5182" y="2016"/>
                  </a:cubicBezTo>
                  <a:cubicBezTo>
                    <a:pt x="5205" y="2107"/>
                    <a:pt x="5228" y="2153"/>
                    <a:pt x="5228" y="2153"/>
                  </a:cubicBezTo>
                  <a:cubicBezTo>
                    <a:pt x="5205" y="2153"/>
                    <a:pt x="5250" y="2198"/>
                    <a:pt x="5273" y="2267"/>
                  </a:cubicBezTo>
                  <a:cubicBezTo>
                    <a:pt x="5296" y="2313"/>
                    <a:pt x="5296" y="2404"/>
                    <a:pt x="5296" y="2518"/>
                  </a:cubicBezTo>
                  <a:cubicBezTo>
                    <a:pt x="5273" y="2723"/>
                    <a:pt x="5114" y="2952"/>
                    <a:pt x="5182" y="2997"/>
                  </a:cubicBezTo>
                  <a:cubicBezTo>
                    <a:pt x="5185" y="3003"/>
                    <a:pt x="5191" y="3006"/>
                    <a:pt x="5201" y="3006"/>
                  </a:cubicBezTo>
                  <a:cubicBezTo>
                    <a:pt x="5266" y="3006"/>
                    <a:pt x="5473" y="2869"/>
                    <a:pt x="5593" y="2609"/>
                  </a:cubicBezTo>
                  <a:cubicBezTo>
                    <a:pt x="5661" y="2472"/>
                    <a:pt x="5684" y="2313"/>
                    <a:pt x="5661" y="2198"/>
                  </a:cubicBezTo>
                  <a:cubicBezTo>
                    <a:pt x="5661" y="2130"/>
                    <a:pt x="5661" y="2084"/>
                    <a:pt x="5639" y="2039"/>
                  </a:cubicBezTo>
                  <a:cubicBezTo>
                    <a:pt x="5639" y="2016"/>
                    <a:pt x="5639" y="1993"/>
                    <a:pt x="5639" y="1993"/>
                  </a:cubicBezTo>
                  <a:cubicBezTo>
                    <a:pt x="5639" y="1993"/>
                    <a:pt x="5593" y="1924"/>
                    <a:pt x="5547" y="1833"/>
                  </a:cubicBezTo>
                  <a:cubicBezTo>
                    <a:pt x="5479" y="1742"/>
                    <a:pt x="5387" y="1628"/>
                    <a:pt x="5319" y="1536"/>
                  </a:cubicBezTo>
                  <a:cubicBezTo>
                    <a:pt x="5147" y="1364"/>
                    <a:pt x="4975" y="1192"/>
                    <a:pt x="4917" y="1192"/>
                  </a:cubicBezTo>
                  <a:close/>
                  <a:moveTo>
                    <a:pt x="3812" y="2358"/>
                  </a:moveTo>
                  <a:cubicBezTo>
                    <a:pt x="3607" y="2358"/>
                    <a:pt x="3424" y="2427"/>
                    <a:pt x="3424" y="2427"/>
                  </a:cubicBezTo>
                  <a:cubicBezTo>
                    <a:pt x="3424" y="2427"/>
                    <a:pt x="3265" y="2541"/>
                    <a:pt x="3151" y="2701"/>
                  </a:cubicBezTo>
                  <a:cubicBezTo>
                    <a:pt x="3059" y="2883"/>
                    <a:pt x="3036" y="3066"/>
                    <a:pt x="3105" y="3089"/>
                  </a:cubicBezTo>
                  <a:cubicBezTo>
                    <a:pt x="3109" y="3091"/>
                    <a:pt x="3113" y="3092"/>
                    <a:pt x="3118" y="3092"/>
                  </a:cubicBezTo>
                  <a:cubicBezTo>
                    <a:pt x="3171" y="3092"/>
                    <a:pt x="3275" y="2989"/>
                    <a:pt x="3379" y="2906"/>
                  </a:cubicBezTo>
                  <a:cubicBezTo>
                    <a:pt x="3516" y="2837"/>
                    <a:pt x="3630" y="2815"/>
                    <a:pt x="3630" y="2815"/>
                  </a:cubicBezTo>
                  <a:cubicBezTo>
                    <a:pt x="3630" y="2815"/>
                    <a:pt x="3744" y="2723"/>
                    <a:pt x="3858" y="2655"/>
                  </a:cubicBezTo>
                  <a:cubicBezTo>
                    <a:pt x="3995" y="2586"/>
                    <a:pt x="4155" y="2541"/>
                    <a:pt x="4155" y="2472"/>
                  </a:cubicBezTo>
                  <a:cubicBezTo>
                    <a:pt x="4155" y="2404"/>
                    <a:pt x="3995" y="2358"/>
                    <a:pt x="3812" y="2358"/>
                  </a:cubicBezTo>
                  <a:close/>
                  <a:moveTo>
                    <a:pt x="1672" y="1"/>
                  </a:moveTo>
                  <a:cubicBezTo>
                    <a:pt x="1577" y="1"/>
                    <a:pt x="1145" y="195"/>
                    <a:pt x="731" y="464"/>
                  </a:cubicBezTo>
                  <a:cubicBezTo>
                    <a:pt x="526" y="623"/>
                    <a:pt x="320" y="806"/>
                    <a:pt x="183" y="1011"/>
                  </a:cubicBezTo>
                  <a:cubicBezTo>
                    <a:pt x="115" y="1103"/>
                    <a:pt x="69" y="1194"/>
                    <a:pt x="46" y="1263"/>
                  </a:cubicBezTo>
                  <a:cubicBezTo>
                    <a:pt x="23" y="1308"/>
                    <a:pt x="23" y="1354"/>
                    <a:pt x="23" y="1354"/>
                  </a:cubicBezTo>
                  <a:cubicBezTo>
                    <a:pt x="23" y="1354"/>
                    <a:pt x="1" y="1399"/>
                    <a:pt x="1" y="1468"/>
                  </a:cubicBezTo>
                  <a:cubicBezTo>
                    <a:pt x="1" y="1536"/>
                    <a:pt x="1" y="1651"/>
                    <a:pt x="23" y="1765"/>
                  </a:cubicBezTo>
                  <a:cubicBezTo>
                    <a:pt x="69" y="1993"/>
                    <a:pt x="206" y="2244"/>
                    <a:pt x="366" y="2449"/>
                  </a:cubicBezTo>
                  <a:cubicBezTo>
                    <a:pt x="697" y="2869"/>
                    <a:pt x="1091" y="3181"/>
                    <a:pt x="1159" y="3181"/>
                  </a:cubicBezTo>
                  <a:cubicBezTo>
                    <a:pt x="1161" y="3181"/>
                    <a:pt x="1163" y="3181"/>
                    <a:pt x="1165" y="3180"/>
                  </a:cubicBezTo>
                  <a:cubicBezTo>
                    <a:pt x="1210" y="3134"/>
                    <a:pt x="868" y="2723"/>
                    <a:pt x="640" y="2290"/>
                  </a:cubicBezTo>
                  <a:cubicBezTo>
                    <a:pt x="526" y="2061"/>
                    <a:pt x="434" y="1856"/>
                    <a:pt x="434" y="1696"/>
                  </a:cubicBezTo>
                  <a:cubicBezTo>
                    <a:pt x="412" y="1536"/>
                    <a:pt x="457" y="1445"/>
                    <a:pt x="457" y="1445"/>
                  </a:cubicBezTo>
                  <a:cubicBezTo>
                    <a:pt x="434" y="1445"/>
                    <a:pt x="457" y="1422"/>
                    <a:pt x="457" y="1377"/>
                  </a:cubicBezTo>
                  <a:cubicBezTo>
                    <a:pt x="480" y="1354"/>
                    <a:pt x="480" y="1285"/>
                    <a:pt x="526" y="1217"/>
                  </a:cubicBezTo>
                  <a:cubicBezTo>
                    <a:pt x="594" y="1080"/>
                    <a:pt x="754" y="875"/>
                    <a:pt x="936" y="715"/>
                  </a:cubicBezTo>
                  <a:cubicBezTo>
                    <a:pt x="1302" y="372"/>
                    <a:pt x="1735" y="53"/>
                    <a:pt x="1690" y="7"/>
                  </a:cubicBezTo>
                  <a:cubicBezTo>
                    <a:pt x="1688" y="3"/>
                    <a:pt x="1681" y="1"/>
                    <a:pt x="167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5018;p56">
              <a:extLst>
                <a:ext uri="{FF2B5EF4-FFF2-40B4-BE49-F238E27FC236}">
                  <a16:creationId xmlns:a16="http://schemas.microsoft.com/office/drawing/2014/main" xmlns="" id="{AE9ACB2B-DE06-8BEF-A0C9-610D510D1893}"/>
                </a:ext>
              </a:extLst>
            </p:cNvPr>
            <p:cNvSpPr/>
            <p:nvPr/>
          </p:nvSpPr>
          <p:spPr>
            <a:xfrm>
              <a:off x="4302150" y="1908250"/>
              <a:ext cx="135275" cy="27400"/>
            </a:xfrm>
            <a:custGeom>
              <a:avLst/>
              <a:gdLst/>
              <a:ahLst/>
              <a:cxnLst/>
              <a:rect l="l" t="t" r="r" b="b"/>
              <a:pathLst>
                <a:path w="5411" h="1096" extrusionOk="0">
                  <a:moveTo>
                    <a:pt x="2671" y="0"/>
                  </a:moveTo>
                  <a:cubicBezTo>
                    <a:pt x="2671" y="0"/>
                    <a:pt x="2626" y="0"/>
                    <a:pt x="2557" y="23"/>
                  </a:cubicBezTo>
                  <a:cubicBezTo>
                    <a:pt x="2466" y="23"/>
                    <a:pt x="2375" y="46"/>
                    <a:pt x="2238" y="69"/>
                  </a:cubicBezTo>
                  <a:cubicBezTo>
                    <a:pt x="2101" y="91"/>
                    <a:pt x="1941" y="137"/>
                    <a:pt x="1781" y="183"/>
                  </a:cubicBezTo>
                  <a:cubicBezTo>
                    <a:pt x="1621" y="228"/>
                    <a:pt x="1439" y="274"/>
                    <a:pt x="1279" y="343"/>
                  </a:cubicBezTo>
                  <a:cubicBezTo>
                    <a:pt x="937" y="457"/>
                    <a:pt x="594" y="639"/>
                    <a:pt x="366" y="799"/>
                  </a:cubicBezTo>
                  <a:cubicBezTo>
                    <a:pt x="161" y="959"/>
                    <a:pt x="1" y="1073"/>
                    <a:pt x="24" y="1096"/>
                  </a:cubicBezTo>
                  <a:cubicBezTo>
                    <a:pt x="24" y="1096"/>
                    <a:pt x="183" y="1004"/>
                    <a:pt x="412" y="868"/>
                  </a:cubicBezTo>
                  <a:cubicBezTo>
                    <a:pt x="640" y="753"/>
                    <a:pt x="982" y="594"/>
                    <a:pt x="1325" y="502"/>
                  </a:cubicBezTo>
                  <a:cubicBezTo>
                    <a:pt x="1484" y="434"/>
                    <a:pt x="1667" y="388"/>
                    <a:pt x="1827" y="365"/>
                  </a:cubicBezTo>
                  <a:cubicBezTo>
                    <a:pt x="1987" y="320"/>
                    <a:pt x="2124" y="297"/>
                    <a:pt x="2261" y="274"/>
                  </a:cubicBezTo>
                  <a:cubicBezTo>
                    <a:pt x="2397" y="251"/>
                    <a:pt x="2489" y="228"/>
                    <a:pt x="2580" y="228"/>
                  </a:cubicBezTo>
                  <a:lnTo>
                    <a:pt x="2808" y="228"/>
                  </a:lnTo>
                  <a:cubicBezTo>
                    <a:pt x="2843" y="217"/>
                    <a:pt x="2888" y="211"/>
                    <a:pt x="2942" y="211"/>
                  </a:cubicBezTo>
                  <a:cubicBezTo>
                    <a:pt x="2997" y="211"/>
                    <a:pt x="3059" y="217"/>
                    <a:pt x="3128" y="228"/>
                  </a:cubicBezTo>
                  <a:lnTo>
                    <a:pt x="3333" y="228"/>
                  </a:lnTo>
                  <a:cubicBezTo>
                    <a:pt x="3402" y="251"/>
                    <a:pt x="3493" y="251"/>
                    <a:pt x="3562" y="274"/>
                  </a:cubicBezTo>
                  <a:cubicBezTo>
                    <a:pt x="3744" y="274"/>
                    <a:pt x="3904" y="343"/>
                    <a:pt x="4064" y="388"/>
                  </a:cubicBezTo>
                  <a:cubicBezTo>
                    <a:pt x="4728" y="565"/>
                    <a:pt x="5349" y="914"/>
                    <a:pt x="5407" y="914"/>
                  </a:cubicBezTo>
                  <a:cubicBezTo>
                    <a:pt x="5409" y="914"/>
                    <a:pt x="5410" y="914"/>
                    <a:pt x="5410" y="913"/>
                  </a:cubicBezTo>
                  <a:cubicBezTo>
                    <a:pt x="5410" y="890"/>
                    <a:pt x="5251" y="799"/>
                    <a:pt x="5022" y="639"/>
                  </a:cubicBezTo>
                  <a:cubicBezTo>
                    <a:pt x="4908" y="594"/>
                    <a:pt x="4771" y="502"/>
                    <a:pt x="4612" y="434"/>
                  </a:cubicBezTo>
                  <a:cubicBezTo>
                    <a:pt x="4452" y="365"/>
                    <a:pt x="4292" y="297"/>
                    <a:pt x="4109" y="228"/>
                  </a:cubicBezTo>
                  <a:cubicBezTo>
                    <a:pt x="3950" y="183"/>
                    <a:pt x="3767" y="114"/>
                    <a:pt x="3607" y="91"/>
                  </a:cubicBezTo>
                  <a:cubicBezTo>
                    <a:pt x="3516" y="69"/>
                    <a:pt x="3425" y="46"/>
                    <a:pt x="3356" y="46"/>
                  </a:cubicBezTo>
                  <a:cubicBezTo>
                    <a:pt x="3288" y="23"/>
                    <a:pt x="3196" y="23"/>
                    <a:pt x="3128" y="23"/>
                  </a:cubicBezTo>
                  <a:cubicBezTo>
                    <a:pt x="2991" y="0"/>
                    <a:pt x="2877" y="0"/>
                    <a:pt x="28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5019;p56">
              <a:extLst>
                <a:ext uri="{FF2B5EF4-FFF2-40B4-BE49-F238E27FC236}">
                  <a16:creationId xmlns:a16="http://schemas.microsoft.com/office/drawing/2014/main" xmlns="" id="{774F9104-B87E-D50D-BFE7-0B306184DC69}"/>
                </a:ext>
              </a:extLst>
            </p:cNvPr>
            <p:cNvSpPr/>
            <p:nvPr/>
          </p:nvSpPr>
          <p:spPr>
            <a:xfrm>
              <a:off x="4290175" y="1951625"/>
              <a:ext cx="123850" cy="126675"/>
            </a:xfrm>
            <a:custGeom>
              <a:avLst/>
              <a:gdLst/>
              <a:ahLst/>
              <a:cxnLst/>
              <a:rect l="l" t="t" r="r" b="b"/>
              <a:pathLst>
                <a:path w="4954" h="5067" extrusionOk="0">
                  <a:moveTo>
                    <a:pt x="2527" y="1"/>
                  </a:moveTo>
                  <a:cubicBezTo>
                    <a:pt x="1515" y="1"/>
                    <a:pt x="571" y="786"/>
                    <a:pt x="297" y="1940"/>
                  </a:cubicBezTo>
                  <a:cubicBezTo>
                    <a:pt x="1" y="3310"/>
                    <a:pt x="708" y="4679"/>
                    <a:pt x="1918" y="4999"/>
                  </a:cubicBezTo>
                  <a:cubicBezTo>
                    <a:pt x="2087" y="5044"/>
                    <a:pt x="2258" y="5066"/>
                    <a:pt x="2427" y="5066"/>
                  </a:cubicBezTo>
                  <a:cubicBezTo>
                    <a:pt x="3438" y="5066"/>
                    <a:pt x="4383" y="4278"/>
                    <a:pt x="4657" y="3104"/>
                  </a:cubicBezTo>
                  <a:cubicBezTo>
                    <a:pt x="4954" y="1757"/>
                    <a:pt x="4246" y="388"/>
                    <a:pt x="3036" y="68"/>
                  </a:cubicBezTo>
                  <a:cubicBezTo>
                    <a:pt x="2866" y="23"/>
                    <a:pt x="2696" y="1"/>
                    <a:pt x="25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5020;p56">
              <a:extLst>
                <a:ext uri="{FF2B5EF4-FFF2-40B4-BE49-F238E27FC236}">
                  <a16:creationId xmlns:a16="http://schemas.microsoft.com/office/drawing/2014/main" xmlns="" id="{684CD5E3-4C1E-E5AA-D102-854EB363B3EA}"/>
                </a:ext>
              </a:extLst>
            </p:cNvPr>
            <p:cNvSpPr/>
            <p:nvPr/>
          </p:nvSpPr>
          <p:spPr>
            <a:xfrm>
              <a:off x="4244525" y="1916050"/>
              <a:ext cx="222575" cy="209850"/>
            </a:xfrm>
            <a:custGeom>
              <a:avLst/>
              <a:gdLst/>
              <a:ahLst/>
              <a:cxnLst/>
              <a:rect l="l" t="t" r="r" b="b"/>
              <a:pathLst>
                <a:path w="8903" h="8394" extrusionOk="0">
                  <a:moveTo>
                    <a:pt x="3950" y="1"/>
                  </a:moveTo>
                  <a:cubicBezTo>
                    <a:pt x="3605" y="1"/>
                    <a:pt x="3263" y="34"/>
                    <a:pt x="2945" y="99"/>
                  </a:cubicBezTo>
                  <a:cubicBezTo>
                    <a:pt x="2603" y="168"/>
                    <a:pt x="2260" y="304"/>
                    <a:pt x="1963" y="533"/>
                  </a:cubicBezTo>
                  <a:cubicBezTo>
                    <a:pt x="1758" y="692"/>
                    <a:pt x="1735" y="738"/>
                    <a:pt x="1690" y="1012"/>
                  </a:cubicBezTo>
                  <a:cubicBezTo>
                    <a:pt x="1644" y="1332"/>
                    <a:pt x="1553" y="1606"/>
                    <a:pt x="1621" y="1925"/>
                  </a:cubicBezTo>
                  <a:cubicBezTo>
                    <a:pt x="1484" y="1697"/>
                    <a:pt x="1324" y="1560"/>
                    <a:pt x="1256" y="1286"/>
                  </a:cubicBezTo>
                  <a:cubicBezTo>
                    <a:pt x="959" y="1514"/>
                    <a:pt x="845" y="2039"/>
                    <a:pt x="708" y="2382"/>
                  </a:cubicBezTo>
                  <a:cubicBezTo>
                    <a:pt x="0" y="4322"/>
                    <a:pt x="959" y="6924"/>
                    <a:pt x="3196" y="7928"/>
                  </a:cubicBezTo>
                  <a:cubicBezTo>
                    <a:pt x="3887" y="8232"/>
                    <a:pt x="4602" y="8394"/>
                    <a:pt x="5277" y="8394"/>
                  </a:cubicBezTo>
                  <a:cubicBezTo>
                    <a:pt x="6632" y="8394"/>
                    <a:pt x="7821" y="7740"/>
                    <a:pt x="8309" y="6262"/>
                  </a:cubicBezTo>
                  <a:cubicBezTo>
                    <a:pt x="8902" y="4459"/>
                    <a:pt x="8377" y="1514"/>
                    <a:pt x="5707" y="327"/>
                  </a:cubicBezTo>
                  <a:cubicBezTo>
                    <a:pt x="5194" y="107"/>
                    <a:pt x="4568" y="1"/>
                    <a:pt x="395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5021;p56">
              <a:extLst>
                <a:ext uri="{FF2B5EF4-FFF2-40B4-BE49-F238E27FC236}">
                  <a16:creationId xmlns:a16="http://schemas.microsoft.com/office/drawing/2014/main" xmlns="" id="{FD50905B-6F3E-54F8-A970-C67750C995D6}"/>
                </a:ext>
              </a:extLst>
            </p:cNvPr>
            <p:cNvSpPr/>
            <p:nvPr/>
          </p:nvSpPr>
          <p:spPr>
            <a:xfrm>
              <a:off x="4255375" y="1939000"/>
              <a:ext cx="205450" cy="190975"/>
            </a:xfrm>
            <a:custGeom>
              <a:avLst/>
              <a:gdLst/>
              <a:ahLst/>
              <a:cxnLst/>
              <a:rect l="l" t="t" r="r" b="b"/>
              <a:pathLst>
                <a:path w="8218" h="7639" extrusionOk="0">
                  <a:moveTo>
                    <a:pt x="4087" y="1"/>
                  </a:moveTo>
                  <a:cubicBezTo>
                    <a:pt x="2422" y="1"/>
                    <a:pt x="906" y="1214"/>
                    <a:pt x="479" y="3039"/>
                  </a:cubicBezTo>
                  <a:cubicBezTo>
                    <a:pt x="0" y="5161"/>
                    <a:pt x="1256" y="6873"/>
                    <a:pt x="3241" y="7398"/>
                  </a:cubicBezTo>
                  <a:cubicBezTo>
                    <a:pt x="3763" y="7541"/>
                    <a:pt x="4272" y="7639"/>
                    <a:pt x="4771" y="7639"/>
                  </a:cubicBezTo>
                  <a:cubicBezTo>
                    <a:pt x="5384" y="7639"/>
                    <a:pt x="5982" y="7492"/>
                    <a:pt x="6574" y="7101"/>
                  </a:cubicBezTo>
                  <a:cubicBezTo>
                    <a:pt x="7510" y="6485"/>
                    <a:pt x="8217" y="5412"/>
                    <a:pt x="7989" y="4134"/>
                  </a:cubicBezTo>
                  <a:cubicBezTo>
                    <a:pt x="7692" y="2422"/>
                    <a:pt x="6551" y="551"/>
                    <a:pt x="4976" y="117"/>
                  </a:cubicBezTo>
                  <a:cubicBezTo>
                    <a:pt x="4679" y="38"/>
                    <a:pt x="4381" y="1"/>
                    <a:pt x="40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5022;p56">
              <a:extLst>
                <a:ext uri="{FF2B5EF4-FFF2-40B4-BE49-F238E27FC236}">
                  <a16:creationId xmlns:a16="http://schemas.microsoft.com/office/drawing/2014/main" xmlns="" id="{09BC97A7-67E3-A1B8-3AC0-0F06172086E8}"/>
                </a:ext>
              </a:extLst>
            </p:cNvPr>
            <p:cNvSpPr/>
            <p:nvPr/>
          </p:nvSpPr>
          <p:spPr>
            <a:xfrm>
              <a:off x="4297600" y="1949350"/>
              <a:ext cx="154100" cy="158525"/>
            </a:xfrm>
            <a:custGeom>
              <a:avLst/>
              <a:gdLst/>
              <a:ahLst/>
              <a:cxnLst/>
              <a:rect l="l" t="t" r="r" b="b"/>
              <a:pathLst>
                <a:path w="6164" h="6341" extrusionOk="0">
                  <a:moveTo>
                    <a:pt x="3008" y="0"/>
                  </a:moveTo>
                  <a:cubicBezTo>
                    <a:pt x="1534" y="0"/>
                    <a:pt x="287" y="1197"/>
                    <a:pt x="160" y="2807"/>
                  </a:cubicBezTo>
                  <a:cubicBezTo>
                    <a:pt x="0" y="4542"/>
                    <a:pt x="1187" y="6117"/>
                    <a:pt x="2808" y="6322"/>
                  </a:cubicBezTo>
                  <a:cubicBezTo>
                    <a:pt x="2915" y="6334"/>
                    <a:pt x="3020" y="6340"/>
                    <a:pt x="3125" y="6340"/>
                  </a:cubicBezTo>
                  <a:cubicBezTo>
                    <a:pt x="4612" y="6340"/>
                    <a:pt x="5875" y="5156"/>
                    <a:pt x="6003" y="3515"/>
                  </a:cubicBezTo>
                  <a:cubicBezTo>
                    <a:pt x="6163" y="1780"/>
                    <a:pt x="4976" y="205"/>
                    <a:pt x="3356" y="22"/>
                  </a:cubicBezTo>
                  <a:cubicBezTo>
                    <a:pt x="3239" y="8"/>
                    <a:pt x="3123" y="0"/>
                    <a:pt x="30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5023;p56">
              <a:extLst>
                <a:ext uri="{FF2B5EF4-FFF2-40B4-BE49-F238E27FC236}">
                  <a16:creationId xmlns:a16="http://schemas.microsoft.com/office/drawing/2014/main" xmlns="" id="{A3E4FC66-1F7F-7AA8-32DC-8CAFBC6EABB3}"/>
                </a:ext>
              </a:extLst>
            </p:cNvPr>
            <p:cNvSpPr/>
            <p:nvPr/>
          </p:nvSpPr>
          <p:spPr>
            <a:xfrm>
              <a:off x="4338100" y="1978125"/>
              <a:ext cx="86200" cy="89075"/>
            </a:xfrm>
            <a:custGeom>
              <a:avLst/>
              <a:gdLst/>
              <a:ahLst/>
              <a:cxnLst/>
              <a:rect l="l" t="t" r="r" b="b"/>
              <a:pathLst>
                <a:path w="3448" h="3563" extrusionOk="0">
                  <a:moveTo>
                    <a:pt x="1680" y="1"/>
                  </a:moveTo>
                  <a:cubicBezTo>
                    <a:pt x="849" y="1"/>
                    <a:pt x="154" y="676"/>
                    <a:pt x="69" y="1588"/>
                  </a:cubicBezTo>
                  <a:cubicBezTo>
                    <a:pt x="1" y="2569"/>
                    <a:pt x="663" y="3459"/>
                    <a:pt x="1576" y="3551"/>
                  </a:cubicBezTo>
                  <a:cubicBezTo>
                    <a:pt x="1641" y="3559"/>
                    <a:pt x="1705" y="3563"/>
                    <a:pt x="1769" y="3563"/>
                  </a:cubicBezTo>
                  <a:cubicBezTo>
                    <a:pt x="2599" y="3563"/>
                    <a:pt x="3294" y="2889"/>
                    <a:pt x="3379" y="1998"/>
                  </a:cubicBezTo>
                  <a:cubicBezTo>
                    <a:pt x="3447" y="1017"/>
                    <a:pt x="2786" y="127"/>
                    <a:pt x="1873" y="13"/>
                  </a:cubicBezTo>
                  <a:cubicBezTo>
                    <a:pt x="1808" y="5"/>
                    <a:pt x="1743" y="1"/>
                    <a:pt x="168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5024;p56">
              <a:extLst>
                <a:ext uri="{FF2B5EF4-FFF2-40B4-BE49-F238E27FC236}">
                  <a16:creationId xmlns:a16="http://schemas.microsoft.com/office/drawing/2014/main" xmlns="" id="{EC768364-DE49-6FA0-AD86-D12DCD79777E}"/>
                </a:ext>
              </a:extLst>
            </p:cNvPr>
            <p:cNvSpPr/>
            <p:nvPr/>
          </p:nvSpPr>
          <p:spPr>
            <a:xfrm>
              <a:off x="4297600" y="1968725"/>
              <a:ext cx="143250" cy="139125"/>
            </a:xfrm>
            <a:custGeom>
              <a:avLst/>
              <a:gdLst/>
              <a:ahLst/>
              <a:cxnLst/>
              <a:rect l="l" t="t" r="r" b="b"/>
              <a:pathLst>
                <a:path w="5730" h="5565" extrusionOk="0">
                  <a:moveTo>
                    <a:pt x="1119" y="1"/>
                  </a:moveTo>
                  <a:lnTo>
                    <a:pt x="1119" y="1"/>
                  </a:lnTo>
                  <a:cubicBezTo>
                    <a:pt x="594" y="503"/>
                    <a:pt x="228" y="1210"/>
                    <a:pt x="160" y="2032"/>
                  </a:cubicBezTo>
                  <a:cubicBezTo>
                    <a:pt x="0" y="3767"/>
                    <a:pt x="1187" y="5342"/>
                    <a:pt x="2808" y="5547"/>
                  </a:cubicBezTo>
                  <a:cubicBezTo>
                    <a:pt x="2912" y="5559"/>
                    <a:pt x="3015" y="5564"/>
                    <a:pt x="3117" y="5564"/>
                  </a:cubicBezTo>
                  <a:cubicBezTo>
                    <a:pt x="4248" y="5564"/>
                    <a:pt x="5248" y="4882"/>
                    <a:pt x="5729" y="3835"/>
                  </a:cubicBezTo>
                  <a:lnTo>
                    <a:pt x="5729" y="3835"/>
                  </a:lnTo>
                  <a:cubicBezTo>
                    <a:pt x="5207" y="4338"/>
                    <a:pt x="4525" y="4628"/>
                    <a:pt x="3778" y="4628"/>
                  </a:cubicBezTo>
                  <a:cubicBezTo>
                    <a:pt x="3676" y="4628"/>
                    <a:pt x="3574" y="4622"/>
                    <a:pt x="3470" y="4611"/>
                  </a:cubicBezTo>
                  <a:cubicBezTo>
                    <a:pt x="1849" y="4406"/>
                    <a:pt x="662" y="2831"/>
                    <a:pt x="822" y="1096"/>
                  </a:cubicBezTo>
                  <a:cubicBezTo>
                    <a:pt x="868" y="708"/>
                    <a:pt x="959" y="343"/>
                    <a:pt x="111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5025;p56">
              <a:extLst>
                <a:ext uri="{FF2B5EF4-FFF2-40B4-BE49-F238E27FC236}">
                  <a16:creationId xmlns:a16="http://schemas.microsoft.com/office/drawing/2014/main" xmlns="" id="{F5AF9175-9B60-C303-1E78-B9CD9915D6CC}"/>
                </a:ext>
              </a:extLst>
            </p:cNvPr>
            <p:cNvSpPr/>
            <p:nvPr/>
          </p:nvSpPr>
          <p:spPr>
            <a:xfrm>
              <a:off x="4293894" y="1986687"/>
              <a:ext cx="46236" cy="47426"/>
            </a:xfrm>
            <a:custGeom>
              <a:avLst/>
              <a:gdLst/>
              <a:ahLst/>
              <a:cxnLst/>
              <a:rect l="l" t="t" r="r" b="b"/>
              <a:pathLst>
                <a:path w="2603" h="2670" extrusionOk="0">
                  <a:moveTo>
                    <a:pt x="1261" y="1"/>
                  </a:moveTo>
                  <a:cubicBezTo>
                    <a:pt x="640" y="1"/>
                    <a:pt x="109" y="500"/>
                    <a:pt x="46" y="1175"/>
                  </a:cubicBezTo>
                  <a:cubicBezTo>
                    <a:pt x="0" y="1906"/>
                    <a:pt x="502" y="2590"/>
                    <a:pt x="1187" y="2659"/>
                  </a:cubicBezTo>
                  <a:cubicBezTo>
                    <a:pt x="1239" y="2666"/>
                    <a:pt x="1291" y="2669"/>
                    <a:pt x="1341" y="2669"/>
                  </a:cubicBezTo>
                  <a:cubicBezTo>
                    <a:pt x="1959" y="2669"/>
                    <a:pt x="2471" y="2168"/>
                    <a:pt x="2534" y="1472"/>
                  </a:cubicBezTo>
                  <a:cubicBezTo>
                    <a:pt x="2602" y="741"/>
                    <a:pt x="2100" y="80"/>
                    <a:pt x="1415" y="11"/>
                  </a:cubicBezTo>
                  <a:cubicBezTo>
                    <a:pt x="1363" y="4"/>
                    <a:pt x="1312" y="1"/>
                    <a:pt x="1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5026;p56">
              <a:extLst>
                <a:ext uri="{FF2B5EF4-FFF2-40B4-BE49-F238E27FC236}">
                  <a16:creationId xmlns:a16="http://schemas.microsoft.com/office/drawing/2014/main" xmlns="" id="{2336BB81-7F9F-F0CA-9D65-CD66180ACC09}"/>
                </a:ext>
              </a:extLst>
            </p:cNvPr>
            <p:cNvSpPr/>
            <p:nvPr/>
          </p:nvSpPr>
          <p:spPr>
            <a:xfrm>
              <a:off x="4697025" y="1956100"/>
              <a:ext cx="176925" cy="104525"/>
            </a:xfrm>
            <a:custGeom>
              <a:avLst/>
              <a:gdLst/>
              <a:ahLst/>
              <a:cxnLst/>
              <a:rect l="l" t="t" r="r" b="b"/>
              <a:pathLst>
                <a:path w="7077" h="4181" extrusionOk="0">
                  <a:moveTo>
                    <a:pt x="2045" y="1"/>
                  </a:moveTo>
                  <a:cubicBezTo>
                    <a:pt x="1521" y="1"/>
                    <a:pt x="995" y="109"/>
                    <a:pt x="640" y="255"/>
                  </a:cubicBezTo>
                  <a:cubicBezTo>
                    <a:pt x="435" y="323"/>
                    <a:pt x="275" y="437"/>
                    <a:pt x="161" y="483"/>
                  </a:cubicBezTo>
                  <a:cubicBezTo>
                    <a:pt x="47" y="551"/>
                    <a:pt x="1" y="574"/>
                    <a:pt x="1" y="597"/>
                  </a:cubicBezTo>
                  <a:cubicBezTo>
                    <a:pt x="1" y="597"/>
                    <a:pt x="252" y="483"/>
                    <a:pt x="663" y="346"/>
                  </a:cubicBezTo>
                  <a:cubicBezTo>
                    <a:pt x="1022" y="226"/>
                    <a:pt x="1485" y="159"/>
                    <a:pt x="1976" y="159"/>
                  </a:cubicBezTo>
                  <a:cubicBezTo>
                    <a:pt x="2048" y="159"/>
                    <a:pt x="2120" y="160"/>
                    <a:pt x="2192" y="163"/>
                  </a:cubicBezTo>
                  <a:cubicBezTo>
                    <a:pt x="2740" y="209"/>
                    <a:pt x="3288" y="323"/>
                    <a:pt x="3676" y="506"/>
                  </a:cubicBezTo>
                  <a:cubicBezTo>
                    <a:pt x="3881" y="574"/>
                    <a:pt x="4041" y="643"/>
                    <a:pt x="4155" y="688"/>
                  </a:cubicBezTo>
                  <a:cubicBezTo>
                    <a:pt x="4269" y="757"/>
                    <a:pt x="4315" y="780"/>
                    <a:pt x="4315" y="780"/>
                  </a:cubicBezTo>
                  <a:cubicBezTo>
                    <a:pt x="4315" y="780"/>
                    <a:pt x="4383" y="802"/>
                    <a:pt x="4498" y="871"/>
                  </a:cubicBezTo>
                  <a:cubicBezTo>
                    <a:pt x="4589" y="939"/>
                    <a:pt x="4749" y="1008"/>
                    <a:pt x="4931" y="1122"/>
                  </a:cubicBezTo>
                  <a:cubicBezTo>
                    <a:pt x="5274" y="1373"/>
                    <a:pt x="5730" y="1693"/>
                    <a:pt x="6095" y="2149"/>
                  </a:cubicBezTo>
                  <a:cubicBezTo>
                    <a:pt x="6461" y="2583"/>
                    <a:pt x="6757" y="3085"/>
                    <a:pt x="6894" y="3496"/>
                  </a:cubicBezTo>
                  <a:cubicBezTo>
                    <a:pt x="6963" y="3701"/>
                    <a:pt x="6985" y="3861"/>
                    <a:pt x="7031" y="3998"/>
                  </a:cubicBezTo>
                  <a:cubicBezTo>
                    <a:pt x="7054" y="4112"/>
                    <a:pt x="7077" y="4181"/>
                    <a:pt x="7077" y="4181"/>
                  </a:cubicBezTo>
                  <a:cubicBezTo>
                    <a:pt x="7077" y="4181"/>
                    <a:pt x="7077" y="4112"/>
                    <a:pt x="7077" y="3998"/>
                  </a:cubicBezTo>
                  <a:cubicBezTo>
                    <a:pt x="7054" y="3861"/>
                    <a:pt x="7054" y="3678"/>
                    <a:pt x="6963" y="3473"/>
                  </a:cubicBezTo>
                  <a:cubicBezTo>
                    <a:pt x="6871" y="3039"/>
                    <a:pt x="6575" y="2514"/>
                    <a:pt x="6209" y="2035"/>
                  </a:cubicBezTo>
                  <a:cubicBezTo>
                    <a:pt x="5867" y="1578"/>
                    <a:pt x="5388" y="1213"/>
                    <a:pt x="5045" y="939"/>
                  </a:cubicBezTo>
                  <a:cubicBezTo>
                    <a:pt x="4863" y="825"/>
                    <a:pt x="4703" y="734"/>
                    <a:pt x="4589" y="665"/>
                  </a:cubicBezTo>
                  <a:cubicBezTo>
                    <a:pt x="4498" y="597"/>
                    <a:pt x="4429" y="574"/>
                    <a:pt x="4429" y="574"/>
                  </a:cubicBezTo>
                  <a:cubicBezTo>
                    <a:pt x="4429" y="574"/>
                    <a:pt x="4361" y="551"/>
                    <a:pt x="4246" y="483"/>
                  </a:cubicBezTo>
                  <a:cubicBezTo>
                    <a:pt x="4132" y="437"/>
                    <a:pt x="3950" y="369"/>
                    <a:pt x="3744" y="300"/>
                  </a:cubicBezTo>
                  <a:cubicBezTo>
                    <a:pt x="3333" y="140"/>
                    <a:pt x="2763" y="26"/>
                    <a:pt x="2192" y="4"/>
                  </a:cubicBezTo>
                  <a:cubicBezTo>
                    <a:pt x="2143" y="2"/>
                    <a:pt x="2094" y="1"/>
                    <a:pt x="204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5027;p56">
              <a:extLst>
                <a:ext uri="{FF2B5EF4-FFF2-40B4-BE49-F238E27FC236}">
                  <a16:creationId xmlns:a16="http://schemas.microsoft.com/office/drawing/2014/main" xmlns="" id="{3454B661-D6E4-9C97-770E-BAD8202CCC00}"/>
                </a:ext>
              </a:extLst>
            </p:cNvPr>
            <p:cNvSpPr/>
            <p:nvPr/>
          </p:nvSpPr>
          <p:spPr>
            <a:xfrm>
              <a:off x="4639400" y="1973425"/>
              <a:ext cx="249400" cy="210600"/>
            </a:xfrm>
            <a:custGeom>
              <a:avLst/>
              <a:gdLst/>
              <a:ahLst/>
              <a:cxnLst/>
              <a:rect l="l" t="t" r="r" b="b"/>
              <a:pathLst>
                <a:path w="9976" h="8424" extrusionOk="0">
                  <a:moveTo>
                    <a:pt x="5221" y="1"/>
                  </a:moveTo>
                  <a:cubicBezTo>
                    <a:pt x="5011" y="1"/>
                    <a:pt x="4806" y="14"/>
                    <a:pt x="4611" y="41"/>
                  </a:cubicBezTo>
                  <a:cubicBezTo>
                    <a:pt x="1347" y="497"/>
                    <a:pt x="1" y="3328"/>
                    <a:pt x="206" y="5314"/>
                  </a:cubicBezTo>
                  <a:cubicBezTo>
                    <a:pt x="423" y="7406"/>
                    <a:pt x="2297" y="8423"/>
                    <a:pt x="4454" y="8423"/>
                  </a:cubicBezTo>
                  <a:cubicBezTo>
                    <a:pt x="4790" y="8423"/>
                    <a:pt x="5134" y="8399"/>
                    <a:pt x="5479" y="8349"/>
                  </a:cubicBezTo>
                  <a:cubicBezTo>
                    <a:pt x="8241" y="7961"/>
                    <a:pt x="9975" y="5587"/>
                    <a:pt x="9679" y="3465"/>
                  </a:cubicBezTo>
                  <a:cubicBezTo>
                    <a:pt x="9610" y="3077"/>
                    <a:pt x="9633" y="2506"/>
                    <a:pt x="9359" y="2186"/>
                  </a:cubicBezTo>
                  <a:cubicBezTo>
                    <a:pt x="9199" y="2460"/>
                    <a:pt x="8994" y="2552"/>
                    <a:pt x="8766" y="2734"/>
                  </a:cubicBezTo>
                  <a:cubicBezTo>
                    <a:pt x="8925" y="2438"/>
                    <a:pt x="8902" y="2118"/>
                    <a:pt x="8925" y="1821"/>
                  </a:cubicBezTo>
                  <a:cubicBezTo>
                    <a:pt x="8948" y="1525"/>
                    <a:pt x="8948" y="1456"/>
                    <a:pt x="8743" y="1228"/>
                  </a:cubicBezTo>
                  <a:cubicBezTo>
                    <a:pt x="8469" y="931"/>
                    <a:pt x="8126" y="703"/>
                    <a:pt x="7761" y="520"/>
                  </a:cubicBezTo>
                  <a:cubicBezTo>
                    <a:pt x="7011" y="209"/>
                    <a:pt x="6071" y="1"/>
                    <a:pt x="5221"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5028;p56">
              <a:extLst>
                <a:ext uri="{FF2B5EF4-FFF2-40B4-BE49-F238E27FC236}">
                  <a16:creationId xmlns:a16="http://schemas.microsoft.com/office/drawing/2014/main" xmlns="" id="{524DAAEB-168C-4D74-8AF6-968DA9F3CDE8}"/>
                </a:ext>
              </a:extLst>
            </p:cNvPr>
            <p:cNvSpPr/>
            <p:nvPr/>
          </p:nvSpPr>
          <p:spPr>
            <a:xfrm>
              <a:off x="4634275" y="1993825"/>
              <a:ext cx="231125" cy="195200"/>
            </a:xfrm>
            <a:custGeom>
              <a:avLst/>
              <a:gdLst/>
              <a:ahLst/>
              <a:cxnLst/>
              <a:rect l="l" t="t" r="r" b="b"/>
              <a:pathLst>
                <a:path w="9245" h="7808" extrusionOk="0">
                  <a:moveTo>
                    <a:pt x="4976" y="1"/>
                  </a:moveTo>
                  <a:cubicBezTo>
                    <a:pt x="3104" y="1"/>
                    <a:pt x="1370" y="1599"/>
                    <a:pt x="571" y="3242"/>
                  </a:cubicBezTo>
                  <a:cubicBezTo>
                    <a:pt x="0" y="4452"/>
                    <a:pt x="525" y="5730"/>
                    <a:pt x="1415" y="6597"/>
                  </a:cubicBezTo>
                  <a:cubicBezTo>
                    <a:pt x="2442" y="7602"/>
                    <a:pt x="3675" y="7807"/>
                    <a:pt x="5067" y="7807"/>
                  </a:cubicBezTo>
                  <a:cubicBezTo>
                    <a:pt x="7418" y="7807"/>
                    <a:pt x="9244" y="6438"/>
                    <a:pt x="9244" y="4155"/>
                  </a:cubicBezTo>
                  <a:cubicBezTo>
                    <a:pt x="9244" y="1873"/>
                    <a:pt x="7327" y="1"/>
                    <a:pt x="49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5029;p56">
              <a:extLst>
                <a:ext uri="{FF2B5EF4-FFF2-40B4-BE49-F238E27FC236}">
                  <a16:creationId xmlns:a16="http://schemas.microsoft.com/office/drawing/2014/main" xmlns="" id="{621E4FF2-9457-F033-D3BA-C802B63760EE}"/>
                </a:ext>
              </a:extLst>
            </p:cNvPr>
            <p:cNvSpPr/>
            <p:nvPr/>
          </p:nvSpPr>
          <p:spPr>
            <a:xfrm>
              <a:off x="4692475" y="1998450"/>
              <a:ext cx="169500" cy="164850"/>
            </a:xfrm>
            <a:custGeom>
              <a:avLst/>
              <a:gdLst/>
              <a:ahLst/>
              <a:cxnLst/>
              <a:rect l="l" t="t" r="r" b="b"/>
              <a:pathLst>
                <a:path w="6780" h="6594" extrusionOk="0">
                  <a:moveTo>
                    <a:pt x="3329" y="0"/>
                  </a:moveTo>
                  <a:cubicBezTo>
                    <a:pt x="1705" y="0"/>
                    <a:pt x="330" y="1243"/>
                    <a:pt x="160" y="2920"/>
                  </a:cubicBezTo>
                  <a:cubicBezTo>
                    <a:pt x="0" y="4746"/>
                    <a:pt x="1301" y="6367"/>
                    <a:pt x="3082" y="6572"/>
                  </a:cubicBezTo>
                  <a:cubicBezTo>
                    <a:pt x="3206" y="6587"/>
                    <a:pt x="3329" y="6594"/>
                    <a:pt x="3451" y="6594"/>
                  </a:cubicBezTo>
                  <a:cubicBezTo>
                    <a:pt x="5075" y="6594"/>
                    <a:pt x="6450" y="5351"/>
                    <a:pt x="6620" y="3673"/>
                  </a:cubicBezTo>
                  <a:cubicBezTo>
                    <a:pt x="6779" y="1870"/>
                    <a:pt x="5478" y="227"/>
                    <a:pt x="3698" y="21"/>
                  </a:cubicBezTo>
                  <a:cubicBezTo>
                    <a:pt x="3574" y="7"/>
                    <a:pt x="3450" y="0"/>
                    <a:pt x="332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5030;p56">
              <a:extLst>
                <a:ext uri="{FF2B5EF4-FFF2-40B4-BE49-F238E27FC236}">
                  <a16:creationId xmlns:a16="http://schemas.microsoft.com/office/drawing/2014/main" xmlns="" id="{C4814C23-1069-29AF-60CD-82F9F811295B}"/>
                </a:ext>
              </a:extLst>
            </p:cNvPr>
            <p:cNvSpPr/>
            <p:nvPr/>
          </p:nvSpPr>
          <p:spPr>
            <a:xfrm>
              <a:off x="4736975" y="2028925"/>
              <a:ext cx="94750" cy="92475"/>
            </a:xfrm>
            <a:custGeom>
              <a:avLst/>
              <a:gdLst/>
              <a:ahLst/>
              <a:cxnLst/>
              <a:rect l="l" t="t" r="r" b="b"/>
              <a:pathLst>
                <a:path w="3790" h="3699" extrusionOk="0">
                  <a:moveTo>
                    <a:pt x="1871" y="0"/>
                  </a:moveTo>
                  <a:cubicBezTo>
                    <a:pt x="954" y="0"/>
                    <a:pt x="177" y="698"/>
                    <a:pt x="92" y="1633"/>
                  </a:cubicBezTo>
                  <a:cubicBezTo>
                    <a:pt x="1" y="2660"/>
                    <a:pt x="731" y="3573"/>
                    <a:pt x="1735" y="3687"/>
                  </a:cubicBezTo>
                  <a:cubicBezTo>
                    <a:pt x="1803" y="3695"/>
                    <a:pt x="1871" y="3699"/>
                    <a:pt x="1937" y="3699"/>
                  </a:cubicBezTo>
                  <a:cubicBezTo>
                    <a:pt x="2836" y="3699"/>
                    <a:pt x="3613" y="3000"/>
                    <a:pt x="3698" y="2044"/>
                  </a:cubicBezTo>
                  <a:cubicBezTo>
                    <a:pt x="3790" y="1039"/>
                    <a:pt x="3059" y="126"/>
                    <a:pt x="2078" y="12"/>
                  </a:cubicBezTo>
                  <a:cubicBezTo>
                    <a:pt x="2008" y="4"/>
                    <a:pt x="1939" y="0"/>
                    <a:pt x="187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5031;p56">
              <a:extLst>
                <a:ext uri="{FF2B5EF4-FFF2-40B4-BE49-F238E27FC236}">
                  <a16:creationId xmlns:a16="http://schemas.microsoft.com/office/drawing/2014/main" xmlns="" id="{F5DA08E4-0B27-4DB8-50D4-DAB80A9AE8F4}"/>
                </a:ext>
              </a:extLst>
            </p:cNvPr>
            <p:cNvSpPr/>
            <p:nvPr/>
          </p:nvSpPr>
          <p:spPr>
            <a:xfrm>
              <a:off x="4692475" y="2018950"/>
              <a:ext cx="156950" cy="144350"/>
            </a:xfrm>
            <a:custGeom>
              <a:avLst/>
              <a:gdLst/>
              <a:ahLst/>
              <a:cxnLst/>
              <a:rect l="l" t="t" r="r" b="b"/>
              <a:pathLst>
                <a:path w="6278" h="5774" extrusionOk="0">
                  <a:moveTo>
                    <a:pt x="1233" y="0"/>
                  </a:moveTo>
                  <a:lnTo>
                    <a:pt x="1233" y="0"/>
                  </a:lnTo>
                  <a:cubicBezTo>
                    <a:pt x="639" y="525"/>
                    <a:pt x="251" y="1256"/>
                    <a:pt x="160" y="2100"/>
                  </a:cubicBezTo>
                  <a:cubicBezTo>
                    <a:pt x="0" y="3926"/>
                    <a:pt x="1301" y="5547"/>
                    <a:pt x="3082" y="5752"/>
                  </a:cubicBezTo>
                  <a:cubicBezTo>
                    <a:pt x="3205" y="5767"/>
                    <a:pt x="3327" y="5774"/>
                    <a:pt x="3447" y="5774"/>
                  </a:cubicBezTo>
                  <a:cubicBezTo>
                    <a:pt x="4671" y="5774"/>
                    <a:pt x="5758" y="5054"/>
                    <a:pt x="6277" y="3995"/>
                  </a:cubicBezTo>
                  <a:lnTo>
                    <a:pt x="6277" y="3995"/>
                  </a:lnTo>
                  <a:cubicBezTo>
                    <a:pt x="5725" y="4488"/>
                    <a:pt x="5002" y="4794"/>
                    <a:pt x="4196" y="4794"/>
                  </a:cubicBezTo>
                  <a:cubicBezTo>
                    <a:pt x="4070" y="4794"/>
                    <a:pt x="3942" y="4786"/>
                    <a:pt x="3812" y="4771"/>
                  </a:cubicBezTo>
                  <a:cubicBezTo>
                    <a:pt x="2055" y="4565"/>
                    <a:pt x="731" y="2945"/>
                    <a:pt x="913" y="1142"/>
                  </a:cubicBezTo>
                  <a:cubicBezTo>
                    <a:pt x="936" y="731"/>
                    <a:pt x="1050" y="343"/>
                    <a:pt x="123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5032;p56">
              <a:extLst>
                <a:ext uri="{FF2B5EF4-FFF2-40B4-BE49-F238E27FC236}">
                  <a16:creationId xmlns:a16="http://schemas.microsoft.com/office/drawing/2014/main" xmlns="" id="{29F81D50-5BDD-AE62-A906-2F22BD299129}"/>
                </a:ext>
              </a:extLst>
            </p:cNvPr>
            <p:cNvSpPr/>
            <p:nvPr/>
          </p:nvSpPr>
          <p:spPr>
            <a:xfrm>
              <a:off x="4693034" y="2042162"/>
              <a:ext cx="41098" cy="39741"/>
            </a:xfrm>
            <a:custGeom>
              <a:avLst/>
              <a:gdLst/>
              <a:ahLst/>
              <a:cxnLst/>
              <a:rect l="l" t="t" r="r" b="b"/>
              <a:pathLst>
                <a:path w="2877" h="2783" extrusionOk="0">
                  <a:moveTo>
                    <a:pt x="1412" y="1"/>
                  </a:moveTo>
                  <a:cubicBezTo>
                    <a:pt x="726" y="1"/>
                    <a:pt x="133" y="524"/>
                    <a:pt x="69" y="1243"/>
                  </a:cubicBezTo>
                  <a:cubicBezTo>
                    <a:pt x="1" y="1996"/>
                    <a:pt x="572" y="2681"/>
                    <a:pt x="1302" y="2773"/>
                  </a:cubicBezTo>
                  <a:cubicBezTo>
                    <a:pt x="1357" y="2779"/>
                    <a:pt x="1412" y="2782"/>
                    <a:pt x="1466" y="2782"/>
                  </a:cubicBezTo>
                  <a:cubicBezTo>
                    <a:pt x="2152" y="2782"/>
                    <a:pt x="2745" y="2259"/>
                    <a:pt x="2808" y="1540"/>
                  </a:cubicBezTo>
                  <a:cubicBezTo>
                    <a:pt x="2877" y="787"/>
                    <a:pt x="2329" y="102"/>
                    <a:pt x="1576" y="11"/>
                  </a:cubicBezTo>
                  <a:cubicBezTo>
                    <a:pt x="1521" y="4"/>
                    <a:pt x="1466" y="1"/>
                    <a:pt x="14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5033;p56">
              <a:extLst>
                <a:ext uri="{FF2B5EF4-FFF2-40B4-BE49-F238E27FC236}">
                  <a16:creationId xmlns:a16="http://schemas.microsoft.com/office/drawing/2014/main" xmlns="" id="{E5CBA7CD-8E8A-EA03-9F17-88A5D0BF62B0}"/>
                </a:ext>
              </a:extLst>
            </p:cNvPr>
            <p:cNvSpPr/>
            <p:nvPr/>
          </p:nvSpPr>
          <p:spPr>
            <a:xfrm>
              <a:off x="4283325" y="1482450"/>
              <a:ext cx="1035725" cy="948525"/>
            </a:xfrm>
            <a:custGeom>
              <a:avLst/>
              <a:gdLst/>
              <a:ahLst/>
              <a:cxnLst/>
              <a:rect l="l" t="t" r="r" b="b"/>
              <a:pathLst>
                <a:path w="41429" h="37941" extrusionOk="0">
                  <a:moveTo>
                    <a:pt x="17178" y="1"/>
                  </a:moveTo>
                  <a:cubicBezTo>
                    <a:pt x="14818" y="1"/>
                    <a:pt x="12118" y="365"/>
                    <a:pt x="9131" y="1351"/>
                  </a:cubicBezTo>
                  <a:cubicBezTo>
                    <a:pt x="2899" y="3406"/>
                    <a:pt x="868" y="7788"/>
                    <a:pt x="1" y="12285"/>
                  </a:cubicBezTo>
                  <a:cubicBezTo>
                    <a:pt x="2169" y="12558"/>
                    <a:pt x="4315" y="12741"/>
                    <a:pt x="4315" y="12741"/>
                  </a:cubicBezTo>
                  <a:lnTo>
                    <a:pt x="6460" y="8473"/>
                  </a:lnTo>
                  <a:lnTo>
                    <a:pt x="6072" y="12924"/>
                  </a:lnTo>
                  <a:lnTo>
                    <a:pt x="21479" y="16233"/>
                  </a:lnTo>
                  <a:lnTo>
                    <a:pt x="22757" y="12262"/>
                  </a:lnTo>
                  <a:lnTo>
                    <a:pt x="22552" y="16233"/>
                  </a:lnTo>
                  <a:lnTo>
                    <a:pt x="26524" y="16530"/>
                  </a:lnTo>
                  <a:cubicBezTo>
                    <a:pt x="27208" y="26322"/>
                    <a:pt x="20292" y="35498"/>
                    <a:pt x="18284" y="37940"/>
                  </a:cubicBezTo>
                  <a:cubicBezTo>
                    <a:pt x="23419" y="36525"/>
                    <a:pt x="27528" y="33580"/>
                    <a:pt x="28920" y="30727"/>
                  </a:cubicBezTo>
                  <a:cubicBezTo>
                    <a:pt x="28920" y="30727"/>
                    <a:pt x="29619" y="33208"/>
                    <a:pt x="32297" y="33208"/>
                  </a:cubicBezTo>
                  <a:cubicBezTo>
                    <a:pt x="32939" y="33208"/>
                    <a:pt x="33694" y="33066"/>
                    <a:pt x="34581" y="32713"/>
                  </a:cubicBezTo>
                  <a:cubicBezTo>
                    <a:pt x="38165" y="31298"/>
                    <a:pt x="41429" y="25569"/>
                    <a:pt x="38918" y="23058"/>
                  </a:cubicBezTo>
                  <a:cubicBezTo>
                    <a:pt x="37843" y="21983"/>
                    <a:pt x="36765" y="21633"/>
                    <a:pt x="35817" y="21633"/>
                  </a:cubicBezTo>
                  <a:cubicBezTo>
                    <a:pt x="34048" y="21633"/>
                    <a:pt x="32732" y="22853"/>
                    <a:pt x="32732" y="22853"/>
                  </a:cubicBezTo>
                  <a:cubicBezTo>
                    <a:pt x="32732" y="22853"/>
                    <a:pt x="39374" y="10664"/>
                    <a:pt x="27847" y="2949"/>
                  </a:cubicBezTo>
                  <a:cubicBezTo>
                    <a:pt x="27847" y="2949"/>
                    <a:pt x="23887" y="1"/>
                    <a:pt x="1717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5034;p56">
              <a:extLst>
                <a:ext uri="{FF2B5EF4-FFF2-40B4-BE49-F238E27FC236}">
                  <a16:creationId xmlns:a16="http://schemas.microsoft.com/office/drawing/2014/main" xmlns="" id="{21C4AA95-01C0-13F9-2AAE-1ADEDE445EE1}"/>
                </a:ext>
              </a:extLst>
            </p:cNvPr>
            <p:cNvSpPr/>
            <p:nvPr/>
          </p:nvSpPr>
          <p:spPr>
            <a:xfrm>
              <a:off x="4196025" y="1390900"/>
              <a:ext cx="1184075" cy="1064600"/>
            </a:xfrm>
            <a:custGeom>
              <a:avLst/>
              <a:gdLst/>
              <a:ahLst/>
              <a:cxnLst/>
              <a:rect l="l" t="t" r="r" b="b"/>
              <a:pathLst>
                <a:path w="47363" h="42584" extrusionOk="0">
                  <a:moveTo>
                    <a:pt x="25212" y="0"/>
                  </a:moveTo>
                  <a:cubicBezTo>
                    <a:pt x="20016" y="0"/>
                    <a:pt x="16001" y="2000"/>
                    <a:pt x="16001" y="2000"/>
                  </a:cubicBezTo>
                  <a:cubicBezTo>
                    <a:pt x="16001" y="2000"/>
                    <a:pt x="12052" y="2046"/>
                    <a:pt x="7008" y="3415"/>
                  </a:cubicBezTo>
                  <a:cubicBezTo>
                    <a:pt x="1301" y="4945"/>
                    <a:pt x="0" y="13344"/>
                    <a:pt x="480" y="14121"/>
                  </a:cubicBezTo>
                  <a:cubicBezTo>
                    <a:pt x="959" y="14897"/>
                    <a:pt x="9108" y="15581"/>
                    <a:pt x="9108" y="15581"/>
                  </a:cubicBezTo>
                  <a:lnTo>
                    <a:pt x="11230" y="11313"/>
                  </a:lnTo>
                  <a:lnTo>
                    <a:pt x="10842" y="15764"/>
                  </a:lnTo>
                  <a:lnTo>
                    <a:pt x="26272" y="19074"/>
                  </a:lnTo>
                  <a:lnTo>
                    <a:pt x="27528" y="15079"/>
                  </a:lnTo>
                  <a:lnTo>
                    <a:pt x="27345" y="19074"/>
                  </a:lnTo>
                  <a:lnTo>
                    <a:pt x="31317" y="19347"/>
                  </a:lnTo>
                  <a:cubicBezTo>
                    <a:pt x="32093" y="30806"/>
                    <a:pt x="22529" y="41420"/>
                    <a:pt x="22529" y="41420"/>
                  </a:cubicBezTo>
                  <a:cubicBezTo>
                    <a:pt x="24789" y="42127"/>
                    <a:pt x="27162" y="42447"/>
                    <a:pt x="29468" y="42561"/>
                  </a:cubicBezTo>
                  <a:cubicBezTo>
                    <a:pt x="30540" y="40689"/>
                    <a:pt x="32480" y="37197"/>
                    <a:pt x="32481" y="37197"/>
                  </a:cubicBezTo>
                  <a:lnTo>
                    <a:pt x="32481" y="37197"/>
                  </a:lnTo>
                  <a:lnTo>
                    <a:pt x="31088" y="42584"/>
                  </a:lnTo>
                  <a:cubicBezTo>
                    <a:pt x="31522" y="42584"/>
                    <a:pt x="31956" y="42561"/>
                    <a:pt x="32389" y="42561"/>
                  </a:cubicBezTo>
                  <a:lnTo>
                    <a:pt x="33576" y="40438"/>
                  </a:lnTo>
                  <a:lnTo>
                    <a:pt x="32914" y="42538"/>
                  </a:lnTo>
                  <a:cubicBezTo>
                    <a:pt x="35882" y="42378"/>
                    <a:pt x="38575" y="41922"/>
                    <a:pt x="40538" y="41488"/>
                  </a:cubicBezTo>
                  <a:lnTo>
                    <a:pt x="42775" y="36763"/>
                  </a:lnTo>
                  <a:lnTo>
                    <a:pt x="42433" y="41031"/>
                  </a:lnTo>
                  <a:cubicBezTo>
                    <a:pt x="43300" y="40803"/>
                    <a:pt x="43802" y="40643"/>
                    <a:pt x="43802" y="40643"/>
                  </a:cubicBezTo>
                  <a:cubicBezTo>
                    <a:pt x="47363" y="33202"/>
                    <a:pt x="45697" y="20580"/>
                    <a:pt x="45103" y="16357"/>
                  </a:cubicBezTo>
                  <a:cubicBezTo>
                    <a:pt x="44030" y="8871"/>
                    <a:pt x="39853" y="7912"/>
                    <a:pt x="39853" y="7912"/>
                  </a:cubicBezTo>
                  <a:cubicBezTo>
                    <a:pt x="39853" y="7912"/>
                    <a:pt x="42181" y="7615"/>
                    <a:pt x="42181" y="6931"/>
                  </a:cubicBezTo>
                  <a:cubicBezTo>
                    <a:pt x="42181" y="6269"/>
                    <a:pt x="39077" y="6269"/>
                    <a:pt x="39077" y="6269"/>
                  </a:cubicBezTo>
                  <a:cubicBezTo>
                    <a:pt x="39077" y="6269"/>
                    <a:pt x="40059" y="4214"/>
                    <a:pt x="39374" y="3644"/>
                  </a:cubicBezTo>
                  <a:cubicBezTo>
                    <a:pt x="39304" y="3583"/>
                    <a:pt x="39238" y="3556"/>
                    <a:pt x="39175" y="3556"/>
                  </a:cubicBezTo>
                  <a:cubicBezTo>
                    <a:pt x="38614" y="3556"/>
                    <a:pt x="38301" y="5675"/>
                    <a:pt x="38301" y="5675"/>
                  </a:cubicBezTo>
                  <a:cubicBezTo>
                    <a:pt x="34128" y="1241"/>
                    <a:pt x="29304" y="0"/>
                    <a:pt x="25212"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5035;p56">
              <a:extLst>
                <a:ext uri="{FF2B5EF4-FFF2-40B4-BE49-F238E27FC236}">
                  <a16:creationId xmlns:a16="http://schemas.microsoft.com/office/drawing/2014/main" xmlns="" id="{5EA679D9-561D-426B-C6F9-B44E25FD5A06}"/>
                </a:ext>
              </a:extLst>
            </p:cNvPr>
            <p:cNvSpPr/>
            <p:nvPr/>
          </p:nvSpPr>
          <p:spPr>
            <a:xfrm>
              <a:off x="4202300" y="1390900"/>
              <a:ext cx="1177800" cy="1064600"/>
            </a:xfrm>
            <a:custGeom>
              <a:avLst/>
              <a:gdLst/>
              <a:ahLst/>
              <a:cxnLst/>
              <a:rect l="l" t="t" r="r" b="b"/>
              <a:pathLst>
                <a:path w="47112" h="42584" extrusionOk="0">
                  <a:moveTo>
                    <a:pt x="24961" y="0"/>
                  </a:moveTo>
                  <a:cubicBezTo>
                    <a:pt x="19765" y="0"/>
                    <a:pt x="15750" y="2000"/>
                    <a:pt x="15750" y="2000"/>
                  </a:cubicBezTo>
                  <a:cubicBezTo>
                    <a:pt x="15750" y="2000"/>
                    <a:pt x="15522" y="2000"/>
                    <a:pt x="15156" y="2023"/>
                  </a:cubicBezTo>
                  <a:cubicBezTo>
                    <a:pt x="15271" y="2046"/>
                    <a:pt x="15385" y="2092"/>
                    <a:pt x="15544" y="2114"/>
                  </a:cubicBezTo>
                  <a:cubicBezTo>
                    <a:pt x="18443" y="2525"/>
                    <a:pt x="17051" y="5059"/>
                    <a:pt x="17051" y="5059"/>
                  </a:cubicBezTo>
                  <a:cubicBezTo>
                    <a:pt x="17958" y="4443"/>
                    <a:pt x="18901" y="4216"/>
                    <a:pt x="19803" y="4216"/>
                  </a:cubicBezTo>
                  <a:cubicBezTo>
                    <a:pt x="22078" y="4216"/>
                    <a:pt x="24096" y="5661"/>
                    <a:pt x="24652" y="5972"/>
                  </a:cubicBezTo>
                  <a:cubicBezTo>
                    <a:pt x="25610" y="6520"/>
                    <a:pt x="24287" y="8620"/>
                    <a:pt x="24287" y="8620"/>
                  </a:cubicBezTo>
                  <a:cubicBezTo>
                    <a:pt x="24772" y="8548"/>
                    <a:pt x="25262" y="8512"/>
                    <a:pt x="25748" y="8512"/>
                  </a:cubicBezTo>
                  <a:cubicBezTo>
                    <a:pt x="27727" y="8512"/>
                    <a:pt x="29632" y="9104"/>
                    <a:pt x="30860" y="10240"/>
                  </a:cubicBezTo>
                  <a:cubicBezTo>
                    <a:pt x="32412" y="11701"/>
                    <a:pt x="31636" y="17179"/>
                    <a:pt x="29399" y="17293"/>
                  </a:cubicBezTo>
                  <a:cubicBezTo>
                    <a:pt x="29372" y="17295"/>
                    <a:pt x="29345" y="17296"/>
                    <a:pt x="29319" y="17296"/>
                  </a:cubicBezTo>
                  <a:cubicBezTo>
                    <a:pt x="27218" y="17296"/>
                    <a:pt x="28509" y="11930"/>
                    <a:pt x="28509" y="11929"/>
                  </a:cubicBezTo>
                  <a:lnTo>
                    <a:pt x="28509" y="11929"/>
                  </a:lnTo>
                  <a:cubicBezTo>
                    <a:pt x="28509" y="11930"/>
                    <a:pt x="27413" y="14532"/>
                    <a:pt x="26386" y="16335"/>
                  </a:cubicBezTo>
                  <a:cubicBezTo>
                    <a:pt x="26076" y="16879"/>
                    <a:pt x="25201" y="17101"/>
                    <a:pt x="24035" y="17101"/>
                  </a:cubicBezTo>
                  <a:cubicBezTo>
                    <a:pt x="21338" y="17101"/>
                    <a:pt x="17090" y="15914"/>
                    <a:pt x="14700" y="14782"/>
                  </a:cubicBezTo>
                  <a:cubicBezTo>
                    <a:pt x="11253" y="13139"/>
                    <a:pt x="11550" y="9761"/>
                    <a:pt x="11618" y="9601"/>
                  </a:cubicBezTo>
                  <a:cubicBezTo>
                    <a:pt x="11620" y="9597"/>
                    <a:pt x="11620" y="9596"/>
                    <a:pt x="11619" y="9596"/>
                  </a:cubicBezTo>
                  <a:lnTo>
                    <a:pt x="11619" y="9596"/>
                  </a:lnTo>
                  <a:cubicBezTo>
                    <a:pt x="11585" y="9596"/>
                    <a:pt x="9355" y="13312"/>
                    <a:pt x="6802" y="13312"/>
                  </a:cubicBezTo>
                  <a:cubicBezTo>
                    <a:pt x="6621" y="13312"/>
                    <a:pt x="6438" y="13293"/>
                    <a:pt x="6255" y="13253"/>
                  </a:cubicBezTo>
                  <a:cubicBezTo>
                    <a:pt x="3424" y="12660"/>
                    <a:pt x="6072" y="7844"/>
                    <a:pt x="6072" y="7844"/>
                  </a:cubicBezTo>
                  <a:lnTo>
                    <a:pt x="6072" y="7844"/>
                  </a:lnTo>
                  <a:cubicBezTo>
                    <a:pt x="6072" y="7844"/>
                    <a:pt x="3470" y="10742"/>
                    <a:pt x="1735" y="10788"/>
                  </a:cubicBezTo>
                  <a:cubicBezTo>
                    <a:pt x="1725" y="10788"/>
                    <a:pt x="1715" y="10789"/>
                    <a:pt x="1705" y="10789"/>
                  </a:cubicBezTo>
                  <a:cubicBezTo>
                    <a:pt x="1181" y="10789"/>
                    <a:pt x="1005" y="10203"/>
                    <a:pt x="1028" y="9419"/>
                  </a:cubicBezTo>
                  <a:lnTo>
                    <a:pt x="1028" y="9419"/>
                  </a:lnTo>
                  <a:cubicBezTo>
                    <a:pt x="160" y="11678"/>
                    <a:pt x="0" y="13755"/>
                    <a:pt x="229" y="14121"/>
                  </a:cubicBezTo>
                  <a:cubicBezTo>
                    <a:pt x="708" y="14897"/>
                    <a:pt x="8857" y="15581"/>
                    <a:pt x="8857" y="15581"/>
                  </a:cubicBezTo>
                  <a:lnTo>
                    <a:pt x="10979" y="11313"/>
                  </a:lnTo>
                  <a:lnTo>
                    <a:pt x="10591" y="15764"/>
                  </a:lnTo>
                  <a:lnTo>
                    <a:pt x="26021" y="19074"/>
                  </a:lnTo>
                  <a:lnTo>
                    <a:pt x="27277" y="15079"/>
                  </a:lnTo>
                  <a:lnTo>
                    <a:pt x="27094" y="19074"/>
                  </a:lnTo>
                  <a:lnTo>
                    <a:pt x="31066" y="19347"/>
                  </a:lnTo>
                  <a:cubicBezTo>
                    <a:pt x="31317" y="22954"/>
                    <a:pt x="30541" y="26469"/>
                    <a:pt x="29354" y="29596"/>
                  </a:cubicBezTo>
                  <a:cubicBezTo>
                    <a:pt x="29411" y="29607"/>
                    <a:pt x="29462" y="29613"/>
                    <a:pt x="29502" y="29613"/>
                  </a:cubicBezTo>
                  <a:cubicBezTo>
                    <a:pt x="29542" y="29613"/>
                    <a:pt x="29571" y="29607"/>
                    <a:pt x="29582" y="29596"/>
                  </a:cubicBezTo>
                  <a:cubicBezTo>
                    <a:pt x="30381" y="29003"/>
                    <a:pt x="31933" y="23707"/>
                    <a:pt x="32481" y="21105"/>
                  </a:cubicBezTo>
                  <a:cubicBezTo>
                    <a:pt x="32996" y="18657"/>
                    <a:pt x="33512" y="14411"/>
                    <a:pt x="34464" y="14411"/>
                  </a:cubicBezTo>
                  <a:cubicBezTo>
                    <a:pt x="34524" y="14411"/>
                    <a:pt x="34586" y="14428"/>
                    <a:pt x="34649" y="14463"/>
                  </a:cubicBezTo>
                  <a:cubicBezTo>
                    <a:pt x="35745" y="15079"/>
                    <a:pt x="36521" y="25624"/>
                    <a:pt x="36521" y="25624"/>
                  </a:cubicBezTo>
                  <a:cubicBezTo>
                    <a:pt x="36521" y="25624"/>
                    <a:pt x="37434" y="22977"/>
                    <a:pt x="37913" y="20922"/>
                  </a:cubicBezTo>
                  <a:cubicBezTo>
                    <a:pt x="38254" y="19461"/>
                    <a:pt x="39150" y="17826"/>
                    <a:pt x="39827" y="17826"/>
                  </a:cubicBezTo>
                  <a:cubicBezTo>
                    <a:pt x="40102" y="17826"/>
                    <a:pt x="40341" y="18095"/>
                    <a:pt x="40492" y="18754"/>
                  </a:cubicBezTo>
                  <a:cubicBezTo>
                    <a:pt x="41040" y="21037"/>
                    <a:pt x="39351" y="31787"/>
                    <a:pt x="39351" y="31787"/>
                  </a:cubicBezTo>
                  <a:cubicBezTo>
                    <a:pt x="39351" y="31787"/>
                    <a:pt x="37177" y="37997"/>
                    <a:pt x="35360" y="37997"/>
                  </a:cubicBezTo>
                  <a:cubicBezTo>
                    <a:pt x="35344" y="37997"/>
                    <a:pt x="35327" y="37997"/>
                    <a:pt x="35311" y="37996"/>
                  </a:cubicBezTo>
                  <a:cubicBezTo>
                    <a:pt x="33574" y="37864"/>
                    <a:pt x="35925" y="25042"/>
                    <a:pt x="35590" y="25042"/>
                  </a:cubicBezTo>
                  <a:cubicBezTo>
                    <a:pt x="35577" y="25042"/>
                    <a:pt x="35560" y="25061"/>
                    <a:pt x="35539" y="25099"/>
                  </a:cubicBezTo>
                  <a:cubicBezTo>
                    <a:pt x="34992" y="26149"/>
                    <a:pt x="32960" y="36603"/>
                    <a:pt x="31750" y="37197"/>
                  </a:cubicBezTo>
                  <a:cubicBezTo>
                    <a:pt x="31687" y="37230"/>
                    <a:pt x="31632" y="37245"/>
                    <a:pt x="31582" y="37245"/>
                  </a:cubicBezTo>
                  <a:cubicBezTo>
                    <a:pt x="30700" y="37245"/>
                    <a:pt x="31887" y="32313"/>
                    <a:pt x="31887" y="32312"/>
                  </a:cubicBezTo>
                  <a:lnTo>
                    <a:pt x="31887" y="32312"/>
                  </a:lnTo>
                  <a:cubicBezTo>
                    <a:pt x="31887" y="32313"/>
                    <a:pt x="27528" y="39434"/>
                    <a:pt x="25496" y="39502"/>
                  </a:cubicBezTo>
                  <a:cubicBezTo>
                    <a:pt x="24880" y="39502"/>
                    <a:pt x="24743" y="38886"/>
                    <a:pt x="24880" y="38019"/>
                  </a:cubicBezTo>
                  <a:lnTo>
                    <a:pt x="24880" y="38019"/>
                  </a:lnTo>
                  <a:cubicBezTo>
                    <a:pt x="23419" y="40141"/>
                    <a:pt x="22278" y="41420"/>
                    <a:pt x="22278" y="41420"/>
                  </a:cubicBezTo>
                  <a:cubicBezTo>
                    <a:pt x="24538" y="42127"/>
                    <a:pt x="26911" y="42447"/>
                    <a:pt x="29217" y="42561"/>
                  </a:cubicBezTo>
                  <a:cubicBezTo>
                    <a:pt x="30289" y="40689"/>
                    <a:pt x="32229" y="37197"/>
                    <a:pt x="32230" y="37197"/>
                  </a:cubicBezTo>
                  <a:lnTo>
                    <a:pt x="32230" y="37197"/>
                  </a:lnTo>
                  <a:lnTo>
                    <a:pt x="30837" y="42584"/>
                  </a:lnTo>
                  <a:cubicBezTo>
                    <a:pt x="31271" y="42584"/>
                    <a:pt x="31705" y="42561"/>
                    <a:pt x="32138" y="42561"/>
                  </a:cubicBezTo>
                  <a:lnTo>
                    <a:pt x="33325" y="40438"/>
                  </a:lnTo>
                  <a:lnTo>
                    <a:pt x="32663" y="42538"/>
                  </a:lnTo>
                  <a:cubicBezTo>
                    <a:pt x="35631" y="42378"/>
                    <a:pt x="38324" y="41922"/>
                    <a:pt x="40287" y="41488"/>
                  </a:cubicBezTo>
                  <a:lnTo>
                    <a:pt x="42524" y="36763"/>
                  </a:lnTo>
                  <a:lnTo>
                    <a:pt x="42182" y="41031"/>
                  </a:lnTo>
                  <a:cubicBezTo>
                    <a:pt x="43049" y="40803"/>
                    <a:pt x="43551" y="40643"/>
                    <a:pt x="43551" y="40643"/>
                  </a:cubicBezTo>
                  <a:cubicBezTo>
                    <a:pt x="47112" y="33202"/>
                    <a:pt x="45446" y="20580"/>
                    <a:pt x="44852" y="16357"/>
                  </a:cubicBezTo>
                  <a:cubicBezTo>
                    <a:pt x="43779" y="8871"/>
                    <a:pt x="39602" y="7912"/>
                    <a:pt x="39602" y="7912"/>
                  </a:cubicBezTo>
                  <a:cubicBezTo>
                    <a:pt x="39602" y="7912"/>
                    <a:pt x="41930" y="7615"/>
                    <a:pt x="41930" y="6931"/>
                  </a:cubicBezTo>
                  <a:cubicBezTo>
                    <a:pt x="41930" y="6269"/>
                    <a:pt x="38826" y="6269"/>
                    <a:pt x="38826" y="6269"/>
                  </a:cubicBezTo>
                  <a:cubicBezTo>
                    <a:pt x="38826" y="6269"/>
                    <a:pt x="39808" y="4214"/>
                    <a:pt x="39123" y="3644"/>
                  </a:cubicBezTo>
                  <a:cubicBezTo>
                    <a:pt x="39053" y="3583"/>
                    <a:pt x="38987" y="3556"/>
                    <a:pt x="38924" y="3556"/>
                  </a:cubicBezTo>
                  <a:cubicBezTo>
                    <a:pt x="38363" y="3556"/>
                    <a:pt x="38050" y="5675"/>
                    <a:pt x="38050" y="5675"/>
                  </a:cubicBezTo>
                  <a:cubicBezTo>
                    <a:pt x="33877" y="1241"/>
                    <a:pt x="29053" y="0"/>
                    <a:pt x="249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5036;p56">
              <a:extLst>
                <a:ext uri="{FF2B5EF4-FFF2-40B4-BE49-F238E27FC236}">
                  <a16:creationId xmlns:a16="http://schemas.microsoft.com/office/drawing/2014/main" xmlns="" id="{3C649BD2-B964-A220-69CF-56C12EF38087}"/>
                </a:ext>
              </a:extLst>
            </p:cNvPr>
            <p:cNvSpPr/>
            <p:nvPr/>
          </p:nvSpPr>
          <p:spPr>
            <a:xfrm>
              <a:off x="4238825" y="1590375"/>
              <a:ext cx="58800" cy="165525"/>
            </a:xfrm>
            <a:custGeom>
              <a:avLst/>
              <a:gdLst/>
              <a:ahLst/>
              <a:cxnLst/>
              <a:rect l="l" t="t" r="r" b="b"/>
              <a:pathLst>
                <a:path w="2352" h="6621" extrusionOk="0">
                  <a:moveTo>
                    <a:pt x="2280" y="1"/>
                  </a:moveTo>
                  <a:cubicBezTo>
                    <a:pt x="2220" y="1"/>
                    <a:pt x="1682" y="698"/>
                    <a:pt x="1233" y="1440"/>
                  </a:cubicBezTo>
                  <a:cubicBezTo>
                    <a:pt x="1005" y="1828"/>
                    <a:pt x="776" y="2238"/>
                    <a:pt x="639" y="2535"/>
                  </a:cubicBezTo>
                  <a:cubicBezTo>
                    <a:pt x="502" y="2855"/>
                    <a:pt x="411" y="3060"/>
                    <a:pt x="411" y="3060"/>
                  </a:cubicBezTo>
                  <a:cubicBezTo>
                    <a:pt x="411" y="3060"/>
                    <a:pt x="343" y="3266"/>
                    <a:pt x="228" y="3608"/>
                  </a:cubicBezTo>
                  <a:cubicBezTo>
                    <a:pt x="160" y="3927"/>
                    <a:pt x="69" y="4384"/>
                    <a:pt x="23" y="4840"/>
                  </a:cubicBezTo>
                  <a:cubicBezTo>
                    <a:pt x="0" y="5297"/>
                    <a:pt x="23" y="5753"/>
                    <a:pt x="92" y="6073"/>
                  </a:cubicBezTo>
                  <a:cubicBezTo>
                    <a:pt x="183" y="6415"/>
                    <a:pt x="274" y="6621"/>
                    <a:pt x="297" y="6621"/>
                  </a:cubicBezTo>
                  <a:cubicBezTo>
                    <a:pt x="343" y="6598"/>
                    <a:pt x="297" y="6393"/>
                    <a:pt x="274" y="6050"/>
                  </a:cubicBezTo>
                  <a:cubicBezTo>
                    <a:pt x="251" y="5731"/>
                    <a:pt x="274" y="5297"/>
                    <a:pt x="343" y="4863"/>
                  </a:cubicBezTo>
                  <a:cubicBezTo>
                    <a:pt x="411" y="4452"/>
                    <a:pt x="525" y="4019"/>
                    <a:pt x="639" y="3722"/>
                  </a:cubicBezTo>
                  <a:cubicBezTo>
                    <a:pt x="753" y="3425"/>
                    <a:pt x="822" y="3220"/>
                    <a:pt x="822" y="3220"/>
                  </a:cubicBezTo>
                  <a:cubicBezTo>
                    <a:pt x="822" y="3220"/>
                    <a:pt x="1119" y="2398"/>
                    <a:pt x="1507" y="1599"/>
                  </a:cubicBezTo>
                  <a:cubicBezTo>
                    <a:pt x="1895" y="823"/>
                    <a:pt x="2351" y="47"/>
                    <a:pt x="2283" y="2"/>
                  </a:cubicBezTo>
                  <a:cubicBezTo>
                    <a:pt x="2282" y="1"/>
                    <a:pt x="2281" y="1"/>
                    <a:pt x="228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5037;p56">
              <a:extLst>
                <a:ext uri="{FF2B5EF4-FFF2-40B4-BE49-F238E27FC236}">
                  <a16:creationId xmlns:a16="http://schemas.microsoft.com/office/drawing/2014/main" xmlns="" id="{7DF54179-AE53-78A7-AD7D-AF3EA6364D0E}"/>
                </a:ext>
              </a:extLst>
            </p:cNvPr>
            <p:cNvSpPr/>
            <p:nvPr/>
          </p:nvSpPr>
          <p:spPr>
            <a:xfrm>
              <a:off x="4288475" y="1506850"/>
              <a:ext cx="197450" cy="246775"/>
            </a:xfrm>
            <a:custGeom>
              <a:avLst/>
              <a:gdLst/>
              <a:ahLst/>
              <a:cxnLst/>
              <a:rect l="l" t="t" r="r" b="b"/>
              <a:pathLst>
                <a:path w="7898" h="9871" extrusionOk="0">
                  <a:moveTo>
                    <a:pt x="7869" y="1"/>
                  </a:moveTo>
                  <a:cubicBezTo>
                    <a:pt x="7825" y="1"/>
                    <a:pt x="7730" y="17"/>
                    <a:pt x="7601" y="33"/>
                  </a:cubicBezTo>
                  <a:cubicBezTo>
                    <a:pt x="7441" y="78"/>
                    <a:pt x="7167" y="101"/>
                    <a:pt x="6870" y="215"/>
                  </a:cubicBezTo>
                  <a:cubicBezTo>
                    <a:pt x="6254" y="398"/>
                    <a:pt x="5501" y="809"/>
                    <a:pt x="4793" y="1288"/>
                  </a:cubicBezTo>
                  <a:cubicBezTo>
                    <a:pt x="4086" y="1745"/>
                    <a:pt x="3469" y="2338"/>
                    <a:pt x="3013" y="2795"/>
                  </a:cubicBezTo>
                  <a:cubicBezTo>
                    <a:pt x="2579" y="3274"/>
                    <a:pt x="2305" y="3594"/>
                    <a:pt x="2305" y="3594"/>
                  </a:cubicBezTo>
                  <a:cubicBezTo>
                    <a:pt x="2305" y="3594"/>
                    <a:pt x="2260" y="3685"/>
                    <a:pt x="2146" y="3845"/>
                  </a:cubicBezTo>
                  <a:cubicBezTo>
                    <a:pt x="2031" y="3982"/>
                    <a:pt x="1872" y="4210"/>
                    <a:pt x="1712" y="4484"/>
                  </a:cubicBezTo>
                  <a:cubicBezTo>
                    <a:pt x="1370" y="5009"/>
                    <a:pt x="959" y="5762"/>
                    <a:pt x="639" y="6561"/>
                  </a:cubicBezTo>
                  <a:cubicBezTo>
                    <a:pt x="342" y="7360"/>
                    <a:pt x="114" y="8159"/>
                    <a:pt x="46" y="8798"/>
                  </a:cubicBezTo>
                  <a:cubicBezTo>
                    <a:pt x="0" y="9117"/>
                    <a:pt x="23" y="9391"/>
                    <a:pt x="0" y="9574"/>
                  </a:cubicBezTo>
                  <a:cubicBezTo>
                    <a:pt x="0" y="9756"/>
                    <a:pt x="23" y="9871"/>
                    <a:pt x="23" y="9871"/>
                  </a:cubicBezTo>
                  <a:cubicBezTo>
                    <a:pt x="46" y="9871"/>
                    <a:pt x="69" y="9756"/>
                    <a:pt x="91" y="9574"/>
                  </a:cubicBezTo>
                  <a:cubicBezTo>
                    <a:pt x="137" y="9391"/>
                    <a:pt x="137" y="9140"/>
                    <a:pt x="228" y="8843"/>
                  </a:cubicBezTo>
                  <a:cubicBezTo>
                    <a:pt x="342" y="8227"/>
                    <a:pt x="616" y="7428"/>
                    <a:pt x="936" y="6675"/>
                  </a:cubicBezTo>
                  <a:cubicBezTo>
                    <a:pt x="1278" y="5922"/>
                    <a:pt x="1712" y="5214"/>
                    <a:pt x="2054" y="4712"/>
                  </a:cubicBezTo>
                  <a:cubicBezTo>
                    <a:pt x="2214" y="4438"/>
                    <a:pt x="2397" y="4256"/>
                    <a:pt x="2488" y="4096"/>
                  </a:cubicBezTo>
                  <a:cubicBezTo>
                    <a:pt x="2602" y="3959"/>
                    <a:pt x="2671" y="3867"/>
                    <a:pt x="2671" y="3867"/>
                  </a:cubicBezTo>
                  <a:cubicBezTo>
                    <a:pt x="2671" y="3867"/>
                    <a:pt x="2922" y="3548"/>
                    <a:pt x="3333" y="3091"/>
                  </a:cubicBezTo>
                  <a:cubicBezTo>
                    <a:pt x="3743" y="2635"/>
                    <a:pt x="4314" y="2041"/>
                    <a:pt x="4976" y="1539"/>
                  </a:cubicBezTo>
                  <a:cubicBezTo>
                    <a:pt x="5136" y="1402"/>
                    <a:pt x="5318" y="1311"/>
                    <a:pt x="5478" y="1174"/>
                  </a:cubicBezTo>
                  <a:cubicBezTo>
                    <a:pt x="5638" y="1060"/>
                    <a:pt x="5820" y="946"/>
                    <a:pt x="5980" y="855"/>
                  </a:cubicBezTo>
                  <a:cubicBezTo>
                    <a:pt x="6163" y="763"/>
                    <a:pt x="6323" y="672"/>
                    <a:pt x="6482" y="581"/>
                  </a:cubicBezTo>
                  <a:cubicBezTo>
                    <a:pt x="6642" y="512"/>
                    <a:pt x="6779" y="444"/>
                    <a:pt x="6939" y="398"/>
                  </a:cubicBezTo>
                  <a:cubicBezTo>
                    <a:pt x="7213" y="238"/>
                    <a:pt x="7464" y="193"/>
                    <a:pt x="7624" y="124"/>
                  </a:cubicBezTo>
                  <a:cubicBezTo>
                    <a:pt x="7806" y="56"/>
                    <a:pt x="7898" y="10"/>
                    <a:pt x="7898" y="10"/>
                  </a:cubicBezTo>
                  <a:cubicBezTo>
                    <a:pt x="7898" y="3"/>
                    <a:pt x="7888" y="1"/>
                    <a:pt x="786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5038;p56">
              <a:extLst>
                <a:ext uri="{FF2B5EF4-FFF2-40B4-BE49-F238E27FC236}">
                  <a16:creationId xmlns:a16="http://schemas.microsoft.com/office/drawing/2014/main" xmlns="" id="{5324C692-83DC-F969-FCD5-38EF33E54107}"/>
                </a:ext>
              </a:extLst>
            </p:cNvPr>
            <p:cNvSpPr/>
            <p:nvPr/>
          </p:nvSpPr>
          <p:spPr>
            <a:xfrm>
              <a:off x="4618300" y="1474925"/>
              <a:ext cx="134675" cy="59200"/>
            </a:xfrm>
            <a:custGeom>
              <a:avLst/>
              <a:gdLst/>
              <a:ahLst/>
              <a:cxnLst/>
              <a:rect l="l" t="t" r="r" b="b"/>
              <a:pathLst>
                <a:path w="5387" h="2368" extrusionOk="0">
                  <a:moveTo>
                    <a:pt x="4683" y="0"/>
                  </a:moveTo>
                  <a:cubicBezTo>
                    <a:pt x="4441" y="0"/>
                    <a:pt x="4154" y="26"/>
                    <a:pt x="3880" y="77"/>
                  </a:cubicBezTo>
                  <a:cubicBezTo>
                    <a:pt x="3492" y="169"/>
                    <a:pt x="3127" y="283"/>
                    <a:pt x="2876" y="374"/>
                  </a:cubicBezTo>
                  <a:cubicBezTo>
                    <a:pt x="2602" y="488"/>
                    <a:pt x="2442" y="557"/>
                    <a:pt x="2442" y="557"/>
                  </a:cubicBezTo>
                  <a:cubicBezTo>
                    <a:pt x="2442" y="557"/>
                    <a:pt x="1758" y="922"/>
                    <a:pt x="1164" y="1378"/>
                  </a:cubicBezTo>
                  <a:cubicBezTo>
                    <a:pt x="571" y="1812"/>
                    <a:pt x="0" y="2314"/>
                    <a:pt x="46" y="2360"/>
                  </a:cubicBezTo>
                  <a:cubicBezTo>
                    <a:pt x="49" y="2365"/>
                    <a:pt x="56" y="2367"/>
                    <a:pt x="65" y="2367"/>
                  </a:cubicBezTo>
                  <a:cubicBezTo>
                    <a:pt x="183" y="2367"/>
                    <a:pt x="755" y="1990"/>
                    <a:pt x="1347" y="1652"/>
                  </a:cubicBezTo>
                  <a:cubicBezTo>
                    <a:pt x="1963" y="1264"/>
                    <a:pt x="2625" y="967"/>
                    <a:pt x="2625" y="967"/>
                  </a:cubicBezTo>
                  <a:cubicBezTo>
                    <a:pt x="2625" y="967"/>
                    <a:pt x="2785" y="876"/>
                    <a:pt x="3036" y="762"/>
                  </a:cubicBezTo>
                  <a:cubicBezTo>
                    <a:pt x="3287" y="648"/>
                    <a:pt x="3606" y="511"/>
                    <a:pt x="3949" y="397"/>
                  </a:cubicBezTo>
                  <a:cubicBezTo>
                    <a:pt x="4291" y="283"/>
                    <a:pt x="4656" y="214"/>
                    <a:pt x="4930" y="191"/>
                  </a:cubicBezTo>
                  <a:cubicBezTo>
                    <a:pt x="5181" y="146"/>
                    <a:pt x="5387" y="146"/>
                    <a:pt x="5387" y="100"/>
                  </a:cubicBezTo>
                  <a:cubicBezTo>
                    <a:pt x="5387" y="77"/>
                    <a:pt x="5204" y="32"/>
                    <a:pt x="4907" y="9"/>
                  </a:cubicBezTo>
                  <a:cubicBezTo>
                    <a:pt x="4839" y="3"/>
                    <a:pt x="4763" y="0"/>
                    <a:pt x="468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5039;p56">
              <a:extLst>
                <a:ext uri="{FF2B5EF4-FFF2-40B4-BE49-F238E27FC236}">
                  <a16:creationId xmlns:a16="http://schemas.microsoft.com/office/drawing/2014/main" xmlns="" id="{09AD7A88-3273-4492-8CCB-C07EB2B1D65E}"/>
                </a:ext>
              </a:extLst>
            </p:cNvPr>
            <p:cNvSpPr/>
            <p:nvPr/>
          </p:nvSpPr>
          <p:spPr>
            <a:xfrm>
              <a:off x="4467075" y="1590350"/>
              <a:ext cx="58225" cy="190100"/>
            </a:xfrm>
            <a:custGeom>
              <a:avLst/>
              <a:gdLst/>
              <a:ahLst/>
              <a:cxnLst/>
              <a:rect l="l" t="t" r="r" b="b"/>
              <a:pathLst>
                <a:path w="2329" h="7604" extrusionOk="0">
                  <a:moveTo>
                    <a:pt x="2278" y="1"/>
                  </a:moveTo>
                  <a:cubicBezTo>
                    <a:pt x="2242" y="1"/>
                    <a:pt x="2086" y="179"/>
                    <a:pt x="1849" y="459"/>
                  </a:cubicBezTo>
                  <a:cubicBezTo>
                    <a:pt x="1735" y="619"/>
                    <a:pt x="1552" y="779"/>
                    <a:pt x="1438" y="984"/>
                  </a:cubicBezTo>
                  <a:cubicBezTo>
                    <a:pt x="1301" y="1189"/>
                    <a:pt x="1164" y="1395"/>
                    <a:pt x="1027" y="1623"/>
                  </a:cubicBezTo>
                  <a:cubicBezTo>
                    <a:pt x="891" y="1829"/>
                    <a:pt x="799" y="2080"/>
                    <a:pt x="685" y="2285"/>
                  </a:cubicBezTo>
                  <a:cubicBezTo>
                    <a:pt x="639" y="2399"/>
                    <a:pt x="594" y="2513"/>
                    <a:pt x="548" y="2605"/>
                  </a:cubicBezTo>
                  <a:cubicBezTo>
                    <a:pt x="503" y="2719"/>
                    <a:pt x="480" y="2810"/>
                    <a:pt x="457" y="2901"/>
                  </a:cubicBezTo>
                  <a:cubicBezTo>
                    <a:pt x="320" y="3289"/>
                    <a:pt x="251" y="3540"/>
                    <a:pt x="251" y="3540"/>
                  </a:cubicBezTo>
                  <a:cubicBezTo>
                    <a:pt x="251" y="3540"/>
                    <a:pt x="46" y="4545"/>
                    <a:pt x="23" y="5572"/>
                  </a:cubicBezTo>
                  <a:cubicBezTo>
                    <a:pt x="0" y="6599"/>
                    <a:pt x="69" y="7603"/>
                    <a:pt x="114" y="7603"/>
                  </a:cubicBezTo>
                  <a:cubicBezTo>
                    <a:pt x="183" y="7603"/>
                    <a:pt x="229" y="6599"/>
                    <a:pt x="343" y="5595"/>
                  </a:cubicBezTo>
                  <a:cubicBezTo>
                    <a:pt x="457" y="4590"/>
                    <a:pt x="685" y="3632"/>
                    <a:pt x="685" y="3632"/>
                  </a:cubicBezTo>
                  <a:cubicBezTo>
                    <a:pt x="685" y="3632"/>
                    <a:pt x="754" y="3403"/>
                    <a:pt x="845" y="3038"/>
                  </a:cubicBezTo>
                  <a:cubicBezTo>
                    <a:pt x="868" y="2947"/>
                    <a:pt x="891" y="2856"/>
                    <a:pt x="913" y="2742"/>
                  </a:cubicBezTo>
                  <a:cubicBezTo>
                    <a:pt x="959" y="2650"/>
                    <a:pt x="1005" y="2536"/>
                    <a:pt x="1050" y="2445"/>
                  </a:cubicBezTo>
                  <a:cubicBezTo>
                    <a:pt x="1119" y="2217"/>
                    <a:pt x="1210" y="1988"/>
                    <a:pt x="1301" y="1760"/>
                  </a:cubicBezTo>
                  <a:cubicBezTo>
                    <a:pt x="1416" y="1532"/>
                    <a:pt x="1552" y="1326"/>
                    <a:pt x="1644" y="1121"/>
                  </a:cubicBezTo>
                  <a:cubicBezTo>
                    <a:pt x="1735" y="893"/>
                    <a:pt x="1895" y="733"/>
                    <a:pt x="1986" y="573"/>
                  </a:cubicBezTo>
                  <a:cubicBezTo>
                    <a:pt x="2192" y="254"/>
                    <a:pt x="2329" y="25"/>
                    <a:pt x="2283" y="3"/>
                  </a:cubicBezTo>
                  <a:cubicBezTo>
                    <a:pt x="2282" y="1"/>
                    <a:pt x="2280" y="1"/>
                    <a:pt x="2278"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5040;p56">
              <a:extLst>
                <a:ext uri="{FF2B5EF4-FFF2-40B4-BE49-F238E27FC236}">
                  <a16:creationId xmlns:a16="http://schemas.microsoft.com/office/drawing/2014/main" xmlns="" id="{82BE28D3-3894-D45B-1D43-7010640D11E3}"/>
                </a:ext>
              </a:extLst>
            </p:cNvPr>
            <p:cNvSpPr/>
            <p:nvPr/>
          </p:nvSpPr>
          <p:spPr>
            <a:xfrm>
              <a:off x="4731850" y="1561150"/>
              <a:ext cx="168350" cy="203350"/>
            </a:xfrm>
            <a:custGeom>
              <a:avLst/>
              <a:gdLst/>
              <a:ahLst/>
              <a:cxnLst/>
              <a:rect l="l" t="t" r="r" b="b"/>
              <a:pathLst>
                <a:path w="6734" h="8134" extrusionOk="0">
                  <a:moveTo>
                    <a:pt x="6686" y="1"/>
                  </a:moveTo>
                  <a:cubicBezTo>
                    <a:pt x="6598" y="1"/>
                    <a:pt x="6285" y="55"/>
                    <a:pt x="5844" y="189"/>
                  </a:cubicBezTo>
                  <a:cubicBezTo>
                    <a:pt x="5341" y="349"/>
                    <a:pt x="4679" y="623"/>
                    <a:pt x="4086" y="988"/>
                  </a:cubicBezTo>
                  <a:cubicBezTo>
                    <a:pt x="3470" y="1376"/>
                    <a:pt x="2899" y="1832"/>
                    <a:pt x="2534" y="2220"/>
                  </a:cubicBezTo>
                  <a:cubicBezTo>
                    <a:pt x="2328" y="2380"/>
                    <a:pt x="2192" y="2563"/>
                    <a:pt x="2077" y="2677"/>
                  </a:cubicBezTo>
                  <a:cubicBezTo>
                    <a:pt x="1986" y="2791"/>
                    <a:pt x="1918" y="2860"/>
                    <a:pt x="1918" y="2860"/>
                  </a:cubicBezTo>
                  <a:cubicBezTo>
                    <a:pt x="1918" y="2860"/>
                    <a:pt x="1872" y="2951"/>
                    <a:pt x="1781" y="3065"/>
                  </a:cubicBezTo>
                  <a:cubicBezTo>
                    <a:pt x="1689" y="3202"/>
                    <a:pt x="1530" y="3362"/>
                    <a:pt x="1415" y="3613"/>
                  </a:cubicBezTo>
                  <a:cubicBezTo>
                    <a:pt x="1119" y="4046"/>
                    <a:pt x="799" y="4708"/>
                    <a:pt x="525" y="5370"/>
                  </a:cubicBezTo>
                  <a:cubicBezTo>
                    <a:pt x="297" y="6032"/>
                    <a:pt x="137" y="6740"/>
                    <a:pt x="69" y="7265"/>
                  </a:cubicBezTo>
                  <a:cubicBezTo>
                    <a:pt x="0" y="7790"/>
                    <a:pt x="0" y="8132"/>
                    <a:pt x="23" y="8132"/>
                  </a:cubicBezTo>
                  <a:cubicBezTo>
                    <a:pt x="24" y="8133"/>
                    <a:pt x="26" y="8133"/>
                    <a:pt x="27" y="8133"/>
                  </a:cubicBezTo>
                  <a:cubicBezTo>
                    <a:pt x="72" y="8133"/>
                    <a:pt x="118" y="7775"/>
                    <a:pt x="229" y="7288"/>
                  </a:cubicBezTo>
                  <a:cubicBezTo>
                    <a:pt x="365" y="6786"/>
                    <a:pt x="571" y="6124"/>
                    <a:pt x="822" y="5484"/>
                  </a:cubicBezTo>
                  <a:cubicBezTo>
                    <a:pt x="1119" y="4845"/>
                    <a:pt x="1461" y="4252"/>
                    <a:pt x="1758" y="3841"/>
                  </a:cubicBezTo>
                  <a:cubicBezTo>
                    <a:pt x="1895" y="3613"/>
                    <a:pt x="2032" y="3453"/>
                    <a:pt x="2123" y="3339"/>
                  </a:cubicBezTo>
                  <a:cubicBezTo>
                    <a:pt x="2214" y="3225"/>
                    <a:pt x="2260" y="3156"/>
                    <a:pt x="2260" y="3156"/>
                  </a:cubicBezTo>
                  <a:cubicBezTo>
                    <a:pt x="2260" y="3156"/>
                    <a:pt x="2328" y="3088"/>
                    <a:pt x="2420" y="2974"/>
                  </a:cubicBezTo>
                  <a:cubicBezTo>
                    <a:pt x="2511" y="2860"/>
                    <a:pt x="2648" y="2677"/>
                    <a:pt x="2831" y="2494"/>
                  </a:cubicBezTo>
                  <a:cubicBezTo>
                    <a:pt x="3173" y="2129"/>
                    <a:pt x="3698" y="1673"/>
                    <a:pt x="4246" y="1262"/>
                  </a:cubicBezTo>
                  <a:cubicBezTo>
                    <a:pt x="4816" y="874"/>
                    <a:pt x="5433" y="554"/>
                    <a:pt x="5912" y="349"/>
                  </a:cubicBezTo>
                  <a:cubicBezTo>
                    <a:pt x="6391" y="143"/>
                    <a:pt x="6734" y="29"/>
                    <a:pt x="6711" y="6"/>
                  </a:cubicBezTo>
                  <a:cubicBezTo>
                    <a:pt x="6711" y="3"/>
                    <a:pt x="6702" y="1"/>
                    <a:pt x="668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5041;p56">
              <a:extLst>
                <a:ext uri="{FF2B5EF4-FFF2-40B4-BE49-F238E27FC236}">
                  <a16:creationId xmlns:a16="http://schemas.microsoft.com/office/drawing/2014/main" xmlns="" id="{786BAAAC-1847-7CA6-9332-14C1636A4A99}"/>
                </a:ext>
              </a:extLst>
            </p:cNvPr>
            <p:cNvSpPr/>
            <p:nvPr/>
          </p:nvSpPr>
          <p:spPr>
            <a:xfrm>
              <a:off x="5043975" y="1961300"/>
              <a:ext cx="75925" cy="391500"/>
            </a:xfrm>
            <a:custGeom>
              <a:avLst/>
              <a:gdLst/>
              <a:ahLst/>
              <a:cxnLst/>
              <a:rect l="l" t="t" r="r" b="b"/>
              <a:pathLst>
                <a:path w="3037" h="15660" extrusionOk="0">
                  <a:moveTo>
                    <a:pt x="3014" y="1"/>
                  </a:moveTo>
                  <a:cubicBezTo>
                    <a:pt x="2991" y="1"/>
                    <a:pt x="2740" y="435"/>
                    <a:pt x="2397" y="1119"/>
                  </a:cubicBezTo>
                  <a:cubicBezTo>
                    <a:pt x="2329" y="1279"/>
                    <a:pt x="2238" y="1462"/>
                    <a:pt x="2123" y="1667"/>
                  </a:cubicBezTo>
                  <a:cubicBezTo>
                    <a:pt x="2032" y="1850"/>
                    <a:pt x="1964" y="2078"/>
                    <a:pt x="1872" y="2283"/>
                  </a:cubicBezTo>
                  <a:cubicBezTo>
                    <a:pt x="1713" y="2740"/>
                    <a:pt x="1530" y="3219"/>
                    <a:pt x="1370" y="3676"/>
                  </a:cubicBezTo>
                  <a:cubicBezTo>
                    <a:pt x="1096" y="4657"/>
                    <a:pt x="800" y="5616"/>
                    <a:pt x="663" y="6369"/>
                  </a:cubicBezTo>
                  <a:cubicBezTo>
                    <a:pt x="526" y="7122"/>
                    <a:pt x="412" y="7602"/>
                    <a:pt x="412" y="7602"/>
                  </a:cubicBezTo>
                  <a:cubicBezTo>
                    <a:pt x="412" y="7602"/>
                    <a:pt x="366" y="8104"/>
                    <a:pt x="275" y="8857"/>
                  </a:cubicBezTo>
                  <a:cubicBezTo>
                    <a:pt x="161" y="9610"/>
                    <a:pt x="138" y="10615"/>
                    <a:pt x="69" y="11619"/>
                  </a:cubicBezTo>
                  <a:cubicBezTo>
                    <a:pt x="46" y="12646"/>
                    <a:pt x="1" y="13650"/>
                    <a:pt x="46" y="14404"/>
                  </a:cubicBezTo>
                  <a:cubicBezTo>
                    <a:pt x="69" y="15157"/>
                    <a:pt x="92" y="15659"/>
                    <a:pt x="115" y="15659"/>
                  </a:cubicBezTo>
                  <a:cubicBezTo>
                    <a:pt x="138" y="15659"/>
                    <a:pt x="183" y="15157"/>
                    <a:pt x="206" y="14404"/>
                  </a:cubicBezTo>
                  <a:cubicBezTo>
                    <a:pt x="252" y="13650"/>
                    <a:pt x="320" y="12646"/>
                    <a:pt x="389" y="11642"/>
                  </a:cubicBezTo>
                  <a:cubicBezTo>
                    <a:pt x="480" y="10660"/>
                    <a:pt x="571" y="9656"/>
                    <a:pt x="685" y="8926"/>
                  </a:cubicBezTo>
                  <a:cubicBezTo>
                    <a:pt x="800" y="8172"/>
                    <a:pt x="868" y="7693"/>
                    <a:pt x="868" y="7693"/>
                  </a:cubicBezTo>
                  <a:cubicBezTo>
                    <a:pt x="868" y="7693"/>
                    <a:pt x="959" y="7191"/>
                    <a:pt x="1074" y="6460"/>
                  </a:cubicBezTo>
                  <a:cubicBezTo>
                    <a:pt x="1188" y="5707"/>
                    <a:pt x="1439" y="4749"/>
                    <a:pt x="1667" y="3767"/>
                  </a:cubicBezTo>
                  <a:cubicBezTo>
                    <a:pt x="1827" y="3311"/>
                    <a:pt x="1987" y="2831"/>
                    <a:pt x="2123" y="2375"/>
                  </a:cubicBezTo>
                  <a:cubicBezTo>
                    <a:pt x="2192" y="2169"/>
                    <a:pt x="2238" y="1941"/>
                    <a:pt x="2329" y="1736"/>
                  </a:cubicBezTo>
                  <a:cubicBezTo>
                    <a:pt x="2420" y="1553"/>
                    <a:pt x="2489" y="1348"/>
                    <a:pt x="2557" y="1188"/>
                  </a:cubicBezTo>
                  <a:cubicBezTo>
                    <a:pt x="2854" y="480"/>
                    <a:pt x="3036" y="24"/>
                    <a:pt x="3014"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5042;p56">
              <a:extLst>
                <a:ext uri="{FF2B5EF4-FFF2-40B4-BE49-F238E27FC236}">
                  <a16:creationId xmlns:a16="http://schemas.microsoft.com/office/drawing/2014/main" xmlns="" id="{9A6BE50E-0209-EB79-16EF-FA7E8A082DD0}"/>
                </a:ext>
              </a:extLst>
            </p:cNvPr>
            <p:cNvSpPr/>
            <p:nvPr/>
          </p:nvSpPr>
          <p:spPr>
            <a:xfrm>
              <a:off x="4880775" y="2165025"/>
              <a:ext cx="139825" cy="293925"/>
            </a:xfrm>
            <a:custGeom>
              <a:avLst/>
              <a:gdLst/>
              <a:ahLst/>
              <a:cxnLst/>
              <a:rect l="l" t="t" r="r" b="b"/>
              <a:pathLst>
                <a:path w="5593" h="11757" extrusionOk="0">
                  <a:moveTo>
                    <a:pt x="5546" y="0"/>
                  </a:moveTo>
                  <a:cubicBezTo>
                    <a:pt x="5471" y="0"/>
                    <a:pt x="4926" y="1518"/>
                    <a:pt x="4269" y="2991"/>
                  </a:cubicBezTo>
                  <a:cubicBezTo>
                    <a:pt x="3927" y="3721"/>
                    <a:pt x="3607" y="4451"/>
                    <a:pt x="3333" y="4999"/>
                  </a:cubicBezTo>
                  <a:cubicBezTo>
                    <a:pt x="3059" y="5547"/>
                    <a:pt x="2877" y="5912"/>
                    <a:pt x="2877" y="5912"/>
                  </a:cubicBezTo>
                  <a:cubicBezTo>
                    <a:pt x="2877" y="5912"/>
                    <a:pt x="2169" y="7373"/>
                    <a:pt x="1439" y="8811"/>
                  </a:cubicBezTo>
                  <a:cubicBezTo>
                    <a:pt x="1073" y="9542"/>
                    <a:pt x="708" y="10272"/>
                    <a:pt x="434" y="10820"/>
                  </a:cubicBezTo>
                  <a:cubicBezTo>
                    <a:pt x="183" y="11368"/>
                    <a:pt x="1" y="11733"/>
                    <a:pt x="46" y="11756"/>
                  </a:cubicBezTo>
                  <a:cubicBezTo>
                    <a:pt x="47" y="11756"/>
                    <a:pt x="48" y="11757"/>
                    <a:pt x="49" y="11757"/>
                  </a:cubicBezTo>
                  <a:cubicBezTo>
                    <a:pt x="82" y="11757"/>
                    <a:pt x="285" y="11419"/>
                    <a:pt x="594" y="10911"/>
                  </a:cubicBezTo>
                  <a:cubicBezTo>
                    <a:pt x="914" y="10386"/>
                    <a:pt x="1325" y="9678"/>
                    <a:pt x="1713" y="8971"/>
                  </a:cubicBezTo>
                  <a:cubicBezTo>
                    <a:pt x="2534" y="7556"/>
                    <a:pt x="3265" y="6095"/>
                    <a:pt x="3265" y="6095"/>
                  </a:cubicBezTo>
                  <a:cubicBezTo>
                    <a:pt x="3265" y="6095"/>
                    <a:pt x="3447" y="5730"/>
                    <a:pt x="3698" y="5182"/>
                  </a:cubicBezTo>
                  <a:cubicBezTo>
                    <a:pt x="3972" y="4634"/>
                    <a:pt x="4269" y="3858"/>
                    <a:pt x="4566" y="3105"/>
                  </a:cubicBezTo>
                  <a:cubicBezTo>
                    <a:pt x="4862" y="2352"/>
                    <a:pt x="5136" y="1575"/>
                    <a:pt x="5296" y="982"/>
                  </a:cubicBezTo>
                  <a:cubicBezTo>
                    <a:pt x="5479" y="411"/>
                    <a:pt x="5593" y="1"/>
                    <a:pt x="5547" y="1"/>
                  </a:cubicBezTo>
                  <a:cubicBezTo>
                    <a:pt x="5547" y="0"/>
                    <a:pt x="5546" y="0"/>
                    <a:pt x="554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5043;p56">
              <a:extLst>
                <a:ext uri="{FF2B5EF4-FFF2-40B4-BE49-F238E27FC236}">
                  <a16:creationId xmlns:a16="http://schemas.microsoft.com/office/drawing/2014/main" xmlns="" id="{4F655C92-18A6-E517-9147-5F86EA3044F6}"/>
                </a:ext>
              </a:extLst>
            </p:cNvPr>
            <p:cNvSpPr/>
            <p:nvPr/>
          </p:nvSpPr>
          <p:spPr>
            <a:xfrm>
              <a:off x="5232850" y="1780425"/>
              <a:ext cx="14875" cy="222000"/>
            </a:xfrm>
            <a:custGeom>
              <a:avLst/>
              <a:gdLst/>
              <a:ahLst/>
              <a:cxnLst/>
              <a:rect l="l" t="t" r="r" b="b"/>
              <a:pathLst>
                <a:path w="595" h="8880" extrusionOk="0">
                  <a:moveTo>
                    <a:pt x="252" y="0"/>
                  </a:moveTo>
                  <a:cubicBezTo>
                    <a:pt x="184" y="0"/>
                    <a:pt x="138" y="1119"/>
                    <a:pt x="138" y="2237"/>
                  </a:cubicBezTo>
                  <a:lnTo>
                    <a:pt x="138" y="4451"/>
                  </a:lnTo>
                  <a:cubicBezTo>
                    <a:pt x="138" y="4451"/>
                    <a:pt x="184" y="5547"/>
                    <a:pt x="161" y="6665"/>
                  </a:cubicBezTo>
                  <a:cubicBezTo>
                    <a:pt x="138" y="7761"/>
                    <a:pt x="1" y="8857"/>
                    <a:pt x="69" y="8879"/>
                  </a:cubicBezTo>
                  <a:cubicBezTo>
                    <a:pt x="115" y="8879"/>
                    <a:pt x="366" y="7784"/>
                    <a:pt x="480" y="6665"/>
                  </a:cubicBezTo>
                  <a:cubicBezTo>
                    <a:pt x="572" y="5570"/>
                    <a:pt x="594" y="4451"/>
                    <a:pt x="594" y="4451"/>
                  </a:cubicBezTo>
                  <a:cubicBezTo>
                    <a:pt x="594" y="4451"/>
                    <a:pt x="549" y="3333"/>
                    <a:pt x="457" y="2214"/>
                  </a:cubicBezTo>
                  <a:cubicBezTo>
                    <a:pt x="366" y="1119"/>
                    <a:pt x="320" y="0"/>
                    <a:pt x="252"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5044;p56">
              <a:extLst>
                <a:ext uri="{FF2B5EF4-FFF2-40B4-BE49-F238E27FC236}">
                  <a16:creationId xmlns:a16="http://schemas.microsoft.com/office/drawing/2014/main" xmlns="" id="{22A4897B-845C-7553-6D38-65EA9227E65D}"/>
                </a:ext>
              </a:extLst>
            </p:cNvPr>
            <p:cNvSpPr/>
            <p:nvPr/>
          </p:nvSpPr>
          <p:spPr>
            <a:xfrm>
              <a:off x="4953250" y="1456750"/>
              <a:ext cx="146675" cy="81900"/>
            </a:xfrm>
            <a:custGeom>
              <a:avLst/>
              <a:gdLst/>
              <a:ahLst/>
              <a:cxnLst/>
              <a:rect l="l" t="t" r="r" b="b"/>
              <a:pathLst>
                <a:path w="5867" h="3276" extrusionOk="0">
                  <a:moveTo>
                    <a:pt x="43" y="1"/>
                  </a:moveTo>
                  <a:cubicBezTo>
                    <a:pt x="33" y="1"/>
                    <a:pt x="26" y="2"/>
                    <a:pt x="23" y="5"/>
                  </a:cubicBezTo>
                  <a:cubicBezTo>
                    <a:pt x="1" y="74"/>
                    <a:pt x="754" y="462"/>
                    <a:pt x="1507" y="850"/>
                  </a:cubicBezTo>
                  <a:cubicBezTo>
                    <a:pt x="2237" y="1215"/>
                    <a:pt x="2968" y="1603"/>
                    <a:pt x="2968" y="1603"/>
                  </a:cubicBezTo>
                  <a:cubicBezTo>
                    <a:pt x="2968" y="1603"/>
                    <a:pt x="3150" y="1694"/>
                    <a:pt x="3424" y="1831"/>
                  </a:cubicBezTo>
                  <a:cubicBezTo>
                    <a:pt x="3721" y="1968"/>
                    <a:pt x="4063" y="2174"/>
                    <a:pt x="4429" y="2379"/>
                  </a:cubicBezTo>
                  <a:cubicBezTo>
                    <a:pt x="5095" y="2766"/>
                    <a:pt x="5701" y="3275"/>
                    <a:pt x="5807" y="3275"/>
                  </a:cubicBezTo>
                  <a:cubicBezTo>
                    <a:pt x="5814" y="3275"/>
                    <a:pt x="5818" y="3273"/>
                    <a:pt x="5821" y="3269"/>
                  </a:cubicBezTo>
                  <a:cubicBezTo>
                    <a:pt x="5867" y="3247"/>
                    <a:pt x="5273" y="2607"/>
                    <a:pt x="4611" y="2105"/>
                  </a:cubicBezTo>
                  <a:cubicBezTo>
                    <a:pt x="4269" y="1854"/>
                    <a:pt x="3904" y="1626"/>
                    <a:pt x="3630" y="1466"/>
                  </a:cubicBezTo>
                  <a:cubicBezTo>
                    <a:pt x="3356" y="1306"/>
                    <a:pt x="3173" y="1192"/>
                    <a:pt x="3173" y="1192"/>
                  </a:cubicBezTo>
                  <a:cubicBezTo>
                    <a:pt x="3173" y="1192"/>
                    <a:pt x="2397" y="850"/>
                    <a:pt x="1621" y="553"/>
                  </a:cubicBezTo>
                  <a:cubicBezTo>
                    <a:pt x="899" y="277"/>
                    <a:pt x="176" y="1"/>
                    <a:pt x="4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5045;p56">
              <a:extLst>
                <a:ext uri="{FF2B5EF4-FFF2-40B4-BE49-F238E27FC236}">
                  <a16:creationId xmlns:a16="http://schemas.microsoft.com/office/drawing/2014/main" xmlns="" id="{96E62C86-E42D-E0AD-AFC1-5DA4948D2514}"/>
                </a:ext>
              </a:extLst>
            </p:cNvPr>
            <p:cNvSpPr/>
            <p:nvPr/>
          </p:nvSpPr>
          <p:spPr>
            <a:xfrm>
              <a:off x="5133575" y="1577225"/>
              <a:ext cx="77625" cy="174125"/>
            </a:xfrm>
            <a:custGeom>
              <a:avLst/>
              <a:gdLst/>
              <a:ahLst/>
              <a:cxnLst/>
              <a:rect l="l" t="t" r="r" b="b"/>
              <a:pathLst>
                <a:path w="3105" h="6965" extrusionOk="0">
                  <a:moveTo>
                    <a:pt x="53" y="0"/>
                  </a:moveTo>
                  <a:cubicBezTo>
                    <a:pt x="50" y="0"/>
                    <a:pt x="47" y="1"/>
                    <a:pt x="46" y="3"/>
                  </a:cubicBezTo>
                  <a:cubicBezTo>
                    <a:pt x="0" y="48"/>
                    <a:pt x="639" y="756"/>
                    <a:pt x="1119" y="1577"/>
                  </a:cubicBezTo>
                  <a:cubicBezTo>
                    <a:pt x="1324" y="2011"/>
                    <a:pt x="1552" y="2422"/>
                    <a:pt x="1667" y="2764"/>
                  </a:cubicBezTo>
                  <a:cubicBezTo>
                    <a:pt x="1804" y="3084"/>
                    <a:pt x="1895" y="3312"/>
                    <a:pt x="1895" y="3312"/>
                  </a:cubicBezTo>
                  <a:cubicBezTo>
                    <a:pt x="1895" y="3312"/>
                    <a:pt x="1963" y="3518"/>
                    <a:pt x="2100" y="3860"/>
                  </a:cubicBezTo>
                  <a:cubicBezTo>
                    <a:pt x="2237" y="4180"/>
                    <a:pt x="2351" y="4659"/>
                    <a:pt x="2511" y="5115"/>
                  </a:cubicBezTo>
                  <a:cubicBezTo>
                    <a:pt x="2762" y="6028"/>
                    <a:pt x="2968" y="6964"/>
                    <a:pt x="3036" y="6964"/>
                  </a:cubicBezTo>
                  <a:cubicBezTo>
                    <a:pt x="3105" y="6941"/>
                    <a:pt x="2990" y="5983"/>
                    <a:pt x="2808" y="5024"/>
                  </a:cubicBezTo>
                  <a:cubicBezTo>
                    <a:pt x="2717" y="4568"/>
                    <a:pt x="2602" y="4088"/>
                    <a:pt x="2488" y="3723"/>
                  </a:cubicBezTo>
                  <a:cubicBezTo>
                    <a:pt x="2374" y="3381"/>
                    <a:pt x="2306" y="3152"/>
                    <a:pt x="2306" y="3152"/>
                  </a:cubicBezTo>
                  <a:cubicBezTo>
                    <a:pt x="2306" y="3152"/>
                    <a:pt x="2214" y="2924"/>
                    <a:pt x="2055" y="2582"/>
                  </a:cubicBezTo>
                  <a:cubicBezTo>
                    <a:pt x="1918" y="2239"/>
                    <a:pt x="1644" y="1829"/>
                    <a:pt x="1393" y="1418"/>
                  </a:cubicBezTo>
                  <a:cubicBezTo>
                    <a:pt x="841" y="624"/>
                    <a:pt x="141" y="0"/>
                    <a:pt x="5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5046;p56">
              <a:extLst>
                <a:ext uri="{FF2B5EF4-FFF2-40B4-BE49-F238E27FC236}">
                  <a16:creationId xmlns:a16="http://schemas.microsoft.com/office/drawing/2014/main" xmlns="" id="{B68695D2-2D97-A6AD-9648-82620F96DA8C}"/>
                </a:ext>
              </a:extLst>
            </p:cNvPr>
            <p:cNvSpPr/>
            <p:nvPr/>
          </p:nvSpPr>
          <p:spPr>
            <a:xfrm>
              <a:off x="4313000" y="1475950"/>
              <a:ext cx="112450" cy="68450"/>
            </a:xfrm>
            <a:custGeom>
              <a:avLst/>
              <a:gdLst/>
              <a:ahLst/>
              <a:cxnLst/>
              <a:rect l="l" t="t" r="r" b="b"/>
              <a:pathLst>
                <a:path w="4498" h="2738" extrusionOk="0">
                  <a:moveTo>
                    <a:pt x="4043" y="0"/>
                  </a:moveTo>
                  <a:cubicBezTo>
                    <a:pt x="3845" y="0"/>
                    <a:pt x="3592" y="80"/>
                    <a:pt x="3356" y="219"/>
                  </a:cubicBezTo>
                  <a:cubicBezTo>
                    <a:pt x="2968" y="470"/>
                    <a:pt x="2785" y="835"/>
                    <a:pt x="2945" y="1018"/>
                  </a:cubicBezTo>
                  <a:cubicBezTo>
                    <a:pt x="3009" y="1100"/>
                    <a:pt x="3118" y="1139"/>
                    <a:pt x="3250" y="1139"/>
                  </a:cubicBezTo>
                  <a:cubicBezTo>
                    <a:pt x="3446" y="1139"/>
                    <a:pt x="3694" y="1054"/>
                    <a:pt x="3926" y="904"/>
                  </a:cubicBezTo>
                  <a:cubicBezTo>
                    <a:pt x="4314" y="653"/>
                    <a:pt x="4497" y="310"/>
                    <a:pt x="4337" y="105"/>
                  </a:cubicBezTo>
                  <a:cubicBezTo>
                    <a:pt x="4275" y="33"/>
                    <a:pt x="4170" y="0"/>
                    <a:pt x="4043" y="0"/>
                  </a:cubicBezTo>
                  <a:close/>
                  <a:moveTo>
                    <a:pt x="1724" y="1147"/>
                  </a:moveTo>
                  <a:cubicBezTo>
                    <a:pt x="1449" y="1147"/>
                    <a:pt x="1108" y="1259"/>
                    <a:pt x="799" y="1474"/>
                  </a:cubicBezTo>
                  <a:cubicBezTo>
                    <a:pt x="252" y="1817"/>
                    <a:pt x="1" y="2319"/>
                    <a:pt x="229" y="2570"/>
                  </a:cubicBezTo>
                  <a:cubicBezTo>
                    <a:pt x="313" y="2683"/>
                    <a:pt x="467" y="2737"/>
                    <a:pt x="657" y="2737"/>
                  </a:cubicBezTo>
                  <a:cubicBezTo>
                    <a:pt x="930" y="2737"/>
                    <a:pt x="1276" y="2625"/>
                    <a:pt x="1598" y="2410"/>
                  </a:cubicBezTo>
                  <a:cubicBezTo>
                    <a:pt x="2146" y="2068"/>
                    <a:pt x="2397" y="1566"/>
                    <a:pt x="2169" y="1314"/>
                  </a:cubicBezTo>
                  <a:cubicBezTo>
                    <a:pt x="2075" y="1202"/>
                    <a:pt x="1916" y="1147"/>
                    <a:pt x="1724" y="114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5047;p56">
              <a:extLst>
                <a:ext uri="{FF2B5EF4-FFF2-40B4-BE49-F238E27FC236}">
                  <a16:creationId xmlns:a16="http://schemas.microsoft.com/office/drawing/2014/main" xmlns="" id="{78AD9697-479A-BB03-E846-341E0262E73A}"/>
                </a:ext>
              </a:extLst>
            </p:cNvPr>
            <p:cNvSpPr/>
            <p:nvPr/>
          </p:nvSpPr>
          <p:spPr>
            <a:xfrm>
              <a:off x="4940125" y="2113925"/>
              <a:ext cx="59375" cy="88025"/>
            </a:xfrm>
            <a:custGeom>
              <a:avLst/>
              <a:gdLst/>
              <a:ahLst/>
              <a:cxnLst/>
              <a:rect l="l" t="t" r="r" b="b"/>
              <a:pathLst>
                <a:path w="2375" h="3521" extrusionOk="0">
                  <a:moveTo>
                    <a:pt x="2099" y="1"/>
                  </a:moveTo>
                  <a:cubicBezTo>
                    <a:pt x="1917" y="1"/>
                    <a:pt x="1670" y="214"/>
                    <a:pt x="1530" y="515"/>
                  </a:cubicBezTo>
                  <a:cubicBezTo>
                    <a:pt x="1347" y="858"/>
                    <a:pt x="1370" y="1177"/>
                    <a:pt x="1575" y="1246"/>
                  </a:cubicBezTo>
                  <a:cubicBezTo>
                    <a:pt x="1597" y="1254"/>
                    <a:pt x="1621" y="1258"/>
                    <a:pt x="1646" y="1258"/>
                  </a:cubicBezTo>
                  <a:cubicBezTo>
                    <a:pt x="1827" y="1258"/>
                    <a:pt x="2074" y="1045"/>
                    <a:pt x="2215" y="744"/>
                  </a:cubicBezTo>
                  <a:cubicBezTo>
                    <a:pt x="2374" y="401"/>
                    <a:pt x="2352" y="82"/>
                    <a:pt x="2169" y="13"/>
                  </a:cubicBezTo>
                  <a:cubicBezTo>
                    <a:pt x="2147" y="5"/>
                    <a:pt x="2124" y="1"/>
                    <a:pt x="2099" y="1"/>
                  </a:cubicBezTo>
                  <a:close/>
                  <a:moveTo>
                    <a:pt x="1043" y="1755"/>
                  </a:moveTo>
                  <a:cubicBezTo>
                    <a:pt x="780" y="1755"/>
                    <a:pt x="451" y="2054"/>
                    <a:pt x="229" y="2478"/>
                  </a:cubicBezTo>
                  <a:cubicBezTo>
                    <a:pt x="1" y="2935"/>
                    <a:pt x="23" y="3414"/>
                    <a:pt x="297" y="3505"/>
                  </a:cubicBezTo>
                  <a:cubicBezTo>
                    <a:pt x="329" y="3516"/>
                    <a:pt x="362" y="3521"/>
                    <a:pt x="397" y="3521"/>
                  </a:cubicBezTo>
                  <a:cubicBezTo>
                    <a:pt x="663" y="3521"/>
                    <a:pt x="1008" y="3222"/>
                    <a:pt x="1210" y="2798"/>
                  </a:cubicBezTo>
                  <a:cubicBezTo>
                    <a:pt x="1439" y="2318"/>
                    <a:pt x="1416" y="1862"/>
                    <a:pt x="1142" y="1771"/>
                  </a:cubicBezTo>
                  <a:cubicBezTo>
                    <a:pt x="1110" y="1760"/>
                    <a:pt x="1077" y="1755"/>
                    <a:pt x="1043" y="1755"/>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5048;p56">
              <a:extLst>
                <a:ext uri="{FF2B5EF4-FFF2-40B4-BE49-F238E27FC236}">
                  <a16:creationId xmlns:a16="http://schemas.microsoft.com/office/drawing/2014/main" xmlns="" id="{A3027C7E-2728-430E-0537-F6393F3BE2ED}"/>
                </a:ext>
              </a:extLst>
            </p:cNvPr>
            <p:cNvSpPr/>
            <p:nvPr/>
          </p:nvSpPr>
          <p:spPr>
            <a:xfrm>
              <a:off x="5055975" y="1976125"/>
              <a:ext cx="257375" cy="289625"/>
            </a:xfrm>
            <a:custGeom>
              <a:avLst/>
              <a:gdLst/>
              <a:ahLst/>
              <a:cxnLst/>
              <a:rect l="l" t="t" r="r" b="b"/>
              <a:pathLst>
                <a:path w="10295" h="11585" extrusionOk="0">
                  <a:moveTo>
                    <a:pt x="4693" y="1"/>
                  </a:moveTo>
                  <a:cubicBezTo>
                    <a:pt x="3600" y="1"/>
                    <a:pt x="2674" y="468"/>
                    <a:pt x="2123" y="823"/>
                  </a:cubicBezTo>
                  <a:cubicBezTo>
                    <a:pt x="799" y="4133"/>
                    <a:pt x="0" y="7830"/>
                    <a:pt x="46" y="11414"/>
                  </a:cubicBezTo>
                  <a:cubicBezTo>
                    <a:pt x="371" y="11522"/>
                    <a:pt x="738" y="11584"/>
                    <a:pt x="1155" y="11584"/>
                  </a:cubicBezTo>
                  <a:cubicBezTo>
                    <a:pt x="1791" y="11584"/>
                    <a:pt x="2541" y="11439"/>
                    <a:pt x="3424" y="11094"/>
                  </a:cubicBezTo>
                  <a:cubicBezTo>
                    <a:pt x="7030" y="9679"/>
                    <a:pt x="10294" y="3950"/>
                    <a:pt x="7761" y="1417"/>
                  </a:cubicBezTo>
                  <a:cubicBezTo>
                    <a:pt x="6703" y="349"/>
                    <a:pt x="5636" y="1"/>
                    <a:pt x="4693"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5049;p56">
              <a:extLst>
                <a:ext uri="{FF2B5EF4-FFF2-40B4-BE49-F238E27FC236}">
                  <a16:creationId xmlns:a16="http://schemas.microsoft.com/office/drawing/2014/main" xmlns="" id="{488AFDDF-D54C-3F89-2265-28B1E0FE843B}"/>
                </a:ext>
              </a:extLst>
            </p:cNvPr>
            <p:cNvSpPr/>
            <p:nvPr/>
          </p:nvSpPr>
          <p:spPr>
            <a:xfrm>
              <a:off x="5056525" y="2176450"/>
              <a:ext cx="176925" cy="89300"/>
            </a:xfrm>
            <a:custGeom>
              <a:avLst/>
              <a:gdLst/>
              <a:ahLst/>
              <a:cxnLst/>
              <a:rect l="l" t="t" r="r" b="b"/>
              <a:pathLst>
                <a:path w="7077" h="3572" extrusionOk="0">
                  <a:moveTo>
                    <a:pt x="7077" y="0"/>
                  </a:moveTo>
                  <a:lnTo>
                    <a:pt x="7077" y="0"/>
                  </a:lnTo>
                  <a:cubicBezTo>
                    <a:pt x="6209" y="1004"/>
                    <a:pt x="5159" y="1803"/>
                    <a:pt x="4064" y="2237"/>
                  </a:cubicBezTo>
                  <a:cubicBezTo>
                    <a:pt x="3187" y="2590"/>
                    <a:pt x="2435" y="2732"/>
                    <a:pt x="1794" y="2732"/>
                  </a:cubicBezTo>
                  <a:cubicBezTo>
                    <a:pt x="1068" y="2732"/>
                    <a:pt x="485" y="2549"/>
                    <a:pt x="24" y="2283"/>
                  </a:cubicBezTo>
                  <a:cubicBezTo>
                    <a:pt x="24" y="2648"/>
                    <a:pt x="1" y="3036"/>
                    <a:pt x="24" y="3401"/>
                  </a:cubicBezTo>
                  <a:cubicBezTo>
                    <a:pt x="349" y="3509"/>
                    <a:pt x="716" y="3571"/>
                    <a:pt x="1133" y="3571"/>
                  </a:cubicBezTo>
                  <a:cubicBezTo>
                    <a:pt x="1769" y="3571"/>
                    <a:pt x="2519" y="3426"/>
                    <a:pt x="3402" y="3081"/>
                  </a:cubicBezTo>
                  <a:cubicBezTo>
                    <a:pt x="4771" y="2534"/>
                    <a:pt x="6095" y="1370"/>
                    <a:pt x="7077"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5050;p56">
              <a:extLst>
                <a:ext uri="{FF2B5EF4-FFF2-40B4-BE49-F238E27FC236}">
                  <a16:creationId xmlns:a16="http://schemas.microsoft.com/office/drawing/2014/main" xmlns="" id="{3342E923-8569-35A3-6CC7-49A7CAEECA3E}"/>
                </a:ext>
              </a:extLst>
            </p:cNvPr>
            <p:cNvSpPr/>
            <p:nvPr/>
          </p:nvSpPr>
          <p:spPr>
            <a:xfrm>
              <a:off x="5065100" y="2033625"/>
              <a:ext cx="159225" cy="192825"/>
            </a:xfrm>
            <a:custGeom>
              <a:avLst/>
              <a:gdLst/>
              <a:ahLst/>
              <a:cxnLst/>
              <a:rect l="l" t="t" r="r" b="b"/>
              <a:pathLst>
                <a:path w="6369" h="7713" extrusionOk="0">
                  <a:moveTo>
                    <a:pt x="5065" y="1"/>
                  </a:moveTo>
                  <a:cubicBezTo>
                    <a:pt x="5029" y="1"/>
                    <a:pt x="4992" y="3"/>
                    <a:pt x="4953" y="7"/>
                  </a:cubicBezTo>
                  <a:cubicBezTo>
                    <a:pt x="3584" y="144"/>
                    <a:pt x="799" y="3111"/>
                    <a:pt x="799" y="3111"/>
                  </a:cubicBezTo>
                  <a:cubicBezTo>
                    <a:pt x="799" y="3111"/>
                    <a:pt x="875" y="3103"/>
                    <a:pt x="991" y="3103"/>
                  </a:cubicBezTo>
                  <a:cubicBezTo>
                    <a:pt x="1427" y="3103"/>
                    <a:pt x="2429" y="3217"/>
                    <a:pt x="2123" y="4298"/>
                  </a:cubicBezTo>
                  <a:cubicBezTo>
                    <a:pt x="1735" y="5667"/>
                    <a:pt x="0" y="6352"/>
                    <a:pt x="0" y="6352"/>
                  </a:cubicBezTo>
                  <a:cubicBezTo>
                    <a:pt x="0" y="6352"/>
                    <a:pt x="288" y="7712"/>
                    <a:pt x="1406" y="7712"/>
                  </a:cubicBezTo>
                  <a:cubicBezTo>
                    <a:pt x="1509" y="7712"/>
                    <a:pt x="1618" y="7701"/>
                    <a:pt x="1735" y="7676"/>
                  </a:cubicBezTo>
                  <a:cubicBezTo>
                    <a:pt x="3150" y="7402"/>
                    <a:pt x="6369" y="4480"/>
                    <a:pt x="6254" y="2198"/>
                  </a:cubicBezTo>
                  <a:cubicBezTo>
                    <a:pt x="6254" y="2198"/>
                    <a:pt x="6297" y="1"/>
                    <a:pt x="506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5051;p56">
              <a:extLst>
                <a:ext uri="{FF2B5EF4-FFF2-40B4-BE49-F238E27FC236}">
                  <a16:creationId xmlns:a16="http://schemas.microsoft.com/office/drawing/2014/main" xmlns="" id="{5591E0F9-13B3-1DF1-64F2-A8E00D433B1B}"/>
                </a:ext>
              </a:extLst>
            </p:cNvPr>
            <p:cNvSpPr/>
            <p:nvPr/>
          </p:nvSpPr>
          <p:spPr>
            <a:xfrm>
              <a:off x="5058825" y="2033725"/>
              <a:ext cx="159800" cy="193950"/>
            </a:xfrm>
            <a:custGeom>
              <a:avLst/>
              <a:gdLst/>
              <a:ahLst/>
              <a:cxnLst/>
              <a:rect l="l" t="t" r="r" b="b"/>
              <a:pathLst>
                <a:path w="6392" h="7758" extrusionOk="0">
                  <a:moveTo>
                    <a:pt x="5109" y="0"/>
                  </a:moveTo>
                  <a:cubicBezTo>
                    <a:pt x="4707" y="0"/>
                    <a:pt x="4309" y="130"/>
                    <a:pt x="3949" y="299"/>
                  </a:cubicBezTo>
                  <a:cubicBezTo>
                    <a:pt x="3127" y="665"/>
                    <a:pt x="2374" y="1190"/>
                    <a:pt x="1712" y="1760"/>
                  </a:cubicBezTo>
                  <a:cubicBezTo>
                    <a:pt x="1552" y="1897"/>
                    <a:pt x="1393" y="2034"/>
                    <a:pt x="1233" y="2194"/>
                  </a:cubicBezTo>
                  <a:cubicBezTo>
                    <a:pt x="1164" y="2262"/>
                    <a:pt x="1119" y="2308"/>
                    <a:pt x="1005" y="2422"/>
                  </a:cubicBezTo>
                  <a:cubicBezTo>
                    <a:pt x="868" y="2559"/>
                    <a:pt x="776" y="2696"/>
                    <a:pt x="639" y="2810"/>
                  </a:cubicBezTo>
                  <a:cubicBezTo>
                    <a:pt x="571" y="3175"/>
                    <a:pt x="480" y="3541"/>
                    <a:pt x="411" y="3883"/>
                  </a:cubicBezTo>
                  <a:cubicBezTo>
                    <a:pt x="525" y="3860"/>
                    <a:pt x="639" y="3815"/>
                    <a:pt x="731" y="3792"/>
                  </a:cubicBezTo>
                  <a:cubicBezTo>
                    <a:pt x="890" y="3723"/>
                    <a:pt x="1050" y="3678"/>
                    <a:pt x="1187" y="3632"/>
                  </a:cubicBezTo>
                  <a:cubicBezTo>
                    <a:pt x="1324" y="3586"/>
                    <a:pt x="1393" y="3609"/>
                    <a:pt x="1507" y="3586"/>
                  </a:cubicBezTo>
                  <a:lnTo>
                    <a:pt x="1621" y="3586"/>
                  </a:lnTo>
                  <a:cubicBezTo>
                    <a:pt x="1666" y="3586"/>
                    <a:pt x="1666" y="3609"/>
                    <a:pt x="1689" y="3609"/>
                  </a:cubicBezTo>
                  <a:cubicBezTo>
                    <a:pt x="1712" y="3632"/>
                    <a:pt x="1735" y="3632"/>
                    <a:pt x="1758" y="3655"/>
                  </a:cubicBezTo>
                  <a:cubicBezTo>
                    <a:pt x="1826" y="3723"/>
                    <a:pt x="1849" y="3792"/>
                    <a:pt x="1849" y="3792"/>
                  </a:cubicBezTo>
                  <a:cubicBezTo>
                    <a:pt x="1849" y="3792"/>
                    <a:pt x="1872" y="3815"/>
                    <a:pt x="1895" y="3837"/>
                  </a:cubicBezTo>
                  <a:cubicBezTo>
                    <a:pt x="1895" y="3883"/>
                    <a:pt x="1918" y="3929"/>
                    <a:pt x="1940" y="4020"/>
                  </a:cubicBezTo>
                  <a:cubicBezTo>
                    <a:pt x="1940" y="4180"/>
                    <a:pt x="1918" y="4476"/>
                    <a:pt x="1758" y="4796"/>
                  </a:cubicBezTo>
                  <a:cubicBezTo>
                    <a:pt x="1598" y="5116"/>
                    <a:pt x="1324" y="5458"/>
                    <a:pt x="913" y="5709"/>
                  </a:cubicBezTo>
                  <a:cubicBezTo>
                    <a:pt x="799" y="5778"/>
                    <a:pt x="685" y="5823"/>
                    <a:pt x="571" y="5892"/>
                  </a:cubicBezTo>
                  <a:cubicBezTo>
                    <a:pt x="525" y="5914"/>
                    <a:pt x="457" y="5937"/>
                    <a:pt x="411" y="5960"/>
                  </a:cubicBezTo>
                  <a:lnTo>
                    <a:pt x="91" y="6051"/>
                  </a:lnTo>
                  <a:cubicBezTo>
                    <a:pt x="46" y="6348"/>
                    <a:pt x="23" y="6622"/>
                    <a:pt x="0" y="6919"/>
                  </a:cubicBezTo>
                  <a:cubicBezTo>
                    <a:pt x="23" y="6987"/>
                    <a:pt x="69" y="7056"/>
                    <a:pt x="91" y="7101"/>
                  </a:cubicBezTo>
                  <a:cubicBezTo>
                    <a:pt x="297" y="7398"/>
                    <a:pt x="616" y="7672"/>
                    <a:pt x="1005" y="7718"/>
                  </a:cubicBezTo>
                  <a:cubicBezTo>
                    <a:pt x="1149" y="7745"/>
                    <a:pt x="1289" y="7757"/>
                    <a:pt x="1423" y="7757"/>
                  </a:cubicBezTo>
                  <a:cubicBezTo>
                    <a:pt x="1629" y="7757"/>
                    <a:pt x="1820" y="7727"/>
                    <a:pt x="1986" y="7672"/>
                  </a:cubicBezTo>
                  <a:cubicBezTo>
                    <a:pt x="2579" y="7535"/>
                    <a:pt x="3059" y="7261"/>
                    <a:pt x="3424" y="7033"/>
                  </a:cubicBezTo>
                  <a:cubicBezTo>
                    <a:pt x="4200" y="6531"/>
                    <a:pt x="4520" y="6051"/>
                    <a:pt x="4474" y="6006"/>
                  </a:cubicBezTo>
                  <a:cubicBezTo>
                    <a:pt x="4473" y="6005"/>
                    <a:pt x="4471" y="6005"/>
                    <a:pt x="4469" y="6005"/>
                  </a:cubicBezTo>
                  <a:cubicBezTo>
                    <a:pt x="4405" y="6005"/>
                    <a:pt x="3996" y="6382"/>
                    <a:pt x="3241" y="6759"/>
                  </a:cubicBezTo>
                  <a:cubicBezTo>
                    <a:pt x="2876" y="6964"/>
                    <a:pt x="2397" y="7170"/>
                    <a:pt x="1872" y="7238"/>
                  </a:cubicBezTo>
                  <a:cubicBezTo>
                    <a:pt x="1759" y="7269"/>
                    <a:pt x="1641" y="7282"/>
                    <a:pt x="1524" y="7282"/>
                  </a:cubicBezTo>
                  <a:cubicBezTo>
                    <a:pt x="1383" y="7282"/>
                    <a:pt x="1244" y="7263"/>
                    <a:pt x="1119" y="7238"/>
                  </a:cubicBezTo>
                  <a:cubicBezTo>
                    <a:pt x="890" y="7193"/>
                    <a:pt x="753" y="7033"/>
                    <a:pt x="639" y="6850"/>
                  </a:cubicBezTo>
                  <a:cubicBezTo>
                    <a:pt x="594" y="6759"/>
                    <a:pt x="525" y="6622"/>
                    <a:pt x="548" y="6622"/>
                  </a:cubicBezTo>
                  <a:cubicBezTo>
                    <a:pt x="525" y="6576"/>
                    <a:pt x="525" y="6531"/>
                    <a:pt x="571" y="6531"/>
                  </a:cubicBezTo>
                  <a:lnTo>
                    <a:pt x="662" y="6531"/>
                  </a:lnTo>
                  <a:cubicBezTo>
                    <a:pt x="731" y="6508"/>
                    <a:pt x="799" y="6485"/>
                    <a:pt x="890" y="6439"/>
                  </a:cubicBezTo>
                  <a:cubicBezTo>
                    <a:pt x="1027" y="6371"/>
                    <a:pt x="1187" y="6325"/>
                    <a:pt x="1301" y="6257"/>
                  </a:cubicBezTo>
                  <a:cubicBezTo>
                    <a:pt x="1849" y="5960"/>
                    <a:pt x="2237" y="5526"/>
                    <a:pt x="2488" y="5116"/>
                  </a:cubicBezTo>
                  <a:cubicBezTo>
                    <a:pt x="2716" y="4705"/>
                    <a:pt x="2785" y="4294"/>
                    <a:pt x="2785" y="3974"/>
                  </a:cubicBezTo>
                  <a:cubicBezTo>
                    <a:pt x="2762" y="3815"/>
                    <a:pt x="2716" y="3700"/>
                    <a:pt x="2694" y="3609"/>
                  </a:cubicBezTo>
                  <a:cubicBezTo>
                    <a:pt x="2671" y="3518"/>
                    <a:pt x="2648" y="3472"/>
                    <a:pt x="2648" y="3472"/>
                  </a:cubicBezTo>
                  <a:cubicBezTo>
                    <a:pt x="2648" y="3472"/>
                    <a:pt x="2625" y="3427"/>
                    <a:pt x="2579" y="3358"/>
                  </a:cubicBezTo>
                  <a:cubicBezTo>
                    <a:pt x="2534" y="3267"/>
                    <a:pt x="2397" y="3175"/>
                    <a:pt x="2260" y="3061"/>
                  </a:cubicBezTo>
                  <a:cubicBezTo>
                    <a:pt x="2191" y="2993"/>
                    <a:pt x="2077" y="2970"/>
                    <a:pt x="1963" y="2924"/>
                  </a:cubicBezTo>
                  <a:cubicBezTo>
                    <a:pt x="1918" y="2902"/>
                    <a:pt x="1849" y="2879"/>
                    <a:pt x="1803" y="2879"/>
                  </a:cubicBezTo>
                  <a:cubicBezTo>
                    <a:pt x="1758" y="2856"/>
                    <a:pt x="1644" y="2856"/>
                    <a:pt x="1666" y="2856"/>
                  </a:cubicBezTo>
                  <a:lnTo>
                    <a:pt x="1666" y="2856"/>
                  </a:lnTo>
                  <a:cubicBezTo>
                    <a:pt x="1644" y="2856"/>
                    <a:pt x="1621" y="2856"/>
                    <a:pt x="1621" y="2879"/>
                  </a:cubicBezTo>
                  <a:cubicBezTo>
                    <a:pt x="1602" y="2885"/>
                    <a:pt x="1591" y="2888"/>
                    <a:pt x="1583" y="2888"/>
                  </a:cubicBezTo>
                  <a:cubicBezTo>
                    <a:pt x="1563" y="2888"/>
                    <a:pt x="1575" y="2866"/>
                    <a:pt x="1575" y="2833"/>
                  </a:cubicBezTo>
                  <a:lnTo>
                    <a:pt x="1598" y="2810"/>
                  </a:lnTo>
                  <a:cubicBezTo>
                    <a:pt x="1621" y="2787"/>
                    <a:pt x="1712" y="2673"/>
                    <a:pt x="1781" y="2605"/>
                  </a:cubicBezTo>
                  <a:cubicBezTo>
                    <a:pt x="1918" y="2468"/>
                    <a:pt x="2054" y="2331"/>
                    <a:pt x="2191" y="2194"/>
                  </a:cubicBezTo>
                  <a:cubicBezTo>
                    <a:pt x="2785" y="1623"/>
                    <a:pt x="3470" y="1076"/>
                    <a:pt x="4177" y="687"/>
                  </a:cubicBezTo>
                  <a:cubicBezTo>
                    <a:pt x="4542" y="505"/>
                    <a:pt x="4885" y="368"/>
                    <a:pt x="5204" y="345"/>
                  </a:cubicBezTo>
                  <a:cubicBezTo>
                    <a:pt x="5255" y="338"/>
                    <a:pt x="5303" y="335"/>
                    <a:pt x="5350" y="335"/>
                  </a:cubicBezTo>
                  <a:cubicBezTo>
                    <a:pt x="5619" y="335"/>
                    <a:pt x="5821" y="444"/>
                    <a:pt x="5958" y="619"/>
                  </a:cubicBezTo>
                  <a:cubicBezTo>
                    <a:pt x="6268" y="973"/>
                    <a:pt x="6298" y="1328"/>
                    <a:pt x="6362" y="1328"/>
                  </a:cubicBezTo>
                  <a:cubicBezTo>
                    <a:pt x="6364" y="1328"/>
                    <a:pt x="6366" y="1327"/>
                    <a:pt x="6368" y="1327"/>
                  </a:cubicBezTo>
                  <a:cubicBezTo>
                    <a:pt x="6391" y="1327"/>
                    <a:pt x="6391" y="1235"/>
                    <a:pt x="6391" y="1098"/>
                  </a:cubicBezTo>
                  <a:cubicBezTo>
                    <a:pt x="6368" y="939"/>
                    <a:pt x="6323" y="733"/>
                    <a:pt x="6163" y="482"/>
                  </a:cubicBezTo>
                  <a:cubicBezTo>
                    <a:pt x="6095" y="345"/>
                    <a:pt x="5958" y="231"/>
                    <a:pt x="5798" y="140"/>
                  </a:cubicBezTo>
                  <a:cubicBezTo>
                    <a:pt x="5615" y="48"/>
                    <a:pt x="5410" y="3"/>
                    <a:pt x="5204" y="3"/>
                  </a:cubicBezTo>
                  <a:cubicBezTo>
                    <a:pt x="5173" y="1"/>
                    <a:pt x="5141" y="0"/>
                    <a:pt x="510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5052;p56">
              <a:extLst>
                <a:ext uri="{FF2B5EF4-FFF2-40B4-BE49-F238E27FC236}">
                  <a16:creationId xmlns:a16="http://schemas.microsoft.com/office/drawing/2014/main" xmlns="" id="{185163E6-4B40-382D-9182-B8ABE3EAEF61}"/>
                </a:ext>
              </a:extLst>
            </p:cNvPr>
            <p:cNvSpPr/>
            <p:nvPr/>
          </p:nvSpPr>
          <p:spPr>
            <a:xfrm>
              <a:off x="5160400" y="1992475"/>
              <a:ext cx="42250" cy="19875"/>
            </a:xfrm>
            <a:custGeom>
              <a:avLst/>
              <a:gdLst/>
              <a:ahLst/>
              <a:cxnLst/>
              <a:rect l="l" t="t" r="r" b="b"/>
              <a:pathLst>
                <a:path w="1690" h="795" extrusionOk="0">
                  <a:moveTo>
                    <a:pt x="898" y="1"/>
                  </a:moveTo>
                  <a:cubicBezTo>
                    <a:pt x="843" y="1"/>
                    <a:pt x="787" y="3"/>
                    <a:pt x="731" y="9"/>
                  </a:cubicBezTo>
                  <a:cubicBezTo>
                    <a:pt x="320" y="55"/>
                    <a:pt x="0" y="260"/>
                    <a:pt x="69" y="489"/>
                  </a:cubicBezTo>
                  <a:cubicBezTo>
                    <a:pt x="108" y="667"/>
                    <a:pt x="424" y="794"/>
                    <a:pt x="791" y="794"/>
                  </a:cubicBezTo>
                  <a:cubicBezTo>
                    <a:pt x="846" y="794"/>
                    <a:pt x="902" y="791"/>
                    <a:pt x="959" y="785"/>
                  </a:cubicBezTo>
                  <a:cubicBezTo>
                    <a:pt x="1370" y="740"/>
                    <a:pt x="1689" y="511"/>
                    <a:pt x="1621" y="306"/>
                  </a:cubicBezTo>
                  <a:cubicBezTo>
                    <a:pt x="1581" y="127"/>
                    <a:pt x="1265" y="1"/>
                    <a:pt x="89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5053;p56">
              <a:extLst>
                <a:ext uri="{FF2B5EF4-FFF2-40B4-BE49-F238E27FC236}">
                  <a16:creationId xmlns:a16="http://schemas.microsoft.com/office/drawing/2014/main" xmlns="" id="{D0DA10F7-233E-87DA-695C-D4BC9CBA257E}"/>
                </a:ext>
              </a:extLst>
            </p:cNvPr>
            <p:cNvSpPr/>
            <p:nvPr/>
          </p:nvSpPr>
          <p:spPr>
            <a:xfrm>
              <a:off x="4596025" y="1399800"/>
              <a:ext cx="636850" cy="594050"/>
            </a:xfrm>
            <a:custGeom>
              <a:avLst/>
              <a:gdLst/>
              <a:ahLst/>
              <a:cxnLst/>
              <a:rect l="l" t="t" r="r" b="b"/>
              <a:pathLst>
                <a:path w="25474" h="23762" extrusionOk="0">
                  <a:moveTo>
                    <a:pt x="5319" y="1"/>
                  </a:moveTo>
                  <a:cubicBezTo>
                    <a:pt x="2146" y="572"/>
                    <a:pt x="1" y="1644"/>
                    <a:pt x="1" y="1644"/>
                  </a:cubicBezTo>
                  <a:cubicBezTo>
                    <a:pt x="1" y="1644"/>
                    <a:pt x="23" y="1644"/>
                    <a:pt x="67" y="1644"/>
                  </a:cubicBezTo>
                  <a:cubicBezTo>
                    <a:pt x="727" y="1644"/>
                    <a:pt x="6334" y="1824"/>
                    <a:pt x="15454" y="7647"/>
                  </a:cubicBezTo>
                  <a:cubicBezTo>
                    <a:pt x="22484" y="12121"/>
                    <a:pt x="20818" y="23762"/>
                    <a:pt x="20818" y="23762"/>
                  </a:cubicBezTo>
                  <a:lnTo>
                    <a:pt x="23260" y="23214"/>
                  </a:lnTo>
                  <a:cubicBezTo>
                    <a:pt x="23260" y="23214"/>
                    <a:pt x="25474" y="15842"/>
                    <a:pt x="22141" y="9017"/>
                  </a:cubicBezTo>
                  <a:cubicBezTo>
                    <a:pt x="20133" y="4863"/>
                    <a:pt x="11436" y="298"/>
                    <a:pt x="5319" y="1"/>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5054;p56">
              <a:extLst>
                <a:ext uri="{FF2B5EF4-FFF2-40B4-BE49-F238E27FC236}">
                  <a16:creationId xmlns:a16="http://schemas.microsoft.com/office/drawing/2014/main" xmlns="" id="{E2C03E29-3324-1D8E-6207-A5A7F1AB9716}"/>
                </a:ext>
              </a:extLst>
            </p:cNvPr>
            <p:cNvSpPr/>
            <p:nvPr/>
          </p:nvSpPr>
          <p:spPr>
            <a:xfrm>
              <a:off x="4596025" y="1425500"/>
              <a:ext cx="614600" cy="568350"/>
            </a:xfrm>
            <a:custGeom>
              <a:avLst/>
              <a:gdLst/>
              <a:ahLst/>
              <a:cxnLst/>
              <a:rect l="l" t="t" r="r" b="b"/>
              <a:pathLst>
                <a:path w="24584" h="22734" extrusionOk="0">
                  <a:moveTo>
                    <a:pt x="1462" y="0"/>
                  </a:moveTo>
                  <a:cubicBezTo>
                    <a:pt x="526" y="342"/>
                    <a:pt x="1" y="616"/>
                    <a:pt x="1" y="616"/>
                  </a:cubicBezTo>
                  <a:cubicBezTo>
                    <a:pt x="1" y="616"/>
                    <a:pt x="23" y="616"/>
                    <a:pt x="67" y="616"/>
                  </a:cubicBezTo>
                  <a:cubicBezTo>
                    <a:pt x="727" y="616"/>
                    <a:pt x="6334" y="796"/>
                    <a:pt x="15454" y="6619"/>
                  </a:cubicBezTo>
                  <a:cubicBezTo>
                    <a:pt x="22484" y="11093"/>
                    <a:pt x="20818" y="22734"/>
                    <a:pt x="20818" y="22734"/>
                  </a:cubicBezTo>
                  <a:lnTo>
                    <a:pt x="23260" y="22186"/>
                  </a:lnTo>
                  <a:cubicBezTo>
                    <a:pt x="23260" y="22186"/>
                    <a:pt x="24584" y="17758"/>
                    <a:pt x="23648" y="12577"/>
                  </a:cubicBezTo>
                  <a:lnTo>
                    <a:pt x="23648" y="12577"/>
                  </a:lnTo>
                  <a:cubicBezTo>
                    <a:pt x="23465" y="13581"/>
                    <a:pt x="23191" y="14426"/>
                    <a:pt x="22735" y="14836"/>
                  </a:cubicBezTo>
                  <a:cubicBezTo>
                    <a:pt x="22584" y="14969"/>
                    <a:pt x="22460" y="15032"/>
                    <a:pt x="22350" y="15032"/>
                  </a:cubicBezTo>
                  <a:cubicBezTo>
                    <a:pt x="21353" y="15032"/>
                    <a:pt x="21647" y="9791"/>
                    <a:pt x="15043" y="4976"/>
                  </a:cubicBezTo>
                  <a:cubicBezTo>
                    <a:pt x="9177" y="708"/>
                    <a:pt x="3493" y="91"/>
                    <a:pt x="14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5055;p56">
              <a:extLst>
                <a:ext uri="{FF2B5EF4-FFF2-40B4-BE49-F238E27FC236}">
                  <a16:creationId xmlns:a16="http://schemas.microsoft.com/office/drawing/2014/main" xmlns="" id="{91D606E2-EFF0-8373-212C-87022D6EE9F1}"/>
                </a:ext>
              </a:extLst>
            </p:cNvPr>
            <p:cNvSpPr/>
            <p:nvPr/>
          </p:nvSpPr>
          <p:spPr>
            <a:xfrm>
              <a:off x="4999475" y="1525050"/>
              <a:ext cx="90175" cy="65875"/>
            </a:xfrm>
            <a:custGeom>
              <a:avLst/>
              <a:gdLst/>
              <a:ahLst/>
              <a:cxnLst/>
              <a:rect l="l" t="t" r="r" b="b"/>
              <a:pathLst>
                <a:path w="3607" h="2635" extrusionOk="0">
                  <a:moveTo>
                    <a:pt x="456" y="1"/>
                  </a:moveTo>
                  <a:cubicBezTo>
                    <a:pt x="280" y="1"/>
                    <a:pt x="146" y="64"/>
                    <a:pt x="92" y="195"/>
                  </a:cubicBezTo>
                  <a:cubicBezTo>
                    <a:pt x="0" y="492"/>
                    <a:pt x="297" y="948"/>
                    <a:pt x="754" y="1222"/>
                  </a:cubicBezTo>
                  <a:cubicBezTo>
                    <a:pt x="998" y="1374"/>
                    <a:pt x="1237" y="1448"/>
                    <a:pt x="1427" y="1448"/>
                  </a:cubicBezTo>
                  <a:cubicBezTo>
                    <a:pt x="1610" y="1448"/>
                    <a:pt x="1748" y="1379"/>
                    <a:pt x="1804" y="1245"/>
                  </a:cubicBezTo>
                  <a:cubicBezTo>
                    <a:pt x="1895" y="971"/>
                    <a:pt x="1598" y="515"/>
                    <a:pt x="1142" y="218"/>
                  </a:cubicBezTo>
                  <a:cubicBezTo>
                    <a:pt x="892" y="75"/>
                    <a:pt x="649" y="1"/>
                    <a:pt x="456" y="1"/>
                  </a:cubicBezTo>
                  <a:close/>
                  <a:moveTo>
                    <a:pt x="2566" y="1604"/>
                  </a:moveTo>
                  <a:cubicBezTo>
                    <a:pt x="2443" y="1604"/>
                    <a:pt x="2349" y="1650"/>
                    <a:pt x="2306" y="1747"/>
                  </a:cubicBezTo>
                  <a:cubicBezTo>
                    <a:pt x="2237" y="1953"/>
                    <a:pt x="2443" y="2272"/>
                    <a:pt x="2785" y="2478"/>
                  </a:cubicBezTo>
                  <a:cubicBezTo>
                    <a:pt x="2961" y="2583"/>
                    <a:pt x="3131" y="2635"/>
                    <a:pt x="3268" y="2635"/>
                  </a:cubicBezTo>
                  <a:cubicBezTo>
                    <a:pt x="3396" y="2635"/>
                    <a:pt x="3494" y="2589"/>
                    <a:pt x="3538" y="2500"/>
                  </a:cubicBezTo>
                  <a:cubicBezTo>
                    <a:pt x="3607" y="2295"/>
                    <a:pt x="3401" y="1975"/>
                    <a:pt x="3059" y="1770"/>
                  </a:cubicBezTo>
                  <a:cubicBezTo>
                    <a:pt x="2878" y="1662"/>
                    <a:pt x="2704" y="1604"/>
                    <a:pt x="2566" y="160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5056;p56">
              <a:extLst>
                <a:ext uri="{FF2B5EF4-FFF2-40B4-BE49-F238E27FC236}">
                  <a16:creationId xmlns:a16="http://schemas.microsoft.com/office/drawing/2014/main" xmlns="" id="{0BC62F1C-9766-8AF8-CC9A-0C1B19B3626F}"/>
                </a:ext>
              </a:extLst>
            </p:cNvPr>
            <p:cNvSpPr/>
            <p:nvPr/>
          </p:nvSpPr>
          <p:spPr>
            <a:xfrm>
              <a:off x="4705025" y="2494925"/>
              <a:ext cx="432000" cy="749975"/>
            </a:xfrm>
            <a:custGeom>
              <a:avLst/>
              <a:gdLst/>
              <a:ahLst/>
              <a:cxnLst/>
              <a:rect l="l" t="t" r="r" b="b"/>
              <a:pathLst>
                <a:path w="17280" h="29999" extrusionOk="0">
                  <a:moveTo>
                    <a:pt x="10580" y="0"/>
                  </a:moveTo>
                  <a:cubicBezTo>
                    <a:pt x="5983" y="0"/>
                    <a:pt x="2143" y="3706"/>
                    <a:pt x="799" y="11273"/>
                  </a:cubicBezTo>
                  <a:cubicBezTo>
                    <a:pt x="0" y="15838"/>
                    <a:pt x="799" y="19582"/>
                    <a:pt x="2625" y="23713"/>
                  </a:cubicBezTo>
                  <a:cubicBezTo>
                    <a:pt x="3013" y="24603"/>
                    <a:pt x="3972" y="25493"/>
                    <a:pt x="4588" y="26224"/>
                  </a:cubicBezTo>
                  <a:cubicBezTo>
                    <a:pt x="6400" y="28519"/>
                    <a:pt x="9085" y="29999"/>
                    <a:pt x="12053" y="29999"/>
                  </a:cubicBezTo>
                  <a:cubicBezTo>
                    <a:pt x="12302" y="29999"/>
                    <a:pt x="12553" y="29988"/>
                    <a:pt x="12805" y="29967"/>
                  </a:cubicBezTo>
                  <a:cubicBezTo>
                    <a:pt x="17279" y="29602"/>
                    <a:pt x="17188" y="26680"/>
                    <a:pt x="17188" y="26680"/>
                  </a:cubicBezTo>
                  <a:lnTo>
                    <a:pt x="14312" y="26475"/>
                  </a:lnTo>
                  <a:cubicBezTo>
                    <a:pt x="13879" y="26549"/>
                    <a:pt x="13464" y="26583"/>
                    <a:pt x="13068" y="26583"/>
                  </a:cubicBezTo>
                  <a:cubicBezTo>
                    <a:pt x="8960" y="26583"/>
                    <a:pt x="6871" y="22937"/>
                    <a:pt x="6871" y="22937"/>
                  </a:cubicBezTo>
                  <a:cubicBezTo>
                    <a:pt x="3493" y="17710"/>
                    <a:pt x="4817" y="8329"/>
                    <a:pt x="7236" y="4745"/>
                  </a:cubicBezTo>
                  <a:cubicBezTo>
                    <a:pt x="9016" y="2143"/>
                    <a:pt x="10432" y="1801"/>
                    <a:pt x="11504" y="1139"/>
                  </a:cubicBezTo>
                  <a:cubicBezTo>
                    <a:pt x="12691" y="956"/>
                    <a:pt x="13262" y="1025"/>
                    <a:pt x="13992" y="637"/>
                  </a:cubicBezTo>
                  <a:cubicBezTo>
                    <a:pt x="12827" y="213"/>
                    <a:pt x="11682" y="0"/>
                    <a:pt x="10580"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5057;p56">
              <a:extLst>
                <a:ext uri="{FF2B5EF4-FFF2-40B4-BE49-F238E27FC236}">
                  <a16:creationId xmlns:a16="http://schemas.microsoft.com/office/drawing/2014/main" xmlns="" id="{B8D1B5D7-81A3-39A1-2FC3-74BF831C656C}"/>
                </a:ext>
              </a:extLst>
            </p:cNvPr>
            <p:cNvSpPr/>
            <p:nvPr/>
          </p:nvSpPr>
          <p:spPr>
            <a:xfrm>
              <a:off x="4781500" y="2523375"/>
              <a:ext cx="353800" cy="685500"/>
            </a:xfrm>
            <a:custGeom>
              <a:avLst/>
              <a:gdLst/>
              <a:ahLst/>
              <a:cxnLst/>
              <a:rect l="l" t="t" r="r" b="b"/>
              <a:pathLst>
                <a:path w="14152" h="27420" extrusionOk="0">
                  <a:moveTo>
                    <a:pt x="8423" y="1"/>
                  </a:moveTo>
                  <a:lnTo>
                    <a:pt x="8423" y="1"/>
                  </a:lnTo>
                  <a:cubicBezTo>
                    <a:pt x="4748" y="503"/>
                    <a:pt x="1849" y="3881"/>
                    <a:pt x="731" y="10249"/>
                  </a:cubicBezTo>
                  <a:cubicBezTo>
                    <a:pt x="0" y="14426"/>
                    <a:pt x="867" y="17919"/>
                    <a:pt x="2534" y="21708"/>
                  </a:cubicBezTo>
                  <a:cubicBezTo>
                    <a:pt x="2876" y="22529"/>
                    <a:pt x="3355" y="23283"/>
                    <a:pt x="3903" y="23967"/>
                  </a:cubicBezTo>
                  <a:cubicBezTo>
                    <a:pt x="5568" y="26054"/>
                    <a:pt x="8030" y="27420"/>
                    <a:pt x="10751" y="27420"/>
                  </a:cubicBezTo>
                  <a:cubicBezTo>
                    <a:pt x="10978" y="27420"/>
                    <a:pt x="11206" y="27410"/>
                    <a:pt x="11436" y="27391"/>
                  </a:cubicBezTo>
                  <a:cubicBezTo>
                    <a:pt x="12463" y="27300"/>
                    <a:pt x="13216" y="27072"/>
                    <a:pt x="13787" y="26775"/>
                  </a:cubicBezTo>
                  <a:cubicBezTo>
                    <a:pt x="14152" y="26113"/>
                    <a:pt x="14129" y="25542"/>
                    <a:pt x="14129" y="25542"/>
                  </a:cubicBezTo>
                  <a:lnTo>
                    <a:pt x="11253" y="25337"/>
                  </a:lnTo>
                  <a:cubicBezTo>
                    <a:pt x="10820" y="25411"/>
                    <a:pt x="10405" y="25445"/>
                    <a:pt x="10009" y="25445"/>
                  </a:cubicBezTo>
                  <a:cubicBezTo>
                    <a:pt x="5901" y="25445"/>
                    <a:pt x="3812" y="21799"/>
                    <a:pt x="3812" y="21799"/>
                  </a:cubicBezTo>
                  <a:cubicBezTo>
                    <a:pt x="434" y="16572"/>
                    <a:pt x="1758" y="7191"/>
                    <a:pt x="4177" y="3607"/>
                  </a:cubicBezTo>
                  <a:cubicBezTo>
                    <a:pt x="5957" y="1005"/>
                    <a:pt x="7373" y="686"/>
                    <a:pt x="842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5058;p56">
              <a:extLst>
                <a:ext uri="{FF2B5EF4-FFF2-40B4-BE49-F238E27FC236}">
                  <a16:creationId xmlns:a16="http://schemas.microsoft.com/office/drawing/2014/main" xmlns="" id="{DC4FE0DB-E924-BB46-CC0D-9C4F821C7F4C}"/>
                </a:ext>
              </a:extLst>
            </p:cNvPr>
            <p:cNvSpPr/>
            <p:nvPr/>
          </p:nvSpPr>
          <p:spPr>
            <a:xfrm>
              <a:off x="4806025" y="2539475"/>
              <a:ext cx="199750" cy="612775"/>
            </a:xfrm>
            <a:custGeom>
              <a:avLst/>
              <a:gdLst/>
              <a:ahLst/>
              <a:cxnLst/>
              <a:rect l="l" t="t" r="r" b="b"/>
              <a:pathLst>
                <a:path w="7990" h="24511" extrusionOk="0">
                  <a:moveTo>
                    <a:pt x="7043" y="1"/>
                  </a:moveTo>
                  <a:cubicBezTo>
                    <a:pt x="6656" y="1"/>
                    <a:pt x="6165" y="72"/>
                    <a:pt x="5661" y="315"/>
                  </a:cubicBezTo>
                  <a:cubicBezTo>
                    <a:pt x="4999" y="612"/>
                    <a:pt x="4337" y="1137"/>
                    <a:pt x="3744" y="1799"/>
                  </a:cubicBezTo>
                  <a:cubicBezTo>
                    <a:pt x="3128" y="2461"/>
                    <a:pt x="2580" y="3237"/>
                    <a:pt x="2123" y="4059"/>
                  </a:cubicBezTo>
                  <a:cubicBezTo>
                    <a:pt x="1644" y="4903"/>
                    <a:pt x="1256" y="5748"/>
                    <a:pt x="982" y="6615"/>
                  </a:cubicBezTo>
                  <a:cubicBezTo>
                    <a:pt x="754" y="7483"/>
                    <a:pt x="548" y="8281"/>
                    <a:pt x="434" y="8989"/>
                  </a:cubicBezTo>
                  <a:cubicBezTo>
                    <a:pt x="274" y="9674"/>
                    <a:pt x="229" y="10267"/>
                    <a:pt x="160" y="10678"/>
                  </a:cubicBezTo>
                  <a:cubicBezTo>
                    <a:pt x="115" y="10884"/>
                    <a:pt x="92" y="11043"/>
                    <a:pt x="92" y="11157"/>
                  </a:cubicBezTo>
                  <a:cubicBezTo>
                    <a:pt x="92" y="11249"/>
                    <a:pt x="69" y="11317"/>
                    <a:pt x="69" y="11317"/>
                  </a:cubicBezTo>
                  <a:cubicBezTo>
                    <a:pt x="69" y="11317"/>
                    <a:pt x="69" y="11546"/>
                    <a:pt x="46" y="11979"/>
                  </a:cubicBezTo>
                  <a:cubicBezTo>
                    <a:pt x="1" y="12390"/>
                    <a:pt x="46" y="12983"/>
                    <a:pt x="46" y="13691"/>
                  </a:cubicBezTo>
                  <a:cubicBezTo>
                    <a:pt x="115" y="14399"/>
                    <a:pt x="183" y="15243"/>
                    <a:pt x="389" y="16111"/>
                  </a:cubicBezTo>
                  <a:cubicBezTo>
                    <a:pt x="457" y="16339"/>
                    <a:pt x="480" y="16567"/>
                    <a:pt x="548" y="16772"/>
                  </a:cubicBezTo>
                  <a:cubicBezTo>
                    <a:pt x="617" y="17001"/>
                    <a:pt x="685" y="17229"/>
                    <a:pt x="777" y="17434"/>
                  </a:cubicBezTo>
                  <a:cubicBezTo>
                    <a:pt x="845" y="17663"/>
                    <a:pt x="914" y="17891"/>
                    <a:pt x="982" y="18119"/>
                  </a:cubicBezTo>
                  <a:lnTo>
                    <a:pt x="1279" y="18758"/>
                  </a:lnTo>
                  <a:cubicBezTo>
                    <a:pt x="2055" y="20493"/>
                    <a:pt x="3128" y="22091"/>
                    <a:pt x="4132" y="23095"/>
                  </a:cubicBezTo>
                  <a:cubicBezTo>
                    <a:pt x="4360" y="23369"/>
                    <a:pt x="4634" y="23552"/>
                    <a:pt x="4862" y="23734"/>
                  </a:cubicBezTo>
                  <a:cubicBezTo>
                    <a:pt x="4976" y="23825"/>
                    <a:pt x="5068" y="23917"/>
                    <a:pt x="5159" y="23985"/>
                  </a:cubicBezTo>
                  <a:cubicBezTo>
                    <a:pt x="5273" y="24054"/>
                    <a:pt x="5365" y="24122"/>
                    <a:pt x="5456" y="24191"/>
                  </a:cubicBezTo>
                  <a:cubicBezTo>
                    <a:pt x="5798" y="24396"/>
                    <a:pt x="6004" y="24510"/>
                    <a:pt x="6026" y="24510"/>
                  </a:cubicBezTo>
                  <a:cubicBezTo>
                    <a:pt x="6072" y="24442"/>
                    <a:pt x="5250" y="23940"/>
                    <a:pt x="4337" y="22912"/>
                  </a:cubicBezTo>
                  <a:cubicBezTo>
                    <a:pt x="3402" y="21863"/>
                    <a:pt x="2420" y="20288"/>
                    <a:pt x="1735" y="18576"/>
                  </a:cubicBezTo>
                  <a:lnTo>
                    <a:pt x="1484" y="17937"/>
                  </a:lnTo>
                  <a:cubicBezTo>
                    <a:pt x="1416" y="17708"/>
                    <a:pt x="1347" y="17480"/>
                    <a:pt x="1279" y="17275"/>
                  </a:cubicBezTo>
                  <a:cubicBezTo>
                    <a:pt x="1210" y="17069"/>
                    <a:pt x="1165" y="16841"/>
                    <a:pt x="1096" y="16636"/>
                  </a:cubicBezTo>
                  <a:cubicBezTo>
                    <a:pt x="1028" y="16430"/>
                    <a:pt x="1005" y="16202"/>
                    <a:pt x="959" y="15996"/>
                  </a:cubicBezTo>
                  <a:cubicBezTo>
                    <a:pt x="777" y="15152"/>
                    <a:pt x="754" y="14353"/>
                    <a:pt x="685" y="13668"/>
                  </a:cubicBezTo>
                  <a:cubicBezTo>
                    <a:pt x="708" y="12983"/>
                    <a:pt x="685" y="12413"/>
                    <a:pt x="731" y="12002"/>
                  </a:cubicBezTo>
                  <a:cubicBezTo>
                    <a:pt x="754" y="11614"/>
                    <a:pt x="777" y="11386"/>
                    <a:pt x="777" y="11386"/>
                  </a:cubicBezTo>
                  <a:cubicBezTo>
                    <a:pt x="777" y="11386"/>
                    <a:pt x="777" y="11317"/>
                    <a:pt x="799" y="11203"/>
                  </a:cubicBezTo>
                  <a:cubicBezTo>
                    <a:pt x="799" y="11112"/>
                    <a:pt x="799" y="10952"/>
                    <a:pt x="845" y="10747"/>
                  </a:cubicBezTo>
                  <a:cubicBezTo>
                    <a:pt x="891" y="10359"/>
                    <a:pt x="936" y="9788"/>
                    <a:pt x="1073" y="9103"/>
                  </a:cubicBezTo>
                  <a:cubicBezTo>
                    <a:pt x="1187" y="8418"/>
                    <a:pt x="1347" y="7620"/>
                    <a:pt x="1553" y="6775"/>
                  </a:cubicBezTo>
                  <a:cubicBezTo>
                    <a:pt x="1758" y="5976"/>
                    <a:pt x="2123" y="5109"/>
                    <a:pt x="2557" y="4310"/>
                  </a:cubicBezTo>
                  <a:cubicBezTo>
                    <a:pt x="3402" y="2689"/>
                    <a:pt x="4566" y="1183"/>
                    <a:pt x="5775" y="567"/>
                  </a:cubicBezTo>
                  <a:cubicBezTo>
                    <a:pt x="6392" y="224"/>
                    <a:pt x="6962" y="156"/>
                    <a:pt x="7350" y="156"/>
                  </a:cubicBezTo>
                  <a:cubicBezTo>
                    <a:pt x="7704" y="175"/>
                    <a:pt x="7922" y="229"/>
                    <a:pt x="7976" y="229"/>
                  </a:cubicBezTo>
                  <a:cubicBezTo>
                    <a:pt x="7985" y="229"/>
                    <a:pt x="7989" y="227"/>
                    <a:pt x="7989" y="224"/>
                  </a:cubicBezTo>
                  <a:cubicBezTo>
                    <a:pt x="7989" y="201"/>
                    <a:pt x="7784" y="87"/>
                    <a:pt x="7373" y="19"/>
                  </a:cubicBezTo>
                  <a:cubicBezTo>
                    <a:pt x="7275" y="8"/>
                    <a:pt x="7164" y="1"/>
                    <a:pt x="7043"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5059;p56">
              <a:extLst>
                <a:ext uri="{FF2B5EF4-FFF2-40B4-BE49-F238E27FC236}">
                  <a16:creationId xmlns:a16="http://schemas.microsoft.com/office/drawing/2014/main" xmlns="" id="{F172A6A5-E596-824C-936F-43A21EA27A89}"/>
                </a:ext>
              </a:extLst>
            </p:cNvPr>
            <p:cNvSpPr/>
            <p:nvPr/>
          </p:nvSpPr>
          <p:spPr>
            <a:xfrm>
              <a:off x="4706725" y="2495925"/>
              <a:ext cx="387500" cy="754675"/>
            </a:xfrm>
            <a:custGeom>
              <a:avLst/>
              <a:gdLst/>
              <a:ahLst/>
              <a:cxnLst/>
              <a:rect l="l" t="t" r="r" b="b"/>
              <a:pathLst>
                <a:path w="15500" h="30187" extrusionOk="0">
                  <a:moveTo>
                    <a:pt x="9465" y="1"/>
                  </a:moveTo>
                  <a:cubicBezTo>
                    <a:pt x="8982" y="1"/>
                    <a:pt x="8424" y="54"/>
                    <a:pt x="7830" y="209"/>
                  </a:cubicBezTo>
                  <a:cubicBezTo>
                    <a:pt x="7305" y="346"/>
                    <a:pt x="6734" y="551"/>
                    <a:pt x="6187" y="871"/>
                  </a:cubicBezTo>
                  <a:cubicBezTo>
                    <a:pt x="5639" y="1167"/>
                    <a:pt x="5114" y="1555"/>
                    <a:pt x="4612" y="2035"/>
                  </a:cubicBezTo>
                  <a:cubicBezTo>
                    <a:pt x="4110" y="2514"/>
                    <a:pt x="3653" y="3039"/>
                    <a:pt x="3242" y="3610"/>
                  </a:cubicBezTo>
                  <a:cubicBezTo>
                    <a:pt x="2831" y="4203"/>
                    <a:pt x="2466" y="4842"/>
                    <a:pt x="2124" y="5481"/>
                  </a:cubicBezTo>
                  <a:cubicBezTo>
                    <a:pt x="823" y="8083"/>
                    <a:pt x="252" y="10959"/>
                    <a:pt x="69" y="13128"/>
                  </a:cubicBezTo>
                  <a:cubicBezTo>
                    <a:pt x="1" y="14201"/>
                    <a:pt x="1" y="15114"/>
                    <a:pt x="47" y="15753"/>
                  </a:cubicBezTo>
                  <a:cubicBezTo>
                    <a:pt x="47" y="16072"/>
                    <a:pt x="69" y="16323"/>
                    <a:pt x="92" y="16483"/>
                  </a:cubicBezTo>
                  <a:cubicBezTo>
                    <a:pt x="115" y="16666"/>
                    <a:pt x="115" y="16757"/>
                    <a:pt x="115" y="16757"/>
                  </a:cubicBezTo>
                  <a:cubicBezTo>
                    <a:pt x="115" y="16757"/>
                    <a:pt x="138" y="16848"/>
                    <a:pt x="161" y="17008"/>
                  </a:cubicBezTo>
                  <a:cubicBezTo>
                    <a:pt x="184" y="17168"/>
                    <a:pt x="206" y="17419"/>
                    <a:pt x="275" y="17738"/>
                  </a:cubicBezTo>
                  <a:cubicBezTo>
                    <a:pt x="389" y="18355"/>
                    <a:pt x="572" y="19268"/>
                    <a:pt x="891" y="20295"/>
                  </a:cubicBezTo>
                  <a:cubicBezTo>
                    <a:pt x="1211" y="21345"/>
                    <a:pt x="1667" y="22532"/>
                    <a:pt x="2306" y="23741"/>
                  </a:cubicBezTo>
                  <a:cubicBezTo>
                    <a:pt x="2626" y="24335"/>
                    <a:pt x="3014" y="24928"/>
                    <a:pt x="3425" y="25522"/>
                  </a:cubicBezTo>
                  <a:cubicBezTo>
                    <a:pt x="3836" y="26092"/>
                    <a:pt x="4292" y="26663"/>
                    <a:pt x="4817" y="27188"/>
                  </a:cubicBezTo>
                  <a:cubicBezTo>
                    <a:pt x="5319" y="27713"/>
                    <a:pt x="5890" y="28192"/>
                    <a:pt x="6483" y="28580"/>
                  </a:cubicBezTo>
                  <a:cubicBezTo>
                    <a:pt x="7077" y="28991"/>
                    <a:pt x="7693" y="29334"/>
                    <a:pt x="8332" y="29585"/>
                  </a:cubicBezTo>
                  <a:cubicBezTo>
                    <a:pt x="9460" y="30028"/>
                    <a:pt x="10605" y="30186"/>
                    <a:pt x="11611" y="30186"/>
                  </a:cubicBezTo>
                  <a:cubicBezTo>
                    <a:pt x="11746" y="30186"/>
                    <a:pt x="11878" y="30184"/>
                    <a:pt x="12007" y="30178"/>
                  </a:cubicBezTo>
                  <a:cubicBezTo>
                    <a:pt x="13080" y="30133"/>
                    <a:pt x="13970" y="29904"/>
                    <a:pt x="14564" y="29722"/>
                  </a:cubicBezTo>
                  <a:cubicBezTo>
                    <a:pt x="15180" y="29516"/>
                    <a:pt x="15499" y="29379"/>
                    <a:pt x="15499" y="29356"/>
                  </a:cubicBezTo>
                  <a:cubicBezTo>
                    <a:pt x="15498" y="29353"/>
                    <a:pt x="15493" y="29351"/>
                    <a:pt x="15484" y="29351"/>
                  </a:cubicBezTo>
                  <a:cubicBezTo>
                    <a:pt x="15327" y="29351"/>
                    <a:pt x="14013" y="29883"/>
                    <a:pt x="11984" y="29904"/>
                  </a:cubicBezTo>
                  <a:cubicBezTo>
                    <a:pt x="11927" y="29906"/>
                    <a:pt x="11869" y="29906"/>
                    <a:pt x="11811" y="29906"/>
                  </a:cubicBezTo>
                  <a:cubicBezTo>
                    <a:pt x="10800" y="29906"/>
                    <a:pt x="9636" y="29716"/>
                    <a:pt x="8492" y="29220"/>
                  </a:cubicBezTo>
                  <a:cubicBezTo>
                    <a:pt x="7876" y="28968"/>
                    <a:pt x="7305" y="28603"/>
                    <a:pt x="6734" y="28215"/>
                  </a:cubicBezTo>
                  <a:cubicBezTo>
                    <a:pt x="6187" y="27827"/>
                    <a:pt x="5662" y="27348"/>
                    <a:pt x="5159" y="26846"/>
                  </a:cubicBezTo>
                  <a:cubicBezTo>
                    <a:pt x="4680" y="26344"/>
                    <a:pt x="4269" y="25773"/>
                    <a:pt x="3858" y="25202"/>
                  </a:cubicBezTo>
                  <a:cubicBezTo>
                    <a:pt x="3470" y="24632"/>
                    <a:pt x="3128" y="24061"/>
                    <a:pt x="2831" y="23468"/>
                  </a:cubicBezTo>
                  <a:cubicBezTo>
                    <a:pt x="2215" y="22281"/>
                    <a:pt x="1804" y="21117"/>
                    <a:pt x="1507" y="20112"/>
                  </a:cubicBezTo>
                  <a:cubicBezTo>
                    <a:pt x="1211" y="19108"/>
                    <a:pt x="1051" y="18241"/>
                    <a:pt x="937" y="17624"/>
                  </a:cubicBezTo>
                  <a:cubicBezTo>
                    <a:pt x="914" y="17328"/>
                    <a:pt x="868" y="17076"/>
                    <a:pt x="846" y="16917"/>
                  </a:cubicBezTo>
                  <a:cubicBezTo>
                    <a:pt x="823" y="16757"/>
                    <a:pt x="823" y="16666"/>
                    <a:pt x="823" y="16666"/>
                  </a:cubicBezTo>
                  <a:cubicBezTo>
                    <a:pt x="823" y="16666"/>
                    <a:pt x="800" y="16574"/>
                    <a:pt x="800" y="16415"/>
                  </a:cubicBezTo>
                  <a:cubicBezTo>
                    <a:pt x="777" y="16255"/>
                    <a:pt x="754" y="16004"/>
                    <a:pt x="731" y="15707"/>
                  </a:cubicBezTo>
                  <a:cubicBezTo>
                    <a:pt x="686" y="15091"/>
                    <a:pt x="663" y="14223"/>
                    <a:pt x="731" y="13173"/>
                  </a:cubicBezTo>
                  <a:cubicBezTo>
                    <a:pt x="868" y="11073"/>
                    <a:pt x="1370" y="8243"/>
                    <a:pt x="2580" y="5710"/>
                  </a:cubicBezTo>
                  <a:cubicBezTo>
                    <a:pt x="2877" y="5070"/>
                    <a:pt x="3219" y="4454"/>
                    <a:pt x="3607" y="3883"/>
                  </a:cubicBezTo>
                  <a:cubicBezTo>
                    <a:pt x="3995" y="3313"/>
                    <a:pt x="4429" y="2788"/>
                    <a:pt x="4886" y="2309"/>
                  </a:cubicBezTo>
                  <a:cubicBezTo>
                    <a:pt x="5342" y="1852"/>
                    <a:pt x="5844" y="1464"/>
                    <a:pt x="6369" y="1144"/>
                  </a:cubicBezTo>
                  <a:cubicBezTo>
                    <a:pt x="6871" y="848"/>
                    <a:pt x="7396" y="642"/>
                    <a:pt x="7899" y="483"/>
                  </a:cubicBezTo>
                  <a:cubicBezTo>
                    <a:pt x="8658" y="258"/>
                    <a:pt x="9365" y="190"/>
                    <a:pt x="9921" y="190"/>
                  </a:cubicBezTo>
                  <a:cubicBezTo>
                    <a:pt x="10101" y="190"/>
                    <a:pt x="10265" y="197"/>
                    <a:pt x="10409" y="209"/>
                  </a:cubicBezTo>
                  <a:cubicBezTo>
                    <a:pt x="10959" y="228"/>
                    <a:pt x="11289" y="282"/>
                    <a:pt x="11371" y="282"/>
                  </a:cubicBezTo>
                  <a:cubicBezTo>
                    <a:pt x="11384" y="282"/>
                    <a:pt x="11391" y="280"/>
                    <a:pt x="11391" y="277"/>
                  </a:cubicBezTo>
                  <a:cubicBezTo>
                    <a:pt x="11391" y="254"/>
                    <a:pt x="11322" y="231"/>
                    <a:pt x="11140" y="186"/>
                  </a:cubicBezTo>
                  <a:cubicBezTo>
                    <a:pt x="10980" y="163"/>
                    <a:pt x="10752" y="95"/>
                    <a:pt x="10432" y="72"/>
                  </a:cubicBezTo>
                  <a:cubicBezTo>
                    <a:pt x="10165" y="32"/>
                    <a:pt x="9837" y="1"/>
                    <a:pt x="9465"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5060;p56">
              <a:extLst>
                <a:ext uri="{FF2B5EF4-FFF2-40B4-BE49-F238E27FC236}">
                  <a16:creationId xmlns:a16="http://schemas.microsoft.com/office/drawing/2014/main" xmlns="" id="{521F0C55-931D-CECC-4AD0-44F559670964}"/>
                </a:ext>
              </a:extLst>
            </p:cNvPr>
            <p:cNvSpPr/>
            <p:nvPr/>
          </p:nvSpPr>
          <p:spPr>
            <a:xfrm>
              <a:off x="4754675" y="2650050"/>
              <a:ext cx="46800" cy="102775"/>
            </a:xfrm>
            <a:custGeom>
              <a:avLst/>
              <a:gdLst/>
              <a:ahLst/>
              <a:cxnLst/>
              <a:rect l="l" t="t" r="r" b="b"/>
              <a:pathLst>
                <a:path w="1872" h="4111" extrusionOk="0">
                  <a:moveTo>
                    <a:pt x="1393" y="0"/>
                  </a:moveTo>
                  <a:cubicBezTo>
                    <a:pt x="1102" y="0"/>
                    <a:pt x="773" y="426"/>
                    <a:pt x="639" y="960"/>
                  </a:cubicBezTo>
                  <a:cubicBezTo>
                    <a:pt x="525" y="1530"/>
                    <a:pt x="662" y="1987"/>
                    <a:pt x="982" y="2010"/>
                  </a:cubicBezTo>
                  <a:cubicBezTo>
                    <a:pt x="989" y="2010"/>
                    <a:pt x="997" y="2011"/>
                    <a:pt x="1004" y="2011"/>
                  </a:cubicBezTo>
                  <a:cubicBezTo>
                    <a:pt x="1296" y="2011"/>
                    <a:pt x="1624" y="1585"/>
                    <a:pt x="1758" y="1051"/>
                  </a:cubicBezTo>
                  <a:cubicBezTo>
                    <a:pt x="1872" y="503"/>
                    <a:pt x="1735" y="47"/>
                    <a:pt x="1415" y="1"/>
                  </a:cubicBezTo>
                  <a:cubicBezTo>
                    <a:pt x="1408" y="0"/>
                    <a:pt x="1400" y="0"/>
                    <a:pt x="1393" y="0"/>
                  </a:cubicBezTo>
                  <a:close/>
                  <a:moveTo>
                    <a:pt x="639" y="2670"/>
                  </a:moveTo>
                  <a:cubicBezTo>
                    <a:pt x="417" y="2670"/>
                    <a:pt x="180" y="2981"/>
                    <a:pt x="92" y="3356"/>
                  </a:cubicBezTo>
                  <a:cubicBezTo>
                    <a:pt x="0" y="3767"/>
                    <a:pt x="114" y="4087"/>
                    <a:pt x="320" y="4110"/>
                  </a:cubicBezTo>
                  <a:cubicBezTo>
                    <a:pt x="328" y="4110"/>
                    <a:pt x="335" y="4111"/>
                    <a:pt x="343" y="4111"/>
                  </a:cubicBezTo>
                  <a:cubicBezTo>
                    <a:pt x="565" y="4111"/>
                    <a:pt x="802" y="3800"/>
                    <a:pt x="890" y="3425"/>
                  </a:cubicBezTo>
                  <a:cubicBezTo>
                    <a:pt x="982" y="3014"/>
                    <a:pt x="868" y="2694"/>
                    <a:pt x="662" y="2672"/>
                  </a:cubicBezTo>
                  <a:cubicBezTo>
                    <a:pt x="655" y="2671"/>
                    <a:pt x="647" y="2670"/>
                    <a:pt x="639"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5061;p56">
              <a:extLst>
                <a:ext uri="{FF2B5EF4-FFF2-40B4-BE49-F238E27FC236}">
                  <a16:creationId xmlns:a16="http://schemas.microsoft.com/office/drawing/2014/main" xmlns="" id="{6F0F80DE-A5B9-A0CB-E2E6-ABF97BF7A684}"/>
                </a:ext>
              </a:extLst>
            </p:cNvPr>
            <p:cNvSpPr/>
            <p:nvPr/>
          </p:nvSpPr>
          <p:spPr>
            <a:xfrm>
              <a:off x="4839100" y="2562325"/>
              <a:ext cx="422325" cy="637575"/>
            </a:xfrm>
            <a:custGeom>
              <a:avLst/>
              <a:gdLst/>
              <a:ahLst/>
              <a:cxnLst/>
              <a:rect l="l" t="t" r="r" b="b"/>
              <a:pathLst>
                <a:path w="16893" h="25503" extrusionOk="0">
                  <a:moveTo>
                    <a:pt x="5186" y="0"/>
                  </a:moveTo>
                  <a:cubicBezTo>
                    <a:pt x="4058" y="0"/>
                    <a:pt x="2821" y="698"/>
                    <a:pt x="2238" y="1501"/>
                  </a:cubicBezTo>
                  <a:cubicBezTo>
                    <a:pt x="1439" y="2597"/>
                    <a:pt x="1120" y="4103"/>
                    <a:pt x="1462" y="5405"/>
                  </a:cubicBezTo>
                  <a:cubicBezTo>
                    <a:pt x="2033" y="7596"/>
                    <a:pt x="3334" y="9490"/>
                    <a:pt x="4338" y="11499"/>
                  </a:cubicBezTo>
                  <a:cubicBezTo>
                    <a:pt x="5594" y="14032"/>
                    <a:pt x="6986" y="15562"/>
                    <a:pt x="8447" y="17981"/>
                  </a:cubicBezTo>
                  <a:cubicBezTo>
                    <a:pt x="7054" y="17251"/>
                    <a:pt x="5274" y="16680"/>
                    <a:pt x="3768" y="16155"/>
                  </a:cubicBezTo>
                  <a:cubicBezTo>
                    <a:pt x="3482" y="16058"/>
                    <a:pt x="3196" y="16012"/>
                    <a:pt x="2922" y="16012"/>
                  </a:cubicBezTo>
                  <a:cubicBezTo>
                    <a:pt x="1269" y="16012"/>
                    <a:pt x="1" y="17651"/>
                    <a:pt x="1234" y="19374"/>
                  </a:cubicBezTo>
                  <a:cubicBezTo>
                    <a:pt x="2216" y="20743"/>
                    <a:pt x="3768" y="22021"/>
                    <a:pt x="5114" y="23048"/>
                  </a:cubicBezTo>
                  <a:cubicBezTo>
                    <a:pt x="6873" y="24425"/>
                    <a:pt x="9315" y="25502"/>
                    <a:pt x="11486" y="25502"/>
                  </a:cubicBezTo>
                  <a:cubicBezTo>
                    <a:pt x="13204" y="25502"/>
                    <a:pt x="14752" y="24828"/>
                    <a:pt x="15660" y="23094"/>
                  </a:cubicBezTo>
                  <a:cubicBezTo>
                    <a:pt x="16892" y="20743"/>
                    <a:pt x="15774" y="17433"/>
                    <a:pt x="14998" y="15128"/>
                  </a:cubicBezTo>
                  <a:cubicBezTo>
                    <a:pt x="13742" y="11339"/>
                    <a:pt x="11939" y="7619"/>
                    <a:pt x="9748" y="4218"/>
                  </a:cubicBezTo>
                  <a:cubicBezTo>
                    <a:pt x="9040" y="3099"/>
                    <a:pt x="8287" y="1889"/>
                    <a:pt x="7283" y="976"/>
                  </a:cubicBezTo>
                  <a:cubicBezTo>
                    <a:pt x="7054" y="771"/>
                    <a:pt x="6803" y="566"/>
                    <a:pt x="6529" y="406"/>
                  </a:cubicBezTo>
                  <a:cubicBezTo>
                    <a:pt x="6233" y="223"/>
                    <a:pt x="5936" y="86"/>
                    <a:pt x="5639" y="41"/>
                  </a:cubicBezTo>
                  <a:cubicBezTo>
                    <a:pt x="5492" y="13"/>
                    <a:pt x="5340" y="0"/>
                    <a:pt x="5186"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5062;p56">
              <a:extLst>
                <a:ext uri="{FF2B5EF4-FFF2-40B4-BE49-F238E27FC236}">
                  <a16:creationId xmlns:a16="http://schemas.microsoft.com/office/drawing/2014/main" xmlns="" id="{F7567D10-FD82-67C6-A660-179DEED1B3E0}"/>
                </a:ext>
              </a:extLst>
            </p:cNvPr>
            <p:cNvSpPr/>
            <p:nvPr/>
          </p:nvSpPr>
          <p:spPr>
            <a:xfrm>
              <a:off x="5044550" y="3009525"/>
              <a:ext cx="88475" cy="40125"/>
            </a:xfrm>
            <a:custGeom>
              <a:avLst/>
              <a:gdLst/>
              <a:ahLst/>
              <a:cxnLst/>
              <a:rect l="l" t="t" r="r" b="b"/>
              <a:pathLst>
                <a:path w="3539" h="1605" extrusionOk="0">
                  <a:moveTo>
                    <a:pt x="115" y="1"/>
                  </a:moveTo>
                  <a:cubicBezTo>
                    <a:pt x="62" y="1"/>
                    <a:pt x="29" y="8"/>
                    <a:pt x="23" y="25"/>
                  </a:cubicBezTo>
                  <a:cubicBezTo>
                    <a:pt x="1" y="93"/>
                    <a:pt x="457" y="253"/>
                    <a:pt x="914" y="436"/>
                  </a:cubicBezTo>
                  <a:cubicBezTo>
                    <a:pt x="1370" y="618"/>
                    <a:pt x="1804" y="801"/>
                    <a:pt x="1804" y="801"/>
                  </a:cubicBezTo>
                  <a:cubicBezTo>
                    <a:pt x="1804" y="801"/>
                    <a:pt x="1918" y="846"/>
                    <a:pt x="2078" y="915"/>
                  </a:cubicBezTo>
                  <a:cubicBezTo>
                    <a:pt x="2260" y="961"/>
                    <a:pt x="2466" y="1052"/>
                    <a:pt x="2671" y="1143"/>
                  </a:cubicBezTo>
                  <a:cubicBezTo>
                    <a:pt x="2785" y="1189"/>
                    <a:pt x="2877" y="1257"/>
                    <a:pt x="2991" y="1303"/>
                  </a:cubicBezTo>
                  <a:cubicBezTo>
                    <a:pt x="3082" y="1349"/>
                    <a:pt x="3173" y="1394"/>
                    <a:pt x="3242" y="1440"/>
                  </a:cubicBezTo>
                  <a:cubicBezTo>
                    <a:pt x="3361" y="1539"/>
                    <a:pt x="3463" y="1604"/>
                    <a:pt x="3502" y="1604"/>
                  </a:cubicBezTo>
                  <a:cubicBezTo>
                    <a:pt x="3508" y="1604"/>
                    <a:pt x="3513" y="1603"/>
                    <a:pt x="3516" y="1600"/>
                  </a:cubicBezTo>
                  <a:cubicBezTo>
                    <a:pt x="3538" y="1577"/>
                    <a:pt x="3493" y="1463"/>
                    <a:pt x="3379" y="1326"/>
                  </a:cubicBezTo>
                  <a:cubicBezTo>
                    <a:pt x="3310" y="1257"/>
                    <a:pt x="3242" y="1166"/>
                    <a:pt x="3150" y="1098"/>
                  </a:cubicBezTo>
                  <a:cubicBezTo>
                    <a:pt x="3059" y="1029"/>
                    <a:pt x="2968" y="938"/>
                    <a:pt x="2854" y="869"/>
                  </a:cubicBezTo>
                  <a:cubicBezTo>
                    <a:pt x="2648" y="755"/>
                    <a:pt x="2420" y="618"/>
                    <a:pt x="2260" y="527"/>
                  </a:cubicBezTo>
                  <a:cubicBezTo>
                    <a:pt x="2100" y="458"/>
                    <a:pt x="1986" y="413"/>
                    <a:pt x="1986" y="413"/>
                  </a:cubicBezTo>
                  <a:cubicBezTo>
                    <a:pt x="1986" y="413"/>
                    <a:pt x="1507" y="253"/>
                    <a:pt x="1005" y="139"/>
                  </a:cubicBezTo>
                  <a:cubicBezTo>
                    <a:pt x="643" y="70"/>
                    <a:pt x="280" y="1"/>
                    <a:pt x="11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5063;p56">
              <a:extLst>
                <a:ext uri="{FF2B5EF4-FFF2-40B4-BE49-F238E27FC236}">
                  <a16:creationId xmlns:a16="http://schemas.microsoft.com/office/drawing/2014/main" xmlns="" id="{FFCEFF4B-A405-D691-C90B-2A65A7BA74D6}"/>
                </a:ext>
              </a:extLst>
            </p:cNvPr>
            <p:cNvSpPr/>
            <p:nvPr/>
          </p:nvSpPr>
          <p:spPr>
            <a:xfrm>
              <a:off x="5174650" y="3146875"/>
              <a:ext cx="23425" cy="15450"/>
            </a:xfrm>
            <a:custGeom>
              <a:avLst/>
              <a:gdLst/>
              <a:ahLst/>
              <a:cxnLst/>
              <a:rect l="l" t="t" r="r" b="b"/>
              <a:pathLst>
                <a:path w="937" h="618" extrusionOk="0">
                  <a:moveTo>
                    <a:pt x="712" y="0"/>
                  </a:moveTo>
                  <a:cubicBezTo>
                    <a:pt x="674" y="0"/>
                    <a:pt x="634" y="3"/>
                    <a:pt x="594" y="9"/>
                  </a:cubicBezTo>
                  <a:cubicBezTo>
                    <a:pt x="457" y="32"/>
                    <a:pt x="297" y="77"/>
                    <a:pt x="297" y="77"/>
                  </a:cubicBezTo>
                  <a:cubicBezTo>
                    <a:pt x="297" y="77"/>
                    <a:pt x="206" y="191"/>
                    <a:pt x="115" y="306"/>
                  </a:cubicBezTo>
                  <a:cubicBezTo>
                    <a:pt x="46" y="443"/>
                    <a:pt x="1" y="579"/>
                    <a:pt x="46" y="602"/>
                  </a:cubicBezTo>
                  <a:cubicBezTo>
                    <a:pt x="62" y="613"/>
                    <a:pt x="81" y="617"/>
                    <a:pt x="101" y="617"/>
                  </a:cubicBezTo>
                  <a:cubicBezTo>
                    <a:pt x="168" y="617"/>
                    <a:pt x="256" y="569"/>
                    <a:pt x="343" y="534"/>
                  </a:cubicBezTo>
                  <a:cubicBezTo>
                    <a:pt x="457" y="488"/>
                    <a:pt x="571" y="443"/>
                    <a:pt x="571" y="443"/>
                  </a:cubicBezTo>
                  <a:cubicBezTo>
                    <a:pt x="571" y="443"/>
                    <a:pt x="663" y="374"/>
                    <a:pt x="731" y="283"/>
                  </a:cubicBezTo>
                  <a:cubicBezTo>
                    <a:pt x="822" y="214"/>
                    <a:pt x="937" y="123"/>
                    <a:pt x="914" y="77"/>
                  </a:cubicBezTo>
                  <a:cubicBezTo>
                    <a:pt x="914" y="26"/>
                    <a:pt x="824" y="0"/>
                    <a:pt x="712"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5064;p56">
              <a:extLst>
                <a:ext uri="{FF2B5EF4-FFF2-40B4-BE49-F238E27FC236}">
                  <a16:creationId xmlns:a16="http://schemas.microsoft.com/office/drawing/2014/main" xmlns="" id="{2C1B36B2-4800-6E96-6DE1-7F1748CE415E}"/>
                </a:ext>
              </a:extLst>
            </p:cNvPr>
            <p:cNvSpPr/>
            <p:nvPr/>
          </p:nvSpPr>
          <p:spPr>
            <a:xfrm>
              <a:off x="4842550" y="2749925"/>
              <a:ext cx="418875" cy="449975"/>
            </a:xfrm>
            <a:custGeom>
              <a:avLst/>
              <a:gdLst/>
              <a:ahLst/>
              <a:cxnLst/>
              <a:rect l="l" t="t" r="r" b="b"/>
              <a:pathLst>
                <a:path w="16755" h="17999" extrusionOk="0">
                  <a:moveTo>
                    <a:pt x="11550" y="0"/>
                  </a:moveTo>
                  <a:cubicBezTo>
                    <a:pt x="9427" y="1096"/>
                    <a:pt x="5889" y="3105"/>
                    <a:pt x="4223" y="4041"/>
                  </a:cubicBezTo>
                  <a:cubicBezTo>
                    <a:pt x="4634" y="4862"/>
                    <a:pt x="5068" y="5570"/>
                    <a:pt x="5501" y="6255"/>
                  </a:cubicBezTo>
                  <a:cubicBezTo>
                    <a:pt x="6894" y="5501"/>
                    <a:pt x="9085" y="4406"/>
                    <a:pt x="9907" y="4383"/>
                  </a:cubicBezTo>
                  <a:cubicBezTo>
                    <a:pt x="9914" y="4383"/>
                    <a:pt x="9922" y="4382"/>
                    <a:pt x="9930" y="4382"/>
                  </a:cubicBezTo>
                  <a:cubicBezTo>
                    <a:pt x="11137" y="4382"/>
                    <a:pt x="12759" y="7931"/>
                    <a:pt x="12577" y="9564"/>
                  </a:cubicBezTo>
                  <a:cubicBezTo>
                    <a:pt x="12529" y="9974"/>
                    <a:pt x="12115" y="10129"/>
                    <a:pt x="11518" y="10129"/>
                  </a:cubicBezTo>
                  <a:cubicBezTo>
                    <a:pt x="10419" y="10129"/>
                    <a:pt x="8699" y="9605"/>
                    <a:pt x="7487" y="9176"/>
                  </a:cubicBezTo>
                  <a:lnTo>
                    <a:pt x="7487" y="9176"/>
                  </a:lnTo>
                  <a:cubicBezTo>
                    <a:pt x="7761" y="9587"/>
                    <a:pt x="8035" y="10021"/>
                    <a:pt x="8309" y="10477"/>
                  </a:cubicBezTo>
                  <a:cubicBezTo>
                    <a:pt x="7875" y="10249"/>
                    <a:pt x="7396" y="10044"/>
                    <a:pt x="6894" y="9838"/>
                  </a:cubicBezTo>
                  <a:lnTo>
                    <a:pt x="6894" y="9838"/>
                  </a:lnTo>
                  <a:cubicBezTo>
                    <a:pt x="6894" y="9838"/>
                    <a:pt x="11778" y="12532"/>
                    <a:pt x="12349" y="14289"/>
                  </a:cubicBezTo>
                  <a:cubicBezTo>
                    <a:pt x="12651" y="15247"/>
                    <a:pt x="12077" y="15969"/>
                    <a:pt x="10747" y="15969"/>
                  </a:cubicBezTo>
                  <a:cubicBezTo>
                    <a:pt x="9670" y="15969"/>
                    <a:pt x="8097" y="15495"/>
                    <a:pt x="6095" y="14289"/>
                  </a:cubicBezTo>
                  <a:cubicBezTo>
                    <a:pt x="2237" y="11938"/>
                    <a:pt x="3744" y="9541"/>
                    <a:pt x="4200" y="8857"/>
                  </a:cubicBezTo>
                  <a:cubicBezTo>
                    <a:pt x="4109" y="8811"/>
                    <a:pt x="3995" y="8788"/>
                    <a:pt x="3904" y="8743"/>
                  </a:cubicBezTo>
                  <a:cubicBezTo>
                    <a:pt x="3493" y="8697"/>
                    <a:pt x="2899" y="8628"/>
                    <a:pt x="2260" y="8583"/>
                  </a:cubicBezTo>
                  <a:cubicBezTo>
                    <a:pt x="868" y="8879"/>
                    <a:pt x="0" y="10340"/>
                    <a:pt x="1096" y="11870"/>
                  </a:cubicBezTo>
                  <a:cubicBezTo>
                    <a:pt x="2078" y="13239"/>
                    <a:pt x="3630" y="14517"/>
                    <a:pt x="4976" y="15544"/>
                  </a:cubicBezTo>
                  <a:cubicBezTo>
                    <a:pt x="6735" y="16921"/>
                    <a:pt x="9177" y="17998"/>
                    <a:pt x="11348" y="17998"/>
                  </a:cubicBezTo>
                  <a:cubicBezTo>
                    <a:pt x="13066" y="17998"/>
                    <a:pt x="14614" y="17324"/>
                    <a:pt x="15522" y="15590"/>
                  </a:cubicBezTo>
                  <a:cubicBezTo>
                    <a:pt x="16754" y="13239"/>
                    <a:pt x="15636" y="9929"/>
                    <a:pt x="14860" y="7624"/>
                  </a:cubicBezTo>
                  <a:cubicBezTo>
                    <a:pt x="13992" y="5022"/>
                    <a:pt x="12874" y="2443"/>
                    <a:pt x="115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5065;p56">
              <a:extLst>
                <a:ext uri="{FF2B5EF4-FFF2-40B4-BE49-F238E27FC236}">
                  <a16:creationId xmlns:a16="http://schemas.microsoft.com/office/drawing/2014/main" xmlns="" id="{89535DCD-75BF-9094-E5E6-F6E94CB708E1}"/>
                </a:ext>
              </a:extLst>
            </p:cNvPr>
            <p:cNvSpPr/>
            <p:nvPr/>
          </p:nvSpPr>
          <p:spPr>
            <a:xfrm>
              <a:off x="4852825" y="2553950"/>
              <a:ext cx="330425" cy="335800"/>
            </a:xfrm>
            <a:custGeom>
              <a:avLst/>
              <a:gdLst/>
              <a:ahLst/>
              <a:cxnLst/>
              <a:rect l="l" t="t" r="r" b="b"/>
              <a:pathLst>
                <a:path w="13217" h="13432" extrusionOk="0">
                  <a:moveTo>
                    <a:pt x="4800" y="0"/>
                  </a:moveTo>
                  <a:cubicBezTo>
                    <a:pt x="3492" y="0"/>
                    <a:pt x="2124" y="1104"/>
                    <a:pt x="1438" y="2019"/>
                  </a:cubicBezTo>
                  <a:cubicBezTo>
                    <a:pt x="502" y="3252"/>
                    <a:pt x="0" y="4553"/>
                    <a:pt x="388" y="5991"/>
                  </a:cubicBezTo>
                  <a:cubicBezTo>
                    <a:pt x="1050" y="8433"/>
                    <a:pt x="2511" y="10533"/>
                    <a:pt x="3675" y="12770"/>
                  </a:cubicBezTo>
                  <a:cubicBezTo>
                    <a:pt x="3789" y="12998"/>
                    <a:pt x="3926" y="13203"/>
                    <a:pt x="4040" y="13432"/>
                  </a:cubicBezTo>
                  <a:cubicBezTo>
                    <a:pt x="5296" y="12701"/>
                    <a:pt x="8925" y="10830"/>
                    <a:pt x="13216" y="10396"/>
                  </a:cubicBezTo>
                  <a:cubicBezTo>
                    <a:pt x="12235" y="8433"/>
                    <a:pt x="11116" y="6516"/>
                    <a:pt x="9884" y="4667"/>
                  </a:cubicBezTo>
                  <a:cubicBezTo>
                    <a:pt x="9085" y="3411"/>
                    <a:pt x="8217" y="2087"/>
                    <a:pt x="7053" y="1060"/>
                  </a:cubicBezTo>
                  <a:cubicBezTo>
                    <a:pt x="6802" y="855"/>
                    <a:pt x="6505" y="604"/>
                    <a:pt x="6186" y="421"/>
                  </a:cubicBezTo>
                  <a:cubicBezTo>
                    <a:pt x="5866" y="239"/>
                    <a:pt x="5524" y="79"/>
                    <a:pt x="5182" y="33"/>
                  </a:cubicBezTo>
                  <a:cubicBezTo>
                    <a:pt x="5055" y="11"/>
                    <a:pt x="4928" y="0"/>
                    <a:pt x="4800"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5066;p56">
              <a:extLst>
                <a:ext uri="{FF2B5EF4-FFF2-40B4-BE49-F238E27FC236}">
                  <a16:creationId xmlns:a16="http://schemas.microsoft.com/office/drawing/2014/main" xmlns="" id="{E0B69AA9-D04D-17F8-55AB-BA985DD790FA}"/>
                </a:ext>
              </a:extLst>
            </p:cNvPr>
            <p:cNvSpPr/>
            <p:nvPr/>
          </p:nvSpPr>
          <p:spPr>
            <a:xfrm>
              <a:off x="4942975" y="2773475"/>
              <a:ext cx="208875" cy="69025"/>
            </a:xfrm>
            <a:custGeom>
              <a:avLst/>
              <a:gdLst/>
              <a:ahLst/>
              <a:cxnLst/>
              <a:rect l="l" t="t" r="r" b="b"/>
              <a:pathLst>
                <a:path w="8355" h="2761" extrusionOk="0">
                  <a:moveTo>
                    <a:pt x="7100" y="1"/>
                  </a:moveTo>
                  <a:cubicBezTo>
                    <a:pt x="6780" y="1"/>
                    <a:pt x="6426" y="12"/>
                    <a:pt x="6072" y="40"/>
                  </a:cubicBezTo>
                  <a:cubicBezTo>
                    <a:pt x="5524" y="131"/>
                    <a:pt x="4954" y="177"/>
                    <a:pt x="4520" y="291"/>
                  </a:cubicBezTo>
                  <a:cubicBezTo>
                    <a:pt x="4109" y="382"/>
                    <a:pt x="3835" y="451"/>
                    <a:pt x="3835" y="451"/>
                  </a:cubicBezTo>
                  <a:cubicBezTo>
                    <a:pt x="3835" y="451"/>
                    <a:pt x="3561" y="542"/>
                    <a:pt x="3173" y="702"/>
                  </a:cubicBezTo>
                  <a:cubicBezTo>
                    <a:pt x="2763" y="839"/>
                    <a:pt x="2260" y="1136"/>
                    <a:pt x="1758" y="1387"/>
                  </a:cubicBezTo>
                  <a:cubicBezTo>
                    <a:pt x="800" y="1957"/>
                    <a:pt x="1" y="2733"/>
                    <a:pt x="46" y="2756"/>
                  </a:cubicBezTo>
                  <a:cubicBezTo>
                    <a:pt x="48" y="2759"/>
                    <a:pt x="52" y="2761"/>
                    <a:pt x="58" y="2761"/>
                  </a:cubicBezTo>
                  <a:cubicBezTo>
                    <a:pt x="173" y="2761"/>
                    <a:pt x="1005" y="2116"/>
                    <a:pt x="1941" y="1638"/>
                  </a:cubicBezTo>
                  <a:cubicBezTo>
                    <a:pt x="2443" y="1432"/>
                    <a:pt x="2922" y="1181"/>
                    <a:pt x="3333" y="1090"/>
                  </a:cubicBezTo>
                  <a:cubicBezTo>
                    <a:pt x="3721" y="953"/>
                    <a:pt x="3972" y="862"/>
                    <a:pt x="3972" y="862"/>
                  </a:cubicBezTo>
                  <a:cubicBezTo>
                    <a:pt x="3972" y="862"/>
                    <a:pt x="4246" y="793"/>
                    <a:pt x="4634" y="679"/>
                  </a:cubicBezTo>
                  <a:cubicBezTo>
                    <a:pt x="5022" y="542"/>
                    <a:pt x="5593" y="474"/>
                    <a:pt x="6118" y="359"/>
                  </a:cubicBezTo>
                  <a:cubicBezTo>
                    <a:pt x="7236" y="177"/>
                    <a:pt x="8355" y="154"/>
                    <a:pt x="8355" y="86"/>
                  </a:cubicBezTo>
                  <a:cubicBezTo>
                    <a:pt x="8355" y="54"/>
                    <a:pt x="7812" y="1"/>
                    <a:pt x="7100"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5067;p56">
              <a:extLst>
                <a:ext uri="{FF2B5EF4-FFF2-40B4-BE49-F238E27FC236}">
                  <a16:creationId xmlns:a16="http://schemas.microsoft.com/office/drawing/2014/main" xmlns="" id="{91F0D60C-51BA-3C37-3C13-E3822D384F3D}"/>
                </a:ext>
              </a:extLst>
            </p:cNvPr>
            <p:cNvSpPr/>
            <p:nvPr/>
          </p:nvSpPr>
          <p:spPr>
            <a:xfrm>
              <a:off x="4901900" y="2553750"/>
              <a:ext cx="281350" cy="336000"/>
            </a:xfrm>
            <a:custGeom>
              <a:avLst/>
              <a:gdLst/>
              <a:ahLst/>
              <a:cxnLst/>
              <a:rect l="l" t="t" r="r" b="b"/>
              <a:pathLst>
                <a:path w="11254" h="13440" extrusionOk="0">
                  <a:moveTo>
                    <a:pt x="2724" y="1"/>
                  </a:moveTo>
                  <a:cubicBezTo>
                    <a:pt x="1771" y="1"/>
                    <a:pt x="737" y="418"/>
                    <a:pt x="0" y="1000"/>
                  </a:cubicBezTo>
                  <a:cubicBezTo>
                    <a:pt x="199" y="938"/>
                    <a:pt x="399" y="908"/>
                    <a:pt x="599" y="908"/>
                  </a:cubicBezTo>
                  <a:cubicBezTo>
                    <a:pt x="3115" y="908"/>
                    <a:pt x="5654" y="5520"/>
                    <a:pt x="5570" y="7254"/>
                  </a:cubicBezTo>
                  <a:cubicBezTo>
                    <a:pt x="5455" y="9034"/>
                    <a:pt x="1826" y="9879"/>
                    <a:pt x="274" y="10153"/>
                  </a:cubicBezTo>
                  <a:cubicBezTo>
                    <a:pt x="594" y="10746"/>
                    <a:pt x="913" y="11317"/>
                    <a:pt x="1233" y="11888"/>
                  </a:cubicBezTo>
                  <a:cubicBezTo>
                    <a:pt x="2212" y="11398"/>
                    <a:pt x="5833" y="9615"/>
                    <a:pt x="7179" y="9615"/>
                  </a:cubicBezTo>
                  <a:cubicBezTo>
                    <a:pt x="7340" y="9615"/>
                    <a:pt x="7468" y="9640"/>
                    <a:pt x="7555" y="9696"/>
                  </a:cubicBezTo>
                  <a:cubicBezTo>
                    <a:pt x="8354" y="10176"/>
                    <a:pt x="3424" y="12412"/>
                    <a:pt x="1895" y="13097"/>
                  </a:cubicBezTo>
                  <a:cubicBezTo>
                    <a:pt x="1940" y="13211"/>
                    <a:pt x="2009" y="13326"/>
                    <a:pt x="2077" y="13440"/>
                  </a:cubicBezTo>
                  <a:cubicBezTo>
                    <a:pt x="3333" y="12709"/>
                    <a:pt x="6962" y="10838"/>
                    <a:pt x="11253" y="10404"/>
                  </a:cubicBezTo>
                  <a:cubicBezTo>
                    <a:pt x="10272" y="8441"/>
                    <a:pt x="9153" y="6524"/>
                    <a:pt x="7921" y="4675"/>
                  </a:cubicBezTo>
                  <a:cubicBezTo>
                    <a:pt x="7122" y="3419"/>
                    <a:pt x="6254" y="2095"/>
                    <a:pt x="5090" y="1068"/>
                  </a:cubicBezTo>
                  <a:cubicBezTo>
                    <a:pt x="4839" y="863"/>
                    <a:pt x="4542" y="612"/>
                    <a:pt x="4223" y="429"/>
                  </a:cubicBezTo>
                  <a:cubicBezTo>
                    <a:pt x="3903" y="247"/>
                    <a:pt x="3561" y="87"/>
                    <a:pt x="3219" y="41"/>
                  </a:cubicBezTo>
                  <a:cubicBezTo>
                    <a:pt x="3058" y="14"/>
                    <a:pt x="2892" y="1"/>
                    <a:pt x="272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5068;p56">
              <a:extLst>
                <a:ext uri="{FF2B5EF4-FFF2-40B4-BE49-F238E27FC236}">
                  <a16:creationId xmlns:a16="http://schemas.microsoft.com/office/drawing/2014/main" xmlns="" id="{B61DCBA0-C961-FEE9-5F5A-533A747EA435}"/>
                </a:ext>
              </a:extLst>
            </p:cNvPr>
            <p:cNvSpPr/>
            <p:nvPr/>
          </p:nvSpPr>
          <p:spPr>
            <a:xfrm>
              <a:off x="4883050" y="2694750"/>
              <a:ext cx="28575" cy="45725"/>
            </a:xfrm>
            <a:custGeom>
              <a:avLst/>
              <a:gdLst/>
              <a:ahLst/>
              <a:cxnLst/>
              <a:rect l="l" t="t" r="r" b="b"/>
              <a:pathLst>
                <a:path w="1143" h="1829" extrusionOk="0">
                  <a:moveTo>
                    <a:pt x="461" y="1"/>
                  </a:moveTo>
                  <a:cubicBezTo>
                    <a:pt x="429" y="1"/>
                    <a:pt x="398" y="6"/>
                    <a:pt x="366" y="16"/>
                  </a:cubicBezTo>
                  <a:cubicBezTo>
                    <a:pt x="115" y="108"/>
                    <a:pt x="1" y="587"/>
                    <a:pt x="115" y="1066"/>
                  </a:cubicBezTo>
                  <a:cubicBezTo>
                    <a:pt x="198" y="1523"/>
                    <a:pt x="451" y="1829"/>
                    <a:pt x="685" y="1829"/>
                  </a:cubicBezTo>
                  <a:cubicBezTo>
                    <a:pt x="708" y="1829"/>
                    <a:pt x="732" y="1826"/>
                    <a:pt x="754" y="1819"/>
                  </a:cubicBezTo>
                  <a:cubicBezTo>
                    <a:pt x="1028" y="1728"/>
                    <a:pt x="1142" y="1249"/>
                    <a:pt x="1028" y="747"/>
                  </a:cubicBezTo>
                  <a:cubicBezTo>
                    <a:pt x="947" y="302"/>
                    <a:pt x="706" y="1"/>
                    <a:pt x="46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5069;p56">
              <a:extLst>
                <a:ext uri="{FF2B5EF4-FFF2-40B4-BE49-F238E27FC236}">
                  <a16:creationId xmlns:a16="http://schemas.microsoft.com/office/drawing/2014/main" xmlns="" id="{42990B0C-5C59-C12C-B373-D22CAA54DE69}"/>
                </a:ext>
              </a:extLst>
            </p:cNvPr>
            <p:cNvSpPr/>
            <p:nvPr/>
          </p:nvSpPr>
          <p:spPr>
            <a:xfrm>
              <a:off x="4879075" y="2646500"/>
              <a:ext cx="20000" cy="32825"/>
            </a:xfrm>
            <a:custGeom>
              <a:avLst/>
              <a:gdLst/>
              <a:ahLst/>
              <a:cxnLst/>
              <a:rect l="l" t="t" r="r" b="b"/>
              <a:pathLst>
                <a:path w="800" h="1313" extrusionOk="0">
                  <a:moveTo>
                    <a:pt x="321" y="0"/>
                  </a:moveTo>
                  <a:cubicBezTo>
                    <a:pt x="305" y="0"/>
                    <a:pt x="290" y="2"/>
                    <a:pt x="274" y="6"/>
                  </a:cubicBezTo>
                  <a:cubicBezTo>
                    <a:pt x="92" y="75"/>
                    <a:pt x="0" y="417"/>
                    <a:pt x="69" y="782"/>
                  </a:cubicBezTo>
                  <a:cubicBezTo>
                    <a:pt x="131" y="1095"/>
                    <a:pt x="328" y="1313"/>
                    <a:pt x="500" y="1313"/>
                  </a:cubicBezTo>
                  <a:cubicBezTo>
                    <a:pt x="516" y="1313"/>
                    <a:pt x="532" y="1311"/>
                    <a:pt x="548" y="1307"/>
                  </a:cubicBezTo>
                  <a:cubicBezTo>
                    <a:pt x="731" y="1239"/>
                    <a:pt x="799" y="896"/>
                    <a:pt x="731" y="531"/>
                  </a:cubicBezTo>
                  <a:cubicBezTo>
                    <a:pt x="668" y="218"/>
                    <a:pt x="491" y="0"/>
                    <a:pt x="32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5070;p56">
              <a:extLst>
                <a:ext uri="{FF2B5EF4-FFF2-40B4-BE49-F238E27FC236}">
                  <a16:creationId xmlns:a16="http://schemas.microsoft.com/office/drawing/2014/main" xmlns="" id="{6899A0A1-CD0F-8D3C-D0F4-AD8D0F352797}"/>
                </a:ext>
              </a:extLst>
            </p:cNvPr>
            <p:cNvSpPr/>
            <p:nvPr/>
          </p:nvSpPr>
          <p:spPr>
            <a:xfrm>
              <a:off x="4695125" y="2790700"/>
              <a:ext cx="272975" cy="234475"/>
            </a:xfrm>
            <a:custGeom>
              <a:avLst/>
              <a:gdLst/>
              <a:ahLst/>
              <a:cxnLst/>
              <a:rect l="l" t="t" r="r" b="b"/>
              <a:pathLst>
                <a:path w="10919" h="9379" extrusionOk="0">
                  <a:moveTo>
                    <a:pt x="4430" y="0"/>
                  </a:moveTo>
                  <a:cubicBezTo>
                    <a:pt x="1496" y="0"/>
                    <a:pt x="114" y="2859"/>
                    <a:pt x="77" y="3893"/>
                  </a:cubicBezTo>
                  <a:cubicBezTo>
                    <a:pt x="1" y="5305"/>
                    <a:pt x="1487" y="7083"/>
                    <a:pt x="2830" y="7083"/>
                  </a:cubicBezTo>
                  <a:cubicBezTo>
                    <a:pt x="3094" y="7083"/>
                    <a:pt x="3352" y="7014"/>
                    <a:pt x="3592" y="6860"/>
                  </a:cubicBezTo>
                  <a:cubicBezTo>
                    <a:pt x="3592" y="6860"/>
                    <a:pt x="4710" y="8504"/>
                    <a:pt x="6400" y="9120"/>
                  </a:cubicBezTo>
                  <a:cubicBezTo>
                    <a:pt x="6885" y="9297"/>
                    <a:pt x="7363" y="9378"/>
                    <a:pt x="7794" y="9378"/>
                  </a:cubicBezTo>
                  <a:cubicBezTo>
                    <a:pt x="8864" y="9378"/>
                    <a:pt x="9647" y="8880"/>
                    <a:pt x="9549" y="8116"/>
                  </a:cubicBezTo>
                  <a:cubicBezTo>
                    <a:pt x="9549" y="8116"/>
                    <a:pt x="10919" y="2364"/>
                    <a:pt x="6765" y="538"/>
                  </a:cubicBezTo>
                  <a:cubicBezTo>
                    <a:pt x="5899" y="159"/>
                    <a:pt x="5121" y="0"/>
                    <a:pt x="4430"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5071;p56">
              <a:extLst>
                <a:ext uri="{FF2B5EF4-FFF2-40B4-BE49-F238E27FC236}">
                  <a16:creationId xmlns:a16="http://schemas.microsoft.com/office/drawing/2014/main" xmlns="" id="{DC099CD4-D7C8-F930-DF62-432E63F0FA15}"/>
                </a:ext>
              </a:extLst>
            </p:cNvPr>
            <p:cNvSpPr/>
            <p:nvPr/>
          </p:nvSpPr>
          <p:spPr>
            <a:xfrm>
              <a:off x="4698750" y="2800375"/>
              <a:ext cx="81050" cy="69500"/>
            </a:xfrm>
            <a:custGeom>
              <a:avLst/>
              <a:gdLst/>
              <a:ahLst/>
              <a:cxnLst/>
              <a:rect l="l" t="t" r="r" b="b"/>
              <a:pathLst>
                <a:path w="3242" h="2780" extrusionOk="0">
                  <a:moveTo>
                    <a:pt x="3153" y="1"/>
                  </a:moveTo>
                  <a:cubicBezTo>
                    <a:pt x="2985" y="1"/>
                    <a:pt x="2528" y="88"/>
                    <a:pt x="2100" y="311"/>
                  </a:cubicBezTo>
                  <a:cubicBezTo>
                    <a:pt x="1598" y="562"/>
                    <a:pt x="1187" y="950"/>
                    <a:pt x="1187" y="950"/>
                  </a:cubicBezTo>
                  <a:cubicBezTo>
                    <a:pt x="1187" y="950"/>
                    <a:pt x="822" y="1361"/>
                    <a:pt x="525" y="1817"/>
                  </a:cubicBezTo>
                  <a:cubicBezTo>
                    <a:pt x="251" y="2274"/>
                    <a:pt x="0" y="2753"/>
                    <a:pt x="69" y="2776"/>
                  </a:cubicBezTo>
                  <a:cubicBezTo>
                    <a:pt x="71" y="2778"/>
                    <a:pt x="74" y="2779"/>
                    <a:pt x="78" y="2779"/>
                  </a:cubicBezTo>
                  <a:cubicBezTo>
                    <a:pt x="150" y="2779"/>
                    <a:pt x="474" y="2389"/>
                    <a:pt x="799" y="2000"/>
                  </a:cubicBezTo>
                  <a:cubicBezTo>
                    <a:pt x="1142" y="1612"/>
                    <a:pt x="1530" y="1246"/>
                    <a:pt x="1530" y="1246"/>
                  </a:cubicBezTo>
                  <a:cubicBezTo>
                    <a:pt x="1530" y="1246"/>
                    <a:pt x="1872" y="881"/>
                    <a:pt x="2283" y="562"/>
                  </a:cubicBezTo>
                  <a:cubicBezTo>
                    <a:pt x="2717" y="265"/>
                    <a:pt x="3242" y="82"/>
                    <a:pt x="3219" y="14"/>
                  </a:cubicBezTo>
                  <a:cubicBezTo>
                    <a:pt x="3215" y="5"/>
                    <a:pt x="3191" y="1"/>
                    <a:pt x="315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5072;p56">
              <a:extLst>
                <a:ext uri="{FF2B5EF4-FFF2-40B4-BE49-F238E27FC236}">
                  <a16:creationId xmlns:a16="http://schemas.microsoft.com/office/drawing/2014/main" xmlns="" id="{B1B30E40-7617-4400-7365-0E48F2E8EA7B}"/>
                </a:ext>
              </a:extLst>
            </p:cNvPr>
            <p:cNvSpPr/>
            <p:nvPr/>
          </p:nvSpPr>
          <p:spPr>
            <a:xfrm>
              <a:off x="4697025" y="2832100"/>
              <a:ext cx="83350" cy="95375"/>
            </a:xfrm>
            <a:custGeom>
              <a:avLst/>
              <a:gdLst/>
              <a:ahLst/>
              <a:cxnLst/>
              <a:rect l="l" t="t" r="r" b="b"/>
              <a:pathLst>
                <a:path w="3334" h="3815" extrusionOk="0">
                  <a:moveTo>
                    <a:pt x="2854" y="0"/>
                  </a:moveTo>
                  <a:cubicBezTo>
                    <a:pt x="2580" y="0"/>
                    <a:pt x="2192" y="69"/>
                    <a:pt x="1827" y="206"/>
                  </a:cubicBezTo>
                  <a:cubicBezTo>
                    <a:pt x="1462" y="365"/>
                    <a:pt x="1142" y="571"/>
                    <a:pt x="937" y="754"/>
                  </a:cubicBezTo>
                  <a:cubicBezTo>
                    <a:pt x="823" y="845"/>
                    <a:pt x="754" y="936"/>
                    <a:pt x="686" y="1005"/>
                  </a:cubicBezTo>
                  <a:cubicBezTo>
                    <a:pt x="617" y="1050"/>
                    <a:pt x="594" y="1096"/>
                    <a:pt x="594" y="1096"/>
                  </a:cubicBezTo>
                  <a:cubicBezTo>
                    <a:pt x="594" y="1096"/>
                    <a:pt x="572" y="1119"/>
                    <a:pt x="526" y="1187"/>
                  </a:cubicBezTo>
                  <a:cubicBezTo>
                    <a:pt x="480" y="1256"/>
                    <a:pt x="412" y="1370"/>
                    <a:pt x="343" y="1484"/>
                  </a:cubicBezTo>
                  <a:cubicBezTo>
                    <a:pt x="206" y="1735"/>
                    <a:pt x="92" y="2077"/>
                    <a:pt x="47" y="2443"/>
                  </a:cubicBezTo>
                  <a:cubicBezTo>
                    <a:pt x="1" y="2808"/>
                    <a:pt x="47" y="3173"/>
                    <a:pt x="115" y="3424"/>
                  </a:cubicBezTo>
                  <a:cubicBezTo>
                    <a:pt x="201" y="3659"/>
                    <a:pt x="266" y="3814"/>
                    <a:pt x="312" y="3814"/>
                  </a:cubicBezTo>
                  <a:cubicBezTo>
                    <a:pt x="315" y="3814"/>
                    <a:pt x="318" y="3814"/>
                    <a:pt x="320" y="3812"/>
                  </a:cubicBezTo>
                  <a:cubicBezTo>
                    <a:pt x="343" y="3812"/>
                    <a:pt x="320" y="3629"/>
                    <a:pt x="298" y="3401"/>
                  </a:cubicBezTo>
                  <a:cubicBezTo>
                    <a:pt x="298" y="3150"/>
                    <a:pt x="298" y="2808"/>
                    <a:pt x="366" y="2488"/>
                  </a:cubicBezTo>
                  <a:cubicBezTo>
                    <a:pt x="457" y="2169"/>
                    <a:pt x="594" y="1872"/>
                    <a:pt x="731" y="1667"/>
                  </a:cubicBezTo>
                  <a:cubicBezTo>
                    <a:pt x="800" y="1575"/>
                    <a:pt x="868" y="1484"/>
                    <a:pt x="891" y="1438"/>
                  </a:cubicBezTo>
                  <a:cubicBezTo>
                    <a:pt x="937" y="1393"/>
                    <a:pt x="982" y="1347"/>
                    <a:pt x="982" y="1347"/>
                  </a:cubicBezTo>
                  <a:cubicBezTo>
                    <a:pt x="982" y="1347"/>
                    <a:pt x="982" y="1324"/>
                    <a:pt x="1051" y="1256"/>
                  </a:cubicBezTo>
                  <a:cubicBezTo>
                    <a:pt x="1097" y="1210"/>
                    <a:pt x="1142" y="1119"/>
                    <a:pt x="1234" y="1050"/>
                  </a:cubicBezTo>
                  <a:cubicBezTo>
                    <a:pt x="1416" y="868"/>
                    <a:pt x="1667" y="662"/>
                    <a:pt x="1964" y="480"/>
                  </a:cubicBezTo>
                  <a:cubicBezTo>
                    <a:pt x="2283" y="343"/>
                    <a:pt x="2626" y="229"/>
                    <a:pt x="2877" y="160"/>
                  </a:cubicBezTo>
                  <a:cubicBezTo>
                    <a:pt x="3151" y="114"/>
                    <a:pt x="3333" y="114"/>
                    <a:pt x="3333" y="69"/>
                  </a:cubicBezTo>
                  <a:cubicBezTo>
                    <a:pt x="3333" y="46"/>
                    <a:pt x="3151" y="0"/>
                    <a:pt x="285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5073;p56">
              <a:extLst>
                <a:ext uri="{FF2B5EF4-FFF2-40B4-BE49-F238E27FC236}">
                  <a16:creationId xmlns:a16="http://schemas.microsoft.com/office/drawing/2014/main" xmlns="" id="{FC8F4F0D-6F6C-CF72-6C0F-4014BE4D8A66}"/>
                </a:ext>
              </a:extLst>
            </p:cNvPr>
            <p:cNvSpPr/>
            <p:nvPr/>
          </p:nvSpPr>
          <p:spPr>
            <a:xfrm>
              <a:off x="4710725" y="2883275"/>
              <a:ext cx="77075" cy="93325"/>
            </a:xfrm>
            <a:custGeom>
              <a:avLst/>
              <a:gdLst/>
              <a:ahLst/>
              <a:cxnLst/>
              <a:rect l="l" t="t" r="r" b="b"/>
              <a:pathLst>
                <a:path w="3083" h="3733" extrusionOk="0">
                  <a:moveTo>
                    <a:pt x="1963" y="1"/>
                  </a:moveTo>
                  <a:cubicBezTo>
                    <a:pt x="1874" y="1"/>
                    <a:pt x="1767" y="9"/>
                    <a:pt x="1644" y="30"/>
                  </a:cubicBezTo>
                  <a:cubicBezTo>
                    <a:pt x="1279" y="76"/>
                    <a:pt x="822" y="327"/>
                    <a:pt x="503" y="692"/>
                  </a:cubicBezTo>
                  <a:cubicBezTo>
                    <a:pt x="161" y="1058"/>
                    <a:pt x="1" y="1537"/>
                    <a:pt x="46" y="1902"/>
                  </a:cubicBezTo>
                  <a:cubicBezTo>
                    <a:pt x="46" y="2107"/>
                    <a:pt x="92" y="2244"/>
                    <a:pt x="115" y="2359"/>
                  </a:cubicBezTo>
                  <a:cubicBezTo>
                    <a:pt x="161" y="2450"/>
                    <a:pt x="206" y="2518"/>
                    <a:pt x="206" y="2518"/>
                  </a:cubicBezTo>
                  <a:cubicBezTo>
                    <a:pt x="206" y="2518"/>
                    <a:pt x="229" y="2564"/>
                    <a:pt x="275" y="2655"/>
                  </a:cubicBezTo>
                  <a:cubicBezTo>
                    <a:pt x="366" y="2747"/>
                    <a:pt x="457" y="2884"/>
                    <a:pt x="594" y="2998"/>
                  </a:cubicBezTo>
                  <a:cubicBezTo>
                    <a:pt x="868" y="3249"/>
                    <a:pt x="1325" y="3500"/>
                    <a:pt x="1781" y="3637"/>
                  </a:cubicBezTo>
                  <a:cubicBezTo>
                    <a:pt x="1998" y="3676"/>
                    <a:pt x="2198" y="3733"/>
                    <a:pt x="2410" y="3733"/>
                  </a:cubicBezTo>
                  <a:cubicBezTo>
                    <a:pt x="2443" y="3733"/>
                    <a:pt x="2477" y="3731"/>
                    <a:pt x="2512" y="3728"/>
                  </a:cubicBezTo>
                  <a:cubicBezTo>
                    <a:pt x="2648" y="3705"/>
                    <a:pt x="2785" y="3682"/>
                    <a:pt x="2877" y="3614"/>
                  </a:cubicBezTo>
                  <a:cubicBezTo>
                    <a:pt x="2945" y="3568"/>
                    <a:pt x="2968" y="3523"/>
                    <a:pt x="3014" y="3477"/>
                  </a:cubicBezTo>
                  <a:cubicBezTo>
                    <a:pt x="3037" y="3431"/>
                    <a:pt x="3037" y="3386"/>
                    <a:pt x="3059" y="3340"/>
                  </a:cubicBezTo>
                  <a:cubicBezTo>
                    <a:pt x="3082" y="3135"/>
                    <a:pt x="3037" y="2998"/>
                    <a:pt x="2991" y="2906"/>
                  </a:cubicBezTo>
                  <a:cubicBezTo>
                    <a:pt x="2968" y="2815"/>
                    <a:pt x="2922" y="2769"/>
                    <a:pt x="2922" y="2769"/>
                  </a:cubicBezTo>
                  <a:lnTo>
                    <a:pt x="2922" y="2769"/>
                  </a:lnTo>
                  <a:cubicBezTo>
                    <a:pt x="2877" y="2769"/>
                    <a:pt x="2945" y="3020"/>
                    <a:pt x="2877" y="3294"/>
                  </a:cubicBezTo>
                  <a:cubicBezTo>
                    <a:pt x="2843" y="3428"/>
                    <a:pt x="2707" y="3480"/>
                    <a:pt x="2529" y="3480"/>
                  </a:cubicBezTo>
                  <a:cubicBezTo>
                    <a:pt x="2341" y="3480"/>
                    <a:pt x="2106" y="3422"/>
                    <a:pt x="1895" y="3340"/>
                  </a:cubicBezTo>
                  <a:cubicBezTo>
                    <a:pt x="1484" y="3180"/>
                    <a:pt x="1119" y="2952"/>
                    <a:pt x="891" y="2724"/>
                  </a:cubicBezTo>
                  <a:cubicBezTo>
                    <a:pt x="800" y="2610"/>
                    <a:pt x="731" y="2496"/>
                    <a:pt x="686" y="2450"/>
                  </a:cubicBezTo>
                  <a:cubicBezTo>
                    <a:pt x="640" y="2359"/>
                    <a:pt x="617" y="2313"/>
                    <a:pt x="617" y="2313"/>
                  </a:cubicBezTo>
                  <a:cubicBezTo>
                    <a:pt x="617" y="2313"/>
                    <a:pt x="594" y="2290"/>
                    <a:pt x="549" y="2199"/>
                  </a:cubicBezTo>
                  <a:cubicBezTo>
                    <a:pt x="526" y="2130"/>
                    <a:pt x="480" y="2016"/>
                    <a:pt x="480" y="1879"/>
                  </a:cubicBezTo>
                  <a:cubicBezTo>
                    <a:pt x="412" y="1605"/>
                    <a:pt x="526" y="1194"/>
                    <a:pt x="754" y="875"/>
                  </a:cubicBezTo>
                  <a:cubicBezTo>
                    <a:pt x="1005" y="533"/>
                    <a:pt x="1370" y="281"/>
                    <a:pt x="1690" y="190"/>
                  </a:cubicBezTo>
                  <a:cubicBezTo>
                    <a:pt x="2009" y="99"/>
                    <a:pt x="2260" y="99"/>
                    <a:pt x="2260" y="53"/>
                  </a:cubicBezTo>
                  <a:cubicBezTo>
                    <a:pt x="2260" y="38"/>
                    <a:pt x="2154" y="1"/>
                    <a:pt x="19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5074;p56">
              <a:extLst>
                <a:ext uri="{FF2B5EF4-FFF2-40B4-BE49-F238E27FC236}">
                  <a16:creationId xmlns:a16="http://schemas.microsoft.com/office/drawing/2014/main" xmlns="" id="{D808F797-6865-32BF-0323-5615C9B7A4DA}"/>
                </a:ext>
              </a:extLst>
            </p:cNvPr>
            <p:cNvSpPr/>
            <p:nvPr/>
          </p:nvSpPr>
          <p:spPr>
            <a:xfrm>
              <a:off x="4749525" y="2930725"/>
              <a:ext cx="38275" cy="13700"/>
            </a:xfrm>
            <a:custGeom>
              <a:avLst/>
              <a:gdLst/>
              <a:ahLst/>
              <a:cxnLst/>
              <a:rect l="l" t="t" r="r" b="b"/>
              <a:pathLst>
                <a:path w="1531" h="548" extrusionOk="0">
                  <a:moveTo>
                    <a:pt x="803" y="0"/>
                  </a:moveTo>
                  <a:cubicBezTo>
                    <a:pt x="745" y="0"/>
                    <a:pt x="708" y="4"/>
                    <a:pt x="708" y="4"/>
                  </a:cubicBezTo>
                  <a:cubicBezTo>
                    <a:pt x="708" y="4"/>
                    <a:pt x="480" y="95"/>
                    <a:pt x="320" y="209"/>
                  </a:cubicBezTo>
                  <a:cubicBezTo>
                    <a:pt x="138" y="324"/>
                    <a:pt x="1" y="461"/>
                    <a:pt x="47" y="529"/>
                  </a:cubicBezTo>
                  <a:cubicBezTo>
                    <a:pt x="53" y="542"/>
                    <a:pt x="76" y="548"/>
                    <a:pt x="108" y="548"/>
                  </a:cubicBezTo>
                  <a:cubicBezTo>
                    <a:pt x="188" y="548"/>
                    <a:pt x="328" y="516"/>
                    <a:pt x="457" y="483"/>
                  </a:cubicBezTo>
                  <a:cubicBezTo>
                    <a:pt x="640" y="461"/>
                    <a:pt x="800" y="438"/>
                    <a:pt x="800" y="438"/>
                  </a:cubicBezTo>
                  <a:cubicBezTo>
                    <a:pt x="800" y="438"/>
                    <a:pt x="960" y="392"/>
                    <a:pt x="1119" y="369"/>
                  </a:cubicBezTo>
                  <a:cubicBezTo>
                    <a:pt x="1140" y="366"/>
                    <a:pt x="1162" y="364"/>
                    <a:pt x="1184" y="364"/>
                  </a:cubicBezTo>
                  <a:cubicBezTo>
                    <a:pt x="1270" y="364"/>
                    <a:pt x="1362" y="385"/>
                    <a:pt x="1424" y="385"/>
                  </a:cubicBezTo>
                  <a:cubicBezTo>
                    <a:pt x="1451" y="385"/>
                    <a:pt x="1473" y="381"/>
                    <a:pt x="1485" y="369"/>
                  </a:cubicBezTo>
                  <a:cubicBezTo>
                    <a:pt x="1530" y="324"/>
                    <a:pt x="1416" y="141"/>
                    <a:pt x="1165" y="50"/>
                  </a:cubicBezTo>
                  <a:cubicBezTo>
                    <a:pt x="1028" y="9"/>
                    <a:pt x="891" y="0"/>
                    <a:pt x="80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5075;p56">
              <a:extLst>
                <a:ext uri="{FF2B5EF4-FFF2-40B4-BE49-F238E27FC236}">
                  <a16:creationId xmlns:a16="http://schemas.microsoft.com/office/drawing/2014/main" xmlns="" id="{6FCE7EC7-6CEC-0DFF-FF9E-9CC0DE549EDB}"/>
                </a:ext>
              </a:extLst>
            </p:cNvPr>
            <p:cNvSpPr/>
            <p:nvPr/>
          </p:nvSpPr>
          <p:spPr>
            <a:xfrm>
              <a:off x="4773500" y="2938225"/>
              <a:ext cx="83350" cy="72850"/>
            </a:xfrm>
            <a:custGeom>
              <a:avLst/>
              <a:gdLst/>
              <a:ahLst/>
              <a:cxnLst/>
              <a:rect l="l" t="t" r="r" b="b"/>
              <a:pathLst>
                <a:path w="3334" h="2914" extrusionOk="0">
                  <a:moveTo>
                    <a:pt x="73" y="0"/>
                  </a:moveTo>
                  <a:cubicBezTo>
                    <a:pt x="72" y="0"/>
                    <a:pt x="70" y="0"/>
                    <a:pt x="69" y="1"/>
                  </a:cubicBezTo>
                  <a:cubicBezTo>
                    <a:pt x="1" y="1"/>
                    <a:pt x="69" y="594"/>
                    <a:pt x="343" y="1119"/>
                  </a:cubicBezTo>
                  <a:cubicBezTo>
                    <a:pt x="617" y="1644"/>
                    <a:pt x="1028" y="2101"/>
                    <a:pt x="1028" y="2101"/>
                  </a:cubicBezTo>
                  <a:cubicBezTo>
                    <a:pt x="1028" y="2101"/>
                    <a:pt x="1165" y="2192"/>
                    <a:pt x="1347" y="2329"/>
                  </a:cubicBezTo>
                  <a:cubicBezTo>
                    <a:pt x="1530" y="2466"/>
                    <a:pt x="1781" y="2649"/>
                    <a:pt x="2078" y="2763"/>
                  </a:cubicBezTo>
                  <a:cubicBezTo>
                    <a:pt x="2329" y="2852"/>
                    <a:pt x="2580" y="2914"/>
                    <a:pt x="2787" y="2914"/>
                  </a:cubicBezTo>
                  <a:cubicBezTo>
                    <a:pt x="2843" y="2914"/>
                    <a:pt x="2896" y="2909"/>
                    <a:pt x="2945" y="2900"/>
                  </a:cubicBezTo>
                  <a:cubicBezTo>
                    <a:pt x="3196" y="2900"/>
                    <a:pt x="3333" y="2831"/>
                    <a:pt x="3333" y="2808"/>
                  </a:cubicBezTo>
                  <a:cubicBezTo>
                    <a:pt x="3333" y="2763"/>
                    <a:pt x="3173" y="2785"/>
                    <a:pt x="2968" y="2740"/>
                  </a:cubicBezTo>
                  <a:cubicBezTo>
                    <a:pt x="2740" y="2717"/>
                    <a:pt x="2488" y="2603"/>
                    <a:pt x="2237" y="2489"/>
                  </a:cubicBezTo>
                  <a:cubicBezTo>
                    <a:pt x="1986" y="2352"/>
                    <a:pt x="1781" y="2169"/>
                    <a:pt x="1621" y="2032"/>
                  </a:cubicBezTo>
                  <a:cubicBezTo>
                    <a:pt x="1484" y="1895"/>
                    <a:pt x="1370" y="1781"/>
                    <a:pt x="1370" y="1781"/>
                  </a:cubicBezTo>
                  <a:cubicBezTo>
                    <a:pt x="1370" y="1781"/>
                    <a:pt x="959" y="1416"/>
                    <a:pt x="640" y="959"/>
                  </a:cubicBezTo>
                  <a:cubicBezTo>
                    <a:pt x="304" y="513"/>
                    <a:pt x="144" y="0"/>
                    <a:pt x="7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5076;p56">
              <a:extLst>
                <a:ext uri="{FF2B5EF4-FFF2-40B4-BE49-F238E27FC236}">
                  <a16:creationId xmlns:a16="http://schemas.microsoft.com/office/drawing/2014/main" xmlns="" id="{F8801ACC-F34C-5668-B0E0-600CA77C98E2}"/>
                </a:ext>
              </a:extLst>
            </p:cNvPr>
            <p:cNvSpPr/>
            <p:nvPr/>
          </p:nvSpPr>
          <p:spPr>
            <a:xfrm>
              <a:off x="4908750" y="2839475"/>
              <a:ext cx="35975" cy="167250"/>
            </a:xfrm>
            <a:custGeom>
              <a:avLst/>
              <a:gdLst/>
              <a:ahLst/>
              <a:cxnLst/>
              <a:rect l="l" t="t" r="r" b="b"/>
              <a:pathLst>
                <a:path w="1439" h="6690" extrusionOk="0">
                  <a:moveTo>
                    <a:pt x="48" y="0"/>
                  </a:moveTo>
                  <a:cubicBezTo>
                    <a:pt x="46" y="0"/>
                    <a:pt x="46" y="1"/>
                    <a:pt x="46" y="2"/>
                  </a:cubicBezTo>
                  <a:cubicBezTo>
                    <a:pt x="0" y="25"/>
                    <a:pt x="137" y="230"/>
                    <a:pt x="274" y="527"/>
                  </a:cubicBezTo>
                  <a:cubicBezTo>
                    <a:pt x="411" y="824"/>
                    <a:pt x="571" y="1257"/>
                    <a:pt x="685" y="1668"/>
                  </a:cubicBezTo>
                  <a:cubicBezTo>
                    <a:pt x="822" y="2102"/>
                    <a:pt x="890" y="2536"/>
                    <a:pt x="936" y="2855"/>
                  </a:cubicBezTo>
                  <a:cubicBezTo>
                    <a:pt x="959" y="3015"/>
                    <a:pt x="959" y="3152"/>
                    <a:pt x="959" y="3266"/>
                  </a:cubicBezTo>
                  <a:cubicBezTo>
                    <a:pt x="959" y="3357"/>
                    <a:pt x="959" y="3403"/>
                    <a:pt x="959" y="3403"/>
                  </a:cubicBezTo>
                  <a:cubicBezTo>
                    <a:pt x="959" y="3403"/>
                    <a:pt x="982" y="3471"/>
                    <a:pt x="982" y="3563"/>
                  </a:cubicBezTo>
                  <a:cubicBezTo>
                    <a:pt x="982" y="3654"/>
                    <a:pt x="1004" y="3791"/>
                    <a:pt x="1004" y="3951"/>
                  </a:cubicBezTo>
                  <a:cubicBezTo>
                    <a:pt x="982" y="4270"/>
                    <a:pt x="982" y="4727"/>
                    <a:pt x="867" y="5138"/>
                  </a:cubicBezTo>
                  <a:cubicBezTo>
                    <a:pt x="753" y="5549"/>
                    <a:pt x="594" y="5959"/>
                    <a:pt x="388" y="6233"/>
                  </a:cubicBezTo>
                  <a:cubicBezTo>
                    <a:pt x="297" y="6370"/>
                    <a:pt x="183" y="6462"/>
                    <a:pt x="114" y="6553"/>
                  </a:cubicBezTo>
                  <a:cubicBezTo>
                    <a:pt x="69" y="6621"/>
                    <a:pt x="23" y="6667"/>
                    <a:pt x="46" y="6690"/>
                  </a:cubicBezTo>
                  <a:cubicBezTo>
                    <a:pt x="46" y="6690"/>
                    <a:pt x="91" y="6667"/>
                    <a:pt x="183" y="6621"/>
                  </a:cubicBezTo>
                  <a:cubicBezTo>
                    <a:pt x="274" y="6553"/>
                    <a:pt x="411" y="6484"/>
                    <a:pt x="525" y="6325"/>
                  </a:cubicBezTo>
                  <a:cubicBezTo>
                    <a:pt x="799" y="6096"/>
                    <a:pt x="1027" y="5663"/>
                    <a:pt x="1187" y="5229"/>
                  </a:cubicBezTo>
                  <a:cubicBezTo>
                    <a:pt x="1347" y="4772"/>
                    <a:pt x="1392" y="4316"/>
                    <a:pt x="1438" y="3951"/>
                  </a:cubicBezTo>
                  <a:cubicBezTo>
                    <a:pt x="1438" y="3791"/>
                    <a:pt x="1438" y="3631"/>
                    <a:pt x="1438" y="3540"/>
                  </a:cubicBezTo>
                  <a:cubicBezTo>
                    <a:pt x="1438" y="3449"/>
                    <a:pt x="1438" y="3380"/>
                    <a:pt x="1438" y="3380"/>
                  </a:cubicBezTo>
                  <a:cubicBezTo>
                    <a:pt x="1438" y="3380"/>
                    <a:pt x="1438" y="3312"/>
                    <a:pt x="1415" y="3220"/>
                  </a:cubicBezTo>
                  <a:cubicBezTo>
                    <a:pt x="1392" y="3129"/>
                    <a:pt x="1392" y="2969"/>
                    <a:pt x="1347" y="2810"/>
                  </a:cubicBezTo>
                  <a:cubicBezTo>
                    <a:pt x="1301" y="2467"/>
                    <a:pt x="1187" y="2011"/>
                    <a:pt x="1004" y="1577"/>
                  </a:cubicBezTo>
                  <a:cubicBezTo>
                    <a:pt x="845" y="1143"/>
                    <a:pt x="639" y="732"/>
                    <a:pt x="434" y="436"/>
                  </a:cubicBezTo>
                  <a:cubicBezTo>
                    <a:pt x="240" y="177"/>
                    <a:pt x="66" y="0"/>
                    <a:pt x="4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5077;p56">
              <a:extLst>
                <a:ext uri="{FF2B5EF4-FFF2-40B4-BE49-F238E27FC236}">
                  <a16:creationId xmlns:a16="http://schemas.microsoft.com/office/drawing/2014/main" xmlns="" id="{DF3F43AF-D25B-21A2-36D9-03A88BFDA4F9}"/>
                </a:ext>
              </a:extLst>
            </p:cNvPr>
            <p:cNvSpPr/>
            <p:nvPr/>
          </p:nvSpPr>
          <p:spPr>
            <a:xfrm>
              <a:off x="4931575" y="2966150"/>
              <a:ext cx="14850" cy="37800"/>
            </a:xfrm>
            <a:custGeom>
              <a:avLst/>
              <a:gdLst/>
              <a:ahLst/>
              <a:cxnLst/>
              <a:rect l="l" t="t" r="r" b="b"/>
              <a:pathLst>
                <a:path w="594" h="1512" extrusionOk="0">
                  <a:moveTo>
                    <a:pt x="261" y="0"/>
                  </a:moveTo>
                  <a:cubicBezTo>
                    <a:pt x="257" y="0"/>
                    <a:pt x="254" y="1"/>
                    <a:pt x="251" y="2"/>
                  </a:cubicBezTo>
                  <a:cubicBezTo>
                    <a:pt x="183" y="25"/>
                    <a:pt x="206" y="208"/>
                    <a:pt x="183" y="413"/>
                  </a:cubicBezTo>
                  <a:cubicBezTo>
                    <a:pt x="160" y="596"/>
                    <a:pt x="137" y="755"/>
                    <a:pt x="137" y="755"/>
                  </a:cubicBezTo>
                  <a:cubicBezTo>
                    <a:pt x="137" y="755"/>
                    <a:pt x="137" y="915"/>
                    <a:pt x="114" y="1098"/>
                  </a:cubicBezTo>
                  <a:cubicBezTo>
                    <a:pt x="91" y="1280"/>
                    <a:pt x="0" y="1463"/>
                    <a:pt x="69" y="1509"/>
                  </a:cubicBezTo>
                  <a:cubicBezTo>
                    <a:pt x="72" y="1511"/>
                    <a:pt x="77" y="1512"/>
                    <a:pt x="83" y="1512"/>
                  </a:cubicBezTo>
                  <a:cubicBezTo>
                    <a:pt x="145" y="1512"/>
                    <a:pt x="307" y="1400"/>
                    <a:pt x="411" y="1212"/>
                  </a:cubicBezTo>
                  <a:cubicBezTo>
                    <a:pt x="548" y="1029"/>
                    <a:pt x="594" y="801"/>
                    <a:pt x="594" y="801"/>
                  </a:cubicBezTo>
                  <a:cubicBezTo>
                    <a:pt x="594" y="801"/>
                    <a:pt x="594" y="573"/>
                    <a:pt x="502" y="345"/>
                  </a:cubicBezTo>
                  <a:cubicBezTo>
                    <a:pt x="438" y="152"/>
                    <a:pt x="314" y="0"/>
                    <a:pt x="26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5078;p56">
              <a:extLst>
                <a:ext uri="{FF2B5EF4-FFF2-40B4-BE49-F238E27FC236}">
                  <a16:creationId xmlns:a16="http://schemas.microsoft.com/office/drawing/2014/main" xmlns="" id="{003601FB-2FDC-4217-BB93-29D0762C7D2F}"/>
                </a:ext>
              </a:extLst>
            </p:cNvPr>
            <p:cNvSpPr/>
            <p:nvPr/>
          </p:nvSpPr>
          <p:spPr>
            <a:xfrm>
              <a:off x="4695125" y="3202004"/>
              <a:ext cx="255875" cy="192500"/>
            </a:xfrm>
            <a:custGeom>
              <a:avLst/>
              <a:gdLst/>
              <a:ahLst/>
              <a:cxnLst/>
              <a:rect l="l" t="t" r="r" b="b"/>
              <a:pathLst>
                <a:path w="10235" h="7700" extrusionOk="0">
                  <a:moveTo>
                    <a:pt x="1081" y="0"/>
                  </a:moveTo>
                  <a:lnTo>
                    <a:pt x="1081" y="0"/>
                  </a:lnTo>
                  <a:cubicBezTo>
                    <a:pt x="419" y="822"/>
                    <a:pt x="100" y="1735"/>
                    <a:pt x="77" y="2214"/>
                  </a:cubicBezTo>
                  <a:cubicBezTo>
                    <a:pt x="1" y="3626"/>
                    <a:pt x="1487" y="5404"/>
                    <a:pt x="2830" y="5404"/>
                  </a:cubicBezTo>
                  <a:cubicBezTo>
                    <a:pt x="3094" y="5404"/>
                    <a:pt x="3352" y="5335"/>
                    <a:pt x="3592" y="5181"/>
                  </a:cubicBezTo>
                  <a:cubicBezTo>
                    <a:pt x="3592" y="5181"/>
                    <a:pt x="4710" y="6825"/>
                    <a:pt x="6400" y="7441"/>
                  </a:cubicBezTo>
                  <a:cubicBezTo>
                    <a:pt x="6885" y="7618"/>
                    <a:pt x="7363" y="7699"/>
                    <a:pt x="7794" y="7699"/>
                  </a:cubicBezTo>
                  <a:cubicBezTo>
                    <a:pt x="8864" y="7699"/>
                    <a:pt x="9647" y="7201"/>
                    <a:pt x="9549" y="6437"/>
                  </a:cubicBezTo>
                  <a:cubicBezTo>
                    <a:pt x="9549" y="6437"/>
                    <a:pt x="10234" y="3584"/>
                    <a:pt x="9184" y="1278"/>
                  </a:cubicBezTo>
                  <a:lnTo>
                    <a:pt x="9184" y="1278"/>
                  </a:lnTo>
                  <a:cubicBezTo>
                    <a:pt x="9458" y="2716"/>
                    <a:pt x="9321" y="4656"/>
                    <a:pt x="8294" y="5524"/>
                  </a:cubicBezTo>
                  <a:cubicBezTo>
                    <a:pt x="7983" y="5785"/>
                    <a:pt x="7666" y="5891"/>
                    <a:pt x="7354" y="5891"/>
                  </a:cubicBezTo>
                  <a:cubicBezTo>
                    <a:pt x="6110" y="5891"/>
                    <a:pt x="4943" y="4195"/>
                    <a:pt x="4505" y="3812"/>
                  </a:cubicBezTo>
                  <a:cubicBezTo>
                    <a:pt x="4313" y="3651"/>
                    <a:pt x="4090" y="3603"/>
                    <a:pt x="3816" y="3603"/>
                  </a:cubicBezTo>
                  <a:cubicBezTo>
                    <a:pt x="3421" y="3603"/>
                    <a:pt x="2920" y="3702"/>
                    <a:pt x="2253" y="3702"/>
                  </a:cubicBezTo>
                  <a:cubicBezTo>
                    <a:pt x="2008" y="3702"/>
                    <a:pt x="1740" y="3689"/>
                    <a:pt x="1446" y="3652"/>
                  </a:cubicBezTo>
                  <a:cubicBezTo>
                    <a:pt x="374" y="3515"/>
                    <a:pt x="762" y="1415"/>
                    <a:pt x="10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6" name="Google Shape;2875;p41">
            <a:extLst>
              <a:ext uri="{FF2B5EF4-FFF2-40B4-BE49-F238E27FC236}">
                <a16:creationId xmlns:a16="http://schemas.microsoft.com/office/drawing/2014/main" xmlns="" id="{EE072423-D6AA-76EC-B294-1ABEE9447E7F}"/>
              </a:ext>
            </a:extLst>
          </p:cNvPr>
          <p:cNvGrpSpPr/>
          <p:nvPr/>
        </p:nvGrpSpPr>
        <p:grpSpPr>
          <a:xfrm flipH="1">
            <a:off x="296416" y="2287308"/>
            <a:ext cx="1596795" cy="2965560"/>
            <a:chOff x="3776600" y="1130625"/>
            <a:chExt cx="1772425" cy="3441904"/>
          </a:xfrm>
        </p:grpSpPr>
        <p:sp>
          <p:nvSpPr>
            <p:cNvPr id="217" name="Google Shape;2876;p41">
              <a:extLst>
                <a:ext uri="{FF2B5EF4-FFF2-40B4-BE49-F238E27FC236}">
                  <a16:creationId xmlns:a16="http://schemas.microsoft.com/office/drawing/2014/main" xmlns="" id="{8D560C0C-6C52-DB78-796E-2F1BF88350C6}"/>
                </a:ext>
              </a:extLst>
            </p:cNvPr>
            <p:cNvSpPr/>
            <p:nvPr/>
          </p:nvSpPr>
          <p:spPr>
            <a:xfrm>
              <a:off x="4930200" y="1317250"/>
              <a:ext cx="618825" cy="520675"/>
            </a:xfrm>
            <a:custGeom>
              <a:avLst/>
              <a:gdLst/>
              <a:ahLst/>
              <a:cxnLst/>
              <a:rect l="l" t="t" r="r" b="b"/>
              <a:pathLst>
                <a:path w="24753" h="20827" extrusionOk="0">
                  <a:moveTo>
                    <a:pt x="10086" y="1"/>
                  </a:moveTo>
                  <a:cubicBezTo>
                    <a:pt x="9843" y="1"/>
                    <a:pt x="9595" y="35"/>
                    <a:pt x="9345" y="107"/>
                  </a:cubicBezTo>
                  <a:cubicBezTo>
                    <a:pt x="8364" y="404"/>
                    <a:pt x="7587" y="1066"/>
                    <a:pt x="7085" y="1956"/>
                  </a:cubicBezTo>
                  <a:cubicBezTo>
                    <a:pt x="6834" y="2390"/>
                    <a:pt x="6674" y="2892"/>
                    <a:pt x="6606" y="3394"/>
                  </a:cubicBezTo>
                  <a:cubicBezTo>
                    <a:pt x="6583" y="3508"/>
                    <a:pt x="6560" y="3737"/>
                    <a:pt x="6560" y="3988"/>
                  </a:cubicBezTo>
                  <a:cubicBezTo>
                    <a:pt x="6560" y="4295"/>
                    <a:pt x="6581" y="4624"/>
                    <a:pt x="6705" y="4729"/>
                  </a:cubicBezTo>
                  <a:lnTo>
                    <a:pt x="6705" y="4729"/>
                  </a:lnTo>
                  <a:cubicBezTo>
                    <a:pt x="6326" y="4442"/>
                    <a:pt x="5946" y="4198"/>
                    <a:pt x="5532" y="4198"/>
                  </a:cubicBezTo>
                  <a:cubicBezTo>
                    <a:pt x="5329" y="4198"/>
                    <a:pt x="5118" y="4257"/>
                    <a:pt x="4894" y="4398"/>
                  </a:cubicBezTo>
                  <a:cubicBezTo>
                    <a:pt x="4187" y="4832"/>
                    <a:pt x="3913" y="5677"/>
                    <a:pt x="4050" y="6453"/>
                  </a:cubicBezTo>
                  <a:cubicBezTo>
                    <a:pt x="4164" y="7000"/>
                    <a:pt x="4756" y="8026"/>
                    <a:pt x="5395" y="8096"/>
                  </a:cubicBezTo>
                  <a:lnTo>
                    <a:pt x="5395" y="8096"/>
                  </a:lnTo>
                  <a:cubicBezTo>
                    <a:pt x="5171" y="8072"/>
                    <a:pt x="4962" y="8060"/>
                    <a:pt x="4767" y="8060"/>
                  </a:cubicBezTo>
                  <a:cubicBezTo>
                    <a:pt x="1" y="8060"/>
                    <a:pt x="3470" y="15030"/>
                    <a:pt x="4917" y="17135"/>
                  </a:cubicBezTo>
                  <a:cubicBezTo>
                    <a:pt x="6306" y="19183"/>
                    <a:pt x="8506" y="20826"/>
                    <a:pt x="10599" y="20826"/>
                  </a:cubicBezTo>
                  <a:cubicBezTo>
                    <a:pt x="11982" y="20826"/>
                    <a:pt x="13318" y="20110"/>
                    <a:pt x="14344" y="18322"/>
                  </a:cubicBezTo>
                  <a:cubicBezTo>
                    <a:pt x="15631" y="19554"/>
                    <a:pt x="17028" y="20049"/>
                    <a:pt x="18281" y="20049"/>
                  </a:cubicBezTo>
                  <a:cubicBezTo>
                    <a:pt x="20139" y="20049"/>
                    <a:pt x="21677" y="18959"/>
                    <a:pt x="22059" y="17569"/>
                  </a:cubicBezTo>
                  <a:cubicBezTo>
                    <a:pt x="22721" y="15240"/>
                    <a:pt x="21237" y="13209"/>
                    <a:pt x="21237" y="13209"/>
                  </a:cubicBezTo>
                  <a:cubicBezTo>
                    <a:pt x="21237" y="13209"/>
                    <a:pt x="24752" y="10036"/>
                    <a:pt x="22355" y="6955"/>
                  </a:cubicBezTo>
                  <a:cubicBezTo>
                    <a:pt x="21362" y="5668"/>
                    <a:pt x="20231" y="5291"/>
                    <a:pt x="19247" y="5291"/>
                  </a:cubicBezTo>
                  <a:cubicBezTo>
                    <a:pt x="17858" y="5291"/>
                    <a:pt x="16763" y="6042"/>
                    <a:pt x="16763" y="6042"/>
                  </a:cubicBezTo>
                  <a:cubicBezTo>
                    <a:pt x="16763" y="6042"/>
                    <a:pt x="19046" y="3326"/>
                    <a:pt x="17334" y="2321"/>
                  </a:cubicBezTo>
                  <a:cubicBezTo>
                    <a:pt x="17078" y="2166"/>
                    <a:pt x="16823" y="2100"/>
                    <a:pt x="16575" y="2100"/>
                  </a:cubicBezTo>
                  <a:cubicBezTo>
                    <a:pt x="15185" y="2100"/>
                    <a:pt x="14001" y="4170"/>
                    <a:pt x="14001" y="4170"/>
                  </a:cubicBezTo>
                  <a:cubicBezTo>
                    <a:pt x="13737" y="2239"/>
                    <a:pt x="12061" y="1"/>
                    <a:pt x="1008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2877;p41">
              <a:extLst>
                <a:ext uri="{FF2B5EF4-FFF2-40B4-BE49-F238E27FC236}">
                  <a16:creationId xmlns:a16="http://schemas.microsoft.com/office/drawing/2014/main" xmlns="" id="{954B1772-7F62-BF50-85AF-F8B10FD2DCBF}"/>
                </a:ext>
              </a:extLst>
            </p:cNvPr>
            <p:cNvSpPr/>
            <p:nvPr/>
          </p:nvSpPr>
          <p:spPr>
            <a:xfrm>
              <a:off x="4049364" y="4260800"/>
              <a:ext cx="1340425" cy="31172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2878;p41">
              <a:extLst>
                <a:ext uri="{FF2B5EF4-FFF2-40B4-BE49-F238E27FC236}">
                  <a16:creationId xmlns:a16="http://schemas.microsoft.com/office/drawing/2014/main" xmlns="" id="{77BD5FCC-4DFB-5C01-6038-0F268271F915}"/>
                </a:ext>
              </a:extLst>
            </p:cNvPr>
            <p:cNvSpPr/>
            <p:nvPr/>
          </p:nvSpPr>
          <p:spPr>
            <a:xfrm>
              <a:off x="4289025" y="2384775"/>
              <a:ext cx="998875" cy="963250"/>
            </a:xfrm>
            <a:custGeom>
              <a:avLst/>
              <a:gdLst/>
              <a:ahLst/>
              <a:cxnLst/>
              <a:rect l="l" t="t" r="r" b="b"/>
              <a:pathLst>
                <a:path w="39955" h="38530" extrusionOk="0">
                  <a:moveTo>
                    <a:pt x="15335" y="0"/>
                  </a:moveTo>
                  <a:cubicBezTo>
                    <a:pt x="7356" y="0"/>
                    <a:pt x="5137" y="4152"/>
                    <a:pt x="5137" y="4152"/>
                  </a:cubicBezTo>
                  <a:cubicBezTo>
                    <a:pt x="2831" y="7165"/>
                    <a:pt x="1" y="33232"/>
                    <a:pt x="3744" y="36633"/>
                  </a:cubicBezTo>
                  <a:cubicBezTo>
                    <a:pt x="5268" y="37999"/>
                    <a:pt x="9506" y="38529"/>
                    <a:pt x="14354" y="38529"/>
                  </a:cubicBezTo>
                  <a:cubicBezTo>
                    <a:pt x="21491" y="38529"/>
                    <a:pt x="29948" y="37381"/>
                    <a:pt x="33006" y="36062"/>
                  </a:cubicBezTo>
                  <a:cubicBezTo>
                    <a:pt x="38142" y="33871"/>
                    <a:pt x="35038" y="18190"/>
                    <a:pt x="35038" y="18190"/>
                  </a:cubicBezTo>
                  <a:lnTo>
                    <a:pt x="35038" y="18190"/>
                  </a:lnTo>
                  <a:cubicBezTo>
                    <a:pt x="35242" y="18197"/>
                    <a:pt x="35435" y="18201"/>
                    <a:pt x="35618" y="18201"/>
                  </a:cubicBezTo>
                  <a:cubicBezTo>
                    <a:pt x="39954" y="18201"/>
                    <a:pt x="38437" y="16169"/>
                    <a:pt x="36772" y="14241"/>
                  </a:cubicBezTo>
                  <a:cubicBezTo>
                    <a:pt x="35038" y="12233"/>
                    <a:pt x="33463" y="5796"/>
                    <a:pt x="31728" y="4152"/>
                  </a:cubicBezTo>
                  <a:cubicBezTo>
                    <a:pt x="29993" y="2486"/>
                    <a:pt x="27597" y="1025"/>
                    <a:pt x="17690" y="112"/>
                  </a:cubicBezTo>
                  <a:cubicBezTo>
                    <a:pt x="16854" y="35"/>
                    <a:pt x="16070" y="0"/>
                    <a:pt x="15335"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2879;p41">
              <a:extLst>
                <a:ext uri="{FF2B5EF4-FFF2-40B4-BE49-F238E27FC236}">
                  <a16:creationId xmlns:a16="http://schemas.microsoft.com/office/drawing/2014/main" xmlns="" id="{3C52D83B-E985-1A60-F4C4-AC4A37C5D531}"/>
                </a:ext>
              </a:extLst>
            </p:cNvPr>
            <p:cNvSpPr/>
            <p:nvPr/>
          </p:nvSpPr>
          <p:spPr>
            <a:xfrm>
              <a:off x="4288475" y="2438150"/>
              <a:ext cx="873650" cy="909825"/>
            </a:xfrm>
            <a:custGeom>
              <a:avLst/>
              <a:gdLst/>
              <a:ahLst/>
              <a:cxnLst/>
              <a:rect l="l" t="t" r="r" b="b"/>
              <a:pathLst>
                <a:path w="34946" h="36393" extrusionOk="0">
                  <a:moveTo>
                    <a:pt x="13457" y="0"/>
                  </a:moveTo>
                  <a:cubicBezTo>
                    <a:pt x="10864" y="0"/>
                    <a:pt x="8389" y="213"/>
                    <a:pt x="6597" y="420"/>
                  </a:cubicBezTo>
                  <a:cubicBezTo>
                    <a:pt x="5547" y="1287"/>
                    <a:pt x="5159" y="2017"/>
                    <a:pt x="5159" y="2017"/>
                  </a:cubicBezTo>
                  <a:cubicBezTo>
                    <a:pt x="2853" y="5030"/>
                    <a:pt x="0" y="31097"/>
                    <a:pt x="3766" y="34498"/>
                  </a:cubicBezTo>
                  <a:cubicBezTo>
                    <a:pt x="4131" y="34817"/>
                    <a:pt x="4656" y="35091"/>
                    <a:pt x="5295" y="35320"/>
                  </a:cubicBezTo>
                  <a:cubicBezTo>
                    <a:pt x="8149" y="35981"/>
                    <a:pt x="11413" y="36278"/>
                    <a:pt x="14654" y="36392"/>
                  </a:cubicBezTo>
                  <a:cubicBezTo>
                    <a:pt x="21045" y="36369"/>
                    <a:pt x="28440" y="35434"/>
                    <a:pt x="32047" y="34292"/>
                  </a:cubicBezTo>
                  <a:cubicBezTo>
                    <a:pt x="34946" y="30024"/>
                    <a:pt x="31316" y="13248"/>
                    <a:pt x="30654" y="8523"/>
                  </a:cubicBezTo>
                  <a:cubicBezTo>
                    <a:pt x="29924" y="3296"/>
                    <a:pt x="27619" y="2657"/>
                    <a:pt x="20931" y="831"/>
                  </a:cubicBezTo>
                  <a:cubicBezTo>
                    <a:pt x="18687" y="207"/>
                    <a:pt x="16014" y="0"/>
                    <a:pt x="134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2880;p41">
              <a:extLst>
                <a:ext uri="{FF2B5EF4-FFF2-40B4-BE49-F238E27FC236}">
                  <a16:creationId xmlns:a16="http://schemas.microsoft.com/office/drawing/2014/main" xmlns="" id="{BD54D03E-2595-013A-B81D-0E83737A3EF0}"/>
                </a:ext>
              </a:extLst>
            </p:cNvPr>
            <p:cNvSpPr/>
            <p:nvPr/>
          </p:nvSpPr>
          <p:spPr>
            <a:xfrm>
              <a:off x="4780350" y="2496925"/>
              <a:ext cx="459950" cy="837925"/>
            </a:xfrm>
            <a:custGeom>
              <a:avLst/>
              <a:gdLst/>
              <a:ahLst/>
              <a:cxnLst/>
              <a:rect l="l" t="t" r="r" b="b"/>
              <a:pathLst>
                <a:path w="18398" h="33517" extrusionOk="0">
                  <a:moveTo>
                    <a:pt x="8547" y="0"/>
                  </a:moveTo>
                  <a:cubicBezTo>
                    <a:pt x="7323" y="0"/>
                    <a:pt x="6185" y="590"/>
                    <a:pt x="5250" y="2040"/>
                  </a:cubicBezTo>
                  <a:cubicBezTo>
                    <a:pt x="3721" y="4437"/>
                    <a:pt x="0" y="25710"/>
                    <a:pt x="2808" y="31097"/>
                  </a:cubicBezTo>
                  <a:cubicBezTo>
                    <a:pt x="3242" y="31919"/>
                    <a:pt x="3561" y="32740"/>
                    <a:pt x="3812" y="33516"/>
                  </a:cubicBezTo>
                  <a:cubicBezTo>
                    <a:pt x="4314" y="33471"/>
                    <a:pt x="4817" y="33402"/>
                    <a:pt x="5296" y="33334"/>
                  </a:cubicBezTo>
                  <a:lnTo>
                    <a:pt x="5342" y="33334"/>
                  </a:lnTo>
                  <a:cubicBezTo>
                    <a:pt x="5844" y="33265"/>
                    <a:pt x="6323" y="33197"/>
                    <a:pt x="6780" y="33128"/>
                  </a:cubicBezTo>
                  <a:lnTo>
                    <a:pt x="6802" y="33128"/>
                  </a:lnTo>
                  <a:cubicBezTo>
                    <a:pt x="7031" y="33105"/>
                    <a:pt x="7259" y="33060"/>
                    <a:pt x="7464" y="33037"/>
                  </a:cubicBezTo>
                  <a:cubicBezTo>
                    <a:pt x="7487" y="33037"/>
                    <a:pt x="7487" y="33014"/>
                    <a:pt x="7510" y="33014"/>
                  </a:cubicBezTo>
                  <a:cubicBezTo>
                    <a:pt x="7944" y="32946"/>
                    <a:pt x="8377" y="32877"/>
                    <a:pt x="8788" y="32809"/>
                  </a:cubicBezTo>
                  <a:cubicBezTo>
                    <a:pt x="8811" y="32786"/>
                    <a:pt x="8857" y="32786"/>
                    <a:pt x="8879" y="32786"/>
                  </a:cubicBezTo>
                  <a:cubicBezTo>
                    <a:pt x="9062" y="32740"/>
                    <a:pt x="9245" y="32717"/>
                    <a:pt x="9427" y="32672"/>
                  </a:cubicBezTo>
                  <a:lnTo>
                    <a:pt x="9473" y="32672"/>
                  </a:lnTo>
                  <a:cubicBezTo>
                    <a:pt x="9656" y="32626"/>
                    <a:pt x="9861" y="32581"/>
                    <a:pt x="10044" y="32558"/>
                  </a:cubicBezTo>
                  <a:cubicBezTo>
                    <a:pt x="10066" y="32535"/>
                    <a:pt x="10089" y="32535"/>
                    <a:pt x="10135" y="32535"/>
                  </a:cubicBezTo>
                  <a:cubicBezTo>
                    <a:pt x="10272" y="32489"/>
                    <a:pt x="10432" y="32466"/>
                    <a:pt x="10569" y="32421"/>
                  </a:cubicBezTo>
                  <a:cubicBezTo>
                    <a:pt x="10614" y="32421"/>
                    <a:pt x="10637" y="32421"/>
                    <a:pt x="10683" y="32398"/>
                  </a:cubicBezTo>
                  <a:cubicBezTo>
                    <a:pt x="10865" y="32375"/>
                    <a:pt x="11025" y="32329"/>
                    <a:pt x="11185" y="32284"/>
                  </a:cubicBezTo>
                  <a:lnTo>
                    <a:pt x="11208" y="32284"/>
                  </a:lnTo>
                  <a:cubicBezTo>
                    <a:pt x="11345" y="32238"/>
                    <a:pt x="11504" y="32192"/>
                    <a:pt x="11641" y="32170"/>
                  </a:cubicBezTo>
                  <a:cubicBezTo>
                    <a:pt x="11687" y="32147"/>
                    <a:pt x="11710" y="32147"/>
                    <a:pt x="11755" y="32124"/>
                  </a:cubicBezTo>
                  <a:cubicBezTo>
                    <a:pt x="11870" y="32101"/>
                    <a:pt x="11984" y="32056"/>
                    <a:pt x="12098" y="32033"/>
                  </a:cubicBezTo>
                  <a:cubicBezTo>
                    <a:pt x="12121" y="32010"/>
                    <a:pt x="12166" y="32010"/>
                    <a:pt x="12189" y="32010"/>
                  </a:cubicBezTo>
                  <a:cubicBezTo>
                    <a:pt x="12326" y="31964"/>
                    <a:pt x="12463" y="31919"/>
                    <a:pt x="12577" y="31873"/>
                  </a:cubicBezTo>
                  <a:cubicBezTo>
                    <a:pt x="12600" y="31873"/>
                    <a:pt x="12646" y="31850"/>
                    <a:pt x="12668" y="31850"/>
                  </a:cubicBezTo>
                  <a:cubicBezTo>
                    <a:pt x="12760" y="31827"/>
                    <a:pt x="12851" y="31782"/>
                    <a:pt x="12942" y="31759"/>
                  </a:cubicBezTo>
                  <a:cubicBezTo>
                    <a:pt x="12988" y="31736"/>
                    <a:pt x="13011" y="31736"/>
                    <a:pt x="13034" y="31713"/>
                  </a:cubicBezTo>
                  <a:cubicBezTo>
                    <a:pt x="13148" y="31667"/>
                    <a:pt x="13262" y="31622"/>
                    <a:pt x="13353" y="31576"/>
                  </a:cubicBezTo>
                  <a:cubicBezTo>
                    <a:pt x="13467" y="31531"/>
                    <a:pt x="13581" y="31485"/>
                    <a:pt x="13696" y="31416"/>
                  </a:cubicBezTo>
                  <a:cubicBezTo>
                    <a:pt x="13741" y="31394"/>
                    <a:pt x="13787" y="31371"/>
                    <a:pt x="13810" y="31348"/>
                  </a:cubicBezTo>
                  <a:cubicBezTo>
                    <a:pt x="13833" y="31348"/>
                    <a:pt x="13833" y="31325"/>
                    <a:pt x="13833" y="31325"/>
                  </a:cubicBezTo>
                  <a:cubicBezTo>
                    <a:pt x="15339" y="30321"/>
                    <a:pt x="16001" y="27993"/>
                    <a:pt x="16229" y="25345"/>
                  </a:cubicBezTo>
                  <a:cubicBezTo>
                    <a:pt x="16252" y="24980"/>
                    <a:pt x="16275" y="24637"/>
                    <a:pt x="16298" y="24272"/>
                  </a:cubicBezTo>
                  <a:cubicBezTo>
                    <a:pt x="16298" y="24226"/>
                    <a:pt x="16298" y="24158"/>
                    <a:pt x="16298" y="24090"/>
                  </a:cubicBezTo>
                  <a:cubicBezTo>
                    <a:pt x="16321" y="23793"/>
                    <a:pt x="16321" y="23496"/>
                    <a:pt x="16321" y="23176"/>
                  </a:cubicBezTo>
                  <a:cubicBezTo>
                    <a:pt x="16321" y="23085"/>
                    <a:pt x="16321" y="22994"/>
                    <a:pt x="16321" y="22903"/>
                  </a:cubicBezTo>
                  <a:cubicBezTo>
                    <a:pt x="16321" y="22583"/>
                    <a:pt x="16321" y="22286"/>
                    <a:pt x="16298" y="21990"/>
                  </a:cubicBezTo>
                  <a:cubicBezTo>
                    <a:pt x="16298" y="21921"/>
                    <a:pt x="16298" y="21875"/>
                    <a:pt x="16298" y="21830"/>
                  </a:cubicBezTo>
                  <a:cubicBezTo>
                    <a:pt x="16275" y="21465"/>
                    <a:pt x="16275" y="21122"/>
                    <a:pt x="16252" y="20757"/>
                  </a:cubicBezTo>
                  <a:cubicBezTo>
                    <a:pt x="16252" y="20757"/>
                    <a:pt x="16252" y="20734"/>
                    <a:pt x="16252" y="20734"/>
                  </a:cubicBezTo>
                  <a:cubicBezTo>
                    <a:pt x="16184" y="19502"/>
                    <a:pt x="15727" y="18155"/>
                    <a:pt x="15887" y="16922"/>
                  </a:cubicBezTo>
                  <a:cubicBezTo>
                    <a:pt x="15636" y="15005"/>
                    <a:pt x="15385" y="13704"/>
                    <a:pt x="15385" y="13704"/>
                  </a:cubicBezTo>
                  <a:lnTo>
                    <a:pt x="15385" y="13704"/>
                  </a:lnTo>
                  <a:cubicBezTo>
                    <a:pt x="15566" y="13709"/>
                    <a:pt x="15739" y="13712"/>
                    <a:pt x="15903" y="13712"/>
                  </a:cubicBezTo>
                  <a:cubicBezTo>
                    <a:pt x="17209" y="13712"/>
                    <a:pt x="17992" y="13552"/>
                    <a:pt x="18398" y="13248"/>
                  </a:cubicBezTo>
                  <a:cubicBezTo>
                    <a:pt x="18032" y="12814"/>
                    <a:pt x="17530" y="12426"/>
                    <a:pt x="17302" y="12129"/>
                  </a:cubicBezTo>
                  <a:cubicBezTo>
                    <a:pt x="16572" y="11262"/>
                    <a:pt x="15841" y="10372"/>
                    <a:pt x="15339" y="9322"/>
                  </a:cubicBezTo>
                  <a:cubicBezTo>
                    <a:pt x="13992" y="6423"/>
                    <a:pt x="14312" y="2314"/>
                    <a:pt x="10957" y="648"/>
                  </a:cubicBezTo>
                  <a:cubicBezTo>
                    <a:pt x="10140" y="239"/>
                    <a:pt x="9326" y="0"/>
                    <a:pt x="8547"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2881;p41">
              <a:extLst>
                <a:ext uri="{FF2B5EF4-FFF2-40B4-BE49-F238E27FC236}">
                  <a16:creationId xmlns:a16="http://schemas.microsoft.com/office/drawing/2014/main" xmlns="" id="{99479FAA-0514-7608-C56F-33103AC89188}"/>
                </a:ext>
              </a:extLst>
            </p:cNvPr>
            <p:cNvSpPr/>
            <p:nvPr/>
          </p:nvSpPr>
          <p:spPr>
            <a:xfrm>
              <a:off x="5077075" y="2527950"/>
              <a:ext cx="163225" cy="311750"/>
            </a:xfrm>
            <a:custGeom>
              <a:avLst/>
              <a:gdLst/>
              <a:ahLst/>
              <a:cxnLst/>
              <a:rect l="l" t="t" r="r" b="b"/>
              <a:pathLst>
                <a:path w="6529" h="12470" extrusionOk="0">
                  <a:moveTo>
                    <a:pt x="1" y="0"/>
                  </a:moveTo>
                  <a:lnTo>
                    <a:pt x="1" y="0"/>
                  </a:lnTo>
                  <a:cubicBezTo>
                    <a:pt x="1210" y="1621"/>
                    <a:pt x="2511" y="6894"/>
                    <a:pt x="2694" y="8948"/>
                  </a:cubicBezTo>
                  <a:cubicBezTo>
                    <a:pt x="2808" y="10295"/>
                    <a:pt x="3265" y="11641"/>
                    <a:pt x="3607" y="12463"/>
                  </a:cubicBezTo>
                  <a:cubicBezTo>
                    <a:pt x="3765" y="12468"/>
                    <a:pt x="3917" y="12470"/>
                    <a:pt x="4063" y="12470"/>
                  </a:cubicBezTo>
                  <a:cubicBezTo>
                    <a:pt x="5341" y="12470"/>
                    <a:pt x="6119" y="12293"/>
                    <a:pt x="6529" y="12007"/>
                  </a:cubicBezTo>
                  <a:cubicBezTo>
                    <a:pt x="6163" y="11573"/>
                    <a:pt x="5661" y="11185"/>
                    <a:pt x="5433" y="10888"/>
                  </a:cubicBezTo>
                  <a:cubicBezTo>
                    <a:pt x="4703" y="10021"/>
                    <a:pt x="3972" y="9131"/>
                    <a:pt x="3470" y="8081"/>
                  </a:cubicBezTo>
                  <a:cubicBezTo>
                    <a:pt x="2260" y="5478"/>
                    <a:pt x="2374" y="1918"/>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2882;p41">
              <a:extLst>
                <a:ext uri="{FF2B5EF4-FFF2-40B4-BE49-F238E27FC236}">
                  <a16:creationId xmlns:a16="http://schemas.microsoft.com/office/drawing/2014/main" xmlns="" id="{0F7A5B21-B5E8-9B7C-FD27-34D25C8F70F8}"/>
                </a:ext>
              </a:extLst>
            </p:cNvPr>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2883;p41">
              <a:extLst>
                <a:ext uri="{FF2B5EF4-FFF2-40B4-BE49-F238E27FC236}">
                  <a16:creationId xmlns:a16="http://schemas.microsoft.com/office/drawing/2014/main" xmlns="" id="{3EC38ED6-288C-CD5C-2902-628384C161DE}"/>
                </a:ext>
              </a:extLst>
            </p:cNvPr>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2884;p41">
              <a:extLst>
                <a:ext uri="{FF2B5EF4-FFF2-40B4-BE49-F238E27FC236}">
                  <a16:creationId xmlns:a16="http://schemas.microsoft.com/office/drawing/2014/main" xmlns="" id="{11512F07-8978-FD01-AFD7-D56735EA6D6F}"/>
                </a:ext>
              </a:extLst>
            </p:cNvPr>
            <p:cNvSpPr/>
            <p:nvPr/>
          </p:nvSpPr>
          <p:spPr>
            <a:xfrm>
              <a:off x="3776600" y="2809275"/>
              <a:ext cx="789225" cy="680200"/>
            </a:xfrm>
            <a:custGeom>
              <a:avLst/>
              <a:gdLst/>
              <a:ahLst/>
              <a:cxnLst/>
              <a:rect l="l" t="t" r="r" b="b"/>
              <a:pathLst>
                <a:path w="31569" h="27208" extrusionOk="0">
                  <a:moveTo>
                    <a:pt x="10820" y="0"/>
                  </a:moveTo>
                  <a:lnTo>
                    <a:pt x="2101" y="12326"/>
                  </a:lnTo>
                  <a:lnTo>
                    <a:pt x="1" y="17690"/>
                  </a:lnTo>
                  <a:lnTo>
                    <a:pt x="21388" y="27208"/>
                  </a:lnTo>
                  <a:lnTo>
                    <a:pt x="30495" y="15111"/>
                  </a:lnTo>
                  <a:lnTo>
                    <a:pt x="31568" y="9815"/>
                  </a:lnTo>
                  <a:lnTo>
                    <a:pt x="10820"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2885;p41">
              <a:extLst>
                <a:ext uri="{FF2B5EF4-FFF2-40B4-BE49-F238E27FC236}">
                  <a16:creationId xmlns:a16="http://schemas.microsoft.com/office/drawing/2014/main" xmlns="" id="{5153C168-CF44-39F3-03C2-B1E6A1BAC3AC}"/>
                </a:ext>
              </a:extLst>
            </p:cNvPr>
            <p:cNvSpPr/>
            <p:nvPr/>
          </p:nvSpPr>
          <p:spPr>
            <a:xfrm>
              <a:off x="3780025" y="2821825"/>
              <a:ext cx="783500" cy="667650"/>
            </a:xfrm>
            <a:custGeom>
              <a:avLst/>
              <a:gdLst/>
              <a:ahLst/>
              <a:cxnLst/>
              <a:rect l="l" t="t" r="r" b="b"/>
              <a:pathLst>
                <a:path w="31340" h="26706" extrusionOk="0">
                  <a:moveTo>
                    <a:pt x="10637" y="0"/>
                  </a:moveTo>
                  <a:lnTo>
                    <a:pt x="1918" y="12326"/>
                  </a:lnTo>
                  <a:lnTo>
                    <a:pt x="1" y="17233"/>
                  </a:lnTo>
                  <a:lnTo>
                    <a:pt x="21251" y="26706"/>
                  </a:lnTo>
                  <a:lnTo>
                    <a:pt x="30358" y="14609"/>
                  </a:lnTo>
                  <a:lnTo>
                    <a:pt x="31340" y="9792"/>
                  </a:lnTo>
                  <a:lnTo>
                    <a:pt x="10637"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2886;p41">
              <a:extLst>
                <a:ext uri="{FF2B5EF4-FFF2-40B4-BE49-F238E27FC236}">
                  <a16:creationId xmlns:a16="http://schemas.microsoft.com/office/drawing/2014/main" xmlns="" id="{AD3179DF-0EF6-11E5-172D-E86ADAE63D24}"/>
                </a:ext>
              </a:extLst>
            </p:cNvPr>
            <p:cNvSpPr/>
            <p:nvPr/>
          </p:nvSpPr>
          <p:spPr>
            <a:xfrm>
              <a:off x="3783450" y="2835525"/>
              <a:ext cx="778375" cy="658525"/>
            </a:xfrm>
            <a:custGeom>
              <a:avLst/>
              <a:gdLst/>
              <a:ahLst/>
              <a:cxnLst/>
              <a:rect l="l" t="t" r="r" b="b"/>
              <a:pathLst>
                <a:path w="31135" h="26341" extrusionOk="0">
                  <a:moveTo>
                    <a:pt x="10432" y="0"/>
                  </a:moveTo>
                  <a:lnTo>
                    <a:pt x="2101" y="11801"/>
                  </a:lnTo>
                  <a:lnTo>
                    <a:pt x="1" y="16640"/>
                  </a:lnTo>
                  <a:lnTo>
                    <a:pt x="21114" y="26341"/>
                  </a:lnTo>
                  <a:lnTo>
                    <a:pt x="30199" y="14243"/>
                  </a:lnTo>
                  <a:lnTo>
                    <a:pt x="31134" y="9792"/>
                  </a:lnTo>
                  <a:lnTo>
                    <a:pt x="1043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2887;p41">
              <a:extLst>
                <a:ext uri="{FF2B5EF4-FFF2-40B4-BE49-F238E27FC236}">
                  <a16:creationId xmlns:a16="http://schemas.microsoft.com/office/drawing/2014/main" xmlns="" id="{611FA997-CF0E-26C0-FCB9-51EBD863D89A}"/>
                </a:ext>
              </a:extLst>
            </p:cNvPr>
            <p:cNvSpPr/>
            <p:nvPr/>
          </p:nvSpPr>
          <p:spPr>
            <a:xfrm>
              <a:off x="4021400" y="2836100"/>
              <a:ext cx="540425" cy="396025"/>
            </a:xfrm>
            <a:custGeom>
              <a:avLst/>
              <a:gdLst/>
              <a:ahLst/>
              <a:cxnLst/>
              <a:rect l="l" t="t" r="r" b="b"/>
              <a:pathLst>
                <a:path w="21617" h="15841" extrusionOk="0">
                  <a:moveTo>
                    <a:pt x="982" y="0"/>
                  </a:moveTo>
                  <a:lnTo>
                    <a:pt x="1" y="4565"/>
                  </a:lnTo>
                  <a:lnTo>
                    <a:pt x="19494" y="15841"/>
                  </a:lnTo>
                  <a:lnTo>
                    <a:pt x="20681" y="14220"/>
                  </a:lnTo>
                  <a:lnTo>
                    <a:pt x="21616" y="9769"/>
                  </a:lnTo>
                  <a:lnTo>
                    <a:pt x="98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2888;p41">
              <a:extLst>
                <a:ext uri="{FF2B5EF4-FFF2-40B4-BE49-F238E27FC236}">
                  <a16:creationId xmlns:a16="http://schemas.microsoft.com/office/drawing/2014/main" xmlns="" id="{D62F54C4-D816-4F13-D9F5-A3F2C6FA7EA2}"/>
                </a:ext>
              </a:extLst>
            </p:cNvPr>
            <p:cNvSpPr/>
            <p:nvPr/>
          </p:nvSpPr>
          <p:spPr>
            <a:xfrm>
              <a:off x="3776600" y="2943375"/>
              <a:ext cx="762975" cy="550675"/>
            </a:xfrm>
            <a:custGeom>
              <a:avLst/>
              <a:gdLst/>
              <a:ahLst/>
              <a:cxnLst/>
              <a:rect l="l" t="t" r="r" b="b"/>
              <a:pathLst>
                <a:path w="30519" h="22027" extrusionOk="0">
                  <a:moveTo>
                    <a:pt x="9793" y="0"/>
                  </a:moveTo>
                  <a:lnTo>
                    <a:pt x="1" y="12508"/>
                  </a:lnTo>
                  <a:lnTo>
                    <a:pt x="21388" y="22027"/>
                  </a:lnTo>
                  <a:lnTo>
                    <a:pt x="30473" y="9929"/>
                  </a:lnTo>
                  <a:lnTo>
                    <a:pt x="30518" y="9815"/>
                  </a:lnTo>
                  <a:lnTo>
                    <a:pt x="9793"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2889;p41">
              <a:extLst>
                <a:ext uri="{FF2B5EF4-FFF2-40B4-BE49-F238E27FC236}">
                  <a16:creationId xmlns:a16="http://schemas.microsoft.com/office/drawing/2014/main" xmlns="" id="{4A85EC6F-2553-F308-4140-23D1754D5C2A}"/>
                </a:ext>
              </a:extLst>
            </p:cNvPr>
            <p:cNvSpPr/>
            <p:nvPr/>
          </p:nvSpPr>
          <p:spPr>
            <a:xfrm>
              <a:off x="3786300" y="2959350"/>
              <a:ext cx="745850" cy="534700"/>
            </a:xfrm>
            <a:custGeom>
              <a:avLst/>
              <a:gdLst/>
              <a:ahLst/>
              <a:cxnLst/>
              <a:rect l="l" t="t" r="r" b="b"/>
              <a:pathLst>
                <a:path w="29834" h="21388" extrusionOk="0">
                  <a:moveTo>
                    <a:pt x="9428" y="0"/>
                  </a:moveTo>
                  <a:lnTo>
                    <a:pt x="1" y="12052"/>
                  </a:lnTo>
                  <a:lnTo>
                    <a:pt x="21000" y="21388"/>
                  </a:lnTo>
                  <a:lnTo>
                    <a:pt x="29833" y="9655"/>
                  </a:lnTo>
                  <a:lnTo>
                    <a:pt x="9428"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2890;p41">
              <a:extLst>
                <a:ext uri="{FF2B5EF4-FFF2-40B4-BE49-F238E27FC236}">
                  <a16:creationId xmlns:a16="http://schemas.microsoft.com/office/drawing/2014/main" xmlns="" id="{9D404A5C-4CFD-3E73-AB27-7B1842DA0901}"/>
                </a:ext>
              </a:extLst>
            </p:cNvPr>
            <p:cNvSpPr/>
            <p:nvPr/>
          </p:nvSpPr>
          <p:spPr>
            <a:xfrm>
              <a:off x="3786300" y="3200725"/>
              <a:ext cx="745850" cy="293325"/>
            </a:xfrm>
            <a:custGeom>
              <a:avLst/>
              <a:gdLst/>
              <a:ahLst/>
              <a:cxnLst/>
              <a:rect l="l" t="t" r="r" b="b"/>
              <a:pathLst>
                <a:path w="29834" h="11733" extrusionOk="0">
                  <a:moveTo>
                    <a:pt x="29833" y="0"/>
                  </a:moveTo>
                  <a:lnTo>
                    <a:pt x="1" y="2397"/>
                  </a:lnTo>
                  <a:lnTo>
                    <a:pt x="21000" y="11733"/>
                  </a:lnTo>
                  <a:lnTo>
                    <a:pt x="29833"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2891;p41">
              <a:extLst>
                <a:ext uri="{FF2B5EF4-FFF2-40B4-BE49-F238E27FC236}">
                  <a16:creationId xmlns:a16="http://schemas.microsoft.com/office/drawing/2014/main" xmlns="" id="{4B8221B2-92DD-CB2C-AD8C-532BB223A255}"/>
                </a:ext>
              </a:extLst>
            </p:cNvPr>
            <p:cNvSpPr/>
            <p:nvPr/>
          </p:nvSpPr>
          <p:spPr>
            <a:xfrm>
              <a:off x="3861625" y="2851500"/>
              <a:ext cx="710475" cy="253375"/>
            </a:xfrm>
            <a:custGeom>
              <a:avLst/>
              <a:gdLst/>
              <a:ahLst/>
              <a:cxnLst/>
              <a:rect l="l" t="t" r="r" b="b"/>
              <a:pathLst>
                <a:path w="28419" h="10135" extrusionOk="0">
                  <a:moveTo>
                    <a:pt x="7191" y="0"/>
                  </a:moveTo>
                  <a:lnTo>
                    <a:pt x="1" y="10135"/>
                  </a:lnTo>
                  <a:lnTo>
                    <a:pt x="7191" y="845"/>
                  </a:lnTo>
                  <a:lnTo>
                    <a:pt x="28418" y="9838"/>
                  </a:lnTo>
                  <a:lnTo>
                    <a:pt x="719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2892;p41">
              <a:extLst>
                <a:ext uri="{FF2B5EF4-FFF2-40B4-BE49-F238E27FC236}">
                  <a16:creationId xmlns:a16="http://schemas.microsoft.com/office/drawing/2014/main" xmlns="" id="{2D57E6F6-C488-4ECC-D091-E79BC562111C}"/>
                </a:ext>
              </a:extLst>
            </p:cNvPr>
            <p:cNvSpPr/>
            <p:nvPr/>
          </p:nvSpPr>
          <p:spPr>
            <a:xfrm>
              <a:off x="3921550" y="2888575"/>
              <a:ext cx="451950" cy="160950"/>
            </a:xfrm>
            <a:custGeom>
              <a:avLst/>
              <a:gdLst/>
              <a:ahLst/>
              <a:cxnLst/>
              <a:rect l="l" t="t" r="r" b="b"/>
              <a:pathLst>
                <a:path w="18078" h="6438" extrusionOk="0">
                  <a:moveTo>
                    <a:pt x="4588" y="1"/>
                  </a:moveTo>
                  <a:lnTo>
                    <a:pt x="0" y="6438"/>
                  </a:lnTo>
                  <a:lnTo>
                    <a:pt x="4565" y="526"/>
                  </a:lnTo>
                  <a:lnTo>
                    <a:pt x="18078" y="6255"/>
                  </a:lnTo>
                  <a:lnTo>
                    <a:pt x="4588"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2893;p41">
              <a:extLst>
                <a:ext uri="{FF2B5EF4-FFF2-40B4-BE49-F238E27FC236}">
                  <a16:creationId xmlns:a16="http://schemas.microsoft.com/office/drawing/2014/main" xmlns="" id="{CF008FA2-9B45-3E19-5BAE-A458779E82C3}"/>
                </a:ext>
              </a:extLst>
            </p:cNvPr>
            <p:cNvSpPr/>
            <p:nvPr/>
          </p:nvSpPr>
          <p:spPr>
            <a:xfrm>
              <a:off x="4063075" y="2939375"/>
              <a:ext cx="482200" cy="235700"/>
            </a:xfrm>
            <a:custGeom>
              <a:avLst/>
              <a:gdLst/>
              <a:ahLst/>
              <a:cxnLst/>
              <a:rect l="l" t="t" r="r" b="b"/>
              <a:pathLst>
                <a:path w="19288" h="9428" extrusionOk="0">
                  <a:moveTo>
                    <a:pt x="0" y="0"/>
                  </a:moveTo>
                  <a:lnTo>
                    <a:pt x="19150" y="9427"/>
                  </a:lnTo>
                  <a:lnTo>
                    <a:pt x="19287" y="8834"/>
                  </a:lnTo>
                  <a:lnTo>
                    <a:pt x="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2894;p41">
              <a:extLst>
                <a:ext uri="{FF2B5EF4-FFF2-40B4-BE49-F238E27FC236}">
                  <a16:creationId xmlns:a16="http://schemas.microsoft.com/office/drawing/2014/main" xmlns="" id="{A121976D-84F1-E2B9-865A-A36E16128912}"/>
                </a:ext>
              </a:extLst>
            </p:cNvPr>
            <p:cNvSpPr/>
            <p:nvPr/>
          </p:nvSpPr>
          <p:spPr>
            <a:xfrm>
              <a:off x="3813700" y="2982750"/>
              <a:ext cx="657400" cy="258500"/>
            </a:xfrm>
            <a:custGeom>
              <a:avLst/>
              <a:gdLst/>
              <a:ahLst/>
              <a:cxnLst/>
              <a:rect l="l" t="t" r="r" b="b"/>
              <a:pathLst>
                <a:path w="26296" h="10340" extrusionOk="0">
                  <a:moveTo>
                    <a:pt x="8469" y="0"/>
                  </a:moveTo>
                  <a:lnTo>
                    <a:pt x="0" y="10340"/>
                  </a:lnTo>
                  <a:lnTo>
                    <a:pt x="8560" y="1096"/>
                  </a:lnTo>
                  <a:lnTo>
                    <a:pt x="26158" y="8354"/>
                  </a:lnTo>
                  <a:lnTo>
                    <a:pt x="26295" y="8217"/>
                  </a:lnTo>
                  <a:lnTo>
                    <a:pt x="8469" y="0"/>
                  </a:ln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2895;p41">
              <a:extLst>
                <a:ext uri="{FF2B5EF4-FFF2-40B4-BE49-F238E27FC236}">
                  <a16:creationId xmlns:a16="http://schemas.microsoft.com/office/drawing/2014/main" xmlns="" id="{7C80C289-844B-678F-C6A4-4F61326094D8}"/>
                </a:ext>
              </a:extLst>
            </p:cNvPr>
            <p:cNvSpPr/>
            <p:nvPr/>
          </p:nvSpPr>
          <p:spPr>
            <a:xfrm>
              <a:off x="3980325" y="3302375"/>
              <a:ext cx="296750" cy="175225"/>
            </a:xfrm>
            <a:custGeom>
              <a:avLst/>
              <a:gdLst/>
              <a:ahLst/>
              <a:cxnLst/>
              <a:rect l="l" t="t" r="r" b="b"/>
              <a:pathLst>
                <a:path w="11870" h="7009" extrusionOk="0">
                  <a:moveTo>
                    <a:pt x="7345" y="1"/>
                  </a:moveTo>
                  <a:cubicBezTo>
                    <a:pt x="6475" y="1"/>
                    <a:pt x="5704" y="514"/>
                    <a:pt x="5045" y="1253"/>
                  </a:cubicBezTo>
                  <a:cubicBezTo>
                    <a:pt x="4588" y="1732"/>
                    <a:pt x="4155" y="2280"/>
                    <a:pt x="3812" y="2850"/>
                  </a:cubicBezTo>
                  <a:cubicBezTo>
                    <a:pt x="3616" y="3217"/>
                    <a:pt x="3390" y="3425"/>
                    <a:pt x="3125" y="3425"/>
                  </a:cubicBezTo>
                  <a:cubicBezTo>
                    <a:pt x="2928" y="3425"/>
                    <a:pt x="2709" y="3309"/>
                    <a:pt x="2465" y="3056"/>
                  </a:cubicBezTo>
                  <a:cubicBezTo>
                    <a:pt x="2077" y="2645"/>
                    <a:pt x="1552" y="2189"/>
                    <a:pt x="913" y="2143"/>
                  </a:cubicBezTo>
                  <a:cubicBezTo>
                    <a:pt x="888" y="2141"/>
                    <a:pt x="863" y="2141"/>
                    <a:pt x="838" y="2141"/>
                  </a:cubicBezTo>
                  <a:cubicBezTo>
                    <a:pt x="464" y="2141"/>
                    <a:pt x="179" y="2305"/>
                    <a:pt x="114" y="2691"/>
                  </a:cubicBezTo>
                  <a:cubicBezTo>
                    <a:pt x="0" y="3535"/>
                    <a:pt x="822" y="4403"/>
                    <a:pt x="1347" y="4905"/>
                  </a:cubicBezTo>
                  <a:cubicBezTo>
                    <a:pt x="2077" y="5635"/>
                    <a:pt x="2762" y="6114"/>
                    <a:pt x="3721" y="6480"/>
                  </a:cubicBezTo>
                  <a:cubicBezTo>
                    <a:pt x="4574" y="6787"/>
                    <a:pt x="5561" y="7009"/>
                    <a:pt x="6519" y="7009"/>
                  </a:cubicBezTo>
                  <a:cubicBezTo>
                    <a:pt x="7764" y="7009"/>
                    <a:pt x="8960" y="6635"/>
                    <a:pt x="9747" y="5589"/>
                  </a:cubicBezTo>
                  <a:cubicBezTo>
                    <a:pt x="9747" y="5589"/>
                    <a:pt x="11870" y="2029"/>
                    <a:pt x="8491" y="294"/>
                  </a:cubicBezTo>
                  <a:cubicBezTo>
                    <a:pt x="8093" y="91"/>
                    <a:pt x="7710" y="1"/>
                    <a:pt x="7345"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2896;p41">
              <a:extLst>
                <a:ext uri="{FF2B5EF4-FFF2-40B4-BE49-F238E27FC236}">
                  <a16:creationId xmlns:a16="http://schemas.microsoft.com/office/drawing/2014/main" xmlns="" id="{EC75BE1C-0AC4-C98C-AB8D-D80E069D9E6E}"/>
                </a:ext>
              </a:extLst>
            </p:cNvPr>
            <p:cNvSpPr/>
            <p:nvPr/>
          </p:nvSpPr>
          <p:spPr>
            <a:xfrm>
              <a:off x="4055650" y="3303425"/>
              <a:ext cx="115850" cy="121625"/>
            </a:xfrm>
            <a:custGeom>
              <a:avLst/>
              <a:gdLst/>
              <a:ahLst/>
              <a:cxnLst/>
              <a:rect l="l" t="t" r="r" b="b"/>
              <a:pathLst>
                <a:path w="4634" h="4865" extrusionOk="0">
                  <a:moveTo>
                    <a:pt x="3447" y="1"/>
                  </a:moveTo>
                  <a:cubicBezTo>
                    <a:pt x="3241" y="47"/>
                    <a:pt x="3150" y="92"/>
                    <a:pt x="3150" y="92"/>
                  </a:cubicBezTo>
                  <a:cubicBezTo>
                    <a:pt x="3150" y="92"/>
                    <a:pt x="3036" y="138"/>
                    <a:pt x="2899" y="229"/>
                  </a:cubicBezTo>
                  <a:cubicBezTo>
                    <a:pt x="2739" y="343"/>
                    <a:pt x="2557" y="503"/>
                    <a:pt x="2374" y="709"/>
                  </a:cubicBezTo>
                  <a:cubicBezTo>
                    <a:pt x="1963" y="1142"/>
                    <a:pt x="1598" y="1781"/>
                    <a:pt x="1187" y="2375"/>
                  </a:cubicBezTo>
                  <a:cubicBezTo>
                    <a:pt x="936" y="2717"/>
                    <a:pt x="662" y="3128"/>
                    <a:pt x="366" y="3448"/>
                  </a:cubicBezTo>
                  <a:cubicBezTo>
                    <a:pt x="229" y="3585"/>
                    <a:pt x="114" y="3721"/>
                    <a:pt x="0" y="3858"/>
                  </a:cubicBezTo>
                  <a:cubicBezTo>
                    <a:pt x="206" y="3699"/>
                    <a:pt x="434" y="3562"/>
                    <a:pt x="639" y="3425"/>
                  </a:cubicBezTo>
                  <a:cubicBezTo>
                    <a:pt x="845" y="3265"/>
                    <a:pt x="936" y="3037"/>
                    <a:pt x="1119" y="2854"/>
                  </a:cubicBezTo>
                  <a:cubicBezTo>
                    <a:pt x="1279" y="2649"/>
                    <a:pt x="1461" y="2535"/>
                    <a:pt x="1621" y="2329"/>
                  </a:cubicBezTo>
                  <a:cubicBezTo>
                    <a:pt x="1963" y="1873"/>
                    <a:pt x="2260" y="1393"/>
                    <a:pt x="2671" y="1005"/>
                  </a:cubicBezTo>
                  <a:cubicBezTo>
                    <a:pt x="2853" y="823"/>
                    <a:pt x="3036" y="686"/>
                    <a:pt x="3150" y="617"/>
                  </a:cubicBezTo>
                  <a:cubicBezTo>
                    <a:pt x="3264" y="549"/>
                    <a:pt x="3333" y="526"/>
                    <a:pt x="3333" y="526"/>
                  </a:cubicBezTo>
                  <a:cubicBezTo>
                    <a:pt x="3333" y="526"/>
                    <a:pt x="3401" y="480"/>
                    <a:pt x="3515" y="457"/>
                  </a:cubicBezTo>
                  <a:cubicBezTo>
                    <a:pt x="3547" y="451"/>
                    <a:pt x="3580" y="447"/>
                    <a:pt x="3614" y="447"/>
                  </a:cubicBezTo>
                  <a:cubicBezTo>
                    <a:pt x="3705" y="447"/>
                    <a:pt x="3804" y="478"/>
                    <a:pt x="3903" y="594"/>
                  </a:cubicBezTo>
                  <a:cubicBezTo>
                    <a:pt x="4018" y="731"/>
                    <a:pt x="4109" y="1028"/>
                    <a:pt x="4086" y="1348"/>
                  </a:cubicBezTo>
                  <a:cubicBezTo>
                    <a:pt x="4063" y="1667"/>
                    <a:pt x="3995" y="2010"/>
                    <a:pt x="3881" y="2329"/>
                  </a:cubicBezTo>
                  <a:cubicBezTo>
                    <a:pt x="3401" y="3676"/>
                    <a:pt x="2443" y="4840"/>
                    <a:pt x="2488" y="4863"/>
                  </a:cubicBezTo>
                  <a:cubicBezTo>
                    <a:pt x="2489" y="4864"/>
                    <a:pt x="2491" y="4864"/>
                    <a:pt x="2492" y="4864"/>
                  </a:cubicBezTo>
                  <a:cubicBezTo>
                    <a:pt x="2534" y="4864"/>
                    <a:pt x="2799" y="4616"/>
                    <a:pt x="3127" y="4201"/>
                  </a:cubicBezTo>
                  <a:cubicBezTo>
                    <a:pt x="3470" y="3767"/>
                    <a:pt x="3881" y="3151"/>
                    <a:pt x="4177" y="2443"/>
                  </a:cubicBezTo>
                  <a:cubicBezTo>
                    <a:pt x="4474" y="1758"/>
                    <a:pt x="4634" y="937"/>
                    <a:pt x="4223" y="343"/>
                  </a:cubicBezTo>
                  <a:cubicBezTo>
                    <a:pt x="4132" y="184"/>
                    <a:pt x="3972" y="92"/>
                    <a:pt x="3835" y="47"/>
                  </a:cubicBezTo>
                  <a:cubicBezTo>
                    <a:pt x="3675" y="1"/>
                    <a:pt x="3538" y="1"/>
                    <a:pt x="344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2897;p41">
              <a:extLst>
                <a:ext uri="{FF2B5EF4-FFF2-40B4-BE49-F238E27FC236}">
                  <a16:creationId xmlns:a16="http://schemas.microsoft.com/office/drawing/2014/main" xmlns="" id="{8636C82F-1376-6FD7-B59B-52D1DDD44DAA}"/>
                </a:ext>
              </a:extLst>
            </p:cNvPr>
            <p:cNvSpPr/>
            <p:nvPr/>
          </p:nvSpPr>
          <p:spPr>
            <a:xfrm>
              <a:off x="4145225" y="3299725"/>
              <a:ext cx="63950" cy="127100"/>
            </a:xfrm>
            <a:custGeom>
              <a:avLst/>
              <a:gdLst/>
              <a:ahLst/>
              <a:cxnLst/>
              <a:rect l="l" t="t" r="r" b="b"/>
              <a:pathLst>
                <a:path w="2558" h="5084" extrusionOk="0">
                  <a:moveTo>
                    <a:pt x="831" y="0"/>
                  </a:moveTo>
                  <a:cubicBezTo>
                    <a:pt x="680" y="0"/>
                    <a:pt x="538" y="25"/>
                    <a:pt x="412" y="80"/>
                  </a:cubicBezTo>
                  <a:cubicBezTo>
                    <a:pt x="229" y="126"/>
                    <a:pt x="115" y="263"/>
                    <a:pt x="69" y="354"/>
                  </a:cubicBezTo>
                  <a:cubicBezTo>
                    <a:pt x="24" y="446"/>
                    <a:pt x="1" y="491"/>
                    <a:pt x="24" y="514"/>
                  </a:cubicBezTo>
                  <a:cubicBezTo>
                    <a:pt x="25" y="515"/>
                    <a:pt x="26" y="516"/>
                    <a:pt x="28" y="516"/>
                  </a:cubicBezTo>
                  <a:cubicBezTo>
                    <a:pt x="58" y="516"/>
                    <a:pt x="175" y="305"/>
                    <a:pt x="457" y="240"/>
                  </a:cubicBezTo>
                  <a:cubicBezTo>
                    <a:pt x="515" y="227"/>
                    <a:pt x="578" y="221"/>
                    <a:pt x="645" y="221"/>
                  </a:cubicBezTo>
                  <a:cubicBezTo>
                    <a:pt x="920" y="221"/>
                    <a:pt x="1259" y="330"/>
                    <a:pt x="1553" y="514"/>
                  </a:cubicBezTo>
                  <a:cubicBezTo>
                    <a:pt x="1713" y="628"/>
                    <a:pt x="1873" y="788"/>
                    <a:pt x="1964" y="925"/>
                  </a:cubicBezTo>
                  <a:cubicBezTo>
                    <a:pt x="1987" y="948"/>
                    <a:pt x="2010" y="993"/>
                    <a:pt x="2010" y="1016"/>
                  </a:cubicBezTo>
                  <a:cubicBezTo>
                    <a:pt x="2032" y="1062"/>
                    <a:pt x="2032" y="1108"/>
                    <a:pt x="2055" y="1153"/>
                  </a:cubicBezTo>
                  <a:cubicBezTo>
                    <a:pt x="2078" y="1222"/>
                    <a:pt x="2078" y="1313"/>
                    <a:pt x="2078" y="1404"/>
                  </a:cubicBezTo>
                  <a:cubicBezTo>
                    <a:pt x="2124" y="1701"/>
                    <a:pt x="2101" y="1929"/>
                    <a:pt x="2101" y="1929"/>
                  </a:cubicBezTo>
                  <a:cubicBezTo>
                    <a:pt x="2101" y="1929"/>
                    <a:pt x="2101" y="2135"/>
                    <a:pt x="2055" y="2454"/>
                  </a:cubicBezTo>
                  <a:cubicBezTo>
                    <a:pt x="2010" y="2774"/>
                    <a:pt x="1918" y="3208"/>
                    <a:pt x="1758" y="3618"/>
                  </a:cubicBezTo>
                  <a:cubicBezTo>
                    <a:pt x="1599" y="4029"/>
                    <a:pt x="1393" y="4417"/>
                    <a:pt x="1188" y="4668"/>
                  </a:cubicBezTo>
                  <a:cubicBezTo>
                    <a:pt x="982" y="4919"/>
                    <a:pt x="777" y="5056"/>
                    <a:pt x="800" y="5079"/>
                  </a:cubicBezTo>
                  <a:cubicBezTo>
                    <a:pt x="802" y="5082"/>
                    <a:pt x="808" y="5083"/>
                    <a:pt x="816" y="5083"/>
                  </a:cubicBezTo>
                  <a:cubicBezTo>
                    <a:pt x="877" y="5083"/>
                    <a:pt x="1080" y="5004"/>
                    <a:pt x="1302" y="4782"/>
                  </a:cubicBezTo>
                  <a:cubicBezTo>
                    <a:pt x="1576" y="4554"/>
                    <a:pt x="1850" y="4166"/>
                    <a:pt x="2055" y="3755"/>
                  </a:cubicBezTo>
                  <a:cubicBezTo>
                    <a:pt x="2261" y="3322"/>
                    <a:pt x="2398" y="2865"/>
                    <a:pt x="2466" y="2523"/>
                  </a:cubicBezTo>
                  <a:cubicBezTo>
                    <a:pt x="2534" y="2180"/>
                    <a:pt x="2557" y="1929"/>
                    <a:pt x="2557" y="1929"/>
                  </a:cubicBezTo>
                  <a:cubicBezTo>
                    <a:pt x="2557" y="1929"/>
                    <a:pt x="2557" y="1701"/>
                    <a:pt x="2512" y="1336"/>
                  </a:cubicBezTo>
                  <a:cubicBezTo>
                    <a:pt x="2489" y="1245"/>
                    <a:pt x="2466" y="1153"/>
                    <a:pt x="2443" y="1039"/>
                  </a:cubicBezTo>
                  <a:cubicBezTo>
                    <a:pt x="2420" y="993"/>
                    <a:pt x="2398" y="948"/>
                    <a:pt x="2375" y="879"/>
                  </a:cubicBezTo>
                  <a:cubicBezTo>
                    <a:pt x="2352" y="811"/>
                    <a:pt x="2329" y="765"/>
                    <a:pt x="2283" y="697"/>
                  </a:cubicBezTo>
                  <a:cubicBezTo>
                    <a:pt x="2124" y="514"/>
                    <a:pt x="1918" y="354"/>
                    <a:pt x="1713" y="240"/>
                  </a:cubicBezTo>
                  <a:cubicBezTo>
                    <a:pt x="1429" y="91"/>
                    <a:pt x="1116" y="0"/>
                    <a:pt x="83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2898;p41">
              <a:extLst>
                <a:ext uri="{FF2B5EF4-FFF2-40B4-BE49-F238E27FC236}">
                  <a16:creationId xmlns:a16="http://schemas.microsoft.com/office/drawing/2014/main" xmlns="" id="{819ED5FF-B116-EB38-49E5-013C9B090F1B}"/>
                </a:ext>
              </a:extLst>
            </p:cNvPr>
            <p:cNvSpPr/>
            <p:nvPr/>
          </p:nvSpPr>
          <p:spPr>
            <a:xfrm>
              <a:off x="4196025" y="3317275"/>
              <a:ext cx="42250" cy="110650"/>
            </a:xfrm>
            <a:custGeom>
              <a:avLst/>
              <a:gdLst/>
              <a:ahLst/>
              <a:cxnLst/>
              <a:rect l="l" t="t" r="r" b="b"/>
              <a:pathLst>
                <a:path w="1690" h="4426" extrusionOk="0">
                  <a:moveTo>
                    <a:pt x="94" y="0"/>
                  </a:moveTo>
                  <a:cubicBezTo>
                    <a:pt x="49" y="0"/>
                    <a:pt x="23" y="9"/>
                    <a:pt x="23" y="18"/>
                  </a:cubicBezTo>
                  <a:cubicBezTo>
                    <a:pt x="0" y="63"/>
                    <a:pt x="160" y="109"/>
                    <a:pt x="343" y="246"/>
                  </a:cubicBezTo>
                  <a:cubicBezTo>
                    <a:pt x="525" y="406"/>
                    <a:pt x="731" y="634"/>
                    <a:pt x="913" y="908"/>
                  </a:cubicBezTo>
                  <a:cubicBezTo>
                    <a:pt x="1073" y="1182"/>
                    <a:pt x="1187" y="1456"/>
                    <a:pt x="1210" y="1684"/>
                  </a:cubicBezTo>
                  <a:cubicBezTo>
                    <a:pt x="1256" y="1912"/>
                    <a:pt x="1233" y="2049"/>
                    <a:pt x="1233" y="2049"/>
                  </a:cubicBezTo>
                  <a:cubicBezTo>
                    <a:pt x="1233" y="2049"/>
                    <a:pt x="1233" y="2209"/>
                    <a:pt x="1210" y="2437"/>
                  </a:cubicBezTo>
                  <a:cubicBezTo>
                    <a:pt x="1187" y="2665"/>
                    <a:pt x="1096" y="2962"/>
                    <a:pt x="982" y="3259"/>
                  </a:cubicBezTo>
                  <a:cubicBezTo>
                    <a:pt x="731" y="3852"/>
                    <a:pt x="320" y="4400"/>
                    <a:pt x="388" y="4423"/>
                  </a:cubicBezTo>
                  <a:cubicBezTo>
                    <a:pt x="389" y="4425"/>
                    <a:pt x="392" y="4426"/>
                    <a:pt x="395" y="4426"/>
                  </a:cubicBezTo>
                  <a:cubicBezTo>
                    <a:pt x="459" y="4426"/>
                    <a:pt x="951" y="3984"/>
                    <a:pt x="1256" y="3396"/>
                  </a:cubicBezTo>
                  <a:cubicBezTo>
                    <a:pt x="1438" y="3099"/>
                    <a:pt x="1575" y="2779"/>
                    <a:pt x="1621" y="2506"/>
                  </a:cubicBezTo>
                  <a:cubicBezTo>
                    <a:pt x="1689" y="2232"/>
                    <a:pt x="1689" y="2049"/>
                    <a:pt x="1689" y="2049"/>
                  </a:cubicBezTo>
                  <a:cubicBezTo>
                    <a:pt x="1689" y="2049"/>
                    <a:pt x="1689" y="1866"/>
                    <a:pt x="1621" y="1593"/>
                  </a:cubicBezTo>
                  <a:cubicBezTo>
                    <a:pt x="1575" y="1319"/>
                    <a:pt x="1393" y="999"/>
                    <a:pt x="1164" y="725"/>
                  </a:cubicBezTo>
                  <a:cubicBezTo>
                    <a:pt x="959" y="451"/>
                    <a:pt x="685" y="223"/>
                    <a:pt x="434" y="109"/>
                  </a:cubicBezTo>
                  <a:cubicBezTo>
                    <a:pt x="292" y="24"/>
                    <a:pt x="168" y="0"/>
                    <a:pt x="9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2899;p41">
              <a:extLst>
                <a:ext uri="{FF2B5EF4-FFF2-40B4-BE49-F238E27FC236}">
                  <a16:creationId xmlns:a16="http://schemas.microsoft.com/office/drawing/2014/main" xmlns="" id="{41B679DB-5E73-8B0D-59F9-6931E46333F9}"/>
                </a:ext>
              </a:extLst>
            </p:cNvPr>
            <p:cNvSpPr/>
            <p:nvPr/>
          </p:nvSpPr>
          <p:spPr>
            <a:xfrm>
              <a:off x="4176050" y="3351825"/>
              <a:ext cx="73625" cy="121875"/>
            </a:xfrm>
            <a:custGeom>
              <a:avLst/>
              <a:gdLst/>
              <a:ahLst/>
              <a:cxnLst/>
              <a:rect l="l" t="t" r="r" b="b"/>
              <a:pathLst>
                <a:path w="2945" h="4875" extrusionOk="0">
                  <a:moveTo>
                    <a:pt x="2092" y="1"/>
                  </a:moveTo>
                  <a:cubicBezTo>
                    <a:pt x="2085" y="1"/>
                    <a:pt x="2080" y="2"/>
                    <a:pt x="2078" y="5"/>
                  </a:cubicBezTo>
                  <a:cubicBezTo>
                    <a:pt x="2055" y="28"/>
                    <a:pt x="2214" y="165"/>
                    <a:pt x="2351" y="393"/>
                  </a:cubicBezTo>
                  <a:cubicBezTo>
                    <a:pt x="2511" y="621"/>
                    <a:pt x="2625" y="987"/>
                    <a:pt x="2580" y="1329"/>
                  </a:cubicBezTo>
                  <a:cubicBezTo>
                    <a:pt x="2580" y="1694"/>
                    <a:pt x="2443" y="2037"/>
                    <a:pt x="2306" y="2288"/>
                  </a:cubicBezTo>
                  <a:cubicBezTo>
                    <a:pt x="2192" y="2539"/>
                    <a:pt x="2078" y="2698"/>
                    <a:pt x="2078" y="2698"/>
                  </a:cubicBezTo>
                  <a:cubicBezTo>
                    <a:pt x="2078" y="2698"/>
                    <a:pt x="2009" y="2858"/>
                    <a:pt x="1849" y="3087"/>
                  </a:cubicBezTo>
                  <a:cubicBezTo>
                    <a:pt x="1690" y="3338"/>
                    <a:pt x="1461" y="3634"/>
                    <a:pt x="1187" y="3908"/>
                  </a:cubicBezTo>
                  <a:cubicBezTo>
                    <a:pt x="936" y="4182"/>
                    <a:pt x="640" y="4433"/>
                    <a:pt x="411" y="4593"/>
                  </a:cubicBezTo>
                  <a:cubicBezTo>
                    <a:pt x="160" y="4753"/>
                    <a:pt x="0" y="4844"/>
                    <a:pt x="0" y="4867"/>
                  </a:cubicBezTo>
                  <a:cubicBezTo>
                    <a:pt x="0" y="4872"/>
                    <a:pt x="11" y="4875"/>
                    <a:pt x="30" y="4875"/>
                  </a:cubicBezTo>
                  <a:cubicBezTo>
                    <a:pt x="96" y="4875"/>
                    <a:pt x="267" y="4841"/>
                    <a:pt x="480" y="4753"/>
                  </a:cubicBezTo>
                  <a:cubicBezTo>
                    <a:pt x="777" y="4616"/>
                    <a:pt x="1119" y="4410"/>
                    <a:pt x="1416" y="4136"/>
                  </a:cubicBezTo>
                  <a:cubicBezTo>
                    <a:pt x="1735" y="3885"/>
                    <a:pt x="2009" y="3589"/>
                    <a:pt x="2192" y="3338"/>
                  </a:cubicBezTo>
                  <a:cubicBezTo>
                    <a:pt x="2374" y="3109"/>
                    <a:pt x="2488" y="2927"/>
                    <a:pt x="2488" y="2927"/>
                  </a:cubicBezTo>
                  <a:cubicBezTo>
                    <a:pt x="2488" y="2927"/>
                    <a:pt x="2580" y="2744"/>
                    <a:pt x="2694" y="2470"/>
                  </a:cubicBezTo>
                  <a:cubicBezTo>
                    <a:pt x="2808" y="2173"/>
                    <a:pt x="2945" y="1763"/>
                    <a:pt x="2922" y="1352"/>
                  </a:cubicBezTo>
                  <a:cubicBezTo>
                    <a:pt x="2899" y="1124"/>
                    <a:pt x="2854" y="918"/>
                    <a:pt x="2785" y="736"/>
                  </a:cubicBezTo>
                  <a:cubicBezTo>
                    <a:pt x="2694" y="553"/>
                    <a:pt x="2603" y="393"/>
                    <a:pt x="2488" y="279"/>
                  </a:cubicBezTo>
                  <a:cubicBezTo>
                    <a:pt x="2308" y="78"/>
                    <a:pt x="2144" y="1"/>
                    <a:pt x="209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2900;p41">
              <a:extLst>
                <a:ext uri="{FF2B5EF4-FFF2-40B4-BE49-F238E27FC236}">
                  <a16:creationId xmlns:a16="http://schemas.microsoft.com/office/drawing/2014/main" xmlns="" id="{55A2480A-F988-6B30-48CE-F5B4C1F057E0}"/>
                </a:ext>
              </a:extLst>
            </p:cNvPr>
            <p:cNvSpPr/>
            <p:nvPr/>
          </p:nvSpPr>
          <p:spPr>
            <a:xfrm>
              <a:off x="3975750" y="3349375"/>
              <a:ext cx="97600" cy="109375"/>
            </a:xfrm>
            <a:custGeom>
              <a:avLst/>
              <a:gdLst/>
              <a:ahLst/>
              <a:cxnLst/>
              <a:rect l="l" t="t" r="r" b="b"/>
              <a:pathLst>
                <a:path w="3904" h="4375" extrusionOk="0">
                  <a:moveTo>
                    <a:pt x="948" y="0"/>
                  </a:moveTo>
                  <a:cubicBezTo>
                    <a:pt x="868" y="0"/>
                    <a:pt x="788" y="12"/>
                    <a:pt x="708" y="35"/>
                  </a:cubicBezTo>
                  <a:cubicBezTo>
                    <a:pt x="549" y="80"/>
                    <a:pt x="434" y="149"/>
                    <a:pt x="320" y="240"/>
                  </a:cubicBezTo>
                  <a:cubicBezTo>
                    <a:pt x="115" y="423"/>
                    <a:pt x="46" y="674"/>
                    <a:pt x="24" y="834"/>
                  </a:cubicBezTo>
                  <a:cubicBezTo>
                    <a:pt x="1" y="993"/>
                    <a:pt x="24" y="1085"/>
                    <a:pt x="24" y="1085"/>
                  </a:cubicBezTo>
                  <a:cubicBezTo>
                    <a:pt x="24" y="1085"/>
                    <a:pt x="24" y="1153"/>
                    <a:pt x="69" y="1290"/>
                  </a:cubicBezTo>
                  <a:cubicBezTo>
                    <a:pt x="92" y="1427"/>
                    <a:pt x="161" y="1610"/>
                    <a:pt x="252" y="1815"/>
                  </a:cubicBezTo>
                  <a:cubicBezTo>
                    <a:pt x="275" y="1861"/>
                    <a:pt x="297" y="1906"/>
                    <a:pt x="320" y="1975"/>
                  </a:cubicBezTo>
                  <a:cubicBezTo>
                    <a:pt x="343" y="2020"/>
                    <a:pt x="366" y="2089"/>
                    <a:pt x="412" y="2157"/>
                  </a:cubicBezTo>
                  <a:cubicBezTo>
                    <a:pt x="480" y="2271"/>
                    <a:pt x="571" y="2363"/>
                    <a:pt x="663" y="2500"/>
                  </a:cubicBezTo>
                  <a:cubicBezTo>
                    <a:pt x="845" y="2705"/>
                    <a:pt x="1028" y="2888"/>
                    <a:pt x="1233" y="3116"/>
                  </a:cubicBezTo>
                  <a:cubicBezTo>
                    <a:pt x="1621" y="3550"/>
                    <a:pt x="2124" y="3892"/>
                    <a:pt x="2489" y="4098"/>
                  </a:cubicBezTo>
                  <a:cubicBezTo>
                    <a:pt x="2838" y="4282"/>
                    <a:pt x="3095" y="4375"/>
                    <a:pt x="3159" y="4375"/>
                  </a:cubicBezTo>
                  <a:cubicBezTo>
                    <a:pt x="3166" y="4375"/>
                    <a:pt x="3171" y="4374"/>
                    <a:pt x="3173" y="4371"/>
                  </a:cubicBezTo>
                  <a:cubicBezTo>
                    <a:pt x="3173" y="4349"/>
                    <a:pt x="2945" y="4189"/>
                    <a:pt x="2580" y="3961"/>
                  </a:cubicBezTo>
                  <a:cubicBezTo>
                    <a:pt x="2260" y="3709"/>
                    <a:pt x="1804" y="3344"/>
                    <a:pt x="1484" y="2911"/>
                  </a:cubicBezTo>
                  <a:cubicBezTo>
                    <a:pt x="1302" y="2705"/>
                    <a:pt x="1119" y="2454"/>
                    <a:pt x="959" y="2249"/>
                  </a:cubicBezTo>
                  <a:cubicBezTo>
                    <a:pt x="891" y="2135"/>
                    <a:pt x="800" y="2043"/>
                    <a:pt x="754" y="1952"/>
                  </a:cubicBezTo>
                  <a:cubicBezTo>
                    <a:pt x="731" y="1906"/>
                    <a:pt x="708" y="1861"/>
                    <a:pt x="686" y="1815"/>
                  </a:cubicBezTo>
                  <a:cubicBezTo>
                    <a:pt x="686" y="1769"/>
                    <a:pt x="663" y="1701"/>
                    <a:pt x="640" y="1655"/>
                  </a:cubicBezTo>
                  <a:cubicBezTo>
                    <a:pt x="480" y="1267"/>
                    <a:pt x="480" y="1039"/>
                    <a:pt x="480" y="1039"/>
                  </a:cubicBezTo>
                  <a:cubicBezTo>
                    <a:pt x="480" y="1039"/>
                    <a:pt x="389" y="788"/>
                    <a:pt x="617" y="560"/>
                  </a:cubicBezTo>
                  <a:cubicBezTo>
                    <a:pt x="716" y="460"/>
                    <a:pt x="850" y="395"/>
                    <a:pt x="1019" y="395"/>
                  </a:cubicBezTo>
                  <a:cubicBezTo>
                    <a:pt x="1044" y="395"/>
                    <a:pt x="1070" y="397"/>
                    <a:pt x="1096" y="400"/>
                  </a:cubicBezTo>
                  <a:cubicBezTo>
                    <a:pt x="1325" y="445"/>
                    <a:pt x="1576" y="582"/>
                    <a:pt x="1804" y="719"/>
                  </a:cubicBezTo>
                  <a:cubicBezTo>
                    <a:pt x="2260" y="1039"/>
                    <a:pt x="2740" y="1404"/>
                    <a:pt x="3196" y="1495"/>
                  </a:cubicBezTo>
                  <a:cubicBezTo>
                    <a:pt x="3292" y="1524"/>
                    <a:pt x="3384" y="1537"/>
                    <a:pt x="3466" y="1537"/>
                  </a:cubicBezTo>
                  <a:cubicBezTo>
                    <a:pt x="3581" y="1537"/>
                    <a:pt x="3678" y="1512"/>
                    <a:pt x="3744" y="1473"/>
                  </a:cubicBezTo>
                  <a:cubicBezTo>
                    <a:pt x="3858" y="1404"/>
                    <a:pt x="3904" y="1336"/>
                    <a:pt x="3904" y="1336"/>
                  </a:cubicBezTo>
                  <a:cubicBezTo>
                    <a:pt x="3902" y="1331"/>
                    <a:pt x="3897" y="1329"/>
                    <a:pt x="3889" y="1329"/>
                  </a:cubicBezTo>
                  <a:cubicBezTo>
                    <a:pt x="3847" y="1329"/>
                    <a:pt x="3725" y="1398"/>
                    <a:pt x="3542" y="1398"/>
                  </a:cubicBezTo>
                  <a:cubicBezTo>
                    <a:pt x="3455" y="1398"/>
                    <a:pt x="3354" y="1382"/>
                    <a:pt x="3242" y="1336"/>
                  </a:cubicBezTo>
                  <a:cubicBezTo>
                    <a:pt x="2854" y="1199"/>
                    <a:pt x="2443" y="834"/>
                    <a:pt x="1987" y="468"/>
                  </a:cubicBezTo>
                  <a:cubicBezTo>
                    <a:pt x="1758" y="286"/>
                    <a:pt x="1507" y="126"/>
                    <a:pt x="1188" y="35"/>
                  </a:cubicBezTo>
                  <a:cubicBezTo>
                    <a:pt x="1108" y="12"/>
                    <a:pt x="1028" y="0"/>
                    <a:pt x="94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2901;p41">
              <a:extLst>
                <a:ext uri="{FF2B5EF4-FFF2-40B4-BE49-F238E27FC236}">
                  <a16:creationId xmlns:a16="http://schemas.microsoft.com/office/drawing/2014/main" xmlns="" id="{DDCC7A01-A476-F8ED-377F-AC2B0E34E0C5}"/>
                </a:ext>
              </a:extLst>
            </p:cNvPr>
            <p:cNvSpPr/>
            <p:nvPr/>
          </p:nvSpPr>
          <p:spPr>
            <a:xfrm>
              <a:off x="3981475" y="3369050"/>
              <a:ext cx="263650" cy="108550"/>
            </a:xfrm>
            <a:custGeom>
              <a:avLst/>
              <a:gdLst/>
              <a:ahLst/>
              <a:cxnLst/>
              <a:rect l="l" t="t" r="r" b="b"/>
              <a:pathLst>
                <a:path w="10546" h="4342" extrusionOk="0">
                  <a:moveTo>
                    <a:pt x="10317" y="1"/>
                  </a:moveTo>
                  <a:lnTo>
                    <a:pt x="10317" y="1"/>
                  </a:lnTo>
                  <a:cubicBezTo>
                    <a:pt x="9853" y="1232"/>
                    <a:pt x="8123" y="3069"/>
                    <a:pt x="5583" y="3069"/>
                  </a:cubicBezTo>
                  <a:cubicBezTo>
                    <a:pt x="5250" y="3069"/>
                    <a:pt x="4903" y="3037"/>
                    <a:pt x="4542" y="2968"/>
                  </a:cubicBezTo>
                  <a:cubicBezTo>
                    <a:pt x="1803" y="2443"/>
                    <a:pt x="525" y="708"/>
                    <a:pt x="68" y="115"/>
                  </a:cubicBezTo>
                  <a:lnTo>
                    <a:pt x="68" y="115"/>
                  </a:lnTo>
                  <a:cubicBezTo>
                    <a:pt x="0" y="914"/>
                    <a:pt x="799" y="1736"/>
                    <a:pt x="1301" y="2238"/>
                  </a:cubicBezTo>
                  <a:cubicBezTo>
                    <a:pt x="2031" y="2968"/>
                    <a:pt x="2716" y="3447"/>
                    <a:pt x="3675" y="3813"/>
                  </a:cubicBezTo>
                  <a:cubicBezTo>
                    <a:pt x="4528" y="4120"/>
                    <a:pt x="5515" y="4342"/>
                    <a:pt x="6473" y="4342"/>
                  </a:cubicBezTo>
                  <a:cubicBezTo>
                    <a:pt x="7718" y="4342"/>
                    <a:pt x="8914" y="3968"/>
                    <a:pt x="9701" y="2922"/>
                  </a:cubicBezTo>
                  <a:cubicBezTo>
                    <a:pt x="9701" y="2922"/>
                    <a:pt x="10545" y="1484"/>
                    <a:pt x="10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2902;p41">
              <a:extLst>
                <a:ext uri="{FF2B5EF4-FFF2-40B4-BE49-F238E27FC236}">
                  <a16:creationId xmlns:a16="http://schemas.microsoft.com/office/drawing/2014/main" xmlns="" id="{22908E66-AA41-5632-936C-0B3339822A69}"/>
                </a:ext>
              </a:extLst>
            </p:cNvPr>
            <p:cNvSpPr/>
            <p:nvPr/>
          </p:nvSpPr>
          <p:spPr>
            <a:xfrm>
              <a:off x="4189175" y="2498125"/>
              <a:ext cx="281350" cy="355675"/>
            </a:xfrm>
            <a:custGeom>
              <a:avLst/>
              <a:gdLst/>
              <a:ahLst/>
              <a:cxnLst/>
              <a:rect l="l" t="t" r="r" b="b"/>
              <a:pathLst>
                <a:path w="11254" h="14227" extrusionOk="0">
                  <a:moveTo>
                    <a:pt x="8226" y="1"/>
                  </a:moveTo>
                  <a:cubicBezTo>
                    <a:pt x="7457" y="1"/>
                    <a:pt x="6674" y="267"/>
                    <a:pt x="6095" y="714"/>
                  </a:cubicBezTo>
                  <a:cubicBezTo>
                    <a:pt x="4976" y="1559"/>
                    <a:pt x="3949" y="2700"/>
                    <a:pt x="3219" y="3910"/>
                  </a:cubicBezTo>
                  <a:cubicBezTo>
                    <a:pt x="2100" y="5758"/>
                    <a:pt x="936" y="8018"/>
                    <a:pt x="0" y="10050"/>
                  </a:cubicBezTo>
                  <a:cubicBezTo>
                    <a:pt x="1461" y="11054"/>
                    <a:pt x="4725" y="13063"/>
                    <a:pt x="6506" y="14227"/>
                  </a:cubicBezTo>
                  <a:cubicBezTo>
                    <a:pt x="6825" y="13679"/>
                    <a:pt x="7122" y="13108"/>
                    <a:pt x="7419" y="12515"/>
                  </a:cubicBezTo>
                  <a:cubicBezTo>
                    <a:pt x="8514" y="10346"/>
                    <a:pt x="9473" y="8087"/>
                    <a:pt x="10066" y="5736"/>
                  </a:cubicBezTo>
                  <a:cubicBezTo>
                    <a:pt x="10386" y="4457"/>
                    <a:pt x="11253" y="2152"/>
                    <a:pt x="10363" y="988"/>
                  </a:cubicBezTo>
                  <a:cubicBezTo>
                    <a:pt x="10021" y="531"/>
                    <a:pt x="9564" y="258"/>
                    <a:pt x="9085" y="121"/>
                  </a:cubicBezTo>
                  <a:cubicBezTo>
                    <a:pt x="8809" y="39"/>
                    <a:pt x="8518" y="1"/>
                    <a:pt x="822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903;p41">
              <a:extLst>
                <a:ext uri="{FF2B5EF4-FFF2-40B4-BE49-F238E27FC236}">
                  <a16:creationId xmlns:a16="http://schemas.microsoft.com/office/drawing/2014/main" xmlns="" id="{913E5433-C2C9-56E1-D58F-E2AFC06DECE9}"/>
                </a:ext>
              </a:extLst>
            </p:cNvPr>
            <p:cNvSpPr/>
            <p:nvPr/>
          </p:nvSpPr>
          <p:spPr>
            <a:xfrm>
              <a:off x="4208575" y="2718075"/>
              <a:ext cx="110150" cy="53800"/>
            </a:xfrm>
            <a:custGeom>
              <a:avLst/>
              <a:gdLst/>
              <a:ahLst/>
              <a:cxnLst/>
              <a:rect l="l" t="t" r="r" b="b"/>
              <a:pathLst>
                <a:path w="4406" h="2152" extrusionOk="0">
                  <a:moveTo>
                    <a:pt x="66" y="1"/>
                  </a:moveTo>
                  <a:cubicBezTo>
                    <a:pt x="28" y="1"/>
                    <a:pt x="5" y="7"/>
                    <a:pt x="0" y="19"/>
                  </a:cubicBezTo>
                  <a:cubicBezTo>
                    <a:pt x="0" y="65"/>
                    <a:pt x="548" y="316"/>
                    <a:pt x="1119" y="521"/>
                  </a:cubicBezTo>
                  <a:lnTo>
                    <a:pt x="2192" y="1069"/>
                  </a:lnTo>
                  <a:cubicBezTo>
                    <a:pt x="2192" y="1069"/>
                    <a:pt x="2740" y="1343"/>
                    <a:pt x="3287" y="1617"/>
                  </a:cubicBezTo>
                  <a:cubicBezTo>
                    <a:pt x="3761" y="1884"/>
                    <a:pt x="4252" y="2152"/>
                    <a:pt x="4361" y="2152"/>
                  </a:cubicBezTo>
                  <a:cubicBezTo>
                    <a:pt x="4373" y="2152"/>
                    <a:pt x="4381" y="2149"/>
                    <a:pt x="4383" y="2142"/>
                  </a:cubicBezTo>
                  <a:cubicBezTo>
                    <a:pt x="4406" y="2096"/>
                    <a:pt x="3926" y="1708"/>
                    <a:pt x="3424" y="1343"/>
                  </a:cubicBezTo>
                  <a:cubicBezTo>
                    <a:pt x="2899" y="1001"/>
                    <a:pt x="2374" y="681"/>
                    <a:pt x="2374" y="681"/>
                  </a:cubicBezTo>
                  <a:cubicBezTo>
                    <a:pt x="2374" y="681"/>
                    <a:pt x="1804" y="453"/>
                    <a:pt x="1210" y="247"/>
                  </a:cubicBezTo>
                  <a:cubicBezTo>
                    <a:pt x="724" y="116"/>
                    <a:pt x="238" y="1"/>
                    <a:pt x="6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904;p41">
              <a:extLst>
                <a:ext uri="{FF2B5EF4-FFF2-40B4-BE49-F238E27FC236}">
                  <a16:creationId xmlns:a16="http://schemas.microsoft.com/office/drawing/2014/main" xmlns="" id="{0964DEC9-8BAD-85BF-14D9-9BC34DB3D741}"/>
                </a:ext>
              </a:extLst>
            </p:cNvPr>
            <p:cNvSpPr/>
            <p:nvPr/>
          </p:nvSpPr>
          <p:spPr>
            <a:xfrm>
              <a:off x="4189175" y="2497950"/>
              <a:ext cx="281350" cy="355850"/>
            </a:xfrm>
            <a:custGeom>
              <a:avLst/>
              <a:gdLst/>
              <a:ahLst/>
              <a:cxnLst/>
              <a:rect l="l" t="t" r="r" b="b"/>
              <a:pathLst>
                <a:path w="11254" h="14234" extrusionOk="0">
                  <a:moveTo>
                    <a:pt x="8235" y="1"/>
                  </a:moveTo>
                  <a:cubicBezTo>
                    <a:pt x="7534" y="1"/>
                    <a:pt x="6820" y="235"/>
                    <a:pt x="6255" y="607"/>
                  </a:cubicBezTo>
                  <a:cubicBezTo>
                    <a:pt x="6346" y="858"/>
                    <a:pt x="6346" y="1109"/>
                    <a:pt x="6232" y="1360"/>
                  </a:cubicBezTo>
                  <a:cubicBezTo>
                    <a:pt x="5775" y="2250"/>
                    <a:pt x="3789" y="7569"/>
                    <a:pt x="2671" y="7957"/>
                  </a:cubicBezTo>
                  <a:cubicBezTo>
                    <a:pt x="2580" y="7990"/>
                    <a:pt x="2490" y="8005"/>
                    <a:pt x="2401" y="8005"/>
                  </a:cubicBezTo>
                  <a:cubicBezTo>
                    <a:pt x="1999" y="8005"/>
                    <a:pt x="1623" y="7696"/>
                    <a:pt x="1324" y="7340"/>
                  </a:cubicBezTo>
                  <a:cubicBezTo>
                    <a:pt x="1050" y="7888"/>
                    <a:pt x="776" y="8413"/>
                    <a:pt x="525" y="8938"/>
                  </a:cubicBezTo>
                  <a:cubicBezTo>
                    <a:pt x="1393" y="9440"/>
                    <a:pt x="2648" y="10262"/>
                    <a:pt x="2648" y="10719"/>
                  </a:cubicBezTo>
                  <a:cubicBezTo>
                    <a:pt x="2648" y="10829"/>
                    <a:pt x="2567" y="10875"/>
                    <a:pt x="2431" y="10875"/>
                  </a:cubicBezTo>
                  <a:cubicBezTo>
                    <a:pt x="1950" y="10875"/>
                    <a:pt x="776" y="10293"/>
                    <a:pt x="46" y="9920"/>
                  </a:cubicBezTo>
                  <a:cubicBezTo>
                    <a:pt x="23" y="9965"/>
                    <a:pt x="0" y="10011"/>
                    <a:pt x="0" y="10057"/>
                  </a:cubicBezTo>
                  <a:cubicBezTo>
                    <a:pt x="1461" y="11061"/>
                    <a:pt x="4725" y="13070"/>
                    <a:pt x="6506" y="14234"/>
                  </a:cubicBezTo>
                  <a:cubicBezTo>
                    <a:pt x="6825" y="13686"/>
                    <a:pt x="7122" y="13115"/>
                    <a:pt x="7419" y="12522"/>
                  </a:cubicBezTo>
                  <a:cubicBezTo>
                    <a:pt x="8514" y="10353"/>
                    <a:pt x="9473" y="8094"/>
                    <a:pt x="10066" y="5743"/>
                  </a:cubicBezTo>
                  <a:cubicBezTo>
                    <a:pt x="10386" y="4464"/>
                    <a:pt x="11253" y="2159"/>
                    <a:pt x="10363" y="995"/>
                  </a:cubicBezTo>
                  <a:cubicBezTo>
                    <a:pt x="10021" y="538"/>
                    <a:pt x="9564" y="265"/>
                    <a:pt x="9085" y="128"/>
                  </a:cubicBezTo>
                  <a:cubicBezTo>
                    <a:pt x="8811" y="41"/>
                    <a:pt x="8524" y="1"/>
                    <a:pt x="823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905;p41">
              <a:extLst>
                <a:ext uri="{FF2B5EF4-FFF2-40B4-BE49-F238E27FC236}">
                  <a16:creationId xmlns:a16="http://schemas.microsoft.com/office/drawing/2014/main" xmlns="" id="{E143D66D-EC64-1E1B-6E3A-C03E2BD2EF36}"/>
                </a:ext>
              </a:extLst>
            </p:cNvPr>
            <p:cNvSpPr/>
            <p:nvPr/>
          </p:nvSpPr>
          <p:spPr>
            <a:xfrm>
              <a:off x="4266200" y="2463300"/>
              <a:ext cx="422300" cy="733675"/>
            </a:xfrm>
            <a:custGeom>
              <a:avLst/>
              <a:gdLst/>
              <a:ahLst/>
              <a:cxnLst/>
              <a:rect l="l" t="t" r="r" b="b"/>
              <a:pathLst>
                <a:path w="16892" h="29347" extrusionOk="0">
                  <a:moveTo>
                    <a:pt x="10350" y="0"/>
                  </a:moveTo>
                  <a:cubicBezTo>
                    <a:pt x="5843" y="0"/>
                    <a:pt x="2084" y="3630"/>
                    <a:pt x="777" y="11032"/>
                  </a:cubicBezTo>
                  <a:cubicBezTo>
                    <a:pt x="1" y="15506"/>
                    <a:pt x="777" y="19158"/>
                    <a:pt x="2557" y="23198"/>
                  </a:cubicBezTo>
                  <a:cubicBezTo>
                    <a:pt x="2945" y="24065"/>
                    <a:pt x="3881" y="24932"/>
                    <a:pt x="4475" y="25663"/>
                  </a:cubicBezTo>
                  <a:cubicBezTo>
                    <a:pt x="6263" y="27892"/>
                    <a:pt x="8884" y="29347"/>
                    <a:pt x="11786" y="29347"/>
                  </a:cubicBezTo>
                  <a:cubicBezTo>
                    <a:pt x="12032" y="29347"/>
                    <a:pt x="12281" y="29336"/>
                    <a:pt x="12532" y="29315"/>
                  </a:cubicBezTo>
                  <a:cubicBezTo>
                    <a:pt x="16892" y="28950"/>
                    <a:pt x="16800" y="26096"/>
                    <a:pt x="16800" y="26096"/>
                  </a:cubicBezTo>
                  <a:lnTo>
                    <a:pt x="13993" y="25914"/>
                  </a:lnTo>
                  <a:cubicBezTo>
                    <a:pt x="13572" y="25986"/>
                    <a:pt x="13169" y="26018"/>
                    <a:pt x="12784" y="26018"/>
                  </a:cubicBezTo>
                  <a:cubicBezTo>
                    <a:pt x="8765" y="26018"/>
                    <a:pt x="6711" y="22444"/>
                    <a:pt x="6711" y="22444"/>
                  </a:cubicBezTo>
                  <a:cubicBezTo>
                    <a:pt x="3425" y="17332"/>
                    <a:pt x="4703" y="8156"/>
                    <a:pt x="7077" y="4641"/>
                  </a:cubicBezTo>
                  <a:cubicBezTo>
                    <a:pt x="8811" y="2107"/>
                    <a:pt x="10204" y="1765"/>
                    <a:pt x="11254" y="1103"/>
                  </a:cubicBezTo>
                  <a:cubicBezTo>
                    <a:pt x="12418" y="920"/>
                    <a:pt x="12966" y="989"/>
                    <a:pt x="13696" y="623"/>
                  </a:cubicBezTo>
                  <a:cubicBezTo>
                    <a:pt x="12553" y="209"/>
                    <a:pt x="11430" y="0"/>
                    <a:pt x="10350"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906;p41">
              <a:extLst>
                <a:ext uri="{FF2B5EF4-FFF2-40B4-BE49-F238E27FC236}">
                  <a16:creationId xmlns:a16="http://schemas.microsoft.com/office/drawing/2014/main" xmlns="" id="{EE1720E8-CC31-DBC1-A7E3-D1F4C75652BF}"/>
                </a:ext>
              </a:extLst>
            </p:cNvPr>
            <p:cNvSpPr/>
            <p:nvPr/>
          </p:nvSpPr>
          <p:spPr>
            <a:xfrm>
              <a:off x="4340400" y="2491425"/>
              <a:ext cx="346400" cy="670125"/>
            </a:xfrm>
            <a:custGeom>
              <a:avLst/>
              <a:gdLst/>
              <a:ahLst/>
              <a:cxnLst/>
              <a:rect l="l" t="t" r="r" b="b"/>
              <a:pathLst>
                <a:path w="13856" h="26805" extrusionOk="0">
                  <a:moveTo>
                    <a:pt x="8263" y="1"/>
                  </a:moveTo>
                  <a:cubicBezTo>
                    <a:pt x="4679" y="480"/>
                    <a:pt x="1826" y="3790"/>
                    <a:pt x="731" y="10021"/>
                  </a:cubicBezTo>
                  <a:cubicBezTo>
                    <a:pt x="0" y="14107"/>
                    <a:pt x="867" y="17530"/>
                    <a:pt x="2488" y="21228"/>
                  </a:cubicBezTo>
                  <a:cubicBezTo>
                    <a:pt x="2853" y="22027"/>
                    <a:pt x="3287" y="22757"/>
                    <a:pt x="3835" y="23442"/>
                  </a:cubicBezTo>
                  <a:cubicBezTo>
                    <a:pt x="5454" y="25481"/>
                    <a:pt x="7866" y="26804"/>
                    <a:pt x="10520" y="26804"/>
                  </a:cubicBezTo>
                  <a:cubicBezTo>
                    <a:pt x="10747" y="26804"/>
                    <a:pt x="10977" y="26794"/>
                    <a:pt x="11207" y="26775"/>
                  </a:cubicBezTo>
                  <a:cubicBezTo>
                    <a:pt x="12212" y="26706"/>
                    <a:pt x="12942" y="26478"/>
                    <a:pt x="13513" y="26181"/>
                  </a:cubicBezTo>
                  <a:cubicBezTo>
                    <a:pt x="13855" y="25519"/>
                    <a:pt x="13832" y="24971"/>
                    <a:pt x="13832" y="24971"/>
                  </a:cubicBezTo>
                  <a:lnTo>
                    <a:pt x="11025" y="24789"/>
                  </a:lnTo>
                  <a:cubicBezTo>
                    <a:pt x="10604" y="24861"/>
                    <a:pt x="10201" y="24893"/>
                    <a:pt x="9816" y="24893"/>
                  </a:cubicBezTo>
                  <a:cubicBezTo>
                    <a:pt x="5797" y="24893"/>
                    <a:pt x="3743" y="21319"/>
                    <a:pt x="3743" y="21319"/>
                  </a:cubicBezTo>
                  <a:cubicBezTo>
                    <a:pt x="457" y="16207"/>
                    <a:pt x="1735" y="7031"/>
                    <a:pt x="4109" y="3516"/>
                  </a:cubicBezTo>
                  <a:cubicBezTo>
                    <a:pt x="5843" y="982"/>
                    <a:pt x="7236" y="640"/>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907;p41">
              <a:extLst>
                <a:ext uri="{FF2B5EF4-FFF2-40B4-BE49-F238E27FC236}">
                  <a16:creationId xmlns:a16="http://schemas.microsoft.com/office/drawing/2014/main" xmlns="" id="{5FC347FA-34AD-B51A-15A7-472DE38917F5}"/>
                </a:ext>
              </a:extLst>
            </p:cNvPr>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908;p41">
              <a:extLst>
                <a:ext uri="{FF2B5EF4-FFF2-40B4-BE49-F238E27FC236}">
                  <a16:creationId xmlns:a16="http://schemas.microsoft.com/office/drawing/2014/main" xmlns="" id="{5564A3A0-5B69-78CE-71CB-649E9B476247}"/>
                </a:ext>
              </a:extLst>
            </p:cNvPr>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909;p41">
              <a:extLst>
                <a:ext uri="{FF2B5EF4-FFF2-40B4-BE49-F238E27FC236}">
                  <a16:creationId xmlns:a16="http://schemas.microsoft.com/office/drawing/2014/main" xmlns="" id="{611174D8-E528-DCE7-0839-7CAF644B4410}"/>
                </a:ext>
              </a:extLst>
            </p:cNvPr>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2910;p41">
              <a:extLst>
                <a:ext uri="{FF2B5EF4-FFF2-40B4-BE49-F238E27FC236}">
                  <a16:creationId xmlns:a16="http://schemas.microsoft.com/office/drawing/2014/main" xmlns="" id="{7E1D434A-7264-785A-E28E-85F40F88FB1E}"/>
                </a:ext>
              </a:extLst>
            </p:cNvPr>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911;p41">
              <a:extLst>
                <a:ext uri="{FF2B5EF4-FFF2-40B4-BE49-F238E27FC236}">
                  <a16:creationId xmlns:a16="http://schemas.microsoft.com/office/drawing/2014/main" xmlns="" id="{8F4A9103-70DD-9E46-875F-F9BBBCCC40BF}"/>
                </a:ext>
              </a:extLst>
            </p:cNvPr>
            <p:cNvSpPr/>
            <p:nvPr/>
          </p:nvSpPr>
          <p:spPr>
            <a:xfrm>
              <a:off x="4352375" y="3569725"/>
              <a:ext cx="323000" cy="661375"/>
            </a:xfrm>
            <a:custGeom>
              <a:avLst/>
              <a:gdLst/>
              <a:ahLst/>
              <a:cxnLst/>
              <a:rect l="l" t="t" r="r" b="b"/>
              <a:pathLst>
                <a:path w="12920" h="26455" extrusionOk="0">
                  <a:moveTo>
                    <a:pt x="4047" y="1"/>
                  </a:moveTo>
                  <a:cubicBezTo>
                    <a:pt x="2383" y="1"/>
                    <a:pt x="1063" y="156"/>
                    <a:pt x="799" y="511"/>
                  </a:cubicBezTo>
                  <a:cubicBezTo>
                    <a:pt x="0" y="1583"/>
                    <a:pt x="6140" y="20939"/>
                    <a:pt x="8674" y="26189"/>
                  </a:cubicBezTo>
                  <a:cubicBezTo>
                    <a:pt x="8674" y="26189"/>
                    <a:pt x="9638" y="26454"/>
                    <a:pt x="10647" y="26454"/>
                  </a:cubicBezTo>
                  <a:cubicBezTo>
                    <a:pt x="11532" y="26454"/>
                    <a:pt x="12452" y="26250"/>
                    <a:pt x="12783" y="25481"/>
                  </a:cubicBezTo>
                  <a:cubicBezTo>
                    <a:pt x="12783" y="25481"/>
                    <a:pt x="12920" y="2884"/>
                    <a:pt x="12486" y="1538"/>
                  </a:cubicBezTo>
                  <a:cubicBezTo>
                    <a:pt x="12196" y="636"/>
                    <a:pt x="7416" y="1"/>
                    <a:pt x="4047"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912;p41">
              <a:extLst>
                <a:ext uri="{FF2B5EF4-FFF2-40B4-BE49-F238E27FC236}">
                  <a16:creationId xmlns:a16="http://schemas.microsoft.com/office/drawing/2014/main" xmlns="" id="{B6716BAB-C668-96A2-C065-9EF7DC37AA3F}"/>
                </a:ext>
              </a:extLst>
            </p:cNvPr>
            <p:cNvSpPr/>
            <p:nvPr/>
          </p:nvSpPr>
          <p:spPr>
            <a:xfrm>
              <a:off x="4370625" y="3569725"/>
              <a:ext cx="301900" cy="661350"/>
            </a:xfrm>
            <a:custGeom>
              <a:avLst/>
              <a:gdLst/>
              <a:ahLst/>
              <a:cxnLst/>
              <a:rect l="l" t="t" r="r" b="b"/>
              <a:pathLst>
                <a:path w="12076" h="26454" extrusionOk="0">
                  <a:moveTo>
                    <a:pt x="3317" y="1"/>
                  </a:moveTo>
                  <a:cubicBezTo>
                    <a:pt x="1653" y="1"/>
                    <a:pt x="333" y="156"/>
                    <a:pt x="69" y="511"/>
                  </a:cubicBezTo>
                  <a:cubicBezTo>
                    <a:pt x="47" y="533"/>
                    <a:pt x="47" y="556"/>
                    <a:pt x="24" y="579"/>
                  </a:cubicBezTo>
                  <a:cubicBezTo>
                    <a:pt x="24" y="579"/>
                    <a:pt x="24" y="602"/>
                    <a:pt x="24" y="602"/>
                  </a:cubicBezTo>
                  <a:cubicBezTo>
                    <a:pt x="24" y="625"/>
                    <a:pt x="1" y="647"/>
                    <a:pt x="1" y="670"/>
                  </a:cubicBezTo>
                  <a:cubicBezTo>
                    <a:pt x="1" y="693"/>
                    <a:pt x="1" y="693"/>
                    <a:pt x="1" y="693"/>
                  </a:cubicBezTo>
                  <a:cubicBezTo>
                    <a:pt x="1" y="739"/>
                    <a:pt x="1" y="762"/>
                    <a:pt x="1" y="807"/>
                  </a:cubicBezTo>
                  <a:cubicBezTo>
                    <a:pt x="1" y="853"/>
                    <a:pt x="1" y="899"/>
                    <a:pt x="1" y="967"/>
                  </a:cubicBezTo>
                  <a:cubicBezTo>
                    <a:pt x="1" y="1195"/>
                    <a:pt x="24" y="1492"/>
                    <a:pt x="92" y="1834"/>
                  </a:cubicBezTo>
                  <a:cubicBezTo>
                    <a:pt x="275" y="2839"/>
                    <a:pt x="594" y="4208"/>
                    <a:pt x="1051" y="5783"/>
                  </a:cubicBezTo>
                  <a:cubicBezTo>
                    <a:pt x="3653" y="6148"/>
                    <a:pt x="6780" y="6011"/>
                    <a:pt x="7533" y="6331"/>
                  </a:cubicBezTo>
                  <a:cubicBezTo>
                    <a:pt x="10044" y="7381"/>
                    <a:pt x="10044" y="15438"/>
                    <a:pt x="9451" y="17492"/>
                  </a:cubicBezTo>
                  <a:cubicBezTo>
                    <a:pt x="9116" y="18653"/>
                    <a:pt x="8323" y="19067"/>
                    <a:pt x="7414" y="19067"/>
                  </a:cubicBezTo>
                  <a:cubicBezTo>
                    <a:pt x="6589" y="19067"/>
                    <a:pt x="5669" y="18726"/>
                    <a:pt x="4908" y="18291"/>
                  </a:cubicBezTo>
                  <a:lnTo>
                    <a:pt x="4908" y="18291"/>
                  </a:lnTo>
                  <a:cubicBezTo>
                    <a:pt x="6050" y="21624"/>
                    <a:pt x="7168" y="24568"/>
                    <a:pt x="7944" y="26189"/>
                  </a:cubicBezTo>
                  <a:cubicBezTo>
                    <a:pt x="7944" y="26189"/>
                    <a:pt x="8905" y="26453"/>
                    <a:pt x="9912" y="26453"/>
                  </a:cubicBezTo>
                  <a:cubicBezTo>
                    <a:pt x="10682" y="26453"/>
                    <a:pt x="11478" y="26299"/>
                    <a:pt x="11893" y="25755"/>
                  </a:cubicBezTo>
                  <a:cubicBezTo>
                    <a:pt x="11939" y="25664"/>
                    <a:pt x="12007" y="25573"/>
                    <a:pt x="12053" y="25481"/>
                  </a:cubicBezTo>
                  <a:cubicBezTo>
                    <a:pt x="12053" y="25481"/>
                    <a:pt x="12053" y="25367"/>
                    <a:pt x="12053" y="25185"/>
                  </a:cubicBezTo>
                  <a:cubicBezTo>
                    <a:pt x="12053" y="25116"/>
                    <a:pt x="12053" y="25048"/>
                    <a:pt x="12053" y="24956"/>
                  </a:cubicBezTo>
                  <a:cubicBezTo>
                    <a:pt x="12053" y="24934"/>
                    <a:pt x="12053" y="24934"/>
                    <a:pt x="12053" y="24911"/>
                  </a:cubicBezTo>
                  <a:cubicBezTo>
                    <a:pt x="12053" y="24819"/>
                    <a:pt x="12053" y="24705"/>
                    <a:pt x="12053" y="24591"/>
                  </a:cubicBezTo>
                  <a:cubicBezTo>
                    <a:pt x="12053" y="24272"/>
                    <a:pt x="12053" y="23884"/>
                    <a:pt x="12053" y="23404"/>
                  </a:cubicBezTo>
                  <a:cubicBezTo>
                    <a:pt x="12053" y="23381"/>
                    <a:pt x="12053" y="23336"/>
                    <a:pt x="12053" y="23290"/>
                  </a:cubicBezTo>
                  <a:cubicBezTo>
                    <a:pt x="12053" y="23062"/>
                    <a:pt x="12053" y="22834"/>
                    <a:pt x="12053" y="22583"/>
                  </a:cubicBezTo>
                  <a:cubicBezTo>
                    <a:pt x="12053" y="22514"/>
                    <a:pt x="12053" y="22446"/>
                    <a:pt x="12053" y="22377"/>
                  </a:cubicBezTo>
                  <a:cubicBezTo>
                    <a:pt x="12053" y="22126"/>
                    <a:pt x="12053" y="21875"/>
                    <a:pt x="12075" y="21624"/>
                  </a:cubicBezTo>
                  <a:cubicBezTo>
                    <a:pt x="12075" y="21578"/>
                    <a:pt x="12075" y="21555"/>
                    <a:pt x="12075" y="21510"/>
                  </a:cubicBezTo>
                  <a:cubicBezTo>
                    <a:pt x="12075" y="21350"/>
                    <a:pt x="12075" y="21190"/>
                    <a:pt x="12075" y="21030"/>
                  </a:cubicBezTo>
                  <a:lnTo>
                    <a:pt x="12075" y="21008"/>
                  </a:lnTo>
                  <a:cubicBezTo>
                    <a:pt x="12075" y="20871"/>
                    <a:pt x="12075" y="20711"/>
                    <a:pt x="12075" y="20551"/>
                  </a:cubicBezTo>
                  <a:cubicBezTo>
                    <a:pt x="12075" y="20505"/>
                    <a:pt x="12075" y="20460"/>
                    <a:pt x="12075" y="20414"/>
                  </a:cubicBezTo>
                  <a:cubicBezTo>
                    <a:pt x="12075" y="20277"/>
                    <a:pt x="12075" y="20163"/>
                    <a:pt x="12075" y="20026"/>
                  </a:cubicBezTo>
                  <a:cubicBezTo>
                    <a:pt x="12075" y="19980"/>
                    <a:pt x="12075" y="19912"/>
                    <a:pt x="12075" y="19843"/>
                  </a:cubicBezTo>
                  <a:cubicBezTo>
                    <a:pt x="12075" y="19113"/>
                    <a:pt x="12075" y="18360"/>
                    <a:pt x="12075" y="17561"/>
                  </a:cubicBezTo>
                  <a:lnTo>
                    <a:pt x="12075" y="17538"/>
                  </a:lnTo>
                  <a:cubicBezTo>
                    <a:pt x="12075" y="17127"/>
                    <a:pt x="12075" y="16716"/>
                    <a:pt x="12075" y="16306"/>
                  </a:cubicBezTo>
                  <a:lnTo>
                    <a:pt x="12075" y="16283"/>
                  </a:lnTo>
                  <a:cubicBezTo>
                    <a:pt x="12075" y="15849"/>
                    <a:pt x="12075" y="15438"/>
                    <a:pt x="12075" y="15005"/>
                  </a:cubicBezTo>
                  <a:cubicBezTo>
                    <a:pt x="12075" y="14982"/>
                    <a:pt x="12075" y="14959"/>
                    <a:pt x="12075" y="14936"/>
                  </a:cubicBezTo>
                  <a:cubicBezTo>
                    <a:pt x="12075" y="14731"/>
                    <a:pt x="12075" y="14525"/>
                    <a:pt x="12075" y="14343"/>
                  </a:cubicBezTo>
                  <a:cubicBezTo>
                    <a:pt x="12075" y="14320"/>
                    <a:pt x="12075" y="14320"/>
                    <a:pt x="12075" y="14297"/>
                  </a:cubicBezTo>
                  <a:cubicBezTo>
                    <a:pt x="12075" y="14114"/>
                    <a:pt x="12075" y="13932"/>
                    <a:pt x="12075" y="13726"/>
                  </a:cubicBezTo>
                  <a:cubicBezTo>
                    <a:pt x="12075" y="13704"/>
                    <a:pt x="12075" y="13658"/>
                    <a:pt x="12075" y="13612"/>
                  </a:cubicBezTo>
                  <a:cubicBezTo>
                    <a:pt x="12075" y="13430"/>
                    <a:pt x="12075" y="13224"/>
                    <a:pt x="12053" y="13019"/>
                  </a:cubicBezTo>
                  <a:cubicBezTo>
                    <a:pt x="12053" y="13019"/>
                    <a:pt x="12053" y="12996"/>
                    <a:pt x="12053" y="12996"/>
                  </a:cubicBezTo>
                  <a:cubicBezTo>
                    <a:pt x="12053" y="12562"/>
                    <a:pt x="12053" y="12151"/>
                    <a:pt x="12053" y="11718"/>
                  </a:cubicBezTo>
                  <a:cubicBezTo>
                    <a:pt x="12053" y="11695"/>
                    <a:pt x="12053" y="11649"/>
                    <a:pt x="12053" y="11604"/>
                  </a:cubicBezTo>
                  <a:cubicBezTo>
                    <a:pt x="12053" y="11444"/>
                    <a:pt x="12053" y="11261"/>
                    <a:pt x="12053" y="11101"/>
                  </a:cubicBezTo>
                  <a:cubicBezTo>
                    <a:pt x="12053" y="11056"/>
                    <a:pt x="12053" y="11010"/>
                    <a:pt x="12053" y="10964"/>
                  </a:cubicBezTo>
                  <a:cubicBezTo>
                    <a:pt x="12053" y="10805"/>
                    <a:pt x="12053" y="10645"/>
                    <a:pt x="12053" y="10462"/>
                  </a:cubicBezTo>
                  <a:cubicBezTo>
                    <a:pt x="12053" y="10439"/>
                    <a:pt x="12053" y="10417"/>
                    <a:pt x="12053" y="10394"/>
                  </a:cubicBezTo>
                  <a:cubicBezTo>
                    <a:pt x="11939" y="9412"/>
                    <a:pt x="11984" y="8408"/>
                    <a:pt x="11961" y="7381"/>
                  </a:cubicBezTo>
                  <a:cubicBezTo>
                    <a:pt x="11961" y="6879"/>
                    <a:pt x="11961" y="6331"/>
                    <a:pt x="11984" y="5783"/>
                  </a:cubicBezTo>
                  <a:cubicBezTo>
                    <a:pt x="11984" y="5760"/>
                    <a:pt x="11984" y="5737"/>
                    <a:pt x="11984" y="5715"/>
                  </a:cubicBezTo>
                  <a:cubicBezTo>
                    <a:pt x="11984" y="5509"/>
                    <a:pt x="11984" y="5304"/>
                    <a:pt x="11961" y="5098"/>
                  </a:cubicBezTo>
                  <a:cubicBezTo>
                    <a:pt x="11961" y="5098"/>
                    <a:pt x="11961" y="5076"/>
                    <a:pt x="11961" y="5076"/>
                  </a:cubicBezTo>
                  <a:cubicBezTo>
                    <a:pt x="11961" y="4847"/>
                    <a:pt x="11961" y="4642"/>
                    <a:pt x="11961" y="4436"/>
                  </a:cubicBezTo>
                  <a:cubicBezTo>
                    <a:pt x="11961" y="4436"/>
                    <a:pt x="11961" y="4414"/>
                    <a:pt x="11961" y="4414"/>
                  </a:cubicBezTo>
                  <a:cubicBezTo>
                    <a:pt x="11939" y="4208"/>
                    <a:pt x="11939" y="4003"/>
                    <a:pt x="11939" y="3820"/>
                  </a:cubicBezTo>
                  <a:cubicBezTo>
                    <a:pt x="11916" y="3432"/>
                    <a:pt x="11893" y="3090"/>
                    <a:pt x="11893" y="2793"/>
                  </a:cubicBezTo>
                  <a:cubicBezTo>
                    <a:pt x="11870" y="2337"/>
                    <a:pt x="11824" y="1994"/>
                    <a:pt x="11802" y="1766"/>
                  </a:cubicBezTo>
                  <a:cubicBezTo>
                    <a:pt x="11779" y="1697"/>
                    <a:pt x="11779" y="1629"/>
                    <a:pt x="11756" y="1538"/>
                  </a:cubicBezTo>
                  <a:cubicBezTo>
                    <a:pt x="11466" y="636"/>
                    <a:pt x="6686" y="1"/>
                    <a:pt x="3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913;p41">
              <a:extLst>
                <a:ext uri="{FF2B5EF4-FFF2-40B4-BE49-F238E27FC236}">
                  <a16:creationId xmlns:a16="http://schemas.microsoft.com/office/drawing/2014/main" xmlns="" id="{39FE0327-D9C9-BAB1-9A1F-F5C91A81D51D}"/>
                </a:ext>
              </a:extLst>
            </p:cNvPr>
            <p:cNvSpPr/>
            <p:nvPr/>
          </p:nvSpPr>
          <p:spPr>
            <a:xfrm>
              <a:off x="4516725" y="4086925"/>
              <a:ext cx="154075" cy="135825"/>
            </a:xfrm>
            <a:custGeom>
              <a:avLst/>
              <a:gdLst/>
              <a:ahLst/>
              <a:cxnLst/>
              <a:rect l="l" t="t" r="r" b="b"/>
              <a:pathLst>
                <a:path w="6163" h="5433" extrusionOk="0">
                  <a:moveTo>
                    <a:pt x="6163" y="0"/>
                  </a:moveTo>
                  <a:cubicBezTo>
                    <a:pt x="5166" y="249"/>
                    <a:pt x="4105" y="354"/>
                    <a:pt x="3115" y="354"/>
                  </a:cubicBezTo>
                  <a:cubicBezTo>
                    <a:pt x="2926" y="354"/>
                    <a:pt x="2739" y="350"/>
                    <a:pt x="2557" y="342"/>
                  </a:cubicBezTo>
                  <a:cubicBezTo>
                    <a:pt x="1735" y="297"/>
                    <a:pt x="868" y="251"/>
                    <a:pt x="0" y="114"/>
                  </a:cubicBezTo>
                  <a:lnTo>
                    <a:pt x="0" y="114"/>
                  </a:lnTo>
                  <a:cubicBezTo>
                    <a:pt x="776" y="2237"/>
                    <a:pt x="1507" y="4040"/>
                    <a:pt x="2054" y="5159"/>
                  </a:cubicBezTo>
                  <a:cubicBezTo>
                    <a:pt x="2054" y="5159"/>
                    <a:pt x="3021" y="5433"/>
                    <a:pt x="4029" y="5433"/>
                  </a:cubicBezTo>
                  <a:cubicBezTo>
                    <a:pt x="4905" y="5433"/>
                    <a:pt x="5811" y="5226"/>
                    <a:pt x="6140" y="4451"/>
                  </a:cubicBezTo>
                  <a:cubicBezTo>
                    <a:pt x="6140" y="4451"/>
                    <a:pt x="6163" y="2648"/>
                    <a:pt x="6163"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914;p41">
              <a:extLst>
                <a:ext uri="{FF2B5EF4-FFF2-40B4-BE49-F238E27FC236}">
                  <a16:creationId xmlns:a16="http://schemas.microsoft.com/office/drawing/2014/main" xmlns="" id="{8FF3CB76-1A79-68AF-0ADF-107585EBC6FF}"/>
                </a:ext>
              </a:extLst>
            </p:cNvPr>
            <p:cNvSpPr/>
            <p:nvPr/>
          </p:nvSpPr>
          <p:spPr>
            <a:xfrm>
              <a:off x="4358075" y="4198175"/>
              <a:ext cx="312175" cy="164375"/>
            </a:xfrm>
            <a:custGeom>
              <a:avLst/>
              <a:gdLst/>
              <a:ahLst/>
              <a:cxnLst/>
              <a:rect l="l" t="t" r="r" b="b"/>
              <a:pathLst>
                <a:path w="12487" h="6575" extrusionOk="0">
                  <a:moveTo>
                    <a:pt x="12486" y="1"/>
                  </a:moveTo>
                  <a:lnTo>
                    <a:pt x="12486" y="1"/>
                  </a:lnTo>
                  <a:cubicBezTo>
                    <a:pt x="11762" y="690"/>
                    <a:pt x="10945" y="915"/>
                    <a:pt x="10190" y="915"/>
                  </a:cubicBezTo>
                  <a:cubicBezTo>
                    <a:pt x="9493" y="915"/>
                    <a:pt x="8849" y="723"/>
                    <a:pt x="8378" y="526"/>
                  </a:cubicBezTo>
                  <a:lnTo>
                    <a:pt x="8378" y="526"/>
                  </a:lnTo>
                  <a:cubicBezTo>
                    <a:pt x="8378" y="640"/>
                    <a:pt x="8400" y="709"/>
                    <a:pt x="8400" y="709"/>
                  </a:cubicBezTo>
                  <a:cubicBezTo>
                    <a:pt x="8400" y="709"/>
                    <a:pt x="1" y="3744"/>
                    <a:pt x="389" y="5662"/>
                  </a:cubicBezTo>
                  <a:cubicBezTo>
                    <a:pt x="520" y="6276"/>
                    <a:pt x="1649" y="6574"/>
                    <a:pt x="3172" y="6574"/>
                  </a:cubicBezTo>
                  <a:cubicBezTo>
                    <a:pt x="6397" y="6574"/>
                    <a:pt x="11387" y="5237"/>
                    <a:pt x="12395" y="2740"/>
                  </a:cubicBezTo>
                  <a:cubicBezTo>
                    <a:pt x="12463" y="1827"/>
                    <a:pt x="12463" y="914"/>
                    <a:pt x="1248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915;p41">
              <a:extLst>
                <a:ext uri="{FF2B5EF4-FFF2-40B4-BE49-F238E27FC236}">
                  <a16:creationId xmlns:a16="http://schemas.microsoft.com/office/drawing/2014/main" xmlns="" id="{693B07D9-27CB-A3CE-2210-F07484F3DB42}"/>
                </a:ext>
              </a:extLst>
            </p:cNvPr>
            <p:cNvSpPr/>
            <p:nvPr/>
          </p:nvSpPr>
          <p:spPr>
            <a:xfrm>
              <a:off x="4701025" y="3616525"/>
              <a:ext cx="323575" cy="661025"/>
            </a:xfrm>
            <a:custGeom>
              <a:avLst/>
              <a:gdLst/>
              <a:ahLst/>
              <a:cxnLst/>
              <a:rect l="l" t="t" r="r" b="b"/>
              <a:pathLst>
                <a:path w="12943" h="26441" extrusionOk="0">
                  <a:moveTo>
                    <a:pt x="4048" y="0"/>
                  </a:moveTo>
                  <a:cubicBezTo>
                    <a:pt x="2383" y="0"/>
                    <a:pt x="1064" y="155"/>
                    <a:pt x="800" y="510"/>
                  </a:cubicBezTo>
                  <a:cubicBezTo>
                    <a:pt x="1" y="1560"/>
                    <a:pt x="6164" y="20916"/>
                    <a:pt x="8697" y="26166"/>
                  </a:cubicBezTo>
                  <a:cubicBezTo>
                    <a:pt x="8697" y="26166"/>
                    <a:pt x="9671" y="26440"/>
                    <a:pt x="10681" y="26440"/>
                  </a:cubicBezTo>
                  <a:cubicBezTo>
                    <a:pt x="11559" y="26440"/>
                    <a:pt x="12465" y="26233"/>
                    <a:pt x="12783" y="25458"/>
                  </a:cubicBezTo>
                  <a:cubicBezTo>
                    <a:pt x="12783" y="25458"/>
                    <a:pt x="12943" y="2884"/>
                    <a:pt x="12509" y="1537"/>
                  </a:cubicBezTo>
                  <a:cubicBezTo>
                    <a:pt x="12203" y="636"/>
                    <a:pt x="7419" y="0"/>
                    <a:pt x="4048" y="0"/>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916;p41">
              <a:extLst>
                <a:ext uri="{FF2B5EF4-FFF2-40B4-BE49-F238E27FC236}">
                  <a16:creationId xmlns:a16="http://schemas.microsoft.com/office/drawing/2014/main" xmlns="" id="{2F8A8922-C290-E416-6B2A-FF3594848A1A}"/>
                </a:ext>
              </a:extLst>
            </p:cNvPr>
            <p:cNvSpPr/>
            <p:nvPr/>
          </p:nvSpPr>
          <p:spPr>
            <a:xfrm>
              <a:off x="4719300" y="3616525"/>
              <a:ext cx="301875" cy="661100"/>
            </a:xfrm>
            <a:custGeom>
              <a:avLst/>
              <a:gdLst/>
              <a:ahLst/>
              <a:cxnLst/>
              <a:rect l="l" t="t" r="r" b="b"/>
              <a:pathLst>
                <a:path w="12075" h="26444" extrusionOk="0">
                  <a:moveTo>
                    <a:pt x="3317" y="0"/>
                  </a:moveTo>
                  <a:cubicBezTo>
                    <a:pt x="1652" y="0"/>
                    <a:pt x="333" y="155"/>
                    <a:pt x="69" y="510"/>
                  </a:cubicBezTo>
                  <a:cubicBezTo>
                    <a:pt x="69" y="510"/>
                    <a:pt x="46" y="533"/>
                    <a:pt x="46" y="556"/>
                  </a:cubicBezTo>
                  <a:cubicBezTo>
                    <a:pt x="46" y="579"/>
                    <a:pt x="46" y="579"/>
                    <a:pt x="46" y="579"/>
                  </a:cubicBezTo>
                  <a:cubicBezTo>
                    <a:pt x="23" y="601"/>
                    <a:pt x="23" y="624"/>
                    <a:pt x="23" y="670"/>
                  </a:cubicBezTo>
                  <a:cubicBezTo>
                    <a:pt x="23" y="670"/>
                    <a:pt x="23" y="670"/>
                    <a:pt x="23" y="693"/>
                  </a:cubicBezTo>
                  <a:cubicBezTo>
                    <a:pt x="0" y="716"/>
                    <a:pt x="0" y="761"/>
                    <a:pt x="0" y="784"/>
                  </a:cubicBezTo>
                  <a:cubicBezTo>
                    <a:pt x="0" y="807"/>
                    <a:pt x="0" y="807"/>
                    <a:pt x="0" y="807"/>
                  </a:cubicBezTo>
                  <a:cubicBezTo>
                    <a:pt x="0" y="853"/>
                    <a:pt x="0" y="898"/>
                    <a:pt x="0" y="944"/>
                  </a:cubicBezTo>
                  <a:cubicBezTo>
                    <a:pt x="0" y="944"/>
                    <a:pt x="0" y="944"/>
                    <a:pt x="0" y="967"/>
                  </a:cubicBezTo>
                  <a:cubicBezTo>
                    <a:pt x="0" y="1172"/>
                    <a:pt x="46" y="1469"/>
                    <a:pt x="91" y="1834"/>
                  </a:cubicBezTo>
                  <a:cubicBezTo>
                    <a:pt x="274" y="2816"/>
                    <a:pt x="616" y="4185"/>
                    <a:pt x="1050" y="5783"/>
                  </a:cubicBezTo>
                  <a:cubicBezTo>
                    <a:pt x="3652" y="6148"/>
                    <a:pt x="6802" y="6011"/>
                    <a:pt x="7555" y="6331"/>
                  </a:cubicBezTo>
                  <a:cubicBezTo>
                    <a:pt x="10043" y="7381"/>
                    <a:pt x="10066" y="15415"/>
                    <a:pt x="9450" y="17469"/>
                  </a:cubicBezTo>
                  <a:cubicBezTo>
                    <a:pt x="9114" y="18646"/>
                    <a:pt x="8317" y="19064"/>
                    <a:pt x="7404" y="19064"/>
                  </a:cubicBezTo>
                  <a:cubicBezTo>
                    <a:pt x="6582" y="19064"/>
                    <a:pt x="5665" y="18724"/>
                    <a:pt x="4908" y="18291"/>
                  </a:cubicBezTo>
                  <a:lnTo>
                    <a:pt x="4908" y="18291"/>
                  </a:lnTo>
                  <a:cubicBezTo>
                    <a:pt x="6072" y="21624"/>
                    <a:pt x="7190" y="24568"/>
                    <a:pt x="7966" y="26166"/>
                  </a:cubicBezTo>
                  <a:cubicBezTo>
                    <a:pt x="7966" y="26166"/>
                    <a:pt x="8943" y="26444"/>
                    <a:pt x="9956" y="26444"/>
                  </a:cubicBezTo>
                  <a:cubicBezTo>
                    <a:pt x="10710" y="26444"/>
                    <a:pt x="11483" y="26290"/>
                    <a:pt x="11892" y="25755"/>
                  </a:cubicBezTo>
                  <a:cubicBezTo>
                    <a:pt x="11961" y="25664"/>
                    <a:pt x="12006" y="25572"/>
                    <a:pt x="12052" y="25458"/>
                  </a:cubicBezTo>
                  <a:cubicBezTo>
                    <a:pt x="12052" y="25458"/>
                    <a:pt x="12052" y="25367"/>
                    <a:pt x="12052" y="25161"/>
                  </a:cubicBezTo>
                  <a:cubicBezTo>
                    <a:pt x="12052" y="25093"/>
                    <a:pt x="12052" y="25025"/>
                    <a:pt x="12052" y="24933"/>
                  </a:cubicBezTo>
                  <a:cubicBezTo>
                    <a:pt x="12052" y="24933"/>
                    <a:pt x="12052" y="24910"/>
                    <a:pt x="12052" y="24888"/>
                  </a:cubicBezTo>
                  <a:cubicBezTo>
                    <a:pt x="12052" y="24796"/>
                    <a:pt x="12052" y="24705"/>
                    <a:pt x="12052" y="24591"/>
                  </a:cubicBezTo>
                  <a:cubicBezTo>
                    <a:pt x="12075" y="24271"/>
                    <a:pt x="12075" y="23860"/>
                    <a:pt x="12075" y="23404"/>
                  </a:cubicBezTo>
                  <a:cubicBezTo>
                    <a:pt x="12075" y="23358"/>
                    <a:pt x="12075" y="23313"/>
                    <a:pt x="12075" y="23267"/>
                  </a:cubicBezTo>
                  <a:cubicBezTo>
                    <a:pt x="12075" y="23062"/>
                    <a:pt x="12075" y="22833"/>
                    <a:pt x="12075" y="22582"/>
                  </a:cubicBezTo>
                  <a:cubicBezTo>
                    <a:pt x="12075" y="22514"/>
                    <a:pt x="12075" y="22445"/>
                    <a:pt x="12075" y="22377"/>
                  </a:cubicBezTo>
                  <a:cubicBezTo>
                    <a:pt x="12075" y="22126"/>
                    <a:pt x="12075" y="21875"/>
                    <a:pt x="12075" y="21601"/>
                  </a:cubicBezTo>
                  <a:cubicBezTo>
                    <a:pt x="12075" y="21578"/>
                    <a:pt x="12075" y="21532"/>
                    <a:pt x="12075" y="21509"/>
                  </a:cubicBezTo>
                  <a:cubicBezTo>
                    <a:pt x="12075" y="21350"/>
                    <a:pt x="12075" y="21190"/>
                    <a:pt x="12075" y="21030"/>
                  </a:cubicBezTo>
                  <a:lnTo>
                    <a:pt x="12075" y="21007"/>
                  </a:lnTo>
                  <a:cubicBezTo>
                    <a:pt x="12075" y="20847"/>
                    <a:pt x="12075" y="20711"/>
                    <a:pt x="12075" y="20551"/>
                  </a:cubicBezTo>
                  <a:cubicBezTo>
                    <a:pt x="12075" y="20505"/>
                    <a:pt x="12075" y="20437"/>
                    <a:pt x="12075" y="20391"/>
                  </a:cubicBezTo>
                  <a:cubicBezTo>
                    <a:pt x="12075" y="20277"/>
                    <a:pt x="12075" y="20140"/>
                    <a:pt x="12075" y="20026"/>
                  </a:cubicBezTo>
                  <a:cubicBezTo>
                    <a:pt x="12075" y="19957"/>
                    <a:pt x="12075" y="19912"/>
                    <a:pt x="12075" y="19843"/>
                  </a:cubicBezTo>
                  <a:cubicBezTo>
                    <a:pt x="12075" y="19113"/>
                    <a:pt x="12075" y="18337"/>
                    <a:pt x="12075" y="17538"/>
                  </a:cubicBezTo>
                  <a:lnTo>
                    <a:pt x="12075" y="16282"/>
                  </a:lnTo>
                  <a:lnTo>
                    <a:pt x="12075" y="16260"/>
                  </a:lnTo>
                  <a:cubicBezTo>
                    <a:pt x="12075" y="15849"/>
                    <a:pt x="12075" y="15415"/>
                    <a:pt x="12075" y="14981"/>
                  </a:cubicBezTo>
                  <a:cubicBezTo>
                    <a:pt x="12075" y="14959"/>
                    <a:pt x="12075" y="14936"/>
                    <a:pt x="12075" y="14913"/>
                  </a:cubicBezTo>
                  <a:cubicBezTo>
                    <a:pt x="12075" y="14707"/>
                    <a:pt x="12075" y="14525"/>
                    <a:pt x="12075" y="14319"/>
                  </a:cubicBezTo>
                  <a:cubicBezTo>
                    <a:pt x="12075" y="14319"/>
                    <a:pt x="12075" y="14297"/>
                    <a:pt x="12075" y="14297"/>
                  </a:cubicBezTo>
                  <a:cubicBezTo>
                    <a:pt x="12075" y="14091"/>
                    <a:pt x="12075" y="13909"/>
                    <a:pt x="12075" y="13726"/>
                  </a:cubicBezTo>
                  <a:cubicBezTo>
                    <a:pt x="12075" y="13680"/>
                    <a:pt x="12075" y="13635"/>
                    <a:pt x="12075" y="13612"/>
                  </a:cubicBezTo>
                  <a:cubicBezTo>
                    <a:pt x="12075" y="13406"/>
                    <a:pt x="12075" y="13224"/>
                    <a:pt x="12075" y="13018"/>
                  </a:cubicBezTo>
                  <a:cubicBezTo>
                    <a:pt x="12075" y="13018"/>
                    <a:pt x="12075" y="12996"/>
                    <a:pt x="12075" y="12996"/>
                  </a:cubicBezTo>
                  <a:cubicBezTo>
                    <a:pt x="12075" y="12562"/>
                    <a:pt x="12075" y="12128"/>
                    <a:pt x="12075" y="11717"/>
                  </a:cubicBezTo>
                  <a:cubicBezTo>
                    <a:pt x="12075" y="11672"/>
                    <a:pt x="12075" y="11626"/>
                    <a:pt x="12075" y="11580"/>
                  </a:cubicBezTo>
                  <a:cubicBezTo>
                    <a:pt x="12075" y="11421"/>
                    <a:pt x="12075" y="11261"/>
                    <a:pt x="12075" y="11101"/>
                  </a:cubicBezTo>
                  <a:cubicBezTo>
                    <a:pt x="12075" y="11055"/>
                    <a:pt x="12052" y="11010"/>
                    <a:pt x="12052" y="10964"/>
                  </a:cubicBezTo>
                  <a:cubicBezTo>
                    <a:pt x="12052" y="10804"/>
                    <a:pt x="12052" y="10622"/>
                    <a:pt x="12052" y="10462"/>
                  </a:cubicBezTo>
                  <a:cubicBezTo>
                    <a:pt x="12052" y="10439"/>
                    <a:pt x="12052" y="10416"/>
                    <a:pt x="12052" y="10394"/>
                  </a:cubicBezTo>
                  <a:cubicBezTo>
                    <a:pt x="11938" y="9389"/>
                    <a:pt x="11983" y="8385"/>
                    <a:pt x="11961" y="7381"/>
                  </a:cubicBezTo>
                  <a:cubicBezTo>
                    <a:pt x="11961" y="6878"/>
                    <a:pt x="11983" y="6331"/>
                    <a:pt x="12006" y="5783"/>
                  </a:cubicBezTo>
                  <a:cubicBezTo>
                    <a:pt x="12006" y="5737"/>
                    <a:pt x="12006" y="5714"/>
                    <a:pt x="12006" y="5692"/>
                  </a:cubicBezTo>
                  <a:cubicBezTo>
                    <a:pt x="11983" y="5486"/>
                    <a:pt x="11983" y="5281"/>
                    <a:pt x="11983" y="5098"/>
                  </a:cubicBezTo>
                  <a:cubicBezTo>
                    <a:pt x="11983" y="5075"/>
                    <a:pt x="11983" y="5075"/>
                    <a:pt x="11983" y="5052"/>
                  </a:cubicBezTo>
                  <a:cubicBezTo>
                    <a:pt x="11983" y="4847"/>
                    <a:pt x="11961" y="4642"/>
                    <a:pt x="11961" y="4436"/>
                  </a:cubicBezTo>
                  <a:lnTo>
                    <a:pt x="11961" y="4390"/>
                  </a:lnTo>
                  <a:cubicBezTo>
                    <a:pt x="11961" y="4185"/>
                    <a:pt x="11961" y="4002"/>
                    <a:pt x="11938" y="3820"/>
                  </a:cubicBezTo>
                  <a:cubicBezTo>
                    <a:pt x="11938" y="3432"/>
                    <a:pt x="11915" y="3089"/>
                    <a:pt x="11892" y="2793"/>
                  </a:cubicBezTo>
                  <a:cubicBezTo>
                    <a:pt x="11869" y="2336"/>
                    <a:pt x="11846" y="1994"/>
                    <a:pt x="11824" y="1766"/>
                  </a:cubicBezTo>
                  <a:cubicBezTo>
                    <a:pt x="11801" y="1697"/>
                    <a:pt x="11778" y="1606"/>
                    <a:pt x="11778" y="1537"/>
                  </a:cubicBezTo>
                  <a:cubicBezTo>
                    <a:pt x="11472" y="636"/>
                    <a:pt x="6688" y="0"/>
                    <a:pt x="33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917;p41">
              <a:extLst>
                <a:ext uri="{FF2B5EF4-FFF2-40B4-BE49-F238E27FC236}">
                  <a16:creationId xmlns:a16="http://schemas.microsoft.com/office/drawing/2014/main" xmlns="" id="{D39E139E-13B5-E437-16C0-480FAB33D23C}"/>
                </a:ext>
              </a:extLst>
            </p:cNvPr>
            <p:cNvSpPr/>
            <p:nvPr/>
          </p:nvSpPr>
          <p:spPr>
            <a:xfrm>
              <a:off x="4865950" y="4133700"/>
              <a:ext cx="154100" cy="135625"/>
            </a:xfrm>
            <a:custGeom>
              <a:avLst/>
              <a:gdLst/>
              <a:ahLst/>
              <a:cxnLst/>
              <a:rect l="l" t="t" r="r" b="b"/>
              <a:pathLst>
                <a:path w="6164" h="5425" extrusionOk="0">
                  <a:moveTo>
                    <a:pt x="6163" y="1"/>
                  </a:moveTo>
                  <a:cubicBezTo>
                    <a:pt x="5175" y="243"/>
                    <a:pt x="4156" y="333"/>
                    <a:pt x="3182" y="333"/>
                  </a:cubicBezTo>
                  <a:cubicBezTo>
                    <a:pt x="2963" y="333"/>
                    <a:pt x="2747" y="329"/>
                    <a:pt x="2534" y="320"/>
                  </a:cubicBezTo>
                  <a:cubicBezTo>
                    <a:pt x="1735" y="297"/>
                    <a:pt x="868" y="229"/>
                    <a:pt x="0" y="92"/>
                  </a:cubicBezTo>
                  <a:lnTo>
                    <a:pt x="0" y="92"/>
                  </a:lnTo>
                  <a:cubicBezTo>
                    <a:pt x="776" y="2215"/>
                    <a:pt x="1484" y="4018"/>
                    <a:pt x="2032" y="5159"/>
                  </a:cubicBezTo>
                  <a:cubicBezTo>
                    <a:pt x="2032" y="5159"/>
                    <a:pt x="2996" y="5425"/>
                    <a:pt x="4004" y="5425"/>
                  </a:cubicBezTo>
                  <a:cubicBezTo>
                    <a:pt x="4890" y="5425"/>
                    <a:pt x="5809" y="5220"/>
                    <a:pt x="6140" y="4452"/>
                  </a:cubicBezTo>
                  <a:cubicBezTo>
                    <a:pt x="6140" y="4452"/>
                    <a:pt x="6140" y="2626"/>
                    <a:pt x="6163"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2918;p41">
              <a:extLst>
                <a:ext uri="{FF2B5EF4-FFF2-40B4-BE49-F238E27FC236}">
                  <a16:creationId xmlns:a16="http://schemas.microsoft.com/office/drawing/2014/main" xmlns="" id="{8A8B245A-A7D9-B753-ADB5-E91A9339EC5C}"/>
                </a:ext>
              </a:extLst>
            </p:cNvPr>
            <p:cNvSpPr/>
            <p:nvPr/>
          </p:nvSpPr>
          <p:spPr>
            <a:xfrm>
              <a:off x="4318700" y="2483400"/>
              <a:ext cx="753275" cy="1333750"/>
            </a:xfrm>
            <a:custGeom>
              <a:avLst/>
              <a:gdLst/>
              <a:ahLst/>
              <a:cxnLst/>
              <a:rect l="l" t="t" r="r" b="b"/>
              <a:pathLst>
                <a:path w="30131" h="53350" extrusionOk="0">
                  <a:moveTo>
                    <a:pt x="13237" y="1"/>
                  </a:moveTo>
                  <a:cubicBezTo>
                    <a:pt x="7690" y="1"/>
                    <a:pt x="5547" y="1737"/>
                    <a:pt x="5547" y="1737"/>
                  </a:cubicBezTo>
                  <a:cubicBezTo>
                    <a:pt x="2968" y="3403"/>
                    <a:pt x="3173" y="9109"/>
                    <a:pt x="3082" y="11757"/>
                  </a:cubicBezTo>
                  <a:cubicBezTo>
                    <a:pt x="3014" y="13423"/>
                    <a:pt x="2922" y="15181"/>
                    <a:pt x="3059" y="16847"/>
                  </a:cubicBezTo>
                  <a:cubicBezTo>
                    <a:pt x="3082" y="16961"/>
                    <a:pt x="3105" y="17075"/>
                    <a:pt x="3128" y="17167"/>
                  </a:cubicBezTo>
                  <a:cubicBezTo>
                    <a:pt x="2991" y="17189"/>
                    <a:pt x="2922" y="17212"/>
                    <a:pt x="2922" y="17212"/>
                  </a:cubicBezTo>
                  <a:lnTo>
                    <a:pt x="3219" y="17463"/>
                  </a:lnTo>
                  <a:cubicBezTo>
                    <a:pt x="3219" y="17486"/>
                    <a:pt x="3242" y="17486"/>
                    <a:pt x="3242" y="17509"/>
                  </a:cubicBezTo>
                  <a:cubicBezTo>
                    <a:pt x="3105" y="18125"/>
                    <a:pt x="183" y="27415"/>
                    <a:pt x="92" y="33669"/>
                  </a:cubicBezTo>
                  <a:cubicBezTo>
                    <a:pt x="1" y="39992"/>
                    <a:pt x="1667" y="47730"/>
                    <a:pt x="1667" y="47730"/>
                  </a:cubicBezTo>
                  <a:cubicBezTo>
                    <a:pt x="1667" y="47730"/>
                    <a:pt x="822" y="48369"/>
                    <a:pt x="1096" y="49213"/>
                  </a:cubicBezTo>
                  <a:cubicBezTo>
                    <a:pt x="1393" y="50058"/>
                    <a:pt x="1393" y="51907"/>
                    <a:pt x="2215" y="52477"/>
                  </a:cubicBezTo>
                  <a:cubicBezTo>
                    <a:pt x="2766" y="52835"/>
                    <a:pt x="7243" y="53154"/>
                    <a:pt x="10670" y="53154"/>
                  </a:cubicBezTo>
                  <a:cubicBezTo>
                    <a:pt x="12489" y="53154"/>
                    <a:pt x="14012" y="53064"/>
                    <a:pt x="14495" y="52843"/>
                  </a:cubicBezTo>
                  <a:cubicBezTo>
                    <a:pt x="14495" y="52843"/>
                    <a:pt x="17394" y="53116"/>
                    <a:pt x="22415" y="53299"/>
                  </a:cubicBezTo>
                  <a:cubicBezTo>
                    <a:pt x="23318" y="53332"/>
                    <a:pt x="24116" y="53350"/>
                    <a:pt x="24818" y="53350"/>
                  </a:cubicBezTo>
                  <a:cubicBezTo>
                    <a:pt x="28022" y="53350"/>
                    <a:pt x="29234" y="52974"/>
                    <a:pt x="29308" y="51907"/>
                  </a:cubicBezTo>
                  <a:cubicBezTo>
                    <a:pt x="29400" y="50606"/>
                    <a:pt x="30130" y="46041"/>
                    <a:pt x="29012" y="46041"/>
                  </a:cubicBezTo>
                  <a:cubicBezTo>
                    <a:pt x="29012" y="46041"/>
                    <a:pt x="29582" y="39901"/>
                    <a:pt x="28464" y="35244"/>
                  </a:cubicBezTo>
                  <a:cubicBezTo>
                    <a:pt x="27642" y="31889"/>
                    <a:pt x="26478" y="28579"/>
                    <a:pt x="25177" y="25384"/>
                  </a:cubicBezTo>
                  <a:cubicBezTo>
                    <a:pt x="24561" y="23900"/>
                    <a:pt x="23922" y="22439"/>
                    <a:pt x="23214" y="21001"/>
                  </a:cubicBezTo>
                  <a:cubicBezTo>
                    <a:pt x="22643" y="19837"/>
                    <a:pt x="21867" y="18513"/>
                    <a:pt x="22415" y="17212"/>
                  </a:cubicBezTo>
                  <a:cubicBezTo>
                    <a:pt x="23762" y="13971"/>
                    <a:pt x="23922" y="10639"/>
                    <a:pt x="24013" y="7215"/>
                  </a:cubicBezTo>
                  <a:cubicBezTo>
                    <a:pt x="24036" y="6074"/>
                    <a:pt x="24538" y="3494"/>
                    <a:pt x="23899" y="2467"/>
                  </a:cubicBezTo>
                  <a:cubicBezTo>
                    <a:pt x="23420" y="1668"/>
                    <a:pt x="20110" y="413"/>
                    <a:pt x="15225" y="71"/>
                  </a:cubicBezTo>
                  <a:cubicBezTo>
                    <a:pt x="14519" y="22"/>
                    <a:pt x="13857" y="1"/>
                    <a:pt x="1323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2919;p41">
              <a:extLst>
                <a:ext uri="{FF2B5EF4-FFF2-40B4-BE49-F238E27FC236}">
                  <a16:creationId xmlns:a16="http://schemas.microsoft.com/office/drawing/2014/main" xmlns="" id="{FF6D0A13-D73E-765A-35C7-355AD63D9253}"/>
                </a:ext>
              </a:extLst>
            </p:cNvPr>
            <p:cNvSpPr/>
            <p:nvPr/>
          </p:nvSpPr>
          <p:spPr>
            <a:xfrm>
              <a:off x="4321550" y="3169900"/>
              <a:ext cx="123850" cy="281925"/>
            </a:xfrm>
            <a:custGeom>
              <a:avLst/>
              <a:gdLst/>
              <a:ahLst/>
              <a:cxnLst/>
              <a:rect l="l" t="t" r="r" b="b"/>
              <a:pathLst>
                <a:path w="4954" h="11277" extrusionOk="0">
                  <a:moveTo>
                    <a:pt x="3105" y="1"/>
                  </a:moveTo>
                  <a:cubicBezTo>
                    <a:pt x="3105" y="1"/>
                    <a:pt x="3105" y="5000"/>
                    <a:pt x="2352" y="7351"/>
                  </a:cubicBezTo>
                  <a:cubicBezTo>
                    <a:pt x="2067" y="8295"/>
                    <a:pt x="1365" y="8572"/>
                    <a:pt x="625" y="8572"/>
                  </a:cubicBezTo>
                  <a:cubicBezTo>
                    <a:pt x="417" y="8572"/>
                    <a:pt x="206" y="8550"/>
                    <a:pt x="1" y="8515"/>
                  </a:cubicBezTo>
                  <a:lnTo>
                    <a:pt x="1" y="8515"/>
                  </a:lnTo>
                  <a:cubicBezTo>
                    <a:pt x="47" y="9428"/>
                    <a:pt x="115" y="10364"/>
                    <a:pt x="183" y="11277"/>
                  </a:cubicBezTo>
                  <a:cubicBezTo>
                    <a:pt x="1325" y="10957"/>
                    <a:pt x="2626" y="9953"/>
                    <a:pt x="3356" y="9040"/>
                  </a:cubicBezTo>
                  <a:cubicBezTo>
                    <a:pt x="4954" y="6985"/>
                    <a:pt x="3105" y="1"/>
                    <a:pt x="310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2920;p41">
              <a:extLst>
                <a:ext uri="{FF2B5EF4-FFF2-40B4-BE49-F238E27FC236}">
                  <a16:creationId xmlns:a16="http://schemas.microsoft.com/office/drawing/2014/main" xmlns="" id="{999C5078-776C-F687-6841-F84B644125A6}"/>
                </a:ext>
              </a:extLst>
            </p:cNvPr>
            <p:cNvSpPr/>
            <p:nvPr/>
          </p:nvSpPr>
          <p:spPr>
            <a:xfrm>
              <a:off x="4391750" y="2497125"/>
              <a:ext cx="136975" cy="441900"/>
            </a:xfrm>
            <a:custGeom>
              <a:avLst/>
              <a:gdLst/>
              <a:ahLst/>
              <a:cxnLst/>
              <a:rect l="l" t="t" r="r" b="b"/>
              <a:pathLst>
                <a:path w="5479" h="17676" extrusionOk="0">
                  <a:moveTo>
                    <a:pt x="5478" y="1"/>
                  </a:moveTo>
                  <a:lnTo>
                    <a:pt x="5478" y="1"/>
                  </a:lnTo>
                  <a:cubicBezTo>
                    <a:pt x="5296" y="47"/>
                    <a:pt x="5113" y="92"/>
                    <a:pt x="4953" y="138"/>
                  </a:cubicBezTo>
                  <a:cubicBezTo>
                    <a:pt x="4109" y="1507"/>
                    <a:pt x="2808" y="3744"/>
                    <a:pt x="2534" y="4931"/>
                  </a:cubicBezTo>
                  <a:cubicBezTo>
                    <a:pt x="2100" y="6734"/>
                    <a:pt x="2146" y="14244"/>
                    <a:pt x="1279" y="15294"/>
                  </a:cubicBezTo>
                  <a:cubicBezTo>
                    <a:pt x="1186" y="15411"/>
                    <a:pt x="1085" y="15463"/>
                    <a:pt x="978" y="15463"/>
                  </a:cubicBezTo>
                  <a:cubicBezTo>
                    <a:pt x="692" y="15463"/>
                    <a:pt x="368" y="15085"/>
                    <a:pt x="69" y="14586"/>
                  </a:cubicBezTo>
                  <a:lnTo>
                    <a:pt x="69" y="14586"/>
                  </a:lnTo>
                  <a:cubicBezTo>
                    <a:pt x="69" y="15157"/>
                    <a:pt x="92" y="15727"/>
                    <a:pt x="137" y="16298"/>
                  </a:cubicBezTo>
                  <a:cubicBezTo>
                    <a:pt x="160" y="16412"/>
                    <a:pt x="183" y="16526"/>
                    <a:pt x="206" y="16618"/>
                  </a:cubicBezTo>
                  <a:cubicBezTo>
                    <a:pt x="69" y="16640"/>
                    <a:pt x="0" y="16663"/>
                    <a:pt x="0" y="16663"/>
                  </a:cubicBezTo>
                  <a:lnTo>
                    <a:pt x="297" y="16914"/>
                  </a:lnTo>
                  <a:cubicBezTo>
                    <a:pt x="297" y="16937"/>
                    <a:pt x="320" y="16937"/>
                    <a:pt x="320" y="16960"/>
                  </a:cubicBezTo>
                  <a:cubicBezTo>
                    <a:pt x="297" y="17006"/>
                    <a:pt x="274" y="17143"/>
                    <a:pt x="206" y="17348"/>
                  </a:cubicBezTo>
                  <a:cubicBezTo>
                    <a:pt x="509" y="17585"/>
                    <a:pt x="831" y="17676"/>
                    <a:pt x="1135" y="17676"/>
                  </a:cubicBezTo>
                  <a:cubicBezTo>
                    <a:pt x="1566" y="17676"/>
                    <a:pt x="1961" y="17493"/>
                    <a:pt x="2214" y="17280"/>
                  </a:cubicBezTo>
                  <a:cubicBezTo>
                    <a:pt x="3082" y="16526"/>
                    <a:pt x="3013" y="11687"/>
                    <a:pt x="3082" y="11505"/>
                  </a:cubicBezTo>
                  <a:cubicBezTo>
                    <a:pt x="3127" y="11345"/>
                    <a:pt x="4862" y="2945"/>
                    <a:pt x="547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2921;p41">
              <a:extLst>
                <a:ext uri="{FF2B5EF4-FFF2-40B4-BE49-F238E27FC236}">
                  <a16:creationId xmlns:a16="http://schemas.microsoft.com/office/drawing/2014/main" xmlns="" id="{BFE75277-9A2A-D115-CC64-FD0442FC2907}"/>
                </a:ext>
              </a:extLst>
            </p:cNvPr>
            <p:cNvSpPr/>
            <p:nvPr/>
          </p:nvSpPr>
          <p:spPr>
            <a:xfrm>
              <a:off x="4344950" y="2610800"/>
              <a:ext cx="727025" cy="1206800"/>
            </a:xfrm>
            <a:custGeom>
              <a:avLst/>
              <a:gdLst/>
              <a:ahLst/>
              <a:cxnLst/>
              <a:rect l="l" t="t" r="r" b="b"/>
              <a:pathLst>
                <a:path w="29081" h="48272" extrusionOk="0">
                  <a:moveTo>
                    <a:pt x="18627" y="1"/>
                  </a:moveTo>
                  <a:cubicBezTo>
                    <a:pt x="18488" y="1"/>
                    <a:pt x="18358" y="22"/>
                    <a:pt x="18238" y="65"/>
                  </a:cubicBezTo>
                  <a:cubicBezTo>
                    <a:pt x="14632" y="1434"/>
                    <a:pt x="14312" y="14992"/>
                    <a:pt x="15065" y="17343"/>
                  </a:cubicBezTo>
                  <a:cubicBezTo>
                    <a:pt x="15796" y="19694"/>
                    <a:pt x="18512" y="23917"/>
                    <a:pt x="18763" y="24282"/>
                  </a:cubicBezTo>
                  <a:cubicBezTo>
                    <a:pt x="18991" y="24647"/>
                    <a:pt x="25953" y="27546"/>
                    <a:pt x="25953" y="27546"/>
                  </a:cubicBezTo>
                  <a:cubicBezTo>
                    <a:pt x="25953" y="27546"/>
                    <a:pt x="25679" y="30719"/>
                    <a:pt x="22506" y="31472"/>
                  </a:cubicBezTo>
                  <a:cubicBezTo>
                    <a:pt x="22378" y="31502"/>
                    <a:pt x="22250" y="31516"/>
                    <a:pt x="22124" y="31516"/>
                  </a:cubicBezTo>
                  <a:cubicBezTo>
                    <a:pt x="19156" y="31516"/>
                    <a:pt x="16846" y="23621"/>
                    <a:pt x="16846" y="23620"/>
                  </a:cubicBezTo>
                  <a:lnTo>
                    <a:pt x="16846" y="23620"/>
                  </a:lnTo>
                  <a:cubicBezTo>
                    <a:pt x="16846" y="23621"/>
                    <a:pt x="16549" y="25218"/>
                    <a:pt x="17896" y="29715"/>
                  </a:cubicBezTo>
                  <a:cubicBezTo>
                    <a:pt x="19608" y="35307"/>
                    <a:pt x="23625" y="33983"/>
                    <a:pt x="23808" y="34531"/>
                  </a:cubicBezTo>
                  <a:cubicBezTo>
                    <a:pt x="23990" y="35101"/>
                    <a:pt x="24926" y="40671"/>
                    <a:pt x="21685" y="41880"/>
                  </a:cubicBezTo>
                  <a:cubicBezTo>
                    <a:pt x="21264" y="42036"/>
                    <a:pt x="20846" y="42104"/>
                    <a:pt x="20437" y="42104"/>
                  </a:cubicBezTo>
                  <a:cubicBezTo>
                    <a:pt x="17677" y="42104"/>
                    <a:pt x="15340" y="39005"/>
                    <a:pt x="15339" y="39004"/>
                  </a:cubicBezTo>
                  <a:lnTo>
                    <a:pt x="15339" y="39004"/>
                  </a:lnTo>
                  <a:cubicBezTo>
                    <a:pt x="15339" y="39005"/>
                    <a:pt x="16245" y="41700"/>
                    <a:pt x="14948" y="41700"/>
                  </a:cubicBezTo>
                  <a:cubicBezTo>
                    <a:pt x="14927" y="41700"/>
                    <a:pt x="14905" y="41699"/>
                    <a:pt x="14883" y="41698"/>
                  </a:cubicBezTo>
                  <a:cubicBezTo>
                    <a:pt x="13490" y="41607"/>
                    <a:pt x="12829" y="37224"/>
                    <a:pt x="12829" y="37224"/>
                  </a:cubicBezTo>
                  <a:lnTo>
                    <a:pt x="10523" y="36311"/>
                  </a:lnTo>
                  <a:cubicBezTo>
                    <a:pt x="10523" y="36311"/>
                    <a:pt x="10226" y="41036"/>
                    <a:pt x="6780" y="41607"/>
                  </a:cubicBezTo>
                  <a:cubicBezTo>
                    <a:pt x="6584" y="41638"/>
                    <a:pt x="6393" y="41652"/>
                    <a:pt x="6206" y="41652"/>
                  </a:cubicBezTo>
                  <a:cubicBezTo>
                    <a:pt x="3119" y="41652"/>
                    <a:pt x="1393" y="37613"/>
                    <a:pt x="1393" y="37612"/>
                  </a:cubicBezTo>
                  <a:lnTo>
                    <a:pt x="1393" y="37612"/>
                  </a:lnTo>
                  <a:cubicBezTo>
                    <a:pt x="1393" y="37613"/>
                    <a:pt x="2032" y="41036"/>
                    <a:pt x="1210" y="41127"/>
                  </a:cubicBezTo>
                  <a:cubicBezTo>
                    <a:pt x="1202" y="41128"/>
                    <a:pt x="1193" y="41129"/>
                    <a:pt x="1184" y="41129"/>
                  </a:cubicBezTo>
                  <a:cubicBezTo>
                    <a:pt x="866" y="41129"/>
                    <a:pt x="423" y="40347"/>
                    <a:pt x="1" y="39370"/>
                  </a:cubicBezTo>
                  <a:lnTo>
                    <a:pt x="1" y="39370"/>
                  </a:lnTo>
                  <a:cubicBezTo>
                    <a:pt x="24" y="39461"/>
                    <a:pt x="46" y="39552"/>
                    <a:pt x="46" y="39644"/>
                  </a:cubicBezTo>
                  <a:cubicBezTo>
                    <a:pt x="69" y="39689"/>
                    <a:pt x="69" y="39712"/>
                    <a:pt x="69" y="39758"/>
                  </a:cubicBezTo>
                  <a:cubicBezTo>
                    <a:pt x="92" y="39826"/>
                    <a:pt x="92" y="39917"/>
                    <a:pt x="115" y="40009"/>
                  </a:cubicBezTo>
                  <a:cubicBezTo>
                    <a:pt x="115" y="40054"/>
                    <a:pt x="138" y="40100"/>
                    <a:pt x="138" y="40146"/>
                  </a:cubicBezTo>
                  <a:cubicBezTo>
                    <a:pt x="161" y="40214"/>
                    <a:pt x="161" y="40283"/>
                    <a:pt x="183" y="40351"/>
                  </a:cubicBezTo>
                  <a:cubicBezTo>
                    <a:pt x="183" y="40397"/>
                    <a:pt x="183" y="40442"/>
                    <a:pt x="206" y="40488"/>
                  </a:cubicBezTo>
                  <a:cubicBezTo>
                    <a:pt x="206" y="40557"/>
                    <a:pt x="229" y="40625"/>
                    <a:pt x="229" y="40694"/>
                  </a:cubicBezTo>
                  <a:cubicBezTo>
                    <a:pt x="252" y="40762"/>
                    <a:pt x="252" y="40808"/>
                    <a:pt x="275" y="40876"/>
                  </a:cubicBezTo>
                  <a:cubicBezTo>
                    <a:pt x="275" y="40945"/>
                    <a:pt x="297" y="41013"/>
                    <a:pt x="320" y="41104"/>
                  </a:cubicBezTo>
                  <a:cubicBezTo>
                    <a:pt x="320" y="41150"/>
                    <a:pt x="343" y="41219"/>
                    <a:pt x="343" y="41287"/>
                  </a:cubicBezTo>
                  <a:cubicBezTo>
                    <a:pt x="366" y="41333"/>
                    <a:pt x="366" y="41378"/>
                    <a:pt x="366" y="41401"/>
                  </a:cubicBezTo>
                  <a:cubicBezTo>
                    <a:pt x="389" y="41470"/>
                    <a:pt x="389" y="41515"/>
                    <a:pt x="389" y="41561"/>
                  </a:cubicBezTo>
                  <a:cubicBezTo>
                    <a:pt x="412" y="41607"/>
                    <a:pt x="412" y="41629"/>
                    <a:pt x="412" y="41675"/>
                  </a:cubicBezTo>
                  <a:cubicBezTo>
                    <a:pt x="434" y="41721"/>
                    <a:pt x="434" y="41766"/>
                    <a:pt x="457" y="41812"/>
                  </a:cubicBezTo>
                  <a:cubicBezTo>
                    <a:pt x="457" y="41835"/>
                    <a:pt x="457" y="41880"/>
                    <a:pt x="457" y="41903"/>
                  </a:cubicBezTo>
                  <a:cubicBezTo>
                    <a:pt x="480" y="41949"/>
                    <a:pt x="480" y="42017"/>
                    <a:pt x="503" y="42063"/>
                  </a:cubicBezTo>
                  <a:cubicBezTo>
                    <a:pt x="503" y="42063"/>
                    <a:pt x="503" y="42086"/>
                    <a:pt x="503" y="42109"/>
                  </a:cubicBezTo>
                  <a:cubicBezTo>
                    <a:pt x="526" y="42154"/>
                    <a:pt x="526" y="42223"/>
                    <a:pt x="549" y="42268"/>
                  </a:cubicBezTo>
                  <a:cubicBezTo>
                    <a:pt x="549" y="42291"/>
                    <a:pt x="549" y="42314"/>
                    <a:pt x="549" y="42314"/>
                  </a:cubicBezTo>
                  <a:cubicBezTo>
                    <a:pt x="549" y="42360"/>
                    <a:pt x="571" y="42383"/>
                    <a:pt x="571" y="42428"/>
                  </a:cubicBezTo>
                  <a:cubicBezTo>
                    <a:pt x="571" y="42428"/>
                    <a:pt x="571" y="42451"/>
                    <a:pt x="571" y="42451"/>
                  </a:cubicBezTo>
                  <a:cubicBezTo>
                    <a:pt x="594" y="42474"/>
                    <a:pt x="594" y="42497"/>
                    <a:pt x="594" y="42520"/>
                  </a:cubicBezTo>
                  <a:cubicBezTo>
                    <a:pt x="594" y="42542"/>
                    <a:pt x="594" y="42542"/>
                    <a:pt x="594" y="42565"/>
                  </a:cubicBezTo>
                  <a:cubicBezTo>
                    <a:pt x="617" y="42611"/>
                    <a:pt x="617" y="42634"/>
                    <a:pt x="617" y="42634"/>
                  </a:cubicBezTo>
                  <a:cubicBezTo>
                    <a:pt x="617" y="42634"/>
                    <a:pt x="571" y="42656"/>
                    <a:pt x="503" y="42725"/>
                  </a:cubicBezTo>
                  <a:cubicBezTo>
                    <a:pt x="2580" y="43752"/>
                    <a:pt x="8241" y="44117"/>
                    <a:pt x="8560" y="44688"/>
                  </a:cubicBezTo>
                  <a:cubicBezTo>
                    <a:pt x="8948" y="45350"/>
                    <a:pt x="4748" y="45601"/>
                    <a:pt x="4748" y="45601"/>
                  </a:cubicBezTo>
                  <a:cubicBezTo>
                    <a:pt x="4748" y="45601"/>
                    <a:pt x="4805" y="45599"/>
                    <a:pt x="4903" y="45599"/>
                  </a:cubicBezTo>
                  <a:cubicBezTo>
                    <a:pt x="5503" y="45599"/>
                    <a:pt x="7650" y="45667"/>
                    <a:pt x="7807" y="46628"/>
                  </a:cubicBezTo>
                  <a:cubicBezTo>
                    <a:pt x="7857" y="46906"/>
                    <a:pt x="7371" y="47011"/>
                    <a:pt x="6615" y="47011"/>
                  </a:cubicBezTo>
                  <a:cubicBezTo>
                    <a:pt x="4951" y="47011"/>
                    <a:pt x="1978" y="46507"/>
                    <a:pt x="503" y="46240"/>
                  </a:cubicBezTo>
                  <a:lnTo>
                    <a:pt x="503" y="46240"/>
                  </a:lnTo>
                  <a:cubicBezTo>
                    <a:pt x="526" y="46354"/>
                    <a:pt x="571" y="46468"/>
                    <a:pt x="617" y="46582"/>
                  </a:cubicBezTo>
                  <a:cubicBezTo>
                    <a:pt x="617" y="46582"/>
                    <a:pt x="617" y="46582"/>
                    <a:pt x="617" y="46605"/>
                  </a:cubicBezTo>
                  <a:cubicBezTo>
                    <a:pt x="663" y="46697"/>
                    <a:pt x="708" y="46788"/>
                    <a:pt x="754" y="46879"/>
                  </a:cubicBezTo>
                  <a:cubicBezTo>
                    <a:pt x="754" y="46902"/>
                    <a:pt x="754" y="46902"/>
                    <a:pt x="777" y="46902"/>
                  </a:cubicBezTo>
                  <a:cubicBezTo>
                    <a:pt x="822" y="46993"/>
                    <a:pt x="868" y="47085"/>
                    <a:pt x="937" y="47153"/>
                  </a:cubicBezTo>
                  <a:cubicBezTo>
                    <a:pt x="937" y="47153"/>
                    <a:pt x="959" y="47176"/>
                    <a:pt x="959" y="47199"/>
                  </a:cubicBezTo>
                  <a:cubicBezTo>
                    <a:pt x="1028" y="47267"/>
                    <a:pt x="1096" y="47313"/>
                    <a:pt x="1165" y="47381"/>
                  </a:cubicBezTo>
                  <a:cubicBezTo>
                    <a:pt x="1188" y="47381"/>
                    <a:pt x="1233" y="47404"/>
                    <a:pt x="1279" y="47427"/>
                  </a:cubicBezTo>
                  <a:cubicBezTo>
                    <a:pt x="1279" y="47427"/>
                    <a:pt x="1302" y="47427"/>
                    <a:pt x="1325" y="47450"/>
                  </a:cubicBezTo>
                  <a:cubicBezTo>
                    <a:pt x="1347" y="47450"/>
                    <a:pt x="1393" y="47473"/>
                    <a:pt x="1416" y="47473"/>
                  </a:cubicBezTo>
                  <a:cubicBezTo>
                    <a:pt x="1439" y="47473"/>
                    <a:pt x="1484" y="47495"/>
                    <a:pt x="1507" y="47495"/>
                  </a:cubicBezTo>
                  <a:cubicBezTo>
                    <a:pt x="1530" y="47495"/>
                    <a:pt x="1576" y="47518"/>
                    <a:pt x="1621" y="47518"/>
                  </a:cubicBezTo>
                  <a:cubicBezTo>
                    <a:pt x="1644" y="47518"/>
                    <a:pt x="1690" y="47541"/>
                    <a:pt x="1713" y="47541"/>
                  </a:cubicBezTo>
                  <a:cubicBezTo>
                    <a:pt x="1758" y="47541"/>
                    <a:pt x="1804" y="47564"/>
                    <a:pt x="1850" y="47564"/>
                  </a:cubicBezTo>
                  <a:cubicBezTo>
                    <a:pt x="1895" y="47587"/>
                    <a:pt x="1918" y="47587"/>
                    <a:pt x="1964" y="47587"/>
                  </a:cubicBezTo>
                  <a:cubicBezTo>
                    <a:pt x="2009" y="47610"/>
                    <a:pt x="2055" y="47610"/>
                    <a:pt x="2123" y="47610"/>
                  </a:cubicBezTo>
                  <a:cubicBezTo>
                    <a:pt x="2169" y="47632"/>
                    <a:pt x="2215" y="47632"/>
                    <a:pt x="2260" y="47632"/>
                  </a:cubicBezTo>
                  <a:cubicBezTo>
                    <a:pt x="2306" y="47655"/>
                    <a:pt x="2375" y="47655"/>
                    <a:pt x="2420" y="47655"/>
                  </a:cubicBezTo>
                  <a:cubicBezTo>
                    <a:pt x="2466" y="47678"/>
                    <a:pt x="2534" y="47678"/>
                    <a:pt x="2580" y="47678"/>
                  </a:cubicBezTo>
                  <a:cubicBezTo>
                    <a:pt x="2648" y="47678"/>
                    <a:pt x="2694" y="47701"/>
                    <a:pt x="2763" y="47701"/>
                  </a:cubicBezTo>
                  <a:cubicBezTo>
                    <a:pt x="2808" y="47701"/>
                    <a:pt x="2877" y="47724"/>
                    <a:pt x="2945" y="47724"/>
                  </a:cubicBezTo>
                  <a:cubicBezTo>
                    <a:pt x="2991" y="47724"/>
                    <a:pt x="3059" y="47747"/>
                    <a:pt x="3128" y="47747"/>
                  </a:cubicBezTo>
                  <a:cubicBezTo>
                    <a:pt x="3196" y="47747"/>
                    <a:pt x="3265" y="47769"/>
                    <a:pt x="3333" y="47769"/>
                  </a:cubicBezTo>
                  <a:cubicBezTo>
                    <a:pt x="3379" y="47769"/>
                    <a:pt x="3447" y="47769"/>
                    <a:pt x="3493" y="47792"/>
                  </a:cubicBezTo>
                  <a:cubicBezTo>
                    <a:pt x="3584" y="47792"/>
                    <a:pt x="3653" y="47792"/>
                    <a:pt x="3744" y="47815"/>
                  </a:cubicBezTo>
                  <a:lnTo>
                    <a:pt x="3881" y="47815"/>
                  </a:lnTo>
                  <a:cubicBezTo>
                    <a:pt x="3972" y="47815"/>
                    <a:pt x="4086" y="47838"/>
                    <a:pt x="4178" y="47838"/>
                  </a:cubicBezTo>
                  <a:cubicBezTo>
                    <a:pt x="4201" y="47838"/>
                    <a:pt x="4246" y="47838"/>
                    <a:pt x="4269" y="47861"/>
                  </a:cubicBezTo>
                  <a:cubicBezTo>
                    <a:pt x="5885" y="47985"/>
                    <a:pt x="7868" y="48062"/>
                    <a:pt x="9588" y="48062"/>
                  </a:cubicBezTo>
                  <a:cubicBezTo>
                    <a:pt x="11026" y="48062"/>
                    <a:pt x="12282" y="48008"/>
                    <a:pt x="12988" y="47883"/>
                  </a:cubicBezTo>
                  <a:cubicBezTo>
                    <a:pt x="13080" y="47085"/>
                    <a:pt x="12966" y="46217"/>
                    <a:pt x="12897" y="45852"/>
                  </a:cubicBezTo>
                  <a:cubicBezTo>
                    <a:pt x="12760" y="45144"/>
                    <a:pt x="13011" y="43935"/>
                    <a:pt x="13673" y="43752"/>
                  </a:cubicBezTo>
                  <a:cubicBezTo>
                    <a:pt x="13764" y="43723"/>
                    <a:pt x="13972" y="43709"/>
                    <a:pt x="14265" y="43709"/>
                  </a:cubicBezTo>
                  <a:cubicBezTo>
                    <a:pt x="16020" y="43709"/>
                    <a:pt x="20830" y="44196"/>
                    <a:pt x="21867" y="44665"/>
                  </a:cubicBezTo>
                  <a:cubicBezTo>
                    <a:pt x="23077" y="45236"/>
                    <a:pt x="19402" y="46217"/>
                    <a:pt x="19402" y="46217"/>
                  </a:cubicBezTo>
                  <a:cubicBezTo>
                    <a:pt x="19402" y="46217"/>
                    <a:pt x="21571" y="46537"/>
                    <a:pt x="23077" y="47085"/>
                  </a:cubicBezTo>
                  <a:cubicBezTo>
                    <a:pt x="24561" y="47655"/>
                    <a:pt x="13468" y="47724"/>
                    <a:pt x="13468" y="47724"/>
                  </a:cubicBezTo>
                  <a:lnTo>
                    <a:pt x="13490" y="47747"/>
                  </a:lnTo>
                  <a:cubicBezTo>
                    <a:pt x="13559" y="47747"/>
                    <a:pt x="13947" y="47792"/>
                    <a:pt x="14632" y="47838"/>
                  </a:cubicBezTo>
                  <a:lnTo>
                    <a:pt x="14655" y="47838"/>
                  </a:lnTo>
                  <a:cubicBezTo>
                    <a:pt x="14769" y="47861"/>
                    <a:pt x="14883" y="47861"/>
                    <a:pt x="15020" y="47861"/>
                  </a:cubicBezTo>
                  <a:cubicBezTo>
                    <a:pt x="15043" y="47883"/>
                    <a:pt x="15065" y="47883"/>
                    <a:pt x="15065" y="47883"/>
                  </a:cubicBezTo>
                  <a:cubicBezTo>
                    <a:pt x="15202" y="47883"/>
                    <a:pt x="15339" y="47883"/>
                    <a:pt x="15476" y="47906"/>
                  </a:cubicBezTo>
                  <a:lnTo>
                    <a:pt x="15568" y="47906"/>
                  </a:lnTo>
                  <a:cubicBezTo>
                    <a:pt x="15705" y="47929"/>
                    <a:pt x="15841" y="47929"/>
                    <a:pt x="15978" y="47929"/>
                  </a:cubicBezTo>
                  <a:cubicBezTo>
                    <a:pt x="16024" y="47952"/>
                    <a:pt x="16070" y="47952"/>
                    <a:pt x="16115" y="47952"/>
                  </a:cubicBezTo>
                  <a:cubicBezTo>
                    <a:pt x="16252" y="47952"/>
                    <a:pt x="16389" y="47975"/>
                    <a:pt x="16549" y="47975"/>
                  </a:cubicBezTo>
                  <a:lnTo>
                    <a:pt x="16709" y="47975"/>
                  </a:lnTo>
                  <a:cubicBezTo>
                    <a:pt x="16846" y="47998"/>
                    <a:pt x="17006" y="47998"/>
                    <a:pt x="17165" y="48020"/>
                  </a:cubicBezTo>
                  <a:lnTo>
                    <a:pt x="17348" y="48020"/>
                  </a:lnTo>
                  <a:cubicBezTo>
                    <a:pt x="17508" y="48020"/>
                    <a:pt x="17668" y="48043"/>
                    <a:pt x="17827" y="48043"/>
                  </a:cubicBezTo>
                  <a:cubicBezTo>
                    <a:pt x="17919" y="48043"/>
                    <a:pt x="17987" y="48066"/>
                    <a:pt x="18056" y="48066"/>
                  </a:cubicBezTo>
                  <a:cubicBezTo>
                    <a:pt x="18215" y="48066"/>
                    <a:pt x="18375" y="48089"/>
                    <a:pt x="18558" y="48089"/>
                  </a:cubicBezTo>
                  <a:cubicBezTo>
                    <a:pt x="18649" y="48089"/>
                    <a:pt x="18717" y="48089"/>
                    <a:pt x="18809" y="48112"/>
                  </a:cubicBezTo>
                  <a:cubicBezTo>
                    <a:pt x="18969" y="48112"/>
                    <a:pt x="19151" y="48112"/>
                    <a:pt x="19334" y="48135"/>
                  </a:cubicBezTo>
                  <a:lnTo>
                    <a:pt x="19608" y="48135"/>
                  </a:lnTo>
                  <a:cubicBezTo>
                    <a:pt x="19813" y="48157"/>
                    <a:pt x="19996" y="48157"/>
                    <a:pt x="20201" y="48157"/>
                  </a:cubicBezTo>
                  <a:cubicBezTo>
                    <a:pt x="20292" y="48157"/>
                    <a:pt x="20384" y="48180"/>
                    <a:pt x="20475" y="48180"/>
                  </a:cubicBezTo>
                  <a:cubicBezTo>
                    <a:pt x="20749" y="48180"/>
                    <a:pt x="21046" y="48203"/>
                    <a:pt x="21365" y="48203"/>
                  </a:cubicBezTo>
                  <a:cubicBezTo>
                    <a:pt x="21639" y="48226"/>
                    <a:pt x="21890" y="48226"/>
                    <a:pt x="22141" y="48226"/>
                  </a:cubicBezTo>
                  <a:cubicBezTo>
                    <a:pt x="22233" y="48249"/>
                    <a:pt x="22301" y="48249"/>
                    <a:pt x="22392" y="48249"/>
                  </a:cubicBezTo>
                  <a:lnTo>
                    <a:pt x="23374" y="48249"/>
                  </a:lnTo>
                  <a:cubicBezTo>
                    <a:pt x="23465" y="48249"/>
                    <a:pt x="23556" y="48272"/>
                    <a:pt x="23648" y="48272"/>
                  </a:cubicBezTo>
                  <a:cubicBezTo>
                    <a:pt x="23785" y="48272"/>
                    <a:pt x="23922" y="48272"/>
                    <a:pt x="24036" y="48249"/>
                  </a:cubicBezTo>
                  <a:lnTo>
                    <a:pt x="24972" y="48249"/>
                  </a:lnTo>
                  <a:cubicBezTo>
                    <a:pt x="25086" y="48226"/>
                    <a:pt x="25200" y="48226"/>
                    <a:pt x="25337" y="48226"/>
                  </a:cubicBezTo>
                  <a:cubicBezTo>
                    <a:pt x="26159" y="48020"/>
                    <a:pt x="27003" y="47838"/>
                    <a:pt x="27779" y="47655"/>
                  </a:cubicBezTo>
                  <a:cubicBezTo>
                    <a:pt x="27916" y="47541"/>
                    <a:pt x="28030" y="47427"/>
                    <a:pt x="28122" y="47290"/>
                  </a:cubicBezTo>
                  <a:cubicBezTo>
                    <a:pt x="28144" y="47222"/>
                    <a:pt x="28190" y="47153"/>
                    <a:pt x="28190" y="47085"/>
                  </a:cubicBezTo>
                  <a:cubicBezTo>
                    <a:pt x="28213" y="47085"/>
                    <a:pt x="28213" y="47062"/>
                    <a:pt x="28213" y="47062"/>
                  </a:cubicBezTo>
                  <a:cubicBezTo>
                    <a:pt x="28236" y="46970"/>
                    <a:pt x="28236" y="46902"/>
                    <a:pt x="28258" y="46811"/>
                  </a:cubicBezTo>
                  <a:cubicBezTo>
                    <a:pt x="28350" y="45510"/>
                    <a:pt x="29080" y="40945"/>
                    <a:pt x="27962" y="40945"/>
                  </a:cubicBezTo>
                  <a:cubicBezTo>
                    <a:pt x="27962" y="40945"/>
                    <a:pt x="28532" y="34805"/>
                    <a:pt x="27414" y="30148"/>
                  </a:cubicBezTo>
                  <a:cubicBezTo>
                    <a:pt x="26592" y="26793"/>
                    <a:pt x="25428" y="23483"/>
                    <a:pt x="24127" y="20288"/>
                  </a:cubicBezTo>
                  <a:cubicBezTo>
                    <a:pt x="23511" y="18804"/>
                    <a:pt x="22872" y="17343"/>
                    <a:pt x="22164" y="15905"/>
                  </a:cubicBezTo>
                  <a:cubicBezTo>
                    <a:pt x="21593" y="14741"/>
                    <a:pt x="20817" y="13417"/>
                    <a:pt x="21365" y="12116"/>
                  </a:cubicBezTo>
                  <a:cubicBezTo>
                    <a:pt x="21457" y="11911"/>
                    <a:pt x="21525" y="11728"/>
                    <a:pt x="21593" y="11523"/>
                  </a:cubicBezTo>
                  <a:cubicBezTo>
                    <a:pt x="21616" y="11454"/>
                    <a:pt x="21639" y="11386"/>
                    <a:pt x="21662" y="11340"/>
                  </a:cubicBezTo>
                  <a:cubicBezTo>
                    <a:pt x="21708" y="11203"/>
                    <a:pt x="21753" y="11089"/>
                    <a:pt x="21799" y="10952"/>
                  </a:cubicBezTo>
                  <a:cubicBezTo>
                    <a:pt x="21822" y="10861"/>
                    <a:pt x="21845" y="10792"/>
                    <a:pt x="21867" y="10701"/>
                  </a:cubicBezTo>
                  <a:cubicBezTo>
                    <a:pt x="21913" y="10587"/>
                    <a:pt x="21936" y="10473"/>
                    <a:pt x="21982" y="10359"/>
                  </a:cubicBezTo>
                  <a:cubicBezTo>
                    <a:pt x="22004" y="10290"/>
                    <a:pt x="22027" y="10199"/>
                    <a:pt x="22050" y="10108"/>
                  </a:cubicBezTo>
                  <a:cubicBezTo>
                    <a:pt x="22073" y="9994"/>
                    <a:pt x="22118" y="9902"/>
                    <a:pt x="22141" y="9788"/>
                  </a:cubicBezTo>
                  <a:cubicBezTo>
                    <a:pt x="22164" y="9697"/>
                    <a:pt x="22187" y="9606"/>
                    <a:pt x="22210" y="9514"/>
                  </a:cubicBezTo>
                  <a:cubicBezTo>
                    <a:pt x="22233" y="9400"/>
                    <a:pt x="22255" y="9309"/>
                    <a:pt x="22278" y="9195"/>
                  </a:cubicBezTo>
                  <a:cubicBezTo>
                    <a:pt x="22301" y="9103"/>
                    <a:pt x="22324" y="9012"/>
                    <a:pt x="22347" y="8921"/>
                  </a:cubicBezTo>
                  <a:cubicBezTo>
                    <a:pt x="22370" y="8807"/>
                    <a:pt x="22370" y="8715"/>
                    <a:pt x="22392" y="8624"/>
                  </a:cubicBezTo>
                  <a:cubicBezTo>
                    <a:pt x="22415" y="8510"/>
                    <a:pt x="22438" y="8419"/>
                    <a:pt x="22461" y="8327"/>
                  </a:cubicBezTo>
                  <a:cubicBezTo>
                    <a:pt x="22461" y="8236"/>
                    <a:pt x="22484" y="8122"/>
                    <a:pt x="22506" y="8031"/>
                  </a:cubicBezTo>
                  <a:cubicBezTo>
                    <a:pt x="22529" y="7939"/>
                    <a:pt x="22529" y="7825"/>
                    <a:pt x="22552" y="7734"/>
                  </a:cubicBezTo>
                  <a:cubicBezTo>
                    <a:pt x="22575" y="7643"/>
                    <a:pt x="22575" y="7551"/>
                    <a:pt x="22598" y="7460"/>
                  </a:cubicBezTo>
                  <a:cubicBezTo>
                    <a:pt x="22598" y="7346"/>
                    <a:pt x="22621" y="7232"/>
                    <a:pt x="22643" y="7118"/>
                  </a:cubicBezTo>
                  <a:cubicBezTo>
                    <a:pt x="22643" y="7049"/>
                    <a:pt x="22666" y="6981"/>
                    <a:pt x="22666" y="6912"/>
                  </a:cubicBezTo>
                  <a:cubicBezTo>
                    <a:pt x="22712" y="6456"/>
                    <a:pt x="22758" y="5976"/>
                    <a:pt x="22803" y="5497"/>
                  </a:cubicBezTo>
                  <a:cubicBezTo>
                    <a:pt x="22803" y="5474"/>
                    <a:pt x="22803" y="5428"/>
                    <a:pt x="22803" y="5383"/>
                  </a:cubicBezTo>
                  <a:cubicBezTo>
                    <a:pt x="22826" y="5246"/>
                    <a:pt x="22826" y="5086"/>
                    <a:pt x="22849" y="4949"/>
                  </a:cubicBezTo>
                  <a:cubicBezTo>
                    <a:pt x="22849" y="4904"/>
                    <a:pt x="22849" y="4835"/>
                    <a:pt x="22849" y="4789"/>
                  </a:cubicBezTo>
                  <a:cubicBezTo>
                    <a:pt x="22872" y="4652"/>
                    <a:pt x="22872" y="4515"/>
                    <a:pt x="22872" y="4356"/>
                  </a:cubicBezTo>
                  <a:cubicBezTo>
                    <a:pt x="22872" y="4310"/>
                    <a:pt x="22895" y="4264"/>
                    <a:pt x="22895" y="4196"/>
                  </a:cubicBezTo>
                  <a:cubicBezTo>
                    <a:pt x="22895" y="4059"/>
                    <a:pt x="22895" y="3899"/>
                    <a:pt x="22917" y="3762"/>
                  </a:cubicBezTo>
                  <a:cubicBezTo>
                    <a:pt x="22917" y="3717"/>
                    <a:pt x="22917" y="3671"/>
                    <a:pt x="22917" y="3602"/>
                  </a:cubicBezTo>
                  <a:cubicBezTo>
                    <a:pt x="22917" y="3466"/>
                    <a:pt x="22917" y="3306"/>
                    <a:pt x="22940" y="3146"/>
                  </a:cubicBezTo>
                  <a:cubicBezTo>
                    <a:pt x="22940" y="3146"/>
                    <a:pt x="22940" y="3123"/>
                    <a:pt x="22940" y="3100"/>
                  </a:cubicBezTo>
                  <a:cubicBezTo>
                    <a:pt x="21207" y="1186"/>
                    <a:pt x="19670" y="1"/>
                    <a:pt x="186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2922;p41">
              <a:extLst>
                <a:ext uri="{FF2B5EF4-FFF2-40B4-BE49-F238E27FC236}">
                  <a16:creationId xmlns:a16="http://schemas.microsoft.com/office/drawing/2014/main" xmlns="" id="{69DC8425-6F8E-568E-61A5-1AA5809FFBE1}"/>
                </a:ext>
              </a:extLst>
            </p:cNvPr>
            <p:cNvSpPr/>
            <p:nvPr/>
          </p:nvSpPr>
          <p:spPr>
            <a:xfrm>
              <a:off x="4452325" y="2947350"/>
              <a:ext cx="239600" cy="163225"/>
            </a:xfrm>
            <a:custGeom>
              <a:avLst/>
              <a:gdLst/>
              <a:ahLst/>
              <a:cxnLst/>
              <a:rect l="l" t="t" r="r" b="b"/>
              <a:pathLst>
                <a:path w="9584" h="6529" extrusionOk="0">
                  <a:moveTo>
                    <a:pt x="2713" y="1"/>
                  </a:moveTo>
                  <a:cubicBezTo>
                    <a:pt x="2530" y="1"/>
                    <a:pt x="6981" y="252"/>
                    <a:pt x="6981" y="252"/>
                  </a:cubicBezTo>
                  <a:cubicBezTo>
                    <a:pt x="6981" y="252"/>
                    <a:pt x="7369" y="4155"/>
                    <a:pt x="4699" y="4657"/>
                  </a:cubicBezTo>
                  <a:cubicBezTo>
                    <a:pt x="4547" y="4686"/>
                    <a:pt x="4399" y="4699"/>
                    <a:pt x="4254" y="4699"/>
                  </a:cubicBezTo>
                  <a:cubicBezTo>
                    <a:pt x="1842" y="4699"/>
                    <a:pt x="339" y="983"/>
                    <a:pt x="339" y="982"/>
                  </a:cubicBezTo>
                  <a:lnTo>
                    <a:pt x="339" y="982"/>
                  </a:lnTo>
                  <a:cubicBezTo>
                    <a:pt x="0" y="2797"/>
                    <a:pt x="2205" y="6529"/>
                    <a:pt x="5005" y="6529"/>
                  </a:cubicBezTo>
                  <a:cubicBezTo>
                    <a:pt x="5410" y="6529"/>
                    <a:pt x="5827" y="6451"/>
                    <a:pt x="6251" y="6278"/>
                  </a:cubicBezTo>
                  <a:cubicBezTo>
                    <a:pt x="9584" y="4908"/>
                    <a:pt x="9104" y="206"/>
                    <a:pt x="9104" y="206"/>
                  </a:cubicBezTo>
                  <a:cubicBezTo>
                    <a:pt x="9104" y="206"/>
                    <a:pt x="2896" y="1"/>
                    <a:pt x="271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2923;p41">
              <a:extLst>
                <a:ext uri="{FF2B5EF4-FFF2-40B4-BE49-F238E27FC236}">
                  <a16:creationId xmlns:a16="http://schemas.microsoft.com/office/drawing/2014/main" xmlns="" id="{599A70A7-98B9-1166-BA62-F081D039DCD5}"/>
                </a:ext>
              </a:extLst>
            </p:cNvPr>
            <p:cNvSpPr/>
            <p:nvPr/>
          </p:nvSpPr>
          <p:spPr>
            <a:xfrm>
              <a:off x="4383200" y="2761325"/>
              <a:ext cx="84475" cy="187900"/>
            </a:xfrm>
            <a:custGeom>
              <a:avLst/>
              <a:gdLst/>
              <a:ahLst/>
              <a:cxnLst/>
              <a:rect l="l" t="t" r="r" b="b"/>
              <a:pathLst>
                <a:path w="3379" h="7516" extrusionOk="0">
                  <a:moveTo>
                    <a:pt x="3127" y="1"/>
                  </a:moveTo>
                  <a:cubicBezTo>
                    <a:pt x="3036" y="1"/>
                    <a:pt x="2990" y="1256"/>
                    <a:pt x="2922" y="2512"/>
                  </a:cubicBezTo>
                  <a:lnTo>
                    <a:pt x="2853" y="5023"/>
                  </a:lnTo>
                  <a:cubicBezTo>
                    <a:pt x="2853" y="5023"/>
                    <a:pt x="2853" y="5114"/>
                    <a:pt x="2853" y="5228"/>
                  </a:cubicBezTo>
                  <a:cubicBezTo>
                    <a:pt x="2853" y="5365"/>
                    <a:pt x="2853" y="5570"/>
                    <a:pt x="2830" y="5776"/>
                  </a:cubicBezTo>
                  <a:cubicBezTo>
                    <a:pt x="2808" y="6209"/>
                    <a:pt x="2602" y="6757"/>
                    <a:pt x="2100" y="7054"/>
                  </a:cubicBezTo>
                  <a:cubicBezTo>
                    <a:pt x="1938" y="7144"/>
                    <a:pt x="1706" y="7205"/>
                    <a:pt x="1492" y="7205"/>
                  </a:cubicBezTo>
                  <a:cubicBezTo>
                    <a:pt x="1434" y="7205"/>
                    <a:pt x="1378" y="7201"/>
                    <a:pt x="1324" y="7191"/>
                  </a:cubicBezTo>
                  <a:cubicBezTo>
                    <a:pt x="1050" y="7145"/>
                    <a:pt x="799" y="7054"/>
                    <a:pt x="616" y="6940"/>
                  </a:cubicBezTo>
                  <a:cubicBezTo>
                    <a:pt x="245" y="6699"/>
                    <a:pt x="62" y="6459"/>
                    <a:pt x="27" y="6459"/>
                  </a:cubicBezTo>
                  <a:cubicBezTo>
                    <a:pt x="25" y="6459"/>
                    <a:pt x="24" y="6460"/>
                    <a:pt x="23" y="6460"/>
                  </a:cubicBezTo>
                  <a:cubicBezTo>
                    <a:pt x="0" y="6460"/>
                    <a:pt x="114" y="6780"/>
                    <a:pt x="502" y="7100"/>
                  </a:cubicBezTo>
                  <a:cubicBezTo>
                    <a:pt x="752" y="7318"/>
                    <a:pt x="1174" y="7516"/>
                    <a:pt x="1635" y="7516"/>
                  </a:cubicBezTo>
                  <a:cubicBezTo>
                    <a:pt x="1847" y="7516"/>
                    <a:pt x="2067" y="7474"/>
                    <a:pt x="2283" y="7374"/>
                  </a:cubicBezTo>
                  <a:cubicBezTo>
                    <a:pt x="2420" y="7282"/>
                    <a:pt x="2579" y="7214"/>
                    <a:pt x="2716" y="7077"/>
                  </a:cubicBezTo>
                  <a:cubicBezTo>
                    <a:pt x="2762" y="7008"/>
                    <a:pt x="2830" y="6963"/>
                    <a:pt x="2876" y="6894"/>
                  </a:cubicBezTo>
                  <a:cubicBezTo>
                    <a:pt x="2922" y="6826"/>
                    <a:pt x="2990" y="6757"/>
                    <a:pt x="3036" y="6689"/>
                  </a:cubicBezTo>
                  <a:cubicBezTo>
                    <a:pt x="3127" y="6552"/>
                    <a:pt x="3150" y="6392"/>
                    <a:pt x="3218" y="6255"/>
                  </a:cubicBezTo>
                  <a:cubicBezTo>
                    <a:pt x="3241" y="6118"/>
                    <a:pt x="3287" y="5981"/>
                    <a:pt x="3310" y="5844"/>
                  </a:cubicBezTo>
                  <a:cubicBezTo>
                    <a:pt x="3355" y="5593"/>
                    <a:pt x="3355" y="5388"/>
                    <a:pt x="3378" y="5251"/>
                  </a:cubicBezTo>
                  <a:cubicBezTo>
                    <a:pt x="3378" y="5114"/>
                    <a:pt x="3378" y="5023"/>
                    <a:pt x="3378" y="5023"/>
                  </a:cubicBezTo>
                  <a:cubicBezTo>
                    <a:pt x="3378" y="5023"/>
                    <a:pt x="3333" y="3767"/>
                    <a:pt x="3310" y="2512"/>
                  </a:cubicBezTo>
                  <a:cubicBezTo>
                    <a:pt x="3264" y="1256"/>
                    <a:pt x="3196" y="1"/>
                    <a:pt x="312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2924;p41">
              <a:extLst>
                <a:ext uri="{FF2B5EF4-FFF2-40B4-BE49-F238E27FC236}">
                  <a16:creationId xmlns:a16="http://schemas.microsoft.com/office/drawing/2014/main" xmlns="" id="{14AA1437-9D42-8C8D-D336-8424723B12BD}"/>
                </a:ext>
              </a:extLst>
            </p:cNvPr>
            <p:cNvSpPr/>
            <p:nvPr/>
          </p:nvSpPr>
          <p:spPr>
            <a:xfrm>
              <a:off x="4460225" y="2945650"/>
              <a:ext cx="219725" cy="171225"/>
            </a:xfrm>
            <a:custGeom>
              <a:avLst/>
              <a:gdLst/>
              <a:ahLst/>
              <a:cxnLst/>
              <a:rect l="l" t="t" r="r" b="b"/>
              <a:pathLst>
                <a:path w="8789" h="6849" extrusionOk="0">
                  <a:moveTo>
                    <a:pt x="4520" y="1"/>
                  </a:moveTo>
                  <a:cubicBezTo>
                    <a:pt x="4520" y="1"/>
                    <a:pt x="274" y="115"/>
                    <a:pt x="274" y="274"/>
                  </a:cubicBezTo>
                  <a:cubicBezTo>
                    <a:pt x="274" y="411"/>
                    <a:pt x="4520" y="525"/>
                    <a:pt x="4520" y="525"/>
                  </a:cubicBezTo>
                  <a:cubicBezTo>
                    <a:pt x="4520" y="525"/>
                    <a:pt x="7715" y="434"/>
                    <a:pt x="8583" y="320"/>
                  </a:cubicBezTo>
                  <a:lnTo>
                    <a:pt x="8583" y="320"/>
                  </a:lnTo>
                  <a:cubicBezTo>
                    <a:pt x="8537" y="480"/>
                    <a:pt x="8514" y="936"/>
                    <a:pt x="8423" y="1575"/>
                  </a:cubicBezTo>
                  <a:cubicBezTo>
                    <a:pt x="8355" y="1963"/>
                    <a:pt x="8286" y="2420"/>
                    <a:pt x="8149" y="2876"/>
                  </a:cubicBezTo>
                  <a:cubicBezTo>
                    <a:pt x="8035" y="3356"/>
                    <a:pt x="7852" y="3835"/>
                    <a:pt x="7601" y="4292"/>
                  </a:cubicBezTo>
                  <a:cubicBezTo>
                    <a:pt x="7373" y="4748"/>
                    <a:pt x="7076" y="5159"/>
                    <a:pt x="6711" y="5479"/>
                  </a:cubicBezTo>
                  <a:cubicBezTo>
                    <a:pt x="6369" y="5775"/>
                    <a:pt x="5981" y="6004"/>
                    <a:pt x="5638" y="6118"/>
                  </a:cubicBezTo>
                  <a:cubicBezTo>
                    <a:pt x="5296" y="6232"/>
                    <a:pt x="4976" y="6300"/>
                    <a:pt x="4771" y="6300"/>
                  </a:cubicBezTo>
                  <a:cubicBezTo>
                    <a:pt x="4657" y="6300"/>
                    <a:pt x="4566" y="6323"/>
                    <a:pt x="4520" y="6323"/>
                  </a:cubicBezTo>
                  <a:lnTo>
                    <a:pt x="4429" y="6323"/>
                  </a:lnTo>
                  <a:cubicBezTo>
                    <a:pt x="4429" y="6323"/>
                    <a:pt x="4314" y="6300"/>
                    <a:pt x="4086" y="6300"/>
                  </a:cubicBezTo>
                  <a:cubicBezTo>
                    <a:pt x="3881" y="6277"/>
                    <a:pt x="3584" y="6232"/>
                    <a:pt x="3242" y="6095"/>
                  </a:cubicBezTo>
                  <a:cubicBezTo>
                    <a:pt x="2534" y="5844"/>
                    <a:pt x="1758" y="5136"/>
                    <a:pt x="1233" y="4246"/>
                  </a:cubicBezTo>
                  <a:cubicBezTo>
                    <a:pt x="708" y="3356"/>
                    <a:pt x="388" y="2329"/>
                    <a:pt x="229" y="1575"/>
                  </a:cubicBezTo>
                  <a:cubicBezTo>
                    <a:pt x="229" y="1484"/>
                    <a:pt x="206" y="1393"/>
                    <a:pt x="183" y="1302"/>
                  </a:cubicBezTo>
                  <a:cubicBezTo>
                    <a:pt x="183" y="1210"/>
                    <a:pt x="183" y="1119"/>
                    <a:pt x="183" y="1050"/>
                  </a:cubicBezTo>
                  <a:cubicBezTo>
                    <a:pt x="183" y="891"/>
                    <a:pt x="160" y="754"/>
                    <a:pt x="183" y="640"/>
                  </a:cubicBezTo>
                  <a:cubicBezTo>
                    <a:pt x="183" y="411"/>
                    <a:pt x="183" y="274"/>
                    <a:pt x="160" y="274"/>
                  </a:cubicBezTo>
                  <a:cubicBezTo>
                    <a:pt x="159" y="273"/>
                    <a:pt x="157" y="272"/>
                    <a:pt x="155" y="272"/>
                  </a:cubicBezTo>
                  <a:cubicBezTo>
                    <a:pt x="134" y="272"/>
                    <a:pt x="111" y="405"/>
                    <a:pt x="69" y="617"/>
                  </a:cubicBezTo>
                  <a:cubicBezTo>
                    <a:pt x="46" y="731"/>
                    <a:pt x="23" y="891"/>
                    <a:pt x="23" y="1050"/>
                  </a:cubicBezTo>
                  <a:cubicBezTo>
                    <a:pt x="23" y="1119"/>
                    <a:pt x="23" y="1210"/>
                    <a:pt x="0" y="1302"/>
                  </a:cubicBezTo>
                  <a:cubicBezTo>
                    <a:pt x="23" y="1416"/>
                    <a:pt x="23" y="1484"/>
                    <a:pt x="46" y="1598"/>
                  </a:cubicBezTo>
                  <a:cubicBezTo>
                    <a:pt x="115" y="2397"/>
                    <a:pt x="388" y="3470"/>
                    <a:pt x="913" y="4429"/>
                  </a:cubicBezTo>
                  <a:cubicBezTo>
                    <a:pt x="1416" y="5387"/>
                    <a:pt x="2237" y="6209"/>
                    <a:pt x="3036" y="6529"/>
                  </a:cubicBezTo>
                  <a:cubicBezTo>
                    <a:pt x="3424" y="6711"/>
                    <a:pt x="3789" y="6780"/>
                    <a:pt x="4041" y="6802"/>
                  </a:cubicBezTo>
                  <a:cubicBezTo>
                    <a:pt x="4292" y="6825"/>
                    <a:pt x="4429" y="6848"/>
                    <a:pt x="4429" y="6848"/>
                  </a:cubicBezTo>
                  <a:lnTo>
                    <a:pt x="4520" y="6848"/>
                  </a:lnTo>
                  <a:cubicBezTo>
                    <a:pt x="4588" y="6825"/>
                    <a:pt x="4702" y="6825"/>
                    <a:pt x="4817" y="6802"/>
                  </a:cubicBezTo>
                  <a:cubicBezTo>
                    <a:pt x="5068" y="6802"/>
                    <a:pt x="5410" y="6711"/>
                    <a:pt x="5798" y="6574"/>
                  </a:cubicBezTo>
                  <a:cubicBezTo>
                    <a:pt x="6209" y="6437"/>
                    <a:pt x="6620" y="6141"/>
                    <a:pt x="7008" y="5798"/>
                  </a:cubicBezTo>
                  <a:cubicBezTo>
                    <a:pt x="7396" y="5433"/>
                    <a:pt x="7693" y="4954"/>
                    <a:pt x="7944" y="4451"/>
                  </a:cubicBezTo>
                  <a:cubicBezTo>
                    <a:pt x="8172" y="3972"/>
                    <a:pt x="8332" y="3447"/>
                    <a:pt x="8446" y="2945"/>
                  </a:cubicBezTo>
                  <a:cubicBezTo>
                    <a:pt x="8537" y="2466"/>
                    <a:pt x="8606" y="1986"/>
                    <a:pt x="8628" y="1598"/>
                  </a:cubicBezTo>
                  <a:cubicBezTo>
                    <a:pt x="8674" y="936"/>
                    <a:pt x="8651" y="457"/>
                    <a:pt x="8606" y="320"/>
                  </a:cubicBezTo>
                  <a:cubicBezTo>
                    <a:pt x="8720" y="297"/>
                    <a:pt x="8788" y="274"/>
                    <a:pt x="8788" y="274"/>
                  </a:cubicBezTo>
                  <a:cubicBezTo>
                    <a:pt x="8788" y="115"/>
                    <a:pt x="4520" y="1"/>
                    <a:pt x="452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2925;p41">
              <a:extLst>
                <a:ext uri="{FF2B5EF4-FFF2-40B4-BE49-F238E27FC236}">
                  <a16:creationId xmlns:a16="http://schemas.microsoft.com/office/drawing/2014/main" xmlns="" id="{B1684B75-E72D-146B-4471-E01BB8ADE7F8}"/>
                </a:ext>
              </a:extLst>
            </p:cNvPr>
            <p:cNvSpPr/>
            <p:nvPr/>
          </p:nvSpPr>
          <p:spPr>
            <a:xfrm>
              <a:off x="4748975" y="3173900"/>
              <a:ext cx="307575" cy="487350"/>
            </a:xfrm>
            <a:custGeom>
              <a:avLst/>
              <a:gdLst/>
              <a:ahLst/>
              <a:cxnLst/>
              <a:rect l="l" t="t" r="r" b="b"/>
              <a:pathLst>
                <a:path w="12303" h="19494" extrusionOk="0">
                  <a:moveTo>
                    <a:pt x="23" y="1"/>
                  </a:moveTo>
                  <a:cubicBezTo>
                    <a:pt x="0" y="23"/>
                    <a:pt x="69" y="92"/>
                    <a:pt x="160" y="252"/>
                  </a:cubicBezTo>
                  <a:cubicBezTo>
                    <a:pt x="205" y="320"/>
                    <a:pt x="274" y="389"/>
                    <a:pt x="365" y="503"/>
                  </a:cubicBezTo>
                  <a:cubicBezTo>
                    <a:pt x="434" y="594"/>
                    <a:pt x="525" y="685"/>
                    <a:pt x="639" y="777"/>
                  </a:cubicBezTo>
                  <a:cubicBezTo>
                    <a:pt x="662" y="822"/>
                    <a:pt x="708" y="845"/>
                    <a:pt x="730" y="868"/>
                  </a:cubicBezTo>
                  <a:cubicBezTo>
                    <a:pt x="708" y="936"/>
                    <a:pt x="708" y="1005"/>
                    <a:pt x="685" y="1096"/>
                  </a:cubicBezTo>
                  <a:cubicBezTo>
                    <a:pt x="662" y="1370"/>
                    <a:pt x="616" y="1758"/>
                    <a:pt x="594" y="2215"/>
                  </a:cubicBezTo>
                  <a:cubicBezTo>
                    <a:pt x="548" y="3128"/>
                    <a:pt x="594" y="4383"/>
                    <a:pt x="845" y="5593"/>
                  </a:cubicBezTo>
                  <a:cubicBezTo>
                    <a:pt x="913" y="5890"/>
                    <a:pt x="959" y="6209"/>
                    <a:pt x="1050" y="6506"/>
                  </a:cubicBezTo>
                  <a:cubicBezTo>
                    <a:pt x="1141" y="6780"/>
                    <a:pt x="1233" y="7076"/>
                    <a:pt x="1324" y="7350"/>
                  </a:cubicBezTo>
                  <a:cubicBezTo>
                    <a:pt x="1438" y="7624"/>
                    <a:pt x="1552" y="7875"/>
                    <a:pt x="1666" y="8126"/>
                  </a:cubicBezTo>
                  <a:cubicBezTo>
                    <a:pt x="1712" y="8241"/>
                    <a:pt x="1780" y="8377"/>
                    <a:pt x="1826" y="8492"/>
                  </a:cubicBezTo>
                  <a:cubicBezTo>
                    <a:pt x="1895" y="8583"/>
                    <a:pt x="1963" y="8697"/>
                    <a:pt x="2009" y="8788"/>
                  </a:cubicBezTo>
                  <a:cubicBezTo>
                    <a:pt x="2260" y="9199"/>
                    <a:pt x="2465" y="9542"/>
                    <a:pt x="2625" y="9747"/>
                  </a:cubicBezTo>
                  <a:cubicBezTo>
                    <a:pt x="2785" y="9975"/>
                    <a:pt x="2876" y="10089"/>
                    <a:pt x="2876" y="10089"/>
                  </a:cubicBezTo>
                  <a:cubicBezTo>
                    <a:pt x="2876" y="10089"/>
                    <a:pt x="2990" y="10204"/>
                    <a:pt x="3173" y="10432"/>
                  </a:cubicBezTo>
                  <a:cubicBezTo>
                    <a:pt x="3264" y="10523"/>
                    <a:pt x="3378" y="10637"/>
                    <a:pt x="3515" y="10797"/>
                  </a:cubicBezTo>
                  <a:cubicBezTo>
                    <a:pt x="3629" y="10934"/>
                    <a:pt x="3812" y="11071"/>
                    <a:pt x="3994" y="11231"/>
                  </a:cubicBezTo>
                  <a:cubicBezTo>
                    <a:pt x="4383" y="11505"/>
                    <a:pt x="4862" y="11847"/>
                    <a:pt x="5478" y="11961"/>
                  </a:cubicBezTo>
                  <a:cubicBezTo>
                    <a:pt x="5732" y="12020"/>
                    <a:pt x="5999" y="12049"/>
                    <a:pt x="6270" y="12049"/>
                  </a:cubicBezTo>
                  <a:cubicBezTo>
                    <a:pt x="6631" y="12049"/>
                    <a:pt x="6998" y="11997"/>
                    <a:pt x="7350" y="11893"/>
                  </a:cubicBezTo>
                  <a:cubicBezTo>
                    <a:pt x="7966" y="11710"/>
                    <a:pt x="8537" y="11368"/>
                    <a:pt x="8970" y="10934"/>
                  </a:cubicBezTo>
                  <a:cubicBezTo>
                    <a:pt x="9085" y="10843"/>
                    <a:pt x="9176" y="10728"/>
                    <a:pt x="9267" y="10614"/>
                  </a:cubicBezTo>
                  <a:cubicBezTo>
                    <a:pt x="9336" y="10500"/>
                    <a:pt x="9427" y="10409"/>
                    <a:pt x="9518" y="10295"/>
                  </a:cubicBezTo>
                  <a:cubicBezTo>
                    <a:pt x="9632" y="10044"/>
                    <a:pt x="9792" y="9838"/>
                    <a:pt x="9861" y="9610"/>
                  </a:cubicBezTo>
                  <a:cubicBezTo>
                    <a:pt x="9906" y="9519"/>
                    <a:pt x="9952" y="9405"/>
                    <a:pt x="9998" y="9313"/>
                  </a:cubicBezTo>
                  <a:lnTo>
                    <a:pt x="10020" y="9245"/>
                  </a:lnTo>
                  <a:lnTo>
                    <a:pt x="10043" y="9176"/>
                  </a:lnTo>
                  <a:cubicBezTo>
                    <a:pt x="10066" y="9131"/>
                    <a:pt x="10089" y="9085"/>
                    <a:pt x="10112" y="9039"/>
                  </a:cubicBezTo>
                  <a:cubicBezTo>
                    <a:pt x="10180" y="8857"/>
                    <a:pt x="10203" y="8697"/>
                    <a:pt x="10226" y="8560"/>
                  </a:cubicBezTo>
                  <a:cubicBezTo>
                    <a:pt x="10271" y="8286"/>
                    <a:pt x="10271" y="8126"/>
                    <a:pt x="10249" y="8126"/>
                  </a:cubicBezTo>
                  <a:lnTo>
                    <a:pt x="10249" y="8126"/>
                  </a:lnTo>
                  <a:cubicBezTo>
                    <a:pt x="10249" y="8126"/>
                    <a:pt x="10203" y="8286"/>
                    <a:pt x="10134" y="8537"/>
                  </a:cubicBezTo>
                  <a:cubicBezTo>
                    <a:pt x="10089" y="8651"/>
                    <a:pt x="10043" y="8811"/>
                    <a:pt x="9975" y="8971"/>
                  </a:cubicBezTo>
                  <a:cubicBezTo>
                    <a:pt x="9952" y="9017"/>
                    <a:pt x="9929" y="9062"/>
                    <a:pt x="9906" y="9085"/>
                  </a:cubicBezTo>
                  <a:cubicBezTo>
                    <a:pt x="9883" y="9131"/>
                    <a:pt x="9861" y="9199"/>
                    <a:pt x="9838" y="9245"/>
                  </a:cubicBezTo>
                  <a:cubicBezTo>
                    <a:pt x="9792" y="9336"/>
                    <a:pt x="9724" y="9427"/>
                    <a:pt x="9678" y="9542"/>
                  </a:cubicBezTo>
                  <a:cubicBezTo>
                    <a:pt x="9313" y="10340"/>
                    <a:pt x="8400" y="11253"/>
                    <a:pt x="7258" y="11527"/>
                  </a:cubicBezTo>
                  <a:cubicBezTo>
                    <a:pt x="6984" y="11604"/>
                    <a:pt x="6704" y="11639"/>
                    <a:pt x="6432" y="11639"/>
                  </a:cubicBezTo>
                  <a:cubicBezTo>
                    <a:pt x="6138" y="11639"/>
                    <a:pt x="5853" y="11598"/>
                    <a:pt x="5592" y="11527"/>
                  </a:cubicBezTo>
                  <a:cubicBezTo>
                    <a:pt x="5044" y="11436"/>
                    <a:pt x="4634" y="11117"/>
                    <a:pt x="4291" y="10843"/>
                  </a:cubicBezTo>
                  <a:cubicBezTo>
                    <a:pt x="4131" y="10706"/>
                    <a:pt x="3994" y="10569"/>
                    <a:pt x="3858" y="10432"/>
                  </a:cubicBezTo>
                  <a:cubicBezTo>
                    <a:pt x="3743" y="10295"/>
                    <a:pt x="3629" y="10181"/>
                    <a:pt x="3561" y="10089"/>
                  </a:cubicBezTo>
                  <a:cubicBezTo>
                    <a:pt x="3401" y="9884"/>
                    <a:pt x="3310" y="9770"/>
                    <a:pt x="3310" y="9770"/>
                  </a:cubicBezTo>
                  <a:cubicBezTo>
                    <a:pt x="3310" y="9770"/>
                    <a:pt x="3196" y="9656"/>
                    <a:pt x="3036" y="9450"/>
                  </a:cubicBezTo>
                  <a:cubicBezTo>
                    <a:pt x="2876" y="9222"/>
                    <a:pt x="2671" y="8925"/>
                    <a:pt x="2442" y="8537"/>
                  </a:cubicBezTo>
                  <a:cubicBezTo>
                    <a:pt x="2374" y="8446"/>
                    <a:pt x="2305" y="8355"/>
                    <a:pt x="2237" y="8263"/>
                  </a:cubicBezTo>
                  <a:cubicBezTo>
                    <a:pt x="2191" y="8149"/>
                    <a:pt x="2123" y="8035"/>
                    <a:pt x="2077" y="7921"/>
                  </a:cubicBezTo>
                  <a:cubicBezTo>
                    <a:pt x="1963" y="7693"/>
                    <a:pt x="1826" y="7442"/>
                    <a:pt x="1735" y="7191"/>
                  </a:cubicBezTo>
                  <a:cubicBezTo>
                    <a:pt x="1621" y="6939"/>
                    <a:pt x="1529" y="6666"/>
                    <a:pt x="1438" y="6369"/>
                  </a:cubicBezTo>
                  <a:cubicBezTo>
                    <a:pt x="1324" y="6095"/>
                    <a:pt x="1278" y="5798"/>
                    <a:pt x="1187" y="5502"/>
                  </a:cubicBezTo>
                  <a:cubicBezTo>
                    <a:pt x="730" y="3607"/>
                    <a:pt x="799" y="1621"/>
                    <a:pt x="799" y="936"/>
                  </a:cubicBezTo>
                  <a:lnTo>
                    <a:pt x="799" y="936"/>
                  </a:lnTo>
                  <a:cubicBezTo>
                    <a:pt x="1210" y="1324"/>
                    <a:pt x="1803" y="1735"/>
                    <a:pt x="2420" y="2078"/>
                  </a:cubicBezTo>
                  <a:cubicBezTo>
                    <a:pt x="3104" y="2489"/>
                    <a:pt x="3789" y="2854"/>
                    <a:pt x="4314" y="3128"/>
                  </a:cubicBezTo>
                  <a:cubicBezTo>
                    <a:pt x="4839" y="3424"/>
                    <a:pt x="5181" y="3607"/>
                    <a:pt x="5181" y="3607"/>
                  </a:cubicBezTo>
                  <a:cubicBezTo>
                    <a:pt x="5181" y="3607"/>
                    <a:pt x="5547" y="3767"/>
                    <a:pt x="6094" y="4018"/>
                  </a:cubicBezTo>
                  <a:cubicBezTo>
                    <a:pt x="6642" y="4246"/>
                    <a:pt x="7373" y="4566"/>
                    <a:pt x="8126" y="4794"/>
                  </a:cubicBezTo>
                  <a:cubicBezTo>
                    <a:pt x="8879" y="5045"/>
                    <a:pt x="9678" y="5228"/>
                    <a:pt x="10249" y="5319"/>
                  </a:cubicBezTo>
                  <a:cubicBezTo>
                    <a:pt x="10271" y="5342"/>
                    <a:pt x="10271" y="5342"/>
                    <a:pt x="10271" y="5342"/>
                  </a:cubicBezTo>
                  <a:cubicBezTo>
                    <a:pt x="10317" y="5479"/>
                    <a:pt x="10363" y="5638"/>
                    <a:pt x="10386" y="5775"/>
                  </a:cubicBezTo>
                  <a:cubicBezTo>
                    <a:pt x="10477" y="6072"/>
                    <a:pt x="10545" y="6369"/>
                    <a:pt x="10614" y="6666"/>
                  </a:cubicBezTo>
                  <a:cubicBezTo>
                    <a:pt x="10477" y="6894"/>
                    <a:pt x="10340" y="7122"/>
                    <a:pt x="10203" y="7282"/>
                  </a:cubicBezTo>
                  <a:cubicBezTo>
                    <a:pt x="10043" y="7464"/>
                    <a:pt x="9952" y="7579"/>
                    <a:pt x="9952" y="7579"/>
                  </a:cubicBezTo>
                  <a:cubicBezTo>
                    <a:pt x="9952" y="7579"/>
                    <a:pt x="9587" y="8058"/>
                    <a:pt x="9153" y="8514"/>
                  </a:cubicBezTo>
                  <a:cubicBezTo>
                    <a:pt x="8719" y="8948"/>
                    <a:pt x="8240" y="9382"/>
                    <a:pt x="8263" y="9427"/>
                  </a:cubicBezTo>
                  <a:cubicBezTo>
                    <a:pt x="8267" y="9434"/>
                    <a:pt x="8276" y="9437"/>
                    <a:pt x="8288" y="9437"/>
                  </a:cubicBezTo>
                  <a:cubicBezTo>
                    <a:pt x="8413" y="9437"/>
                    <a:pt x="8927" y="9141"/>
                    <a:pt x="9404" y="8788"/>
                  </a:cubicBezTo>
                  <a:cubicBezTo>
                    <a:pt x="9906" y="8400"/>
                    <a:pt x="10363" y="7898"/>
                    <a:pt x="10363" y="7898"/>
                  </a:cubicBezTo>
                  <a:cubicBezTo>
                    <a:pt x="10363" y="7898"/>
                    <a:pt x="10454" y="7761"/>
                    <a:pt x="10591" y="7556"/>
                  </a:cubicBezTo>
                  <a:cubicBezTo>
                    <a:pt x="10659" y="7487"/>
                    <a:pt x="10705" y="7373"/>
                    <a:pt x="10774" y="7259"/>
                  </a:cubicBezTo>
                  <a:cubicBezTo>
                    <a:pt x="10911" y="7853"/>
                    <a:pt x="11047" y="8423"/>
                    <a:pt x="11139" y="8880"/>
                  </a:cubicBezTo>
                  <a:cubicBezTo>
                    <a:pt x="11230" y="9313"/>
                    <a:pt x="11299" y="9679"/>
                    <a:pt x="11344" y="9930"/>
                  </a:cubicBezTo>
                  <a:cubicBezTo>
                    <a:pt x="11390" y="10181"/>
                    <a:pt x="11413" y="10318"/>
                    <a:pt x="11413" y="10318"/>
                  </a:cubicBezTo>
                  <a:cubicBezTo>
                    <a:pt x="11413" y="10318"/>
                    <a:pt x="11436" y="10455"/>
                    <a:pt x="11481" y="10706"/>
                  </a:cubicBezTo>
                  <a:cubicBezTo>
                    <a:pt x="11527" y="10957"/>
                    <a:pt x="11595" y="11322"/>
                    <a:pt x="11641" y="11733"/>
                  </a:cubicBezTo>
                  <a:cubicBezTo>
                    <a:pt x="11778" y="12600"/>
                    <a:pt x="11892" y="13764"/>
                    <a:pt x="11869" y="14906"/>
                  </a:cubicBezTo>
                  <a:cubicBezTo>
                    <a:pt x="11869" y="16070"/>
                    <a:pt x="11755" y="17234"/>
                    <a:pt x="11595" y="18101"/>
                  </a:cubicBezTo>
                  <a:cubicBezTo>
                    <a:pt x="11436" y="18946"/>
                    <a:pt x="11139" y="19448"/>
                    <a:pt x="11184" y="19493"/>
                  </a:cubicBezTo>
                  <a:cubicBezTo>
                    <a:pt x="11207" y="19493"/>
                    <a:pt x="11276" y="19379"/>
                    <a:pt x="11413" y="19151"/>
                  </a:cubicBezTo>
                  <a:cubicBezTo>
                    <a:pt x="11550" y="18923"/>
                    <a:pt x="11687" y="18558"/>
                    <a:pt x="11778" y="18147"/>
                  </a:cubicBezTo>
                  <a:cubicBezTo>
                    <a:pt x="12006" y="17279"/>
                    <a:pt x="12189" y="16115"/>
                    <a:pt x="12234" y="14928"/>
                  </a:cubicBezTo>
                  <a:cubicBezTo>
                    <a:pt x="12303" y="13741"/>
                    <a:pt x="12234" y="12555"/>
                    <a:pt x="12120" y="11687"/>
                  </a:cubicBezTo>
                  <a:cubicBezTo>
                    <a:pt x="12097" y="11231"/>
                    <a:pt x="12029" y="10865"/>
                    <a:pt x="11983" y="10614"/>
                  </a:cubicBezTo>
                  <a:cubicBezTo>
                    <a:pt x="11961" y="10363"/>
                    <a:pt x="11938" y="10226"/>
                    <a:pt x="11938" y="10226"/>
                  </a:cubicBezTo>
                  <a:cubicBezTo>
                    <a:pt x="11938" y="10226"/>
                    <a:pt x="11892" y="10067"/>
                    <a:pt x="11846" y="9815"/>
                  </a:cubicBezTo>
                  <a:cubicBezTo>
                    <a:pt x="11778" y="9564"/>
                    <a:pt x="11709" y="9199"/>
                    <a:pt x="11618" y="8788"/>
                  </a:cubicBezTo>
                  <a:cubicBezTo>
                    <a:pt x="11458" y="8172"/>
                    <a:pt x="11276" y="7442"/>
                    <a:pt x="11047" y="6666"/>
                  </a:cubicBezTo>
                  <a:cubicBezTo>
                    <a:pt x="11253" y="6072"/>
                    <a:pt x="11253" y="5456"/>
                    <a:pt x="11184" y="5456"/>
                  </a:cubicBezTo>
                  <a:cubicBezTo>
                    <a:pt x="11139" y="5456"/>
                    <a:pt x="11047" y="5775"/>
                    <a:pt x="10888" y="6141"/>
                  </a:cubicBezTo>
                  <a:cubicBezTo>
                    <a:pt x="10842" y="5981"/>
                    <a:pt x="10796" y="5844"/>
                    <a:pt x="10751" y="5684"/>
                  </a:cubicBezTo>
                  <a:cubicBezTo>
                    <a:pt x="10728" y="5570"/>
                    <a:pt x="10682" y="5479"/>
                    <a:pt x="10659" y="5387"/>
                  </a:cubicBezTo>
                  <a:lnTo>
                    <a:pt x="10659" y="5387"/>
                  </a:lnTo>
                  <a:cubicBezTo>
                    <a:pt x="10918" y="5404"/>
                    <a:pt x="11107" y="5420"/>
                    <a:pt x="11196" y="5420"/>
                  </a:cubicBezTo>
                  <a:cubicBezTo>
                    <a:pt x="11233" y="5420"/>
                    <a:pt x="11253" y="5417"/>
                    <a:pt x="11253" y="5410"/>
                  </a:cubicBezTo>
                  <a:cubicBezTo>
                    <a:pt x="11253" y="5365"/>
                    <a:pt x="11002" y="5296"/>
                    <a:pt x="10614" y="5205"/>
                  </a:cubicBezTo>
                  <a:cubicBezTo>
                    <a:pt x="10294" y="4246"/>
                    <a:pt x="9998" y="3333"/>
                    <a:pt x="9769" y="2626"/>
                  </a:cubicBezTo>
                  <a:cubicBezTo>
                    <a:pt x="9501" y="1798"/>
                    <a:pt x="9320" y="1255"/>
                    <a:pt x="9270" y="1255"/>
                  </a:cubicBezTo>
                  <a:cubicBezTo>
                    <a:pt x="9269" y="1255"/>
                    <a:pt x="9268" y="1256"/>
                    <a:pt x="9267" y="1256"/>
                  </a:cubicBezTo>
                  <a:cubicBezTo>
                    <a:pt x="9244" y="1256"/>
                    <a:pt x="9358" y="1827"/>
                    <a:pt x="9564" y="2671"/>
                  </a:cubicBezTo>
                  <a:cubicBezTo>
                    <a:pt x="9746" y="3356"/>
                    <a:pt x="9975" y="4200"/>
                    <a:pt x="10203" y="5113"/>
                  </a:cubicBezTo>
                  <a:cubicBezTo>
                    <a:pt x="9655" y="4954"/>
                    <a:pt x="8948" y="4725"/>
                    <a:pt x="8263" y="4452"/>
                  </a:cubicBezTo>
                  <a:cubicBezTo>
                    <a:pt x="7532" y="4178"/>
                    <a:pt x="6825" y="3835"/>
                    <a:pt x="6300" y="3584"/>
                  </a:cubicBezTo>
                  <a:cubicBezTo>
                    <a:pt x="5775" y="3310"/>
                    <a:pt x="5410" y="3128"/>
                    <a:pt x="5410" y="3128"/>
                  </a:cubicBezTo>
                  <a:cubicBezTo>
                    <a:pt x="5410" y="3128"/>
                    <a:pt x="3994" y="2443"/>
                    <a:pt x="2602" y="1758"/>
                  </a:cubicBezTo>
                  <a:cubicBezTo>
                    <a:pt x="1895" y="1416"/>
                    <a:pt x="1233" y="1005"/>
                    <a:pt x="776" y="640"/>
                  </a:cubicBezTo>
                  <a:cubicBezTo>
                    <a:pt x="662" y="548"/>
                    <a:pt x="548" y="457"/>
                    <a:pt x="457" y="389"/>
                  </a:cubicBezTo>
                  <a:cubicBezTo>
                    <a:pt x="388" y="297"/>
                    <a:pt x="297" y="229"/>
                    <a:pt x="251" y="183"/>
                  </a:cubicBezTo>
                  <a:cubicBezTo>
                    <a:pt x="114" y="46"/>
                    <a:pt x="46" y="1"/>
                    <a:pt x="2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2926;p41">
              <a:extLst>
                <a:ext uri="{FF2B5EF4-FFF2-40B4-BE49-F238E27FC236}">
                  <a16:creationId xmlns:a16="http://schemas.microsoft.com/office/drawing/2014/main" xmlns="" id="{74C16E4A-F670-CFC0-788D-60211FF8D258}"/>
                </a:ext>
              </a:extLst>
            </p:cNvPr>
            <p:cNvSpPr/>
            <p:nvPr/>
          </p:nvSpPr>
          <p:spPr>
            <a:xfrm>
              <a:off x="4549250" y="3481900"/>
              <a:ext cx="188325" cy="56725"/>
            </a:xfrm>
            <a:custGeom>
              <a:avLst/>
              <a:gdLst/>
              <a:ahLst/>
              <a:cxnLst/>
              <a:rect l="l" t="t" r="r" b="b"/>
              <a:pathLst>
                <a:path w="7533" h="2269" extrusionOk="0">
                  <a:moveTo>
                    <a:pt x="1495" y="0"/>
                  </a:moveTo>
                  <a:cubicBezTo>
                    <a:pt x="687" y="0"/>
                    <a:pt x="19" y="41"/>
                    <a:pt x="0" y="98"/>
                  </a:cubicBezTo>
                  <a:cubicBezTo>
                    <a:pt x="0" y="166"/>
                    <a:pt x="1005" y="257"/>
                    <a:pt x="2009" y="371"/>
                  </a:cubicBezTo>
                  <a:cubicBezTo>
                    <a:pt x="2488" y="440"/>
                    <a:pt x="2990" y="508"/>
                    <a:pt x="3356" y="577"/>
                  </a:cubicBezTo>
                  <a:cubicBezTo>
                    <a:pt x="3721" y="645"/>
                    <a:pt x="3949" y="691"/>
                    <a:pt x="3949" y="691"/>
                  </a:cubicBezTo>
                  <a:cubicBezTo>
                    <a:pt x="3949" y="691"/>
                    <a:pt x="4017" y="714"/>
                    <a:pt x="4109" y="714"/>
                  </a:cubicBezTo>
                  <a:cubicBezTo>
                    <a:pt x="4223" y="737"/>
                    <a:pt x="4383" y="759"/>
                    <a:pt x="4542" y="828"/>
                  </a:cubicBezTo>
                  <a:cubicBezTo>
                    <a:pt x="4908" y="896"/>
                    <a:pt x="5364" y="1056"/>
                    <a:pt x="5821" y="1239"/>
                  </a:cubicBezTo>
                  <a:cubicBezTo>
                    <a:pt x="6277" y="1444"/>
                    <a:pt x="6688" y="1695"/>
                    <a:pt x="6985" y="1924"/>
                  </a:cubicBezTo>
                  <a:cubicBezTo>
                    <a:pt x="7262" y="2116"/>
                    <a:pt x="7460" y="2268"/>
                    <a:pt x="7503" y="2268"/>
                  </a:cubicBezTo>
                  <a:cubicBezTo>
                    <a:pt x="7506" y="2268"/>
                    <a:pt x="7508" y="2267"/>
                    <a:pt x="7510" y="2266"/>
                  </a:cubicBezTo>
                  <a:cubicBezTo>
                    <a:pt x="7533" y="2243"/>
                    <a:pt x="7396" y="2038"/>
                    <a:pt x="7122" y="1764"/>
                  </a:cubicBezTo>
                  <a:cubicBezTo>
                    <a:pt x="6848" y="1490"/>
                    <a:pt x="6437" y="1170"/>
                    <a:pt x="5980" y="919"/>
                  </a:cubicBezTo>
                  <a:cubicBezTo>
                    <a:pt x="5524" y="668"/>
                    <a:pt x="5045" y="463"/>
                    <a:pt x="4679" y="349"/>
                  </a:cubicBezTo>
                  <a:cubicBezTo>
                    <a:pt x="4497" y="280"/>
                    <a:pt x="4337" y="257"/>
                    <a:pt x="4223" y="212"/>
                  </a:cubicBezTo>
                  <a:cubicBezTo>
                    <a:pt x="4109" y="189"/>
                    <a:pt x="4063" y="166"/>
                    <a:pt x="4063" y="166"/>
                  </a:cubicBezTo>
                  <a:cubicBezTo>
                    <a:pt x="4063" y="166"/>
                    <a:pt x="3812" y="143"/>
                    <a:pt x="3424" y="98"/>
                  </a:cubicBezTo>
                  <a:cubicBezTo>
                    <a:pt x="3036" y="52"/>
                    <a:pt x="2534" y="6"/>
                    <a:pt x="2032" y="6"/>
                  </a:cubicBezTo>
                  <a:cubicBezTo>
                    <a:pt x="1850" y="2"/>
                    <a:pt x="1669" y="0"/>
                    <a:pt x="1495"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2927;p41">
              <a:extLst>
                <a:ext uri="{FF2B5EF4-FFF2-40B4-BE49-F238E27FC236}">
                  <a16:creationId xmlns:a16="http://schemas.microsoft.com/office/drawing/2014/main" xmlns="" id="{8536A468-AEB6-1DD9-C948-D2A5477E95E6}"/>
                </a:ext>
              </a:extLst>
            </p:cNvPr>
            <p:cNvSpPr/>
            <p:nvPr/>
          </p:nvSpPr>
          <p:spPr>
            <a:xfrm>
              <a:off x="4580050" y="3516025"/>
              <a:ext cx="105025" cy="33775"/>
            </a:xfrm>
            <a:custGeom>
              <a:avLst/>
              <a:gdLst/>
              <a:ahLst/>
              <a:cxnLst/>
              <a:rect l="l" t="t" r="r" b="b"/>
              <a:pathLst>
                <a:path w="4201" h="1351" extrusionOk="0">
                  <a:moveTo>
                    <a:pt x="186" y="1"/>
                  </a:moveTo>
                  <a:cubicBezTo>
                    <a:pt x="84" y="1"/>
                    <a:pt x="24" y="11"/>
                    <a:pt x="24" y="34"/>
                  </a:cubicBezTo>
                  <a:cubicBezTo>
                    <a:pt x="1" y="102"/>
                    <a:pt x="526" y="285"/>
                    <a:pt x="1028" y="467"/>
                  </a:cubicBezTo>
                  <a:cubicBezTo>
                    <a:pt x="1553" y="650"/>
                    <a:pt x="2055" y="810"/>
                    <a:pt x="2055" y="810"/>
                  </a:cubicBezTo>
                  <a:cubicBezTo>
                    <a:pt x="2055" y="810"/>
                    <a:pt x="2580" y="969"/>
                    <a:pt x="3105" y="1084"/>
                  </a:cubicBezTo>
                  <a:cubicBezTo>
                    <a:pt x="3525" y="1217"/>
                    <a:pt x="3977" y="1351"/>
                    <a:pt x="4127" y="1351"/>
                  </a:cubicBezTo>
                  <a:cubicBezTo>
                    <a:pt x="4156" y="1351"/>
                    <a:pt x="4174" y="1346"/>
                    <a:pt x="4178" y="1335"/>
                  </a:cubicBezTo>
                  <a:cubicBezTo>
                    <a:pt x="4201" y="1266"/>
                    <a:pt x="3721" y="992"/>
                    <a:pt x="3219" y="741"/>
                  </a:cubicBezTo>
                  <a:cubicBezTo>
                    <a:pt x="2717" y="513"/>
                    <a:pt x="2215" y="307"/>
                    <a:pt x="2215" y="307"/>
                  </a:cubicBezTo>
                  <a:cubicBezTo>
                    <a:pt x="2215" y="307"/>
                    <a:pt x="1667" y="193"/>
                    <a:pt x="1119" y="102"/>
                  </a:cubicBezTo>
                  <a:cubicBezTo>
                    <a:pt x="754" y="41"/>
                    <a:pt x="389" y="1"/>
                    <a:pt x="18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2928;p41">
              <a:extLst>
                <a:ext uri="{FF2B5EF4-FFF2-40B4-BE49-F238E27FC236}">
                  <a16:creationId xmlns:a16="http://schemas.microsoft.com/office/drawing/2014/main" xmlns="" id="{C81820E8-3C1A-94A6-D4CC-14326DD4E404}"/>
                </a:ext>
              </a:extLst>
            </p:cNvPr>
            <p:cNvSpPr/>
            <p:nvPr/>
          </p:nvSpPr>
          <p:spPr>
            <a:xfrm>
              <a:off x="5013725" y="3631525"/>
              <a:ext cx="45675" cy="169375"/>
            </a:xfrm>
            <a:custGeom>
              <a:avLst/>
              <a:gdLst/>
              <a:ahLst/>
              <a:cxnLst/>
              <a:rect l="l" t="t" r="r" b="b"/>
              <a:pathLst>
                <a:path w="1827" h="6775" extrusionOk="0">
                  <a:moveTo>
                    <a:pt x="1169" y="1"/>
                  </a:moveTo>
                  <a:cubicBezTo>
                    <a:pt x="1167" y="1"/>
                    <a:pt x="1166" y="1"/>
                    <a:pt x="1165" y="1"/>
                  </a:cubicBezTo>
                  <a:cubicBezTo>
                    <a:pt x="1097" y="24"/>
                    <a:pt x="1279" y="549"/>
                    <a:pt x="1325" y="1074"/>
                  </a:cubicBezTo>
                  <a:cubicBezTo>
                    <a:pt x="1348" y="1348"/>
                    <a:pt x="1325" y="1599"/>
                    <a:pt x="1279" y="1782"/>
                  </a:cubicBezTo>
                  <a:cubicBezTo>
                    <a:pt x="1234" y="1964"/>
                    <a:pt x="1188" y="2079"/>
                    <a:pt x="1188" y="2079"/>
                  </a:cubicBezTo>
                  <a:cubicBezTo>
                    <a:pt x="1188" y="2079"/>
                    <a:pt x="1165" y="2193"/>
                    <a:pt x="1097" y="2352"/>
                  </a:cubicBezTo>
                  <a:cubicBezTo>
                    <a:pt x="1005" y="2535"/>
                    <a:pt x="891" y="2763"/>
                    <a:pt x="731" y="2969"/>
                  </a:cubicBezTo>
                  <a:cubicBezTo>
                    <a:pt x="412" y="3402"/>
                    <a:pt x="1" y="3790"/>
                    <a:pt x="47" y="3836"/>
                  </a:cubicBezTo>
                  <a:cubicBezTo>
                    <a:pt x="49" y="3843"/>
                    <a:pt x="57" y="3847"/>
                    <a:pt x="69" y="3847"/>
                  </a:cubicBezTo>
                  <a:cubicBezTo>
                    <a:pt x="177" y="3847"/>
                    <a:pt x="637" y="3588"/>
                    <a:pt x="1005" y="3220"/>
                  </a:cubicBezTo>
                  <a:cubicBezTo>
                    <a:pt x="1211" y="3014"/>
                    <a:pt x="1393" y="2786"/>
                    <a:pt x="1530" y="2581"/>
                  </a:cubicBezTo>
                  <a:cubicBezTo>
                    <a:pt x="1530" y="2535"/>
                    <a:pt x="1553" y="2512"/>
                    <a:pt x="1576" y="2489"/>
                  </a:cubicBezTo>
                  <a:lnTo>
                    <a:pt x="1576" y="2489"/>
                  </a:lnTo>
                  <a:cubicBezTo>
                    <a:pt x="1530" y="2718"/>
                    <a:pt x="1462" y="3037"/>
                    <a:pt x="1439" y="3334"/>
                  </a:cubicBezTo>
                  <a:cubicBezTo>
                    <a:pt x="1371" y="3950"/>
                    <a:pt x="1279" y="4567"/>
                    <a:pt x="1279" y="4567"/>
                  </a:cubicBezTo>
                  <a:cubicBezTo>
                    <a:pt x="1279" y="4567"/>
                    <a:pt x="1256" y="4703"/>
                    <a:pt x="1234" y="4932"/>
                  </a:cubicBezTo>
                  <a:cubicBezTo>
                    <a:pt x="1211" y="5160"/>
                    <a:pt x="1188" y="5457"/>
                    <a:pt x="1097" y="5753"/>
                  </a:cubicBezTo>
                  <a:cubicBezTo>
                    <a:pt x="1028" y="6027"/>
                    <a:pt x="914" y="6301"/>
                    <a:pt x="777" y="6461"/>
                  </a:cubicBezTo>
                  <a:cubicBezTo>
                    <a:pt x="731" y="6552"/>
                    <a:pt x="663" y="6621"/>
                    <a:pt x="617" y="6666"/>
                  </a:cubicBezTo>
                  <a:cubicBezTo>
                    <a:pt x="549" y="6712"/>
                    <a:pt x="526" y="6735"/>
                    <a:pt x="549" y="6758"/>
                  </a:cubicBezTo>
                  <a:cubicBezTo>
                    <a:pt x="549" y="6769"/>
                    <a:pt x="560" y="6775"/>
                    <a:pt x="580" y="6775"/>
                  </a:cubicBezTo>
                  <a:cubicBezTo>
                    <a:pt x="600" y="6775"/>
                    <a:pt x="629" y="6769"/>
                    <a:pt x="663" y="6758"/>
                  </a:cubicBezTo>
                  <a:cubicBezTo>
                    <a:pt x="731" y="6735"/>
                    <a:pt x="823" y="6689"/>
                    <a:pt x="937" y="6621"/>
                  </a:cubicBezTo>
                  <a:cubicBezTo>
                    <a:pt x="1142" y="6461"/>
                    <a:pt x="1325" y="6164"/>
                    <a:pt x="1462" y="5868"/>
                  </a:cubicBezTo>
                  <a:cubicBezTo>
                    <a:pt x="1599" y="5571"/>
                    <a:pt x="1667" y="5251"/>
                    <a:pt x="1713" y="5023"/>
                  </a:cubicBezTo>
                  <a:cubicBezTo>
                    <a:pt x="1759" y="4772"/>
                    <a:pt x="1781" y="4612"/>
                    <a:pt x="1781" y="4612"/>
                  </a:cubicBezTo>
                  <a:cubicBezTo>
                    <a:pt x="1781" y="4612"/>
                    <a:pt x="1827" y="3973"/>
                    <a:pt x="1804" y="3357"/>
                  </a:cubicBezTo>
                  <a:cubicBezTo>
                    <a:pt x="1781" y="2741"/>
                    <a:pt x="1781" y="2124"/>
                    <a:pt x="1713" y="2101"/>
                  </a:cubicBezTo>
                  <a:cubicBezTo>
                    <a:pt x="1736" y="2033"/>
                    <a:pt x="1736" y="1964"/>
                    <a:pt x="1759" y="1850"/>
                  </a:cubicBezTo>
                  <a:cubicBezTo>
                    <a:pt x="1781" y="1622"/>
                    <a:pt x="1759" y="1303"/>
                    <a:pt x="1690" y="1029"/>
                  </a:cubicBezTo>
                  <a:cubicBezTo>
                    <a:pt x="1534" y="449"/>
                    <a:pt x="1226" y="1"/>
                    <a:pt x="116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2929;p41">
              <a:extLst>
                <a:ext uri="{FF2B5EF4-FFF2-40B4-BE49-F238E27FC236}">
                  <a16:creationId xmlns:a16="http://schemas.microsoft.com/office/drawing/2014/main" xmlns="" id="{4EE20568-A128-2729-335F-EFD5715DF878}"/>
                </a:ext>
              </a:extLst>
            </p:cNvPr>
            <p:cNvSpPr/>
            <p:nvPr/>
          </p:nvSpPr>
          <p:spPr>
            <a:xfrm>
              <a:off x="4717000" y="3735250"/>
              <a:ext cx="327575" cy="42400"/>
            </a:xfrm>
            <a:custGeom>
              <a:avLst/>
              <a:gdLst/>
              <a:ahLst/>
              <a:cxnLst/>
              <a:rect l="l" t="t" r="r" b="b"/>
              <a:pathLst>
                <a:path w="13103" h="1696" extrusionOk="0">
                  <a:moveTo>
                    <a:pt x="13056" y="0"/>
                  </a:moveTo>
                  <a:cubicBezTo>
                    <a:pt x="12851" y="0"/>
                    <a:pt x="11375" y="438"/>
                    <a:pt x="9839" y="737"/>
                  </a:cubicBezTo>
                  <a:cubicBezTo>
                    <a:pt x="9040" y="874"/>
                    <a:pt x="8218" y="988"/>
                    <a:pt x="7602" y="1057"/>
                  </a:cubicBezTo>
                  <a:cubicBezTo>
                    <a:pt x="7305" y="1102"/>
                    <a:pt x="7054" y="1102"/>
                    <a:pt x="6871" y="1125"/>
                  </a:cubicBezTo>
                  <a:cubicBezTo>
                    <a:pt x="6689" y="1125"/>
                    <a:pt x="6575" y="1148"/>
                    <a:pt x="6575" y="1148"/>
                  </a:cubicBezTo>
                  <a:cubicBezTo>
                    <a:pt x="6575" y="1148"/>
                    <a:pt x="6186" y="1194"/>
                    <a:pt x="5570" y="1216"/>
                  </a:cubicBezTo>
                  <a:cubicBezTo>
                    <a:pt x="5251" y="1216"/>
                    <a:pt x="4885" y="1239"/>
                    <a:pt x="4520" y="1239"/>
                  </a:cubicBezTo>
                  <a:cubicBezTo>
                    <a:pt x="4132" y="1239"/>
                    <a:pt x="3721" y="1239"/>
                    <a:pt x="3311" y="1216"/>
                  </a:cubicBezTo>
                  <a:cubicBezTo>
                    <a:pt x="2512" y="1125"/>
                    <a:pt x="1667" y="965"/>
                    <a:pt x="1028" y="965"/>
                  </a:cubicBezTo>
                  <a:cubicBezTo>
                    <a:pt x="412" y="965"/>
                    <a:pt x="1" y="1102"/>
                    <a:pt x="1" y="1125"/>
                  </a:cubicBezTo>
                  <a:cubicBezTo>
                    <a:pt x="1" y="1139"/>
                    <a:pt x="37" y="1142"/>
                    <a:pt x="104" y="1142"/>
                  </a:cubicBezTo>
                  <a:cubicBezTo>
                    <a:pt x="175" y="1142"/>
                    <a:pt x="281" y="1138"/>
                    <a:pt x="415" y="1138"/>
                  </a:cubicBezTo>
                  <a:cubicBezTo>
                    <a:pt x="581" y="1138"/>
                    <a:pt x="789" y="1144"/>
                    <a:pt x="1028" y="1171"/>
                  </a:cubicBezTo>
                  <a:cubicBezTo>
                    <a:pt x="1644" y="1239"/>
                    <a:pt x="2443" y="1445"/>
                    <a:pt x="3265" y="1582"/>
                  </a:cubicBezTo>
                  <a:cubicBezTo>
                    <a:pt x="3699" y="1650"/>
                    <a:pt x="4109" y="1650"/>
                    <a:pt x="4497" y="1673"/>
                  </a:cubicBezTo>
                  <a:cubicBezTo>
                    <a:pt x="4885" y="1696"/>
                    <a:pt x="5251" y="1696"/>
                    <a:pt x="5570" y="1696"/>
                  </a:cubicBezTo>
                  <a:cubicBezTo>
                    <a:pt x="6209" y="1696"/>
                    <a:pt x="6620" y="1650"/>
                    <a:pt x="6620" y="1650"/>
                  </a:cubicBezTo>
                  <a:cubicBezTo>
                    <a:pt x="6620" y="1650"/>
                    <a:pt x="6734" y="1650"/>
                    <a:pt x="6917" y="1627"/>
                  </a:cubicBezTo>
                  <a:cubicBezTo>
                    <a:pt x="7100" y="1604"/>
                    <a:pt x="7351" y="1582"/>
                    <a:pt x="7670" y="1536"/>
                  </a:cubicBezTo>
                  <a:cubicBezTo>
                    <a:pt x="8286" y="1445"/>
                    <a:pt x="9108" y="1285"/>
                    <a:pt x="9930" y="1079"/>
                  </a:cubicBezTo>
                  <a:cubicBezTo>
                    <a:pt x="10752" y="897"/>
                    <a:pt x="11550" y="623"/>
                    <a:pt x="12121" y="418"/>
                  </a:cubicBezTo>
                  <a:cubicBezTo>
                    <a:pt x="12715" y="189"/>
                    <a:pt x="13103" y="29"/>
                    <a:pt x="13080" y="7"/>
                  </a:cubicBezTo>
                  <a:cubicBezTo>
                    <a:pt x="13078" y="2"/>
                    <a:pt x="13070" y="0"/>
                    <a:pt x="1305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2930;p41">
              <a:extLst>
                <a:ext uri="{FF2B5EF4-FFF2-40B4-BE49-F238E27FC236}">
                  <a16:creationId xmlns:a16="http://schemas.microsoft.com/office/drawing/2014/main" xmlns="" id="{371114AE-EB5B-B88B-5993-F8B420837DED}"/>
                </a:ext>
              </a:extLst>
            </p:cNvPr>
            <p:cNvSpPr/>
            <p:nvPr/>
          </p:nvSpPr>
          <p:spPr>
            <a:xfrm>
              <a:off x="4346675" y="3558500"/>
              <a:ext cx="685350" cy="267100"/>
            </a:xfrm>
            <a:custGeom>
              <a:avLst/>
              <a:gdLst/>
              <a:ahLst/>
              <a:cxnLst/>
              <a:rect l="l" t="t" r="r" b="b"/>
              <a:pathLst>
                <a:path w="27414" h="10684" extrusionOk="0">
                  <a:moveTo>
                    <a:pt x="12463" y="1"/>
                  </a:moveTo>
                  <a:cubicBezTo>
                    <a:pt x="12394" y="1"/>
                    <a:pt x="12486" y="1370"/>
                    <a:pt x="12668" y="2717"/>
                  </a:cubicBezTo>
                  <a:cubicBezTo>
                    <a:pt x="12714" y="3082"/>
                    <a:pt x="12805" y="3402"/>
                    <a:pt x="12828" y="3676"/>
                  </a:cubicBezTo>
                  <a:cubicBezTo>
                    <a:pt x="12828" y="3767"/>
                    <a:pt x="12828" y="3835"/>
                    <a:pt x="12828" y="3904"/>
                  </a:cubicBezTo>
                  <a:cubicBezTo>
                    <a:pt x="12828" y="3972"/>
                    <a:pt x="12805" y="4041"/>
                    <a:pt x="12805" y="4087"/>
                  </a:cubicBezTo>
                  <a:cubicBezTo>
                    <a:pt x="12782" y="4224"/>
                    <a:pt x="12737" y="4292"/>
                    <a:pt x="12691" y="4406"/>
                  </a:cubicBezTo>
                  <a:cubicBezTo>
                    <a:pt x="12577" y="4589"/>
                    <a:pt x="12440" y="4794"/>
                    <a:pt x="12372" y="4931"/>
                  </a:cubicBezTo>
                  <a:cubicBezTo>
                    <a:pt x="12303" y="5091"/>
                    <a:pt x="12280" y="5205"/>
                    <a:pt x="12280" y="5205"/>
                  </a:cubicBezTo>
                  <a:cubicBezTo>
                    <a:pt x="12257" y="5228"/>
                    <a:pt x="12257" y="5342"/>
                    <a:pt x="12257" y="5525"/>
                  </a:cubicBezTo>
                  <a:cubicBezTo>
                    <a:pt x="12212" y="5525"/>
                    <a:pt x="12143" y="5525"/>
                    <a:pt x="12075" y="5547"/>
                  </a:cubicBezTo>
                  <a:cubicBezTo>
                    <a:pt x="11915" y="5570"/>
                    <a:pt x="11687" y="5616"/>
                    <a:pt x="11413" y="5639"/>
                  </a:cubicBezTo>
                  <a:cubicBezTo>
                    <a:pt x="11159" y="5665"/>
                    <a:pt x="10850" y="5676"/>
                    <a:pt x="10518" y="5676"/>
                  </a:cubicBezTo>
                  <a:cubicBezTo>
                    <a:pt x="10284" y="5676"/>
                    <a:pt x="10038" y="5671"/>
                    <a:pt x="9792" y="5662"/>
                  </a:cubicBezTo>
                  <a:cubicBezTo>
                    <a:pt x="9906" y="5525"/>
                    <a:pt x="9998" y="5410"/>
                    <a:pt x="10089" y="5319"/>
                  </a:cubicBezTo>
                  <a:cubicBezTo>
                    <a:pt x="10180" y="5228"/>
                    <a:pt x="10249" y="5159"/>
                    <a:pt x="10249" y="5159"/>
                  </a:cubicBezTo>
                  <a:cubicBezTo>
                    <a:pt x="10249" y="5159"/>
                    <a:pt x="10454" y="4840"/>
                    <a:pt x="10660" y="4497"/>
                  </a:cubicBezTo>
                  <a:cubicBezTo>
                    <a:pt x="10888" y="4178"/>
                    <a:pt x="11093" y="3835"/>
                    <a:pt x="11025" y="3790"/>
                  </a:cubicBezTo>
                  <a:cubicBezTo>
                    <a:pt x="11021" y="3786"/>
                    <a:pt x="11016" y="3784"/>
                    <a:pt x="11009" y="3784"/>
                  </a:cubicBezTo>
                  <a:cubicBezTo>
                    <a:pt x="10932" y="3784"/>
                    <a:pt x="10659" y="4017"/>
                    <a:pt x="10386" y="4269"/>
                  </a:cubicBezTo>
                  <a:cubicBezTo>
                    <a:pt x="10089" y="4543"/>
                    <a:pt x="9838" y="4817"/>
                    <a:pt x="9838" y="4817"/>
                  </a:cubicBezTo>
                  <a:cubicBezTo>
                    <a:pt x="9838" y="4817"/>
                    <a:pt x="9769" y="4908"/>
                    <a:pt x="9701" y="5045"/>
                  </a:cubicBezTo>
                  <a:cubicBezTo>
                    <a:pt x="9632" y="5159"/>
                    <a:pt x="9518" y="5342"/>
                    <a:pt x="9427" y="5502"/>
                  </a:cubicBezTo>
                  <a:cubicBezTo>
                    <a:pt x="9404" y="5547"/>
                    <a:pt x="9381" y="5593"/>
                    <a:pt x="9381" y="5639"/>
                  </a:cubicBezTo>
                  <a:cubicBezTo>
                    <a:pt x="8651" y="5570"/>
                    <a:pt x="7943" y="5502"/>
                    <a:pt x="7396" y="5479"/>
                  </a:cubicBezTo>
                  <a:cubicBezTo>
                    <a:pt x="6848" y="5456"/>
                    <a:pt x="6483" y="5433"/>
                    <a:pt x="6483" y="5433"/>
                  </a:cubicBezTo>
                  <a:cubicBezTo>
                    <a:pt x="6483" y="5433"/>
                    <a:pt x="6377" y="5437"/>
                    <a:pt x="6194" y="5437"/>
                  </a:cubicBezTo>
                  <a:cubicBezTo>
                    <a:pt x="5920" y="5437"/>
                    <a:pt x="5474" y="5429"/>
                    <a:pt x="4953" y="5388"/>
                  </a:cubicBezTo>
                  <a:cubicBezTo>
                    <a:pt x="5113" y="5365"/>
                    <a:pt x="5204" y="5296"/>
                    <a:pt x="5204" y="5273"/>
                  </a:cubicBezTo>
                  <a:cubicBezTo>
                    <a:pt x="5182" y="5228"/>
                    <a:pt x="5045" y="5251"/>
                    <a:pt x="4839" y="5205"/>
                  </a:cubicBezTo>
                  <a:cubicBezTo>
                    <a:pt x="4634" y="5205"/>
                    <a:pt x="4383" y="5091"/>
                    <a:pt x="4154" y="4954"/>
                  </a:cubicBezTo>
                  <a:cubicBezTo>
                    <a:pt x="3926" y="4817"/>
                    <a:pt x="3744" y="4612"/>
                    <a:pt x="3607" y="4475"/>
                  </a:cubicBezTo>
                  <a:cubicBezTo>
                    <a:pt x="3538" y="4383"/>
                    <a:pt x="3492" y="4338"/>
                    <a:pt x="3447" y="4292"/>
                  </a:cubicBezTo>
                  <a:cubicBezTo>
                    <a:pt x="3424" y="4246"/>
                    <a:pt x="3401" y="4201"/>
                    <a:pt x="3401" y="4201"/>
                  </a:cubicBezTo>
                  <a:cubicBezTo>
                    <a:pt x="3401" y="4201"/>
                    <a:pt x="3378" y="4178"/>
                    <a:pt x="3333" y="4132"/>
                  </a:cubicBezTo>
                  <a:cubicBezTo>
                    <a:pt x="3287" y="4087"/>
                    <a:pt x="3219" y="4041"/>
                    <a:pt x="3173" y="3950"/>
                  </a:cubicBezTo>
                  <a:cubicBezTo>
                    <a:pt x="3013" y="3790"/>
                    <a:pt x="2853" y="3562"/>
                    <a:pt x="2694" y="3333"/>
                  </a:cubicBezTo>
                  <a:cubicBezTo>
                    <a:pt x="2359" y="2887"/>
                    <a:pt x="2046" y="2420"/>
                    <a:pt x="1968" y="2420"/>
                  </a:cubicBezTo>
                  <a:cubicBezTo>
                    <a:pt x="1966" y="2420"/>
                    <a:pt x="1965" y="2420"/>
                    <a:pt x="1963" y="2420"/>
                  </a:cubicBezTo>
                  <a:cubicBezTo>
                    <a:pt x="1918" y="2466"/>
                    <a:pt x="2100" y="3014"/>
                    <a:pt x="2374" y="3539"/>
                  </a:cubicBezTo>
                  <a:cubicBezTo>
                    <a:pt x="2511" y="3790"/>
                    <a:pt x="2648" y="4064"/>
                    <a:pt x="2785" y="4246"/>
                  </a:cubicBezTo>
                  <a:cubicBezTo>
                    <a:pt x="2831" y="4338"/>
                    <a:pt x="2899" y="4406"/>
                    <a:pt x="2922" y="4475"/>
                  </a:cubicBezTo>
                  <a:cubicBezTo>
                    <a:pt x="2967" y="4520"/>
                    <a:pt x="2990" y="4543"/>
                    <a:pt x="2990" y="4543"/>
                  </a:cubicBezTo>
                  <a:cubicBezTo>
                    <a:pt x="2990" y="4543"/>
                    <a:pt x="3013" y="4589"/>
                    <a:pt x="3059" y="4634"/>
                  </a:cubicBezTo>
                  <a:cubicBezTo>
                    <a:pt x="3127" y="4680"/>
                    <a:pt x="3196" y="4748"/>
                    <a:pt x="3264" y="4817"/>
                  </a:cubicBezTo>
                  <a:cubicBezTo>
                    <a:pt x="3447" y="4977"/>
                    <a:pt x="3698" y="5159"/>
                    <a:pt x="3995" y="5273"/>
                  </a:cubicBezTo>
                  <a:cubicBezTo>
                    <a:pt x="4013" y="5292"/>
                    <a:pt x="4048" y="5311"/>
                    <a:pt x="4072" y="5317"/>
                  </a:cubicBezTo>
                  <a:lnTo>
                    <a:pt x="4072" y="5317"/>
                  </a:lnTo>
                  <a:cubicBezTo>
                    <a:pt x="3917" y="5295"/>
                    <a:pt x="3761" y="5273"/>
                    <a:pt x="3584" y="5251"/>
                  </a:cubicBezTo>
                  <a:cubicBezTo>
                    <a:pt x="2853" y="5159"/>
                    <a:pt x="2169" y="5000"/>
                    <a:pt x="1621" y="4863"/>
                  </a:cubicBezTo>
                  <a:cubicBezTo>
                    <a:pt x="1176" y="4747"/>
                    <a:pt x="862" y="4647"/>
                    <a:pt x="763" y="4647"/>
                  </a:cubicBezTo>
                  <a:cubicBezTo>
                    <a:pt x="745" y="4647"/>
                    <a:pt x="734" y="4650"/>
                    <a:pt x="731" y="4657"/>
                  </a:cubicBezTo>
                  <a:cubicBezTo>
                    <a:pt x="708" y="4680"/>
                    <a:pt x="1050" y="4863"/>
                    <a:pt x="1552" y="5068"/>
                  </a:cubicBezTo>
                  <a:cubicBezTo>
                    <a:pt x="2077" y="5251"/>
                    <a:pt x="2785" y="5479"/>
                    <a:pt x="3515" y="5616"/>
                  </a:cubicBezTo>
                  <a:cubicBezTo>
                    <a:pt x="3881" y="5707"/>
                    <a:pt x="4246" y="5753"/>
                    <a:pt x="4588" y="5798"/>
                  </a:cubicBezTo>
                  <a:cubicBezTo>
                    <a:pt x="4953" y="5844"/>
                    <a:pt x="5273" y="5890"/>
                    <a:pt x="5547" y="5913"/>
                  </a:cubicBezTo>
                  <a:cubicBezTo>
                    <a:pt x="5821" y="5935"/>
                    <a:pt x="6049" y="5935"/>
                    <a:pt x="6209" y="5958"/>
                  </a:cubicBezTo>
                  <a:lnTo>
                    <a:pt x="7396" y="5958"/>
                  </a:lnTo>
                  <a:cubicBezTo>
                    <a:pt x="7875" y="5958"/>
                    <a:pt x="8537" y="5981"/>
                    <a:pt x="9222" y="6004"/>
                  </a:cubicBezTo>
                  <a:cubicBezTo>
                    <a:pt x="9153" y="6141"/>
                    <a:pt x="9130" y="6255"/>
                    <a:pt x="9176" y="6278"/>
                  </a:cubicBezTo>
                  <a:cubicBezTo>
                    <a:pt x="9178" y="6279"/>
                    <a:pt x="9180" y="6280"/>
                    <a:pt x="9183" y="6280"/>
                  </a:cubicBezTo>
                  <a:cubicBezTo>
                    <a:pt x="9219" y="6280"/>
                    <a:pt x="9348" y="6152"/>
                    <a:pt x="9496" y="6004"/>
                  </a:cubicBezTo>
                  <a:cubicBezTo>
                    <a:pt x="10203" y="6004"/>
                    <a:pt x="10934" y="5958"/>
                    <a:pt x="11459" y="5844"/>
                  </a:cubicBezTo>
                  <a:cubicBezTo>
                    <a:pt x="11732" y="5798"/>
                    <a:pt x="11938" y="5707"/>
                    <a:pt x="12098" y="5639"/>
                  </a:cubicBezTo>
                  <a:cubicBezTo>
                    <a:pt x="12166" y="5616"/>
                    <a:pt x="12235" y="5593"/>
                    <a:pt x="12257" y="5570"/>
                  </a:cubicBezTo>
                  <a:cubicBezTo>
                    <a:pt x="12280" y="5730"/>
                    <a:pt x="12303" y="5935"/>
                    <a:pt x="12372" y="6164"/>
                  </a:cubicBezTo>
                  <a:cubicBezTo>
                    <a:pt x="12486" y="6689"/>
                    <a:pt x="12760" y="7305"/>
                    <a:pt x="12828" y="7944"/>
                  </a:cubicBezTo>
                  <a:cubicBezTo>
                    <a:pt x="12851" y="8264"/>
                    <a:pt x="12851" y="8606"/>
                    <a:pt x="12897" y="8948"/>
                  </a:cubicBezTo>
                  <a:cubicBezTo>
                    <a:pt x="12942" y="9268"/>
                    <a:pt x="13102" y="9610"/>
                    <a:pt x="13353" y="9770"/>
                  </a:cubicBezTo>
                  <a:cubicBezTo>
                    <a:pt x="13353" y="9793"/>
                    <a:pt x="13376" y="9793"/>
                    <a:pt x="13399" y="9816"/>
                  </a:cubicBezTo>
                  <a:cubicBezTo>
                    <a:pt x="13353" y="9861"/>
                    <a:pt x="13285" y="9907"/>
                    <a:pt x="13216" y="9930"/>
                  </a:cubicBezTo>
                  <a:cubicBezTo>
                    <a:pt x="13148" y="9953"/>
                    <a:pt x="13073" y="9958"/>
                    <a:pt x="12994" y="9958"/>
                  </a:cubicBezTo>
                  <a:cubicBezTo>
                    <a:pt x="12914" y="9958"/>
                    <a:pt x="12828" y="9953"/>
                    <a:pt x="12737" y="9953"/>
                  </a:cubicBezTo>
                  <a:cubicBezTo>
                    <a:pt x="12394" y="9930"/>
                    <a:pt x="12006" y="9770"/>
                    <a:pt x="11527" y="9724"/>
                  </a:cubicBezTo>
                  <a:cubicBezTo>
                    <a:pt x="11276" y="9702"/>
                    <a:pt x="11048" y="9679"/>
                    <a:pt x="10797" y="9656"/>
                  </a:cubicBezTo>
                  <a:cubicBezTo>
                    <a:pt x="10568" y="9633"/>
                    <a:pt x="10317" y="9633"/>
                    <a:pt x="10066" y="9633"/>
                  </a:cubicBezTo>
                  <a:cubicBezTo>
                    <a:pt x="9085" y="9633"/>
                    <a:pt x="8103" y="9702"/>
                    <a:pt x="7373" y="9747"/>
                  </a:cubicBezTo>
                  <a:cubicBezTo>
                    <a:pt x="7008" y="9770"/>
                    <a:pt x="6711" y="9770"/>
                    <a:pt x="6505" y="9770"/>
                  </a:cubicBezTo>
                  <a:lnTo>
                    <a:pt x="6186" y="9770"/>
                  </a:lnTo>
                  <a:cubicBezTo>
                    <a:pt x="6186" y="9770"/>
                    <a:pt x="5973" y="9780"/>
                    <a:pt x="5614" y="9780"/>
                  </a:cubicBezTo>
                  <a:cubicBezTo>
                    <a:pt x="5435" y="9780"/>
                    <a:pt x="5220" y="9778"/>
                    <a:pt x="4976" y="9770"/>
                  </a:cubicBezTo>
                  <a:cubicBezTo>
                    <a:pt x="4269" y="9702"/>
                    <a:pt x="3310" y="9633"/>
                    <a:pt x="2374" y="9382"/>
                  </a:cubicBezTo>
                  <a:cubicBezTo>
                    <a:pt x="1918" y="9245"/>
                    <a:pt x="1484" y="9085"/>
                    <a:pt x="1119" y="8834"/>
                  </a:cubicBezTo>
                  <a:cubicBezTo>
                    <a:pt x="753" y="8606"/>
                    <a:pt x="480" y="8286"/>
                    <a:pt x="343" y="7990"/>
                  </a:cubicBezTo>
                  <a:cubicBezTo>
                    <a:pt x="69" y="7351"/>
                    <a:pt x="183" y="6826"/>
                    <a:pt x="114" y="6826"/>
                  </a:cubicBezTo>
                  <a:cubicBezTo>
                    <a:pt x="92" y="6826"/>
                    <a:pt x="69" y="6940"/>
                    <a:pt x="46" y="7168"/>
                  </a:cubicBezTo>
                  <a:cubicBezTo>
                    <a:pt x="0" y="7373"/>
                    <a:pt x="23" y="7693"/>
                    <a:pt x="137" y="8058"/>
                  </a:cubicBezTo>
                  <a:cubicBezTo>
                    <a:pt x="297" y="8423"/>
                    <a:pt x="571" y="8789"/>
                    <a:pt x="959" y="9085"/>
                  </a:cubicBezTo>
                  <a:cubicBezTo>
                    <a:pt x="1347" y="9359"/>
                    <a:pt x="1803" y="9565"/>
                    <a:pt x="2283" y="9724"/>
                  </a:cubicBezTo>
                  <a:cubicBezTo>
                    <a:pt x="3219" y="10044"/>
                    <a:pt x="4200" y="10158"/>
                    <a:pt x="4930" y="10249"/>
                  </a:cubicBezTo>
                  <a:cubicBezTo>
                    <a:pt x="5382" y="10290"/>
                    <a:pt x="5744" y="10299"/>
                    <a:pt x="5961" y="10299"/>
                  </a:cubicBezTo>
                  <a:cubicBezTo>
                    <a:pt x="6106" y="10299"/>
                    <a:pt x="6186" y="10295"/>
                    <a:pt x="6186" y="10295"/>
                  </a:cubicBezTo>
                  <a:lnTo>
                    <a:pt x="6528" y="10295"/>
                  </a:lnTo>
                  <a:cubicBezTo>
                    <a:pt x="6734" y="10272"/>
                    <a:pt x="7053" y="10249"/>
                    <a:pt x="7418" y="10227"/>
                  </a:cubicBezTo>
                  <a:cubicBezTo>
                    <a:pt x="8149" y="10158"/>
                    <a:pt x="9108" y="10044"/>
                    <a:pt x="10066" y="9998"/>
                  </a:cubicBezTo>
                  <a:cubicBezTo>
                    <a:pt x="10317" y="9998"/>
                    <a:pt x="10568" y="9975"/>
                    <a:pt x="10797" y="9975"/>
                  </a:cubicBezTo>
                  <a:cubicBezTo>
                    <a:pt x="11025" y="9998"/>
                    <a:pt x="11253" y="9998"/>
                    <a:pt x="11481" y="9998"/>
                  </a:cubicBezTo>
                  <a:cubicBezTo>
                    <a:pt x="11915" y="10044"/>
                    <a:pt x="12349" y="10158"/>
                    <a:pt x="12737" y="10158"/>
                  </a:cubicBezTo>
                  <a:cubicBezTo>
                    <a:pt x="12919" y="10158"/>
                    <a:pt x="13102" y="10135"/>
                    <a:pt x="13262" y="10067"/>
                  </a:cubicBezTo>
                  <a:cubicBezTo>
                    <a:pt x="13376" y="10021"/>
                    <a:pt x="13467" y="9953"/>
                    <a:pt x="13513" y="9861"/>
                  </a:cubicBezTo>
                  <a:cubicBezTo>
                    <a:pt x="13673" y="9953"/>
                    <a:pt x="13832" y="9975"/>
                    <a:pt x="13946" y="9998"/>
                  </a:cubicBezTo>
                  <a:cubicBezTo>
                    <a:pt x="14000" y="10006"/>
                    <a:pt x="14045" y="10008"/>
                    <a:pt x="14083" y="10008"/>
                  </a:cubicBezTo>
                  <a:cubicBezTo>
                    <a:pt x="14157" y="10008"/>
                    <a:pt x="14198" y="9998"/>
                    <a:pt x="14198" y="9998"/>
                  </a:cubicBezTo>
                  <a:cubicBezTo>
                    <a:pt x="14198" y="9953"/>
                    <a:pt x="14083" y="9930"/>
                    <a:pt x="13901" y="9861"/>
                  </a:cubicBezTo>
                  <a:lnTo>
                    <a:pt x="13901" y="9861"/>
                  </a:lnTo>
                  <a:cubicBezTo>
                    <a:pt x="14083" y="9884"/>
                    <a:pt x="14312" y="9907"/>
                    <a:pt x="14586" y="9953"/>
                  </a:cubicBezTo>
                  <a:cubicBezTo>
                    <a:pt x="14745" y="9975"/>
                    <a:pt x="14928" y="9975"/>
                    <a:pt x="15133" y="9998"/>
                  </a:cubicBezTo>
                  <a:cubicBezTo>
                    <a:pt x="15316" y="10021"/>
                    <a:pt x="15499" y="10021"/>
                    <a:pt x="15704" y="10067"/>
                  </a:cubicBezTo>
                  <a:cubicBezTo>
                    <a:pt x="16092" y="10135"/>
                    <a:pt x="16503" y="10249"/>
                    <a:pt x="16937" y="10364"/>
                  </a:cubicBezTo>
                  <a:cubicBezTo>
                    <a:pt x="17781" y="10637"/>
                    <a:pt x="18717" y="10660"/>
                    <a:pt x="19356" y="10660"/>
                  </a:cubicBezTo>
                  <a:cubicBezTo>
                    <a:pt x="20018" y="10683"/>
                    <a:pt x="20452" y="10683"/>
                    <a:pt x="20452" y="10683"/>
                  </a:cubicBezTo>
                  <a:cubicBezTo>
                    <a:pt x="20452" y="10683"/>
                    <a:pt x="20908" y="10660"/>
                    <a:pt x="21570" y="10637"/>
                  </a:cubicBezTo>
                  <a:cubicBezTo>
                    <a:pt x="22209" y="10592"/>
                    <a:pt x="23122" y="10478"/>
                    <a:pt x="23967" y="10386"/>
                  </a:cubicBezTo>
                  <a:cubicBezTo>
                    <a:pt x="24834" y="10318"/>
                    <a:pt x="25724" y="10272"/>
                    <a:pt x="26386" y="10112"/>
                  </a:cubicBezTo>
                  <a:cubicBezTo>
                    <a:pt x="27048" y="9953"/>
                    <a:pt x="27413" y="9702"/>
                    <a:pt x="27413" y="9679"/>
                  </a:cubicBezTo>
                  <a:cubicBezTo>
                    <a:pt x="27411" y="9674"/>
                    <a:pt x="27405" y="9672"/>
                    <a:pt x="27396" y="9672"/>
                  </a:cubicBezTo>
                  <a:cubicBezTo>
                    <a:pt x="27308" y="9672"/>
                    <a:pt x="26917" y="9845"/>
                    <a:pt x="26341" y="9907"/>
                  </a:cubicBezTo>
                  <a:cubicBezTo>
                    <a:pt x="25702" y="10021"/>
                    <a:pt x="24834" y="9998"/>
                    <a:pt x="23944" y="10021"/>
                  </a:cubicBezTo>
                  <a:cubicBezTo>
                    <a:pt x="23054" y="10067"/>
                    <a:pt x="22209" y="10135"/>
                    <a:pt x="21547" y="10135"/>
                  </a:cubicBezTo>
                  <a:cubicBezTo>
                    <a:pt x="20885" y="10158"/>
                    <a:pt x="20452" y="10158"/>
                    <a:pt x="20452" y="10158"/>
                  </a:cubicBezTo>
                  <a:cubicBezTo>
                    <a:pt x="20452" y="10158"/>
                    <a:pt x="20018" y="10181"/>
                    <a:pt x="19356" y="10181"/>
                  </a:cubicBezTo>
                  <a:cubicBezTo>
                    <a:pt x="19191" y="10187"/>
                    <a:pt x="19014" y="10191"/>
                    <a:pt x="18829" y="10191"/>
                  </a:cubicBezTo>
                  <a:cubicBezTo>
                    <a:pt x="18273" y="10191"/>
                    <a:pt x="17644" y="10152"/>
                    <a:pt x="17028" y="9998"/>
                  </a:cubicBezTo>
                  <a:cubicBezTo>
                    <a:pt x="16594" y="9907"/>
                    <a:pt x="16161" y="9816"/>
                    <a:pt x="15727" y="9770"/>
                  </a:cubicBezTo>
                  <a:cubicBezTo>
                    <a:pt x="15521" y="9747"/>
                    <a:pt x="15316" y="9747"/>
                    <a:pt x="15133" y="9747"/>
                  </a:cubicBezTo>
                  <a:lnTo>
                    <a:pt x="14608" y="9747"/>
                  </a:lnTo>
                  <a:cubicBezTo>
                    <a:pt x="14467" y="9738"/>
                    <a:pt x="14337" y="9732"/>
                    <a:pt x="14220" y="9732"/>
                  </a:cubicBezTo>
                  <a:cubicBezTo>
                    <a:pt x="14055" y="9732"/>
                    <a:pt x="13916" y="9743"/>
                    <a:pt x="13810" y="9770"/>
                  </a:cubicBezTo>
                  <a:lnTo>
                    <a:pt x="13718" y="9770"/>
                  </a:lnTo>
                  <a:cubicBezTo>
                    <a:pt x="13673" y="9747"/>
                    <a:pt x="13627" y="9724"/>
                    <a:pt x="13581" y="9702"/>
                  </a:cubicBezTo>
                  <a:cubicBezTo>
                    <a:pt x="13604" y="9633"/>
                    <a:pt x="13604" y="9565"/>
                    <a:pt x="13604" y="9519"/>
                  </a:cubicBezTo>
                  <a:cubicBezTo>
                    <a:pt x="13581" y="9473"/>
                    <a:pt x="13581" y="9428"/>
                    <a:pt x="13581" y="9428"/>
                  </a:cubicBezTo>
                  <a:cubicBezTo>
                    <a:pt x="13558" y="9428"/>
                    <a:pt x="13558" y="9519"/>
                    <a:pt x="13513" y="9633"/>
                  </a:cubicBezTo>
                  <a:cubicBezTo>
                    <a:pt x="13490" y="9633"/>
                    <a:pt x="13490" y="9633"/>
                    <a:pt x="13467" y="9610"/>
                  </a:cubicBezTo>
                  <a:cubicBezTo>
                    <a:pt x="13307" y="9473"/>
                    <a:pt x="13216" y="9199"/>
                    <a:pt x="13193" y="8903"/>
                  </a:cubicBezTo>
                  <a:cubicBezTo>
                    <a:pt x="13170" y="8606"/>
                    <a:pt x="13193" y="8286"/>
                    <a:pt x="13193" y="7921"/>
                  </a:cubicBezTo>
                  <a:cubicBezTo>
                    <a:pt x="13193" y="7488"/>
                    <a:pt x="13079" y="7077"/>
                    <a:pt x="12988" y="6711"/>
                  </a:cubicBezTo>
                  <a:lnTo>
                    <a:pt x="12988" y="6711"/>
                  </a:lnTo>
                  <a:cubicBezTo>
                    <a:pt x="13056" y="6757"/>
                    <a:pt x="13125" y="6803"/>
                    <a:pt x="13216" y="6848"/>
                  </a:cubicBezTo>
                  <a:cubicBezTo>
                    <a:pt x="13581" y="7054"/>
                    <a:pt x="13992" y="7168"/>
                    <a:pt x="14289" y="7259"/>
                  </a:cubicBezTo>
                  <a:cubicBezTo>
                    <a:pt x="14608" y="7351"/>
                    <a:pt x="14814" y="7373"/>
                    <a:pt x="14814" y="7373"/>
                  </a:cubicBezTo>
                  <a:cubicBezTo>
                    <a:pt x="14814" y="7373"/>
                    <a:pt x="15019" y="7396"/>
                    <a:pt x="15316" y="7442"/>
                  </a:cubicBezTo>
                  <a:cubicBezTo>
                    <a:pt x="15636" y="7465"/>
                    <a:pt x="16046" y="7488"/>
                    <a:pt x="16457" y="7488"/>
                  </a:cubicBezTo>
                  <a:cubicBezTo>
                    <a:pt x="16758" y="7496"/>
                    <a:pt x="17059" y="7501"/>
                    <a:pt x="17319" y="7501"/>
                  </a:cubicBezTo>
                  <a:cubicBezTo>
                    <a:pt x="17770" y="7501"/>
                    <a:pt x="18101" y="7485"/>
                    <a:pt x="18101" y="7442"/>
                  </a:cubicBezTo>
                  <a:cubicBezTo>
                    <a:pt x="18124" y="7351"/>
                    <a:pt x="17302" y="7236"/>
                    <a:pt x="16480" y="7122"/>
                  </a:cubicBezTo>
                  <a:cubicBezTo>
                    <a:pt x="16092" y="7077"/>
                    <a:pt x="15681" y="7008"/>
                    <a:pt x="15384" y="6963"/>
                  </a:cubicBezTo>
                  <a:cubicBezTo>
                    <a:pt x="15088" y="6894"/>
                    <a:pt x="14905" y="6871"/>
                    <a:pt x="14905" y="6871"/>
                  </a:cubicBezTo>
                  <a:cubicBezTo>
                    <a:pt x="14905" y="6871"/>
                    <a:pt x="14700" y="6848"/>
                    <a:pt x="14403" y="6780"/>
                  </a:cubicBezTo>
                  <a:cubicBezTo>
                    <a:pt x="14106" y="6734"/>
                    <a:pt x="13718" y="6666"/>
                    <a:pt x="13376" y="6506"/>
                  </a:cubicBezTo>
                  <a:cubicBezTo>
                    <a:pt x="13170" y="6438"/>
                    <a:pt x="13011" y="6323"/>
                    <a:pt x="12874" y="6209"/>
                  </a:cubicBezTo>
                  <a:cubicBezTo>
                    <a:pt x="12851" y="6164"/>
                    <a:pt x="12851" y="6095"/>
                    <a:pt x="12828" y="6050"/>
                  </a:cubicBezTo>
                  <a:cubicBezTo>
                    <a:pt x="12740" y="5589"/>
                    <a:pt x="12779" y="5318"/>
                    <a:pt x="12782" y="5318"/>
                  </a:cubicBezTo>
                  <a:lnTo>
                    <a:pt x="12782" y="5318"/>
                  </a:lnTo>
                  <a:cubicBezTo>
                    <a:pt x="12782" y="5318"/>
                    <a:pt x="12782" y="5318"/>
                    <a:pt x="12782" y="5319"/>
                  </a:cubicBezTo>
                  <a:cubicBezTo>
                    <a:pt x="12782" y="5319"/>
                    <a:pt x="12805" y="5273"/>
                    <a:pt x="12851" y="5159"/>
                  </a:cubicBezTo>
                  <a:cubicBezTo>
                    <a:pt x="12897" y="5045"/>
                    <a:pt x="12988" y="4885"/>
                    <a:pt x="13125" y="4634"/>
                  </a:cubicBezTo>
                  <a:cubicBezTo>
                    <a:pt x="13125" y="4612"/>
                    <a:pt x="13125" y="4612"/>
                    <a:pt x="13125" y="4589"/>
                  </a:cubicBezTo>
                  <a:cubicBezTo>
                    <a:pt x="13148" y="4612"/>
                    <a:pt x="13170" y="4634"/>
                    <a:pt x="13193" y="4657"/>
                  </a:cubicBezTo>
                  <a:cubicBezTo>
                    <a:pt x="13285" y="4794"/>
                    <a:pt x="13444" y="4885"/>
                    <a:pt x="13604" y="4954"/>
                  </a:cubicBezTo>
                  <a:cubicBezTo>
                    <a:pt x="14061" y="5137"/>
                    <a:pt x="14639" y="5187"/>
                    <a:pt x="15251" y="5187"/>
                  </a:cubicBezTo>
                  <a:cubicBezTo>
                    <a:pt x="15557" y="5187"/>
                    <a:pt x="15871" y="5175"/>
                    <a:pt x="16183" y="5159"/>
                  </a:cubicBezTo>
                  <a:cubicBezTo>
                    <a:pt x="16412" y="5137"/>
                    <a:pt x="16640" y="5137"/>
                    <a:pt x="16868" y="5114"/>
                  </a:cubicBezTo>
                  <a:cubicBezTo>
                    <a:pt x="17051" y="5114"/>
                    <a:pt x="17302" y="5137"/>
                    <a:pt x="17507" y="5159"/>
                  </a:cubicBezTo>
                  <a:cubicBezTo>
                    <a:pt x="17918" y="5205"/>
                    <a:pt x="18306" y="5273"/>
                    <a:pt x="18648" y="5342"/>
                  </a:cubicBezTo>
                  <a:cubicBezTo>
                    <a:pt x="19333" y="5479"/>
                    <a:pt x="19813" y="5547"/>
                    <a:pt x="19813" y="5547"/>
                  </a:cubicBezTo>
                  <a:cubicBezTo>
                    <a:pt x="19813" y="5547"/>
                    <a:pt x="19927" y="5547"/>
                    <a:pt x="20132" y="5570"/>
                  </a:cubicBezTo>
                  <a:cubicBezTo>
                    <a:pt x="20223" y="5570"/>
                    <a:pt x="20360" y="5593"/>
                    <a:pt x="20497" y="5593"/>
                  </a:cubicBezTo>
                  <a:cubicBezTo>
                    <a:pt x="20657" y="5593"/>
                    <a:pt x="20817" y="5593"/>
                    <a:pt x="20999" y="5570"/>
                  </a:cubicBezTo>
                  <a:cubicBezTo>
                    <a:pt x="21684" y="5547"/>
                    <a:pt x="22620" y="5502"/>
                    <a:pt x="23556" y="5388"/>
                  </a:cubicBezTo>
                  <a:cubicBezTo>
                    <a:pt x="24492" y="5296"/>
                    <a:pt x="25405" y="5137"/>
                    <a:pt x="26090" y="4931"/>
                  </a:cubicBezTo>
                  <a:cubicBezTo>
                    <a:pt x="26409" y="4817"/>
                    <a:pt x="26683" y="4703"/>
                    <a:pt x="26866" y="4634"/>
                  </a:cubicBezTo>
                  <a:cubicBezTo>
                    <a:pt x="27071" y="4543"/>
                    <a:pt x="27162" y="4497"/>
                    <a:pt x="27162" y="4475"/>
                  </a:cubicBezTo>
                  <a:cubicBezTo>
                    <a:pt x="27156" y="4468"/>
                    <a:pt x="27144" y="4466"/>
                    <a:pt x="27125" y="4466"/>
                  </a:cubicBezTo>
                  <a:cubicBezTo>
                    <a:pt x="27073" y="4466"/>
                    <a:pt x="26976" y="4487"/>
                    <a:pt x="26843" y="4520"/>
                  </a:cubicBezTo>
                  <a:cubicBezTo>
                    <a:pt x="26637" y="4589"/>
                    <a:pt x="26363" y="4657"/>
                    <a:pt x="26021" y="4726"/>
                  </a:cubicBezTo>
                  <a:cubicBezTo>
                    <a:pt x="25359" y="4863"/>
                    <a:pt x="24446" y="4977"/>
                    <a:pt x="23533" y="5022"/>
                  </a:cubicBezTo>
                  <a:cubicBezTo>
                    <a:pt x="22597" y="5068"/>
                    <a:pt x="21684" y="5091"/>
                    <a:pt x="20977" y="5091"/>
                  </a:cubicBezTo>
                  <a:lnTo>
                    <a:pt x="20520" y="5091"/>
                  </a:lnTo>
                  <a:cubicBezTo>
                    <a:pt x="20383" y="5068"/>
                    <a:pt x="20269" y="5068"/>
                    <a:pt x="20178" y="5045"/>
                  </a:cubicBezTo>
                  <a:cubicBezTo>
                    <a:pt x="19972" y="5045"/>
                    <a:pt x="19858" y="5022"/>
                    <a:pt x="19858" y="5022"/>
                  </a:cubicBezTo>
                  <a:cubicBezTo>
                    <a:pt x="19858" y="5022"/>
                    <a:pt x="19721" y="5000"/>
                    <a:pt x="19493" y="4977"/>
                  </a:cubicBezTo>
                  <a:cubicBezTo>
                    <a:pt x="19447" y="4954"/>
                    <a:pt x="19379" y="4908"/>
                    <a:pt x="19333" y="4885"/>
                  </a:cubicBezTo>
                  <a:cubicBezTo>
                    <a:pt x="19196" y="4817"/>
                    <a:pt x="19037" y="4748"/>
                    <a:pt x="18900" y="4657"/>
                  </a:cubicBezTo>
                  <a:cubicBezTo>
                    <a:pt x="18626" y="4475"/>
                    <a:pt x="18352" y="4315"/>
                    <a:pt x="18146" y="4178"/>
                  </a:cubicBezTo>
                  <a:cubicBezTo>
                    <a:pt x="17941" y="4018"/>
                    <a:pt x="17804" y="3927"/>
                    <a:pt x="17804" y="3927"/>
                  </a:cubicBezTo>
                  <a:cubicBezTo>
                    <a:pt x="17804" y="3927"/>
                    <a:pt x="17667" y="3835"/>
                    <a:pt x="17462" y="3699"/>
                  </a:cubicBezTo>
                  <a:cubicBezTo>
                    <a:pt x="17256" y="3584"/>
                    <a:pt x="17005" y="3379"/>
                    <a:pt x="16731" y="3174"/>
                  </a:cubicBezTo>
                  <a:cubicBezTo>
                    <a:pt x="16617" y="3082"/>
                    <a:pt x="16503" y="2968"/>
                    <a:pt x="16366" y="2854"/>
                  </a:cubicBezTo>
                  <a:cubicBezTo>
                    <a:pt x="16252" y="2763"/>
                    <a:pt x="16138" y="2671"/>
                    <a:pt x="16069" y="2580"/>
                  </a:cubicBezTo>
                  <a:cubicBezTo>
                    <a:pt x="15923" y="2413"/>
                    <a:pt x="15796" y="2303"/>
                    <a:pt x="15758" y="2303"/>
                  </a:cubicBezTo>
                  <a:cubicBezTo>
                    <a:pt x="15754" y="2303"/>
                    <a:pt x="15752" y="2304"/>
                    <a:pt x="15750" y="2306"/>
                  </a:cubicBezTo>
                  <a:cubicBezTo>
                    <a:pt x="15704" y="2329"/>
                    <a:pt x="15772" y="2466"/>
                    <a:pt x="15909" y="2694"/>
                  </a:cubicBezTo>
                  <a:cubicBezTo>
                    <a:pt x="15978" y="2831"/>
                    <a:pt x="16069" y="2945"/>
                    <a:pt x="16161" y="3059"/>
                  </a:cubicBezTo>
                  <a:cubicBezTo>
                    <a:pt x="16275" y="3196"/>
                    <a:pt x="16366" y="3333"/>
                    <a:pt x="16480" y="3447"/>
                  </a:cubicBezTo>
                  <a:cubicBezTo>
                    <a:pt x="16731" y="3699"/>
                    <a:pt x="16982" y="3950"/>
                    <a:pt x="17188" y="4087"/>
                  </a:cubicBezTo>
                  <a:cubicBezTo>
                    <a:pt x="17393" y="4246"/>
                    <a:pt x="17507" y="4360"/>
                    <a:pt x="17507" y="4360"/>
                  </a:cubicBezTo>
                  <a:cubicBezTo>
                    <a:pt x="17507" y="4360"/>
                    <a:pt x="17667" y="4452"/>
                    <a:pt x="17895" y="4589"/>
                  </a:cubicBezTo>
                  <a:cubicBezTo>
                    <a:pt x="18009" y="4657"/>
                    <a:pt x="18169" y="4726"/>
                    <a:pt x="18329" y="4817"/>
                  </a:cubicBezTo>
                  <a:cubicBezTo>
                    <a:pt x="18078" y="4771"/>
                    <a:pt x="17827" y="4748"/>
                    <a:pt x="17530" y="4726"/>
                  </a:cubicBezTo>
                  <a:cubicBezTo>
                    <a:pt x="17302" y="4703"/>
                    <a:pt x="17096" y="4703"/>
                    <a:pt x="16845" y="4703"/>
                  </a:cubicBezTo>
                  <a:cubicBezTo>
                    <a:pt x="16617" y="4726"/>
                    <a:pt x="16389" y="4771"/>
                    <a:pt x="16161" y="4794"/>
                  </a:cubicBezTo>
                  <a:cubicBezTo>
                    <a:pt x="15667" y="4843"/>
                    <a:pt x="15167" y="4886"/>
                    <a:pt x="14711" y="4886"/>
                  </a:cubicBezTo>
                  <a:cubicBezTo>
                    <a:pt x="14323" y="4886"/>
                    <a:pt x="13966" y="4855"/>
                    <a:pt x="13673" y="4771"/>
                  </a:cubicBezTo>
                  <a:cubicBezTo>
                    <a:pt x="13444" y="4703"/>
                    <a:pt x="13285" y="4566"/>
                    <a:pt x="13193" y="4429"/>
                  </a:cubicBezTo>
                  <a:cubicBezTo>
                    <a:pt x="13239" y="4338"/>
                    <a:pt x="13262" y="4246"/>
                    <a:pt x="13262" y="4155"/>
                  </a:cubicBezTo>
                  <a:cubicBezTo>
                    <a:pt x="13285" y="3995"/>
                    <a:pt x="13262" y="3813"/>
                    <a:pt x="13262" y="3653"/>
                  </a:cubicBezTo>
                  <a:cubicBezTo>
                    <a:pt x="13216" y="3311"/>
                    <a:pt x="13102" y="2968"/>
                    <a:pt x="13033" y="2649"/>
                  </a:cubicBezTo>
                  <a:cubicBezTo>
                    <a:pt x="12760" y="1325"/>
                    <a:pt x="12531" y="1"/>
                    <a:pt x="124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2931;p41">
              <a:extLst>
                <a:ext uri="{FF2B5EF4-FFF2-40B4-BE49-F238E27FC236}">
                  <a16:creationId xmlns:a16="http://schemas.microsoft.com/office/drawing/2014/main" xmlns="" id="{3CF9D362-31D3-E751-6E1A-86B9C4D82CBE}"/>
                </a:ext>
              </a:extLst>
            </p:cNvPr>
            <p:cNvSpPr/>
            <p:nvPr/>
          </p:nvSpPr>
          <p:spPr>
            <a:xfrm>
              <a:off x="4307300" y="3169650"/>
              <a:ext cx="113575" cy="502450"/>
            </a:xfrm>
            <a:custGeom>
              <a:avLst/>
              <a:gdLst/>
              <a:ahLst/>
              <a:cxnLst/>
              <a:rect l="l" t="t" r="r" b="b"/>
              <a:pathLst>
                <a:path w="4543" h="20098" extrusionOk="0">
                  <a:moveTo>
                    <a:pt x="3852" y="1"/>
                  </a:moveTo>
                  <a:cubicBezTo>
                    <a:pt x="3845" y="1"/>
                    <a:pt x="3835" y="11"/>
                    <a:pt x="3835" y="11"/>
                  </a:cubicBezTo>
                  <a:lnTo>
                    <a:pt x="3675" y="11"/>
                  </a:lnTo>
                  <a:cubicBezTo>
                    <a:pt x="3447" y="34"/>
                    <a:pt x="3356" y="56"/>
                    <a:pt x="3219" y="102"/>
                  </a:cubicBezTo>
                  <a:cubicBezTo>
                    <a:pt x="2739" y="216"/>
                    <a:pt x="2328" y="399"/>
                    <a:pt x="1963" y="581"/>
                  </a:cubicBezTo>
                  <a:cubicBezTo>
                    <a:pt x="1278" y="924"/>
                    <a:pt x="799" y="1129"/>
                    <a:pt x="822" y="1175"/>
                  </a:cubicBezTo>
                  <a:cubicBezTo>
                    <a:pt x="822" y="1176"/>
                    <a:pt x="824" y="1177"/>
                    <a:pt x="828" y="1177"/>
                  </a:cubicBezTo>
                  <a:cubicBezTo>
                    <a:pt x="886" y="1177"/>
                    <a:pt x="1370" y="1021"/>
                    <a:pt x="2055" y="764"/>
                  </a:cubicBezTo>
                  <a:cubicBezTo>
                    <a:pt x="2397" y="627"/>
                    <a:pt x="2831" y="467"/>
                    <a:pt x="3287" y="376"/>
                  </a:cubicBezTo>
                  <a:cubicBezTo>
                    <a:pt x="3401" y="353"/>
                    <a:pt x="3538" y="353"/>
                    <a:pt x="3561" y="353"/>
                  </a:cubicBezTo>
                  <a:cubicBezTo>
                    <a:pt x="3572" y="353"/>
                    <a:pt x="3584" y="348"/>
                    <a:pt x="3592" y="348"/>
                  </a:cubicBezTo>
                  <a:cubicBezTo>
                    <a:pt x="3601" y="348"/>
                    <a:pt x="3607" y="353"/>
                    <a:pt x="3607" y="376"/>
                  </a:cubicBezTo>
                  <a:lnTo>
                    <a:pt x="3629" y="467"/>
                  </a:lnTo>
                  <a:cubicBezTo>
                    <a:pt x="3675" y="718"/>
                    <a:pt x="3698" y="969"/>
                    <a:pt x="3744" y="1221"/>
                  </a:cubicBezTo>
                  <a:cubicBezTo>
                    <a:pt x="3903" y="2225"/>
                    <a:pt x="3972" y="3252"/>
                    <a:pt x="3995" y="4028"/>
                  </a:cubicBezTo>
                  <a:cubicBezTo>
                    <a:pt x="4040" y="4781"/>
                    <a:pt x="4018" y="5306"/>
                    <a:pt x="4018" y="5306"/>
                  </a:cubicBezTo>
                  <a:cubicBezTo>
                    <a:pt x="4018" y="5306"/>
                    <a:pt x="4018" y="5808"/>
                    <a:pt x="3972" y="6562"/>
                  </a:cubicBezTo>
                  <a:cubicBezTo>
                    <a:pt x="3903" y="7315"/>
                    <a:pt x="3766" y="8342"/>
                    <a:pt x="3333" y="9255"/>
                  </a:cubicBezTo>
                  <a:cubicBezTo>
                    <a:pt x="3127" y="9689"/>
                    <a:pt x="2808" y="10100"/>
                    <a:pt x="2443" y="10351"/>
                  </a:cubicBezTo>
                  <a:cubicBezTo>
                    <a:pt x="2077" y="10647"/>
                    <a:pt x="1667" y="10762"/>
                    <a:pt x="1278" y="10830"/>
                  </a:cubicBezTo>
                  <a:lnTo>
                    <a:pt x="1187" y="10830"/>
                  </a:lnTo>
                  <a:cubicBezTo>
                    <a:pt x="1119" y="10351"/>
                    <a:pt x="1050" y="9826"/>
                    <a:pt x="959" y="9278"/>
                  </a:cubicBezTo>
                  <a:cubicBezTo>
                    <a:pt x="731" y="7498"/>
                    <a:pt x="662" y="5694"/>
                    <a:pt x="571" y="5694"/>
                  </a:cubicBezTo>
                  <a:cubicBezTo>
                    <a:pt x="525" y="5694"/>
                    <a:pt x="502" y="6151"/>
                    <a:pt x="502" y="6836"/>
                  </a:cubicBezTo>
                  <a:cubicBezTo>
                    <a:pt x="480" y="7520"/>
                    <a:pt x="548" y="8411"/>
                    <a:pt x="594" y="9324"/>
                  </a:cubicBezTo>
                  <a:cubicBezTo>
                    <a:pt x="639" y="9849"/>
                    <a:pt x="685" y="10374"/>
                    <a:pt x="753" y="10853"/>
                  </a:cubicBezTo>
                  <a:cubicBezTo>
                    <a:pt x="685" y="10856"/>
                    <a:pt x="620" y="10858"/>
                    <a:pt x="560" y="10858"/>
                  </a:cubicBezTo>
                  <a:cubicBezTo>
                    <a:pt x="325" y="10858"/>
                    <a:pt x="156" y="10837"/>
                    <a:pt x="68" y="10837"/>
                  </a:cubicBezTo>
                  <a:cubicBezTo>
                    <a:pt x="29" y="10837"/>
                    <a:pt x="6" y="10841"/>
                    <a:pt x="0" y="10853"/>
                  </a:cubicBezTo>
                  <a:cubicBezTo>
                    <a:pt x="0" y="10853"/>
                    <a:pt x="137" y="10898"/>
                    <a:pt x="365" y="10944"/>
                  </a:cubicBezTo>
                  <a:cubicBezTo>
                    <a:pt x="457" y="10990"/>
                    <a:pt x="594" y="11013"/>
                    <a:pt x="776" y="11013"/>
                  </a:cubicBezTo>
                  <a:cubicBezTo>
                    <a:pt x="799" y="11309"/>
                    <a:pt x="822" y="11560"/>
                    <a:pt x="868" y="11811"/>
                  </a:cubicBezTo>
                  <a:cubicBezTo>
                    <a:pt x="959" y="12473"/>
                    <a:pt x="1005" y="12930"/>
                    <a:pt x="1005" y="12930"/>
                  </a:cubicBezTo>
                  <a:cubicBezTo>
                    <a:pt x="1005" y="12930"/>
                    <a:pt x="1073" y="13386"/>
                    <a:pt x="1164" y="14048"/>
                  </a:cubicBezTo>
                  <a:cubicBezTo>
                    <a:pt x="1301" y="14710"/>
                    <a:pt x="1347" y="15600"/>
                    <a:pt x="1438" y="16514"/>
                  </a:cubicBezTo>
                  <a:cubicBezTo>
                    <a:pt x="1552" y="17449"/>
                    <a:pt x="1781" y="18317"/>
                    <a:pt x="1940" y="18979"/>
                  </a:cubicBezTo>
                  <a:cubicBezTo>
                    <a:pt x="2077" y="19641"/>
                    <a:pt x="2146" y="20097"/>
                    <a:pt x="2191" y="20097"/>
                  </a:cubicBezTo>
                  <a:cubicBezTo>
                    <a:pt x="2214" y="20097"/>
                    <a:pt x="2214" y="19618"/>
                    <a:pt x="2146" y="18956"/>
                  </a:cubicBezTo>
                  <a:cubicBezTo>
                    <a:pt x="2055" y="18271"/>
                    <a:pt x="1872" y="17381"/>
                    <a:pt x="1826" y="16491"/>
                  </a:cubicBezTo>
                  <a:cubicBezTo>
                    <a:pt x="1758" y="15578"/>
                    <a:pt x="1735" y="14665"/>
                    <a:pt x="1644" y="13980"/>
                  </a:cubicBezTo>
                  <a:cubicBezTo>
                    <a:pt x="1575" y="13318"/>
                    <a:pt x="1530" y="12861"/>
                    <a:pt x="1530" y="12861"/>
                  </a:cubicBezTo>
                  <a:cubicBezTo>
                    <a:pt x="1530" y="12861"/>
                    <a:pt x="1461" y="12405"/>
                    <a:pt x="1347" y="11743"/>
                  </a:cubicBezTo>
                  <a:cubicBezTo>
                    <a:pt x="1301" y="11515"/>
                    <a:pt x="1256" y="11287"/>
                    <a:pt x="1233" y="11035"/>
                  </a:cubicBezTo>
                  <a:lnTo>
                    <a:pt x="1301" y="11035"/>
                  </a:lnTo>
                  <a:cubicBezTo>
                    <a:pt x="1712" y="11013"/>
                    <a:pt x="2191" y="10898"/>
                    <a:pt x="2602" y="10602"/>
                  </a:cubicBezTo>
                  <a:cubicBezTo>
                    <a:pt x="3036" y="10328"/>
                    <a:pt x="3401" y="9894"/>
                    <a:pt x="3675" y="9415"/>
                  </a:cubicBezTo>
                  <a:cubicBezTo>
                    <a:pt x="4177" y="8456"/>
                    <a:pt x="4360" y="7406"/>
                    <a:pt x="4451" y="6607"/>
                  </a:cubicBezTo>
                  <a:cubicBezTo>
                    <a:pt x="4542" y="5831"/>
                    <a:pt x="4542" y="5306"/>
                    <a:pt x="4542" y="5306"/>
                  </a:cubicBezTo>
                  <a:cubicBezTo>
                    <a:pt x="4542" y="5306"/>
                    <a:pt x="4542" y="4781"/>
                    <a:pt x="4497" y="4005"/>
                  </a:cubicBezTo>
                  <a:cubicBezTo>
                    <a:pt x="4428" y="3206"/>
                    <a:pt x="4314" y="2179"/>
                    <a:pt x="4109" y="1152"/>
                  </a:cubicBezTo>
                  <a:cubicBezTo>
                    <a:pt x="4063" y="901"/>
                    <a:pt x="4018" y="650"/>
                    <a:pt x="3949" y="399"/>
                  </a:cubicBezTo>
                  <a:lnTo>
                    <a:pt x="3881" y="125"/>
                  </a:lnTo>
                  <a:lnTo>
                    <a:pt x="3881" y="34"/>
                  </a:lnTo>
                  <a:lnTo>
                    <a:pt x="3858" y="11"/>
                  </a:lnTo>
                  <a:cubicBezTo>
                    <a:pt x="3858" y="3"/>
                    <a:pt x="3855" y="1"/>
                    <a:pt x="385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2932;p41">
              <a:extLst>
                <a:ext uri="{FF2B5EF4-FFF2-40B4-BE49-F238E27FC236}">
                  <a16:creationId xmlns:a16="http://schemas.microsoft.com/office/drawing/2014/main" xmlns="" id="{4DF294EC-D5BE-E0C5-3A36-467DDF7B3D60}"/>
                </a:ext>
              </a:extLst>
            </p:cNvPr>
            <p:cNvSpPr/>
            <p:nvPr/>
          </p:nvSpPr>
          <p:spPr>
            <a:xfrm>
              <a:off x="4359225" y="3679475"/>
              <a:ext cx="78775" cy="55200"/>
            </a:xfrm>
            <a:custGeom>
              <a:avLst/>
              <a:gdLst/>
              <a:ahLst/>
              <a:cxnLst/>
              <a:rect l="l" t="t" r="r" b="b"/>
              <a:pathLst>
                <a:path w="3151" h="2208" extrusionOk="0">
                  <a:moveTo>
                    <a:pt x="46" y="1"/>
                  </a:moveTo>
                  <a:cubicBezTo>
                    <a:pt x="0" y="1"/>
                    <a:pt x="0" y="138"/>
                    <a:pt x="46" y="343"/>
                  </a:cubicBezTo>
                  <a:cubicBezTo>
                    <a:pt x="69" y="549"/>
                    <a:pt x="183" y="800"/>
                    <a:pt x="320" y="1028"/>
                  </a:cubicBezTo>
                  <a:cubicBezTo>
                    <a:pt x="480" y="1256"/>
                    <a:pt x="662" y="1439"/>
                    <a:pt x="822" y="1576"/>
                  </a:cubicBezTo>
                  <a:cubicBezTo>
                    <a:pt x="982" y="1713"/>
                    <a:pt x="1096" y="1804"/>
                    <a:pt x="1096" y="1804"/>
                  </a:cubicBezTo>
                  <a:cubicBezTo>
                    <a:pt x="1096" y="1804"/>
                    <a:pt x="1575" y="2055"/>
                    <a:pt x="2100" y="2146"/>
                  </a:cubicBezTo>
                  <a:cubicBezTo>
                    <a:pt x="2304" y="2191"/>
                    <a:pt x="2507" y="2207"/>
                    <a:pt x="2680" y="2207"/>
                  </a:cubicBezTo>
                  <a:cubicBezTo>
                    <a:pt x="2953" y="2207"/>
                    <a:pt x="3150" y="2165"/>
                    <a:pt x="3150" y="2124"/>
                  </a:cubicBezTo>
                  <a:cubicBezTo>
                    <a:pt x="3150" y="2032"/>
                    <a:pt x="2648" y="1987"/>
                    <a:pt x="2192" y="1804"/>
                  </a:cubicBezTo>
                  <a:cubicBezTo>
                    <a:pt x="1735" y="1621"/>
                    <a:pt x="1370" y="1347"/>
                    <a:pt x="1370" y="1347"/>
                  </a:cubicBezTo>
                  <a:cubicBezTo>
                    <a:pt x="1370" y="1347"/>
                    <a:pt x="1256" y="1302"/>
                    <a:pt x="1119" y="1211"/>
                  </a:cubicBezTo>
                  <a:cubicBezTo>
                    <a:pt x="959" y="1096"/>
                    <a:pt x="776" y="959"/>
                    <a:pt x="617" y="800"/>
                  </a:cubicBezTo>
                  <a:cubicBezTo>
                    <a:pt x="457" y="617"/>
                    <a:pt x="320" y="434"/>
                    <a:pt x="229" y="275"/>
                  </a:cubicBezTo>
                  <a:cubicBezTo>
                    <a:pt x="137" y="115"/>
                    <a:pt x="92" y="1"/>
                    <a:pt x="4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2933;p41">
              <a:extLst>
                <a:ext uri="{FF2B5EF4-FFF2-40B4-BE49-F238E27FC236}">
                  <a16:creationId xmlns:a16="http://schemas.microsoft.com/office/drawing/2014/main" xmlns="" id="{39A9C642-D8C8-4314-A084-65CECC5C09CB}"/>
                </a:ext>
              </a:extLst>
            </p:cNvPr>
            <p:cNvSpPr/>
            <p:nvPr/>
          </p:nvSpPr>
          <p:spPr>
            <a:xfrm>
              <a:off x="4336975" y="3677625"/>
              <a:ext cx="111850" cy="94375"/>
            </a:xfrm>
            <a:custGeom>
              <a:avLst/>
              <a:gdLst/>
              <a:ahLst/>
              <a:cxnLst/>
              <a:rect l="l" t="t" r="r" b="b"/>
              <a:pathLst>
                <a:path w="4474" h="3775" extrusionOk="0">
                  <a:moveTo>
                    <a:pt x="852" y="1"/>
                  </a:moveTo>
                  <a:cubicBezTo>
                    <a:pt x="796" y="1"/>
                    <a:pt x="600" y="57"/>
                    <a:pt x="388" y="212"/>
                  </a:cubicBezTo>
                  <a:cubicBezTo>
                    <a:pt x="251" y="303"/>
                    <a:pt x="91" y="486"/>
                    <a:pt x="46" y="714"/>
                  </a:cubicBezTo>
                  <a:cubicBezTo>
                    <a:pt x="0" y="965"/>
                    <a:pt x="69" y="1193"/>
                    <a:pt x="183" y="1399"/>
                  </a:cubicBezTo>
                  <a:cubicBezTo>
                    <a:pt x="388" y="1810"/>
                    <a:pt x="708" y="2106"/>
                    <a:pt x="936" y="2312"/>
                  </a:cubicBezTo>
                  <a:cubicBezTo>
                    <a:pt x="1187" y="2517"/>
                    <a:pt x="1347" y="2654"/>
                    <a:pt x="1347" y="2654"/>
                  </a:cubicBezTo>
                  <a:cubicBezTo>
                    <a:pt x="1347" y="2654"/>
                    <a:pt x="1529" y="2768"/>
                    <a:pt x="1803" y="2905"/>
                  </a:cubicBezTo>
                  <a:cubicBezTo>
                    <a:pt x="2077" y="3065"/>
                    <a:pt x="2465" y="3248"/>
                    <a:pt x="2853" y="3407"/>
                  </a:cubicBezTo>
                  <a:cubicBezTo>
                    <a:pt x="3241" y="3567"/>
                    <a:pt x="3629" y="3681"/>
                    <a:pt x="3949" y="3750"/>
                  </a:cubicBezTo>
                  <a:cubicBezTo>
                    <a:pt x="4062" y="3767"/>
                    <a:pt x="4166" y="3775"/>
                    <a:pt x="4250" y="3775"/>
                  </a:cubicBezTo>
                  <a:cubicBezTo>
                    <a:pt x="4387" y="3775"/>
                    <a:pt x="4474" y="3755"/>
                    <a:pt x="4474" y="3727"/>
                  </a:cubicBezTo>
                  <a:cubicBezTo>
                    <a:pt x="4474" y="3704"/>
                    <a:pt x="4269" y="3658"/>
                    <a:pt x="3995" y="3544"/>
                  </a:cubicBezTo>
                  <a:cubicBezTo>
                    <a:pt x="3721" y="3430"/>
                    <a:pt x="3355" y="3248"/>
                    <a:pt x="3013" y="3065"/>
                  </a:cubicBezTo>
                  <a:cubicBezTo>
                    <a:pt x="2648" y="2882"/>
                    <a:pt x="2306" y="2677"/>
                    <a:pt x="2054" y="2494"/>
                  </a:cubicBezTo>
                  <a:cubicBezTo>
                    <a:pt x="1803" y="2334"/>
                    <a:pt x="1644" y="2220"/>
                    <a:pt x="1644" y="2220"/>
                  </a:cubicBezTo>
                  <a:cubicBezTo>
                    <a:pt x="1644" y="2220"/>
                    <a:pt x="1484" y="2106"/>
                    <a:pt x="1256" y="1946"/>
                  </a:cubicBezTo>
                  <a:cubicBezTo>
                    <a:pt x="1027" y="1764"/>
                    <a:pt x="708" y="1513"/>
                    <a:pt x="502" y="1216"/>
                  </a:cubicBezTo>
                  <a:cubicBezTo>
                    <a:pt x="411" y="1079"/>
                    <a:pt x="343" y="919"/>
                    <a:pt x="343" y="760"/>
                  </a:cubicBezTo>
                  <a:cubicBezTo>
                    <a:pt x="343" y="623"/>
                    <a:pt x="411" y="463"/>
                    <a:pt x="525" y="372"/>
                  </a:cubicBezTo>
                  <a:cubicBezTo>
                    <a:pt x="708" y="166"/>
                    <a:pt x="890" y="52"/>
                    <a:pt x="868" y="6"/>
                  </a:cubicBezTo>
                  <a:cubicBezTo>
                    <a:pt x="868" y="3"/>
                    <a:pt x="862" y="1"/>
                    <a:pt x="85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2934;p41">
              <a:extLst>
                <a:ext uri="{FF2B5EF4-FFF2-40B4-BE49-F238E27FC236}">
                  <a16:creationId xmlns:a16="http://schemas.microsoft.com/office/drawing/2014/main" xmlns="" id="{2D745FB5-6CF3-85F7-C7CD-82DAC3372732}"/>
                </a:ext>
              </a:extLst>
            </p:cNvPr>
            <p:cNvSpPr/>
            <p:nvPr/>
          </p:nvSpPr>
          <p:spPr>
            <a:xfrm>
              <a:off x="4468775" y="3728875"/>
              <a:ext cx="191200" cy="29950"/>
            </a:xfrm>
            <a:custGeom>
              <a:avLst/>
              <a:gdLst/>
              <a:ahLst/>
              <a:cxnLst/>
              <a:rect l="l" t="t" r="r" b="b"/>
              <a:pathLst>
                <a:path w="7648" h="1198" extrusionOk="0">
                  <a:moveTo>
                    <a:pt x="7608" y="0"/>
                  </a:moveTo>
                  <a:cubicBezTo>
                    <a:pt x="7549" y="0"/>
                    <a:pt x="7339" y="93"/>
                    <a:pt x="7031" y="170"/>
                  </a:cubicBezTo>
                  <a:cubicBezTo>
                    <a:pt x="6689" y="284"/>
                    <a:pt x="6232" y="399"/>
                    <a:pt x="5753" y="467"/>
                  </a:cubicBezTo>
                  <a:cubicBezTo>
                    <a:pt x="5273" y="558"/>
                    <a:pt x="4794" y="604"/>
                    <a:pt x="4429" y="627"/>
                  </a:cubicBezTo>
                  <a:cubicBezTo>
                    <a:pt x="4064" y="650"/>
                    <a:pt x="3835" y="673"/>
                    <a:pt x="3835" y="673"/>
                  </a:cubicBezTo>
                  <a:cubicBezTo>
                    <a:pt x="3835" y="673"/>
                    <a:pt x="3584" y="695"/>
                    <a:pt x="3242" y="718"/>
                  </a:cubicBezTo>
                  <a:cubicBezTo>
                    <a:pt x="2999" y="718"/>
                    <a:pt x="2704" y="728"/>
                    <a:pt x="2393" y="728"/>
                  </a:cubicBezTo>
                  <a:cubicBezTo>
                    <a:pt x="2238" y="728"/>
                    <a:pt x="2078" y="726"/>
                    <a:pt x="1918" y="718"/>
                  </a:cubicBezTo>
                  <a:cubicBezTo>
                    <a:pt x="1439" y="673"/>
                    <a:pt x="959" y="627"/>
                    <a:pt x="617" y="558"/>
                  </a:cubicBezTo>
                  <a:cubicBezTo>
                    <a:pt x="320" y="503"/>
                    <a:pt x="114" y="432"/>
                    <a:pt x="35" y="432"/>
                  </a:cubicBezTo>
                  <a:cubicBezTo>
                    <a:pt x="17" y="432"/>
                    <a:pt x="5" y="436"/>
                    <a:pt x="1" y="444"/>
                  </a:cubicBezTo>
                  <a:cubicBezTo>
                    <a:pt x="1" y="467"/>
                    <a:pt x="206" y="627"/>
                    <a:pt x="549" y="741"/>
                  </a:cubicBezTo>
                  <a:cubicBezTo>
                    <a:pt x="891" y="901"/>
                    <a:pt x="1393" y="1015"/>
                    <a:pt x="1872" y="1083"/>
                  </a:cubicBezTo>
                  <a:cubicBezTo>
                    <a:pt x="2375" y="1152"/>
                    <a:pt x="2877" y="1175"/>
                    <a:pt x="3242" y="1198"/>
                  </a:cubicBezTo>
                  <a:lnTo>
                    <a:pt x="3858" y="1198"/>
                  </a:lnTo>
                  <a:cubicBezTo>
                    <a:pt x="3858" y="1198"/>
                    <a:pt x="4109" y="1152"/>
                    <a:pt x="4497" y="1106"/>
                  </a:cubicBezTo>
                  <a:cubicBezTo>
                    <a:pt x="4863" y="1061"/>
                    <a:pt x="5342" y="969"/>
                    <a:pt x="5821" y="832"/>
                  </a:cubicBezTo>
                  <a:cubicBezTo>
                    <a:pt x="6301" y="695"/>
                    <a:pt x="6780" y="536"/>
                    <a:pt x="7122" y="353"/>
                  </a:cubicBezTo>
                  <a:cubicBezTo>
                    <a:pt x="7442" y="193"/>
                    <a:pt x="7647" y="33"/>
                    <a:pt x="7624" y="11"/>
                  </a:cubicBezTo>
                  <a:cubicBezTo>
                    <a:pt x="7624" y="3"/>
                    <a:pt x="7619" y="0"/>
                    <a:pt x="76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2935;p41">
              <a:extLst>
                <a:ext uri="{FF2B5EF4-FFF2-40B4-BE49-F238E27FC236}">
                  <a16:creationId xmlns:a16="http://schemas.microsoft.com/office/drawing/2014/main" xmlns="" id="{BA5207CD-AB76-EA8F-C301-C264974DB216}"/>
                </a:ext>
              </a:extLst>
            </p:cNvPr>
            <p:cNvSpPr/>
            <p:nvPr/>
          </p:nvSpPr>
          <p:spPr>
            <a:xfrm>
              <a:off x="4570925" y="3755200"/>
              <a:ext cx="82200" cy="22050"/>
            </a:xfrm>
            <a:custGeom>
              <a:avLst/>
              <a:gdLst/>
              <a:ahLst/>
              <a:cxnLst/>
              <a:rect l="l" t="t" r="r" b="b"/>
              <a:pathLst>
                <a:path w="3288" h="882" extrusionOk="0">
                  <a:moveTo>
                    <a:pt x="3216" y="0"/>
                  </a:moveTo>
                  <a:cubicBezTo>
                    <a:pt x="3117" y="0"/>
                    <a:pt x="2789" y="154"/>
                    <a:pt x="2443" y="236"/>
                  </a:cubicBezTo>
                  <a:cubicBezTo>
                    <a:pt x="2032" y="304"/>
                    <a:pt x="1644" y="350"/>
                    <a:pt x="1644" y="350"/>
                  </a:cubicBezTo>
                  <a:cubicBezTo>
                    <a:pt x="1644" y="350"/>
                    <a:pt x="1233" y="418"/>
                    <a:pt x="822" y="510"/>
                  </a:cubicBezTo>
                  <a:cubicBezTo>
                    <a:pt x="411" y="578"/>
                    <a:pt x="1" y="692"/>
                    <a:pt x="23" y="761"/>
                  </a:cubicBezTo>
                  <a:cubicBezTo>
                    <a:pt x="23" y="829"/>
                    <a:pt x="434" y="852"/>
                    <a:pt x="868" y="875"/>
                  </a:cubicBezTo>
                  <a:cubicBezTo>
                    <a:pt x="950" y="879"/>
                    <a:pt x="1033" y="881"/>
                    <a:pt x="1114" y="881"/>
                  </a:cubicBezTo>
                  <a:cubicBezTo>
                    <a:pt x="1435" y="881"/>
                    <a:pt x="1712" y="852"/>
                    <a:pt x="1712" y="852"/>
                  </a:cubicBezTo>
                  <a:cubicBezTo>
                    <a:pt x="1712" y="852"/>
                    <a:pt x="2146" y="761"/>
                    <a:pt x="2557" y="578"/>
                  </a:cubicBezTo>
                  <a:cubicBezTo>
                    <a:pt x="2968" y="373"/>
                    <a:pt x="3287" y="76"/>
                    <a:pt x="3242" y="8"/>
                  </a:cubicBezTo>
                  <a:cubicBezTo>
                    <a:pt x="3237" y="3"/>
                    <a:pt x="3228" y="0"/>
                    <a:pt x="321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2936;p41">
              <a:extLst>
                <a:ext uri="{FF2B5EF4-FFF2-40B4-BE49-F238E27FC236}">
                  <a16:creationId xmlns:a16="http://schemas.microsoft.com/office/drawing/2014/main" xmlns="" id="{C1653937-7DC7-416C-42E7-B02E0EDAA5EB}"/>
                </a:ext>
              </a:extLst>
            </p:cNvPr>
            <p:cNvSpPr/>
            <p:nvPr/>
          </p:nvSpPr>
          <p:spPr>
            <a:xfrm>
              <a:off x="4944125" y="3603500"/>
              <a:ext cx="67350" cy="77925"/>
            </a:xfrm>
            <a:custGeom>
              <a:avLst/>
              <a:gdLst/>
              <a:ahLst/>
              <a:cxnLst/>
              <a:rect l="l" t="t" r="r" b="b"/>
              <a:pathLst>
                <a:path w="2694" h="3117" extrusionOk="0">
                  <a:moveTo>
                    <a:pt x="2636" y="1"/>
                  </a:moveTo>
                  <a:cubicBezTo>
                    <a:pt x="2548" y="1"/>
                    <a:pt x="2246" y="412"/>
                    <a:pt x="1963" y="803"/>
                  </a:cubicBezTo>
                  <a:cubicBezTo>
                    <a:pt x="1667" y="1237"/>
                    <a:pt x="1370" y="1625"/>
                    <a:pt x="1370" y="1625"/>
                  </a:cubicBezTo>
                  <a:cubicBezTo>
                    <a:pt x="1370" y="1625"/>
                    <a:pt x="1096" y="2035"/>
                    <a:pt x="776" y="2401"/>
                  </a:cubicBezTo>
                  <a:cubicBezTo>
                    <a:pt x="434" y="2766"/>
                    <a:pt x="0" y="3040"/>
                    <a:pt x="23" y="3108"/>
                  </a:cubicBezTo>
                  <a:cubicBezTo>
                    <a:pt x="26" y="3114"/>
                    <a:pt x="37" y="3117"/>
                    <a:pt x="54" y="3117"/>
                  </a:cubicBezTo>
                  <a:cubicBezTo>
                    <a:pt x="175" y="3117"/>
                    <a:pt x="628" y="2975"/>
                    <a:pt x="1027" y="2675"/>
                  </a:cubicBezTo>
                  <a:cubicBezTo>
                    <a:pt x="1461" y="2355"/>
                    <a:pt x="1781" y="1921"/>
                    <a:pt x="1781" y="1921"/>
                  </a:cubicBezTo>
                  <a:cubicBezTo>
                    <a:pt x="1781" y="1921"/>
                    <a:pt x="2077" y="1465"/>
                    <a:pt x="2283" y="986"/>
                  </a:cubicBezTo>
                  <a:cubicBezTo>
                    <a:pt x="2488" y="506"/>
                    <a:pt x="2694" y="50"/>
                    <a:pt x="2648" y="4"/>
                  </a:cubicBezTo>
                  <a:cubicBezTo>
                    <a:pt x="2645" y="2"/>
                    <a:pt x="2641" y="1"/>
                    <a:pt x="263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2937;p41">
              <a:extLst>
                <a:ext uri="{FF2B5EF4-FFF2-40B4-BE49-F238E27FC236}">
                  <a16:creationId xmlns:a16="http://schemas.microsoft.com/office/drawing/2014/main" xmlns="" id="{A87A5B95-E2F9-048A-3FA5-4C05F3E3EB64}"/>
                </a:ext>
              </a:extLst>
            </p:cNvPr>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2465" y="890"/>
                    <a:pt x="206" y="3059"/>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2938;p41">
              <a:extLst>
                <a:ext uri="{FF2B5EF4-FFF2-40B4-BE49-F238E27FC236}">
                  <a16:creationId xmlns:a16="http://schemas.microsoft.com/office/drawing/2014/main" xmlns="" id="{C7523B9A-4E3C-E38F-0B70-5E67B1087520}"/>
                </a:ext>
              </a:extLst>
            </p:cNvPr>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3082" y="502"/>
                    <a:pt x="2945" y="616"/>
                    <a:pt x="2762" y="776"/>
                  </a:cubicBezTo>
                  <a:cubicBezTo>
                    <a:pt x="2534" y="2305"/>
                    <a:pt x="8879" y="2648"/>
                    <a:pt x="9176" y="3127"/>
                  </a:cubicBezTo>
                  <a:cubicBezTo>
                    <a:pt x="9526" y="3717"/>
                    <a:pt x="6860" y="10862"/>
                    <a:pt x="3044" y="10862"/>
                  </a:cubicBezTo>
                  <a:cubicBezTo>
                    <a:pt x="2876" y="10862"/>
                    <a:pt x="2706" y="10848"/>
                    <a:pt x="2534" y="10819"/>
                  </a:cubicBezTo>
                  <a:cubicBezTo>
                    <a:pt x="548" y="10477"/>
                    <a:pt x="320" y="8103"/>
                    <a:pt x="639" y="5775"/>
                  </a:cubicBezTo>
                  <a:lnTo>
                    <a:pt x="639" y="5775"/>
                  </a:lnTo>
                  <a:cubicBezTo>
                    <a:pt x="297" y="7418"/>
                    <a:pt x="46" y="9541"/>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2939;p41">
              <a:extLst>
                <a:ext uri="{FF2B5EF4-FFF2-40B4-BE49-F238E27FC236}">
                  <a16:creationId xmlns:a16="http://schemas.microsoft.com/office/drawing/2014/main" xmlns="" id="{8984AC54-8E5E-F8B5-EBE4-8B9827730A60}"/>
                </a:ext>
              </a:extLst>
            </p:cNvPr>
            <p:cNvSpPr/>
            <p:nvPr/>
          </p:nvSpPr>
          <p:spPr>
            <a:xfrm>
              <a:off x="4549250" y="2520350"/>
              <a:ext cx="214575" cy="43575"/>
            </a:xfrm>
            <a:custGeom>
              <a:avLst/>
              <a:gdLst/>
              <a:ahLst/>
              <a:cxnLst/>
              <a:rect l="l" t="t" r="r" b="b"/>
              <a:pathLst>
                <a:path w="8583" h="1743" extrusionOk="0">
                  <a:moveTo>
                    <a:pt x="8562" y="1"/>
                  </a:moveTo>
                  <a:cubicBezTo>
                    <a:pt x="8487" y="1"/>
                    <a:pt x="8270" y="166"/>
                    <a:pt x="7943" y="350"/>
                  </a:cubicBezTo>
                  <a:cubicBezTo>
                    <a:pt x="7578" y="555"/>
                    <a:pt x="7053" y="784"/>
                    <a:pt x="6528" y="944"/>
                  </a:cubicBezTo>
                  <a:cubicBezTo>
                    <a:pt x="5980" y="1080"/>
                    <a:pt x="5433" y="1172"/>
                    <a:pt x="5022" y="1195"/>
                  </a:cubicBezTo>
                  <a:cubicBezTo>
                    <a:pt x="4794" y="1217"/>
                    <a:pt x="4634" y="1217"/>
                    <a:pt x="4497" y="1217"/>
                  </a:cubicBezTo>
                  <a:lnTo>
                    <a:pt x="4132" y="1217"/>
                  </a:lnTo>
                  <a:cubicBezTo>
                    <a:pt x="4040" y="1217"/>
                    <a:pt x="3939" y="1228"/>
                    <a:pt x="3820" y="1228"/>
                  </a:cubicBezTo>
                  <a:cubicBezTo>
                    <a:pt x="3761" y="1228"/>
                    <a:pt x="3698" y="1225"/>
                    <a:pt x="3629" y="1217"/>
                  </a:cubicBezTo>
                  <a:cubicBezTo>
                    <a:pt x="3196" y="1195"/>
                    <a:pt x="2648" y="1126"/>
                    <a:pt x="2100" y="1012"/>
                  </a:cubicBezTo>
                  <a:cubicBezTo>
                    <a:pt x="1575" y="875"/>
                    <a:pt x="1027" y="670"/>
                    <a:pt x="662" y="487"/>
                  </a:cubicBezTo>
                  <a:cubicBezTo>
                    <a:pt x="320" y="326"/>
                    <a:pt x="102" y="182"/>
                    <a:pt x="24" y="182"/>
                  </a:cubicBezTo>
                  <a:cubicBezTo>
                    <a:pt x="13" y="182"/>
                    <a:pt x="6" y="185"/>
                    <a:pt x="0" y="190"/>
                  </a:cubicBezTo>
                  <a:cubicBezTo>
                    <a:pt x="0" y="213"/>
                    <a:pt x="206" y="419"/>
                    <a:pt x="548" y="670"/>
                  </a:cubicBezTo>
                  <a:cubicBezTo>
                    <a:pt x="913" y="921"/>
                    <a:pt x="1461" y="1172"/>
                    <a:pt x="2009" y="1354"/>
                  </a:cubicBezTo>
                  <a:cubicBezTo>
                    <a:pt x="2557" y="1560"/>
                    <a:pt x="3150" y="1651"/>
                    <a:pt x="3584" y="1697"/>
                  </a:cubicBezTo>
                  <a:cubicBezTo>
                    <a:pt x="3812" y="1742"/>
                    <a:pt x="3995" y="1720"/>
                    <a:pt x="4132" y="1742"/>
                  </a:cubicBezTo>
                  <a:lnTo>
                    <a:pt x="4520" y="1742"/>
                  </a:lnTo>
                  <a:cubicBezTo>
                    <a:pt x="4657" y="1720"/>
                    <a:pt x="4839" y="1720"/>
                    <a:pt x="5067" y="1674"/>
                  </a:cubicBezTo>
                  <a:cubicBezTo>
                    <a:pt x="5501" y="1628"/>
                    <a:pt x="6095" y="1491"/>
                    <a:pt x="6642" y="1286"/>
                  </a:cubicBezTo>
                  <a:cubicBezTo>
                    <a:pt x="7190" y="1080"/>
                    <a:pt x="7715" y="784"/>
                    <a:pt x="8058" y="510"/>
                  </a:cubicBezTo>
                  <a:cubicBezTo>
                    <a:pt x="8400" y="236"/>
                    <a:pt x="8583" y="31"/>
                    <a:pt x="8583" y="8"/>
                  </a:cubicBezTo>
                  <a:cubicBezTo>
                    <a:pt x="8578" y="3"/>
                    <a:pt x="8571" y="1"/>
                    <a:pt x="856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2940;p41">
              <a:extLst>
                <a:ext uri="{FF2B5EF4-FFF2-40B4-BE49-F238E27FC236}">
                  <a16:creationId xmlns:a16="http://schemas.microsoft.com/office/drawing/2014/main" xmlns="" id="{C39838C5-DC39-43EB-D41C-35C7AF3101AC}"/>
                </a:ext>
              </a:extLst>
            </p:cNvPr>
            <p:cNvSpPr/>
            <p:nvPr/>
          </p:nvSpPr>
          <p:spPr>
            <a:xfrm>
              <a:off x="4650825" y="2469350"/>
              <a:ext cx="422275" cy="733900"/>
            </a:xfrm>
            <a:custGeom>
              <a:avLst/>
              <a:gdLst/>
              <a:ahLst/>
              <a:cxnLst/>
              <a:rect l="l" t="t" r="r" b="b"/>
              <a:pathLst>
                <a:path w="16891" h="29356" extrusionOk="0">
                  <a:moveTo>
                    <a:pt x="10326" y="1"/>
                  </a:moveTo>
                  <a:cubicBezTo>
                    <a:pt x="5835" y="1"/>
                    <a:pt x="2082" y="3645"/>
                    <a:pt x="776" y="11041"/>
                  </a:cubicBezTo>
                  <a:cubicBezTo>
                    <a:pt x="0" y="15515"/>
                    <a:pt x="776" y="19167"/>
                    <a:pt x="2557" y="23207"/>
                  </a:cubicBezTo>
                  <a:cubicBezTo>
                    <a:pt x="2922" y="24074"/>
                    <a:pt x="3880" y="24941"/>
                    <a:pt x="4474" y="25672"/>
                  </a:cubicBezTo>
                  <a:cubicBezTo>
                    <a:pt x="6241" y="27902"/>
                    <a:pt x="8880" y="29356"/>
                    <a:pt x="11767" y="29356"/>
                  </a:cubicBezTo>
                  <a:cubicBezTo>
                    <a:pt x="12012" y="29356"/>
                    <a:pt x="12260" y="29345"/>
                    <a:pt x="12508" y="29324"/>
                  </a:cubicBezTo>
                  <a:cubicBezTo>
                    <a:pt x="16891" y="28959"/>
                    <a:pt x="16800" y="26106"/>
                    <a:pt x="16800" y="26106"/>
                  </a:cubicBezTo>
                  <a:lnTo>
                    <a:pt x="13992" y="25923"/>
                  </a:lnTo>
                  <a:cubicBezTo>
                    <a:pt x="13569" y="25995"/>
                    <a:pt x="13165" y="26027"/>
                    <a:pt x="12778" y="26027"/>
                  </a:cubicBezTo>
                  <a:cubicBezTo>
                    <a:pt x="8745" y="26027"/>
                    <a:pt x="6711" y="22453"/>
                    <a:pt x="6711" y="22453"/>
                  </a:cubicBezTo>
                  <a:cubicBezTo>
                    <a:pt x="3401" y="17341"/>
                    <a:pt x="4702" y="8165"/>
                    <a:pt x="7076" y="4650"/>
                  </a:cubicBezTo>
                  <a:cubicBezTo>
                    <a:pt x="8811" y="2093"/>
                    <a:pt x="10203" y="1774"/>
                    <a:pt x="11230" y="1112"/>
                  </a:cubicBezTo>
                  <a:cubicBezTo>
                    <a:pt x="12394" y="929"/>
                    <a:pt x="12965" y="998"/>
                    <a:pt x="13672" y="633"/>
                  </a:cubicBezTo>
                  <a:cubicBezTo>
                    <a:pt x="12530" y="212"/>
                    <a:pt x="11407" y="1"/>
                    <a:pt x="10326"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2941;p41">
              <a:extLst>
                <a:ext uri="{FF2B5EF4-FFF2-40B4-BE49-F238E27FC236}">
                  <a16:creationId xmlns:a16="http://schemas.microsoft.com/office/drawing/2014/main" xmlns="" id="{53E7F32F-77CB-61FC-6BBC-9F5D77486824}"/>
                </a:ext>
              </a:extLst>
            </p:cNvPr>
            <p:cNvSpPr/>
            <p:nvPr/>
          </p:nvSpPr>
          <p:spPr>
            <a:xfrm>
              <a:off x="4725000" y="2497125"/>
              <a:ext cx="346400" cy="670675"/>
            </a:xfrm>
            <a:custGeom>
              <a:avLst/>
              <a:gdLst/>
              <a:ahLst/>
              <a:cxnLst/>
              <a:rect l="l" t="t" r="r" b="b"/>
              <a:pathLst>
                <a:path w="13856" h="26827" extrusionOk="0">
                  <a:moveTo>
                    <a:pt x="8263" y="1"/>
                  </a:moveTo>
                  <a:cubicBezTo>
                    <a:pt x="4657" y="503"/>
                    <a:pt x="1826" y="3813"/>
                    <a:pt x="731" y="10044"/>
                  </a:cubicBezTo>
                  <a:cubicBezTo>
                    <a:pt x="0" y="14130"/>
                    <a:pt x="868" y="17531"/>
                    <a:pt x="2488" y="21251"/>
                  </a:cubicBezTo>
                  <a:cubicBezTo>
                    <a:pt x="2831" y="22050"/>
                    <a:pt x="3287" y="22780"/>
                    <a:pt x="3812" y="23442"/>
                  </a:cubicBezTo>
                  <a:cubicBezTo>
                    <a:pt x="5454" y="25484"/>
                    <a:pt x="7872" y="26827"/>
                    <a:pt x="10529" y="26827"/>
                  </a:cubicBezTo>
                  <a:cubicBezTo>
                    <a:pt x="10754" y="26827"/>
                    <a:pt x="10980" y="26817"/>
                    <a:pt x="11208" y="26798"/>
                  </a:cubicBezTo>
                  <a:cubicBezTo>
                    <a:pt x="12189" y="26706"/>
                    <a:pt x="12942" y="26478"/>
                    <a:pt x="13490" y="26204"/>
                  </a:cubicBezTo>
                  <a:cubicBezTo>
                    <a:pt x="13855" y="25542"/>
                    <a:pt x="13833" y="24995"/>
                    <a:pt x="13833" y="24995"/>
                  </a:cubicBezTo>
                  <a:lnTo>
                    <a:pt x="11025" y="24812"/>
                  </a:lnTo>
                  <a:cubicBezTo>
                    <a:pt x="10602" y="24884"/>
                    <a:pt x="10198" y="24916"/>
                    <a:pt x="9811" y="24916"/>
                  </a:cubicBezTo>
                  <a:cubicBezTo>
                    <a:pt x="5778" y="24916"/>
                    <a:pt x="3744" y="21342"/>
                    <a:pt x="3744" y="21342"/>
                  </a:cubicBezTo>
                  <a:cubicBezTo>
                    <a:pt x="434" y="16230"/>
                    <a:pt x="1735" y="7054"/>
                    <a:pt x="4109" y="3539"/>
                  </a:cubicBezTo>
                  <a:cubicBezTo>
                    <a:pt x="5844" y="1005"/>
                    <a:pt x="7213" y="663"/>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2942;p41">
              <a:extLst>
                <a:ext uri="{FF2B5EF4-FFF2-40B4-BE49-F238E27FC236}">
                  <a16:creationId xmlns:a16="http://schemas.microsoft.com/office/drawing/2014/main" xmlns="" id="{D08BB160-E46B-01F8-92B0-C2830ABF4473}"/>
                </a:ext>
              </a:extLst>
            </p:cNvPr>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2943;p41">
              <a:extLst>
                <a:ext uri="{FF2B5EF4-FFF2-40B4-BE49-F238E27FC236}">
                  <a16:creationId xmlns:a16="http://schemas.microsoft.com/office/drawing/2014/main" xmlns="" id="{AB1CE32A-A90A-A006-95D9-173DC9967C3E}"/>
                </a:ext>
              </a:extLst>
            </p:cNvPr>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2944;p41">
              <a:extLst>
                <a:ext uri="{FF2B5EF4-FFF2-40B4-BE49-F238E27FC236}">
                  <a16:creationId xmlns:a16="http://schemas.microsoft.com/office/drawing/2014/main" xmlns="" id="{98BD6049-F782-394C-EFC3-4D9B64C9A61F}"/>
                </a:ext>
              </a:extLst>
            </p:cNvPr>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2945;p41">
              <a:extLst>
                <a:ext uri="{FF2B5EF4-FFF2-40B4-BE49-F238E27FC236}">
                  <a16:creationId xmlns:a16="http://schemas.microsoft.com/office/drawing/2014/main" xmlns="" id="{1F34516D-0F7D-1008-8708-B3A5965E396A}"/>
                </a:ext>
              </a:extLst>
            </p:cNvPr>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2946;p41">
              <a:extLst>
                <a:ext uri="{FF2B5EF4-FFF2-40B4-BE49-F238E27FC236}">
                  <a16:creationId xmlns:a16="http://schemas.microsoft.com/office/drawing/2014/main" xmlns="" id="{A1B93359-C4D2-55FF-E287-B2908BA75BD4}"/>
                </a:ext>
              </a:extLst>
            </p:cNvPr>
            <p:cNvSpPr/>
            <p:nvPr/>
          </p:nvSpPr>
          <p:spPr>
            <a:xfrm>
              <a:off x="4781475" y="2535475"/>
              <a:ext cx="413750" cy="623550"/>
            </a:xfrm>
            <a:custGeom>
              <a:avLst/>
              <a:gdLst/>
              <a:ahLst/>
              <a:cxnLst/>
              <a:rect l="l" t="t" r="r" b="b"/>
              <a:pathLst>
                <a:path w="16550" h="24942" extrusionOk="0">
                  <a:moveTo>
                    <a:pt x="5077" y="1"/>
                  </a:moveTo>
                  <a:cubicBezTo>
                    <a:pt x="3987" y="1"/>
                    <a:pt x="2773" y="679"/>
                    <a:pt x="2192" y="1480"/>
                  </a:cubicBezTo>
                  <a:cubicBezTo>
                    <a:pt x="1416" y="2553"/>
                    <a:pt x="1120" y="4013"/>
                    <a:pt x="1439" y="5292"/>
                  </a:cubicBezTo>
                  <a:cubicBezTo>
                    <a:pt x="2010" y="7437"/>
                    <a:pt x="3265" y="9286"/>
                    <a:pt x="4247" y="11249"/>
                  </a:cubicBezTo>
                  <a:cubicBezTo>
                    <a:pt x="5479" y="13714"/>
                    <a:pt x="6849" y="15221"/>
                    <a:pt x="8287" y="17594"/>
                  </a:cubicBezTo>
                  <a:cubicBezTo>
                    <a:pt x="6917" y="16887"/>
                    <a:pt x="5160" y="16316"/>
                    <a:pt x="3699" y="15814"/>
                  </a:cubicBezTo>
                  <a:cubicBezTo>
                    <a:pt x="3411" y="15715"/>
                    <a:pt x="3124" y="15669"/>
                    <a:pt x="2849" y="15669"/>
                  </a:cubicBezTo>
                  <a:cubicBezTo>
                    <a:pt x="1227" y="15669"/>
                    <a:pt x="1" y="17266"/>
                    <a:pt x="1211" y="18964"/>
                  </a:cubicBezTo>
                  <a:cubicBezTo>
                    <a:pt x="2169" y="20311"/>
                    <a:pt x="3699" y="21543"/>
                    <a:pt x="5000" y="22548"/>
                  </a:cubicBezTo>
                  <a:cubicBezTo>
                    <a:pt x="6735" y="23887"/>
                    <a:pt x="9126" y="24941"/>
                    <a:pt x="11252" y="24941"/>
                  </a:cubicBezTo>
                  <a:cubicBezTo>
                    <a:pt x="12930" y="24941"/>
                    <a:pt x="14444" y="24285"/>
                    <a:pt x="15340" y="22593"/>
                  </a:cubicBezTo>
                  <a:cubicBezTo>
                    <a:pt x="16549" y="20311"/>
                    <a:pt x="15431" y="17047"/>
                    <a:pt x="14701" y="14787"/>
                  </a:cubicBezTo>
                  <a:cubicBezTo>
                    <a:pt x="13445" y="11089"/>
                    <a:pt x="11688" y="7460"/>
                    <a:pt x="9542" y="4105"/>
                  </a:cubicBezTo>
                  <a:cubicBezTo>
                    <a:pt x="8857" y="3009"/>
                    <a:pt x="8104" y="1845"/>
                    <a:pt x="7123" y="955"/>
                  </a:cubicBezTo>
                  <a:cubicBezTo>
                    <a:pt x="6917" y="749"/>
                    <a:pt x="6666" y="544"/>
                    <a:pt x="6392" y="384"/>
                  </a:cubicBezTo>
                  <a:cubicBezTo>
                    <a:pt x="6118" y="224"/>
                    <a:pt x="5822" y="87"/>
                    <a:pt x="5525" y="42"/>
                  </a:cubicBezTo>
                  <a:cubicBezTo>
                    <a:pt x="5379" y="14"/>
                    <a:pt x="5229" y="1"/>
                    <a:pt x="5077"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2947;p41">
              <a:extLst>
                <a:ext uri="{FF2B5EF4-FFF2-40B4-BE49-F238E27FC236}">
                  <a16:creationId xmlns:a16="http://schemas.microsoft.com/office/drawing/2014/main" xmlns="" id="{32FC7E9F-C65B-DEA3-3DE9-97C2CDB5B44F}"/>
                </a:ext>
              </a:extLst>
            </p:cNvPr>
            <p:cNvSpPr/>
            <p:nvPr/>
          </p:nvSpPr>
          <p:spPr>
            <a:xfrm>
              <a:off x="4784925" y="2718550"/>
              <a:ext cx="410300" cy="440475"/>
            </a:xfrm>
            <a:custGeom>
              <a:avLst/>
              <a:gdLst/>
              <a:ahLst/>
              <a:cxnLst/>
              <a:rect l="l" t="t" r="r" b="b"/>
              <a:pathLst>
                <a:path w="16412" h="17619" extrusionOk="0">
                  <a:moveTo>
                    <a:pt x="11299" y="0"/>
                  </a:moveTo>
                  <a:cubicBezTo>
                    <a:pt x="9244" y="1096"/>
                    <a:pt x="5775" y="3036"/>
                    <a:pt x="4131" y="3972"/>
                  </a:cubicBezTo>
                  <a:cubicBezTo>
                    <a:pt x="4542" y="4771"/>
                    <a:pt x="4953" y="5478"/>
                    <a:pt x="5387" y="6140"/>
                  </a:cubicBezTo>
                  <a:cubicBezTo>
                    <a:pt x="6756" y="5410"/>
                    <a:pt x="8902" y="4337"/>
                    <a:pt x="9701" y="4314"/>
                  </a:cubicBezTo>
                  <a:cubicBezTo>
                    <a:pt x="9708" y="4314"/>
                    <a:pt x="9716" y="4314"/>
                    <a:pt x="9724" y="4314"/>
                  </a:cubicBezTo>
                  <a:cubicBezTo>
                    <a:pt x="10908" y="4314"/>
                    <a:pt x="12484" y="7771"/>
                    <a:pt x="12303" y="9381"/>
                  </a:cubicBezTo>
                  <a:cubicBezTo>
                    <a:pt x="12263" y="9773"/>
                    <a:pt x="11865" y="9921"/>
                    <a:pt x="11287" y="9921"/>
                  </a:cubicBezTo>
                  <a:cubicBezTo>
                    <a:pt x="10213" y="9921"/>
                    <a:pt x="8514" y="9409"/>
                    <a:pt x="7327" y="8993"/>
                  </a:cubicBezTo>
                  <a:lnTo>
                    <a:pt x="7327" y="8993"/>
                  </a:lnTo>
                  <a:cubicBezTo>
                    <a:pt x="7601" y="9404"/>
                    <a:pt x="7875" y="9815"/>
                    <a:pt x="8149" y="10271"/>
                  </a:cubicBezTo>
                  <a:cubicBezTo>
                    <a:pt x="7715" y="10043"/>
                    <a:pt x="7236" y="9838"/>
                    <a:pt x="6756" y="9632"/>
                  </a:cubicBezTo>
                  <a:lnTo>
                    <a:pt x="6756" y="9632"/>
                  </a:lnTo>
                  <a:cubicBezTo>
                    <a:pt x="6757" y="9633"/>
                    <a:pt x="11527" y="12280"/>
                    <a:pt x="12075" y="13992"/>
                  </a:cubicBezTo>
                  <a:cubicBezTo>
                    <a:pt x="12377" y="14937"/>
                    <a:pt x="11817" y="15645"/>
                    <a:pt x="10522" y="15645"/>
                  </a:cubicBezTo>
                  <a:cubicBezTo>
                    <a:pt x="9470" y="15645"/>
                    <a:pt x="7934" y="15178"/>
                    <a:pt x="5980" y="13992"/>
                  </a:cubicBezTo>
                  <a:cubicBezTo>
                    <a:pt x="2191" y="11687"/>
                    <a:pt x="3675" y="9358"/>
                    <a:pt x="4131" y="8674"/>
                  </a:cubicBezTo>
                  <a:cubicBezTo>
                    <a:pt x="4017" y="8651"/>
                    <a:pt x="3926" y="8605"/>
                    <a:pt x="3835" y="8582"/>
                  </a:cubicBezTo>
                  <a:cubicBezTo>
                    <a:pt x="3424" y="8537"/>
                    <a:pt x="2853" y="8468"/>
                    <a:pt x="2214" y="8400"/>
                  </a:cubicBezTo>
                  <a:cubicBezTo>
                    <a:pt x="867" y="8696"/>
                    <a:pt x="0" y="10134"/>
                    <a:pt x="1073" y="11641"/>
                  </a:cubicBezTo>
                  <a:cubicBezTo>
                    <a:pt x="2031" y="12988"/>
                    <a:pt x="3561" y="14220"/>
                    <a:pt x="4862" y="15225"/>
                  </a:cubicBezTo>
                  <a:cubicBezTo>
                    <a:pt x="6597" y="16564"/>
                    <a:pt x="8988" y="17618"/>
                    <a:pt x="11114" y="17618"/>
                  </a:cubicBezTo>
                  <a:cubicBezTo>
                    <a:pt x="12792" y="17618"/>
                    <a:pt x="14306" y="16962"/>
                    <a:pt x="15202" y="15270"/>
                  </a:cubicBezTo>
                  <a:cubicBezTo>
                    <a:pt x="16411" y="12988"/>
                    <a:pt x="15293" y="9724"/>
                    <a:pt x="14563" y="7464"/>
                  </a:cubicBezTo>
                  <a:cubicBezTo>
                    <a:pt x="13695" y="4930"/>
                    <a:pt x="12600" y="2420"/>
                    <a:pt x="112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2948;p41">
              <a:extLst>
                <a:ext uri="{FF2B5EF4-FFF2-40B4-BE49-F238E27FC236}">
                  <a16:creationId xmlns:a16="http://schemas.microsoft.com/office/drawing/2014/main" xmlns="" id="{F6C95697-356D-3D80-454B-C64A3277C05E}"/>
                </a:ext>
              </a:extLst>
            </p:cNvPr>
            <p:cNvSpPr/>
            <p:nvPr/>
          </p:nvSpPr>
          <p:spPr>
            <a:xfrm>
              <a:off x="4795175" y="2527225"/>
              <a:ext cx="323025" cy="328300"/>
            </a:xfrm>
            <a:custGeom>
              <a:avLst/>
              <a:gdLst/>
              <a:ahLst/>
              <a:cxnLst/>
              <a:rect l="l" t="t" r="r" b="b"/>
              <a:pathLst>
                <a:path w="12921" h="13132" extrusionOk="0">
                  <a:moveTo>
                    <a:pt x="4694" y="1"/>
                  </a:moveTo>
                  <a:cubicBezTo>
                    <a:pt x="3422" y="1"/>
                    <a:pt x="2083" y="1073"/>
                    <a:pt x="1393" y="1992"/>
                  </a:cubicBezTo>
                  <a:cubicBezTo>
                    <a:pt x="503" y="3179"/>
                    <a:pt x="1" y="4458"/>
                    <a:pt x="366" y="5850"/>
                  </a:cubicBezTo>
                  <a:cubicBezTo>
                    <a:pt x="1028" y="8247"/>
                    <a:pt x="2466" y="10301"/>
                    <a:pt x="3584" y="12492"/>
                  </a:cubicBezTo>
                  <a:cubicBezTo>
                    <a:pt x="3699" y="12720"/>
                    <a:pt x="3836" y="12926"/>
                    <a:pt x="3950" y="13131"/>
                  </a:cubicBezTo>
                  <a:cubicBezTo>
                    <a:pt x="5182" y="12424"/>
                    <a:pt x="8720" y="10598"/>
                    <a:pt x="12920" y="10187"/>
                  </a:cubicBezTo>
                  <a:cubicBezTo>
                    <a:pt x="11961" y="8247"/>
                    <a:pt x="10866" y="6375"/>
                    <a:pt x="9679" y="4549"/>
                  </a:cubicBezTo>
                  <a:cubicBezTo>
                    <a:pt x="8880" y="3339"/>
                    <a:pt x="8035" y="2038"/>
                    <a:pt x="6894" y="1034"/>
                  </a:cubicBezTo>
                  <a:cubicBezTo>
                    <a:pt x="6666" y="828"/>
                    <a:pt x="6369" y="600"/>
                    <a:pt x="6050" y="417"/>
                  </a:cubicBezTo>
                  <a:cubicBezTo>
                    <a:pt x="5730" y="235"/>
                    <a:pt x="5388" y="75"/>
                    <a:pt x="5045" y="29"/>
                  </a:cubicBezTo>
                  <a:cubicBezTo>
                    <a:pt x="4929" y="10"/>
                    <a:pt x="4812" y="1"/>
                    <a:pt x="4694"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2949;p41">
              <a:extLst>
                <a:ext uri="{FF2B5EF4-FFF2-40B4-BE49-F238E27FC236}">
                  <a16:creationId xmlns:a16="http://schemas.microsoft.com/office/drawing/2014/main" xmlns="" id="{0F508D70-DE49-9AD6-60CB-15A70A4F738A}"/>
                </a:ext>
              </a:extLst>
            </p:cNvPr>
            <p:cNvSpPr/>
            <p:nvPr/>
          </p:nvSpPr>
          <p:spPr>
            <a:xfrm>
              <a:off x="4843125" y="2526925"/>
              <a:ext cx="275075" cy="328600"/>
            </a:xfrm>
            <a:custGeom>
              <a:avLst/>
              <a:gdLst/>
              <a:ahLst/>
              <a:cxnLst/>
              <a:rect l="l" t="t" r="r" b="b"/>
              <a:pathLst>
                <a:path w="11003" h="13144" extrusionOk="0">
                  <a:moveTo>
                    <a:pt x="2643" y="1"/>
                  </a:moveTo>
                  <a:cubicBezTo>
                    <a:pt x="1715" y="1"/>
                    <a:pt x="718" y="415"/>
                    <a:pt x="0" y="977"/>
                  </a:cubicBezTo>
                  <a:cubicBezTo>
                    <a:pt x="193" y="917"/>
                    <a:pt x="387" y="889"/>
                    <a:pt x="582" y="889"/>
                  </a:cubicBezTo>
                  <a:cubicBezTo>
                    <a:pt x="3038" y="889"/>
                    <a:pt x="5538" y="5402"/>
                    <a:pt x="5433" y="7094"/>
                  </a:cubicBezTo>
                  <a:cubicBezTo>
                    <a:pt x="5341" y="8829"/>
                    <a:pt x="1781" y="9674"/>
                    <a:pt x="251" y="9948"/>
                  </a:cubicBezTo>
                  <a:cubicBezTo>
                    <a:pt x="571" y="10518"/>
                    <a:pt x="890" y="11066"/>
                    <a:pt x="1210" y="11637"/>
                  </a:cubicBezTo>
                  <a:cubicBezTo>
                    <a:pt x="2171" y="11166"/>
                    <a:pt x="5731" y="9415"/>
                    <a:pt x="7038" y="9415"/>
                  </a:cubicBezTo>
                  <a:cubicBezTo>
                    <a:pt x="7190" y="9415"/>
                    <a:pt x="7312" y="9439"/>
                    <a:pt x="7396" y="9491"/>
                  </a:cubicBezTo>
                  <a:cubicBezTo>
                    <a:pt x="8172" y="9970"/>
                    <a:pt x="3356" y="12139"/>
                    <a:pt x="1849" y="12824"/>
                  </a:cubicBezTo>
                  <a:cubicBezTo>
                    <a:pt x="1918" y="12938"/>
                    <a:pt x="1963" y="13052"/>
                    <a:pt x="2032" y="13143"/>
                  </a:cubicBezTo>
                  <a:cubicBezTo>
                    <a:pt x="3264" y="12436"/>
                    <a:pt x="6802" y="10610"/>
                    <a:pt x="11002" y="10199"/>
                  </a:cubicBezTo>
                  <a:cubicBezTo>
                    <a:pt x="10043" y="8259"/>
                    <a:pt x="8948" y="6387"/>
                    <a:pt x="7761" y="4561"/>
                  </a:cubicBezTo>
                  <a:cubicBezTo>
                    <a:pt x="6962" y="3351"/>
                    <a:pt x="6117" y="2050"/>
                    <a:pt x="4976" y="1046"/>
                  </a:cubicBezTo>
                  <a:cubicBezTo>
                    <a:pt x="4748" y="840"/>
                    <a:pt x="4451" y="612"/>
                    <a:pt x="4132" y="429"/>
                  </a:cubicBezTo>
                  <a:cubicBezTo>
                    <a:pt x="3812" y="247"/>
                    <a:pt x="3470" y="87"/>
                    <a:pt x="3127" y="41"/>
                  </a:cubicBezTo>
                  <a:cubicBezTo>
                    <a:pt x="2969" y="14"/>
                    <a:pt x="2807" y="1"/>
                    <a:pt x="264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2950;p41">
              <a:extLst>
                <a:ext uri="{FF2B5EF4-FFF2-40B4-BE49-F238E27FC236}">
                  <a16:creationId xmlns:a16="http://schemas.microsoft.com/office/drawing/2014/main" xmlns="" id="{73C8B39C-8857-A023-91A4-85C734384E97}"/>
                </a:ext>
              </a:extLst>
            </p:cNvPr>
            <p:cNvSpPr/>
            <p:nvPr/>
          </p:nvSpPr>
          <p:spPr>
            <a:xfrm>
              <a:off x="4883625" y="2742100"/>
              <a:ext cx="204150" cy="67325"/>
            </a:xfrm>
            <a:custGeom>
              <a:avLst/>
              <a:gdLst/>
              <a:ahLst/>
              <a:cxnLst/>
              <a:rect l="l" t="t" r="r" b="b"/>
              <a:pathLst>
                <a:path w="8166" h="2693" extrusionOk="0">
                  <a:moveTo>
                    <a:pt x="6942" y="0"/>
                  </a:moveTo>
                  <a:cubicBezTo>
                    <a:pt x="6629" y="0"/>
                    <a:pt x="6282" y="11"/>
                    <a:pt x="5935" y="40"/>
                  </a:cubicBezTo>
                  <a:cubicBezTo>
                    <a:pt x="5388" y="108"/>
                    <a:pt x="4817" y="154"/>
                    <a:pt x="4429" y="268"/>
                  </a:cubicBezTo>
                  <a:cubicBezTo>
                    <a:pt x="4018" y="382"/>
                    <a:pt x="3744" y="428"/>
                    <a:pt x="3744" y="428"/>
                  </a:cubicBezTo>
                  <a:cubicBezTo>
                    <a:pt x="3744" y="428"/>
                    <a:pt x="3470" y="542"/>
                    <a:pt x="3082" y="679"/>
                  </a:cubicBezTo>
                  <a:cubicBezTo>
                    <a:pt x="2694" y="816"/>
                    <a:pt x="2215" y="1090"/>
                    <a:pt x="1713" y="1341"/>
                  </a:cubicBezTo>
                  <a:cubicBezTo>
                    <a:pt x="777" y="1911"/>
                    <a:pt x="1" y="2664"/>
                    <a:pt x="24" y="2687"/>
                  </a:cubicBezTo>
                  <a:cubicBezTo>
                    <a:pt x="26" y="2691"/>
                    <a:pt x="30" y="2692"/>
                    <a:pt x="36" y="2692"/>
                  </a:cubicBezTo>
                  <a:cubicBezTo>
                    <a:pt x="151" y="2692"/>
                    <a:pt x="960" y="2071"/>
                    <a:pt x="1872" y="1614"/>
                  </a:cubicBezTo>
                  <a:cubicBezTo>
                    <a:pt x="2375" y="1409"/>
                    <a:pt x="2854" y="1158"/>
                    <a:pt x="3242" y="1044"/>
                  </a:cubicBezTo>
                  <a:cubicBezTo>
                    <a:pt x="3630" y="930"/>
                    <a:pt x="3881" y="838"/>
                    <a:pt x="3881" y="838"/>
                  </a:cubicBezTo>
                  <a:cubicBezTo>
                    <a:pt x="3881" y="838"/>
                    <a:pt x="4132" y="770"/>
                    <a:pt x="4520" y="656"/>
                  </a:cubicBezTo>
                  <a:cubicBezTo>
                    <a:pt x="4908" y="519"/>
                    <a:pt x="5456" y="450"/>
                    <a:pt x="5981" y="336"/>
                  </a:cubicBezTo>
                  <a:cubicBezTo>
                    <a:pt x="7054" y="176"/>
                    <a:pt x="8149" y="154"/>
                    <a:pt x="8149" y="85"/>
                  </a:cubicBezTo>
                  <a:cubicBezTo>
                    <a:pt x="8165" y="54"/>
                    <a:pt x="7638" y="0"/>
                    <a:pt x="6942"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2951;p41">
              <a:extLst>
                <a:ext uri="{FF2B5EF4-FFF2-40B4-BE49-F238E27FC236}">
                  <a16:creationId xmlns:a16="http://schemas.microsoft.com/office/drawing/2014/main" xmlns="" id="{113F7F05-C9E0-12B2-3160-B49D8D2A37D5}"/>
                </a:ext>
              </a:extLst>
            </p:cNvPr>
            <p:cNvSpPr/>
            <p:nvPr/>
          </p:nvSpPr>
          <p:spPr>
            <a:xfrm>
              <a:off x="4640825" y="2759050"/>
              <a:ext cx="266800" cy="229250"/>
            </a:xfrm>
            <a:custGeom>
              <a:avLst/>
              <a:gdLst/>
              <a:ahLst/>
              <a:cxnLst/>
              <a:rect l="l" t="t" r="r" b="b"/>
              <a:pathLst>
                <a:path w="10672" h="9170" extrusionOk="0">
                  <a:moveTo>
                    <a:pt x="4324" y="1"/>
                  </a:moveTo>
                  <a:cubicBezTo>
                    <a:pt x="1455" y="1"/>
                    <a:pt x="113" y="2796"/>
                    <a:pt x="58" y="3812"/>
                  </a:cubicBezTo>
                  <a:cubicBezTo>
                    <a:pt x="0" y="5190"/>
                    <a:pt x="1450" y="6920"/>
                    <a:pt x="2768" y="6920"/>
                  </a:cubicBezTo>
                  <a:cubicBezTo>
                    <a:pt x="3022" y="6920"/>
                    <a:pt x="3272" y="6855"/>
                    <a:pt x="3504" y="6711"/>
                  </a:cubicBezTo>
                  <a:cubicBezTo>
                    <a:pt x="3504" y="6711"/>
                    <a:pt x="4623" y="8309"/>
                    <a:pt x="6266" y="8925"/>
                  </a:cubicBezTo>
                  <a:cubicBezTo>
                    <a:pt x="6730" y="9093"/>
                    <a:pt x="7189" y="9169"/>
                    <a:pt x="7605" y="9169"/>
                  </a:cubicBezTo>
                  <a:cubicBezTo>
                    <a:pt x="8662" y="9169"/>
                    <a:pt x="9446" y="8675"/>
                    <a:pt x="9348" y="7921"/>
                  </a:cubicBezTo>
                  <a:cubicBezTo>
                    <a:pt x="9348" y="7921"/>
                    <a:pt x="10671" y="2283"/>
                    <a:pt x="6609" y="526"/>
                  </a:cubicBezTo>
                  <a:cubicBezTo>
                    <a:pt x="5760" y="156"/>
                    <a:pt x="5000" y="1"/>
                    <a:pt x="4324"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2952;p41">
              <a:extLst>
                <a:ext uri="{FF2B5EF4-FFF2-40B4-BE49-F238E27FC236}">
                  <a16:creationId xmlns:a16="http://schemas.microsoft.com/office/drawing/2014/main" xmlns="" id="{5FF8C239-E9F9-8340-67E7-7CFBC5CA5DB4}"/>
                </a:ext>
              </a:extLst>
            </p:cNvPr>
            <p:cNvSpPr/>
            <p:nvPr/>
          </p:nvSpPr>
          <p:spPr>
            <a:xfrm>
              <a:off x="4644550" y="2768425"/>
              <a:ext cx="78750" cy="67775"/>
            </a:xfrm>
            <a:custGeom>
              <a:avLst/>
              <a:gdLst/>
              <a:ahLst/>
              <a:cxnLst/>
              <a:rect l="l" t="t" r="r" b="b"/>
              <a:pathLst>
                <a:path w="3150" h="2711" extrusionOk="0">
                  <a:moveTo>
                    <a:pt x="3070" y="0"/>
                  </a:moveTo>
                  <a:cubicBezTo>
                    <a:pt x="2914" y="0"/>
                    <a:pt x="2461" y="84"/>
                    <a:pt x="2054" y="288"/>
                  </a:cubicBezTo>
                  <a:cubicBezTo>
                    <a:pt x="1552" y="561"/>
                    <a:pt x="1141" y="927"/>
                    <a:pt x="1141" y="927"/>
                  </a:cubicBezTo>
                  <a:cubicBezTo>
                    <a:pt x="1141" y="927"/>
                    <a:pt x="776" y="1338"/>
                    <a:pt x="502" y="1771"/>
                  </a:cubicBezTo>
                  <a:cubicBezTo>
                    <a:pt x="228" y="2228"/>
                    <a:pt x="0" y="2684"/>
                    <a:pt x="46" y="2707"/>
                  </a:cubicBezTo>
                  <a:cubicBezTo>
                    <a:pt x="49" y="2709"/>
                    <a:pt x="53" y="2711"/>
                    <a:pt x="58" y="2711"/>
                  </a:cubicBezTo>
                  <a:cubicBezTo>
                    <a:pt x="147" y="2711"/>
                    <a:pt x="451" y="2322"/>
                    <a:pt x="776" y="1954"/>
                  </a:cubicBezTo>
                  <a:cubicBezTo>
                    <a:pt x="1118" y="1566"/>
                    <a:pt x="1484" y="1223"/>
                    <a:pt x="1484" y="1223"/>
                  </a:cubicBezTo>
                  <a:cubicBezTo>
                    <a:pt x="1484" y="1223"/>
                    <a:pt x="1826" y="858"/>
                    <a:pt x="2237" y="539"/>
                  </a:cubicBezTo>
                  <a:cubicBezTo>
                    <a:pt x="2648" y="265"/>
                    <a:pt x="3150" y="82"/>
                    <a:pt x="3127" y="14"/>
                  </a:cubicBezTo>
                  <a:cubicBezTo>
                    <a:pt x="3127" y="5"/>
                    <a:pt x="3107" y="0"/>
                    <a:pt x="307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2953;p41">
              <a:extLst>
                <a:ext uri="{FF2B5EF4-FFF2-40B4-BE49-F238E27FC236}">
                  <a16:creationId xmlns:a16="http://schemas.microsoft.com/office/drawing/2014/main" xmlns="" id="{D193E5AA-7995-F516-7230-2B8C9C313B18}"/>
                </a:ext>
              </a:extLst>
            </p:cNvPr>
            <p:cNvSpPr/>
            <p:nvPr/>
          </p:nvSpPr>
          <p:spPr>
            <a:xfrm>
              <a:off x="4642250" y="2799575"/>
              <a:ext cx="81625" cy="93075"/>
            </a:xfrm>
            <a:custGeom>
              <a:avLst/>
              <a:gdLst/>
              <a:ahLst/>
              <a:cxnLst/>
              <a:rect l="l" t="t" r="r" b="b"/>
              <a:pathLst>
                <a:path w="3265" h="3723" extrusionOk="0">
                  <a:moveTo>
                    <a:pt x="2808" y="0"/>
                  </a:moveTo>
                  <a:cubicBezTo>
                    <a:pt x="2534" y="0"/>
                    <a:pt x="2169" y="69"/>
                    <a:pt x="1804" y="206"/>
                  </a:cubicBezTo>
                  <a:cubicBezTo>
                    <a:pt x="1462" y="343"/>
                    <a:pt x="1142" y="548"/>
                    <a:pt x="937" y="731"/>
                  </a:cubicBezTo>
                  <a:cubicBezTo>
                    <a:pt x="822" y="822"/>
                    <a:pt x="731" y="913"/>
                    <a:pt x="685" y="959"/>
                  </a:cubicBezTo>
                  <a:cubicBezTo>
                    <a:pt x="617" y="1027"/>
                    <a:pt x="594" y="1050"/>
                    <a:pt x="594" y="1050"/>
                  </a:cubicBezTo>
                  <a:cubicBezTo>
                    <a:pt x="594" y="1050"/>
                    <a:pt x="571" y="1096"/>
                    <a:pt x="526" y="1164"/>
                  </a:cubicBezTo>
                  <a:cubicBezTo>
                    <a:pt x="480" y="1233"/>
                    <a:pt x="412" y="1324"/>
                    <a:pt x="366" y="1438"/>
                  </a:cubicBezTo>
                  <a:cubicBezTo>
                    <a:pt x="206" y="1689"/>
                    <a:pt x="115" y="2032"/>
                    <a:pt x="69" y="2374"/>
                  </a:cubicBezTo>
                  <a:cubicBezTo>
                    <a:pt x="1" y="2739"/>
                    <a:pt x="69" y="3082"/>
                    <a:pt x="138" y="3333"/>
                  </a:cubicBezTo>
                  <a:cubicBezTo>
                    <a:pt x="202" y="3568"/>
                    <a:pt x="286" y="3723"/>
                    <a:pt x="315" y="3723"/>
                  </a:cubicBezTo>
                  <a:cubicBezTo>
                    <a:pt x="317" y="3723"/>
                    <a:pt x="319" y="3722"/>
                    <a:pt x="320" y="3721"/>
                  </a:cubicBezTo>
                  <a:cubicBezTo>
                    <a:pt x="343" y="3721"/>
                    <a:pt x="320" y="3561"/>
                    <a:pt x="297" y="3310"/>
                  </a:cubicBezTo>
                  <a:cubicBezTo>
                    <a:pt x="297" y="3059"/>
                    <a:pt x="297" y="2739"/>
                    <a:pt x="389" y="2420"/>
                  </a:cubicBezTo>
                  <a:cubicBezTo>
                    <a:pt x="457" y="2123"/>
                    <a:pt x="594" y="1826"/>
                    <a:pt x="731" y="1644"/>
                  </a:cubicBezTo>
                  <a:cubicBezTo>
                    <a:pt x="777" y="1530"/>
                    <a:pt x="845" y="1461"/>
                    <a:pt x="891" y="1393"/>
                  </a:cubicBezTo>
                  <a:cubicBezTo>
                    <a:pt x="937" y="1347"/>
                    <a:pt x="959" y="1301"/>
                    <a:pt x="959" y="1301"/>
                  </a:cubicBezTo>
                  <a:cubicBezTo>
                    <a:pt x="959" y="1301"/>
                    <a:pt x="982" y="1278"/>
                    <a:pt x="1028" y="1233"/>
                  </a:cubicBezTo>
                  <a:cubicBezTo>
                    <a:pt x="1074" y="1164"/>
                    <a:pt x="1142" y="1096"/>
                    <a:pt x="1233" y="1005"/>
                  </a:cubicBezTo>
                  <a:cubicBezTo>
                    <a:pt x="1393" y="845"/>
                    <a:pt x="1644" y="617"/>
                    <a:pt x="1941" y="457"/>
                  </a:cubicBezTo>
                  <a:cubicBezTo>
                    <a:pt x="2238" y="320"/>
                    <a:pt x="2580" y="206"/>
                    <a:pt x="2831" y="160"/>
                  </a:cubicBezTo>
                  <a:cubicBezTo>
                    <a:pt x="3082" y="114"/>
                    <a:pt x="3265" y="92"/>
                    <a:pt x="3265" y="69"/>
                  </a:cubicBezTo>
                  <a:cubicBezTo>
                    <a:pt x="3265" y="23"/>
                    <a:pt x="3082" y="0"/>
                    <a:pt x="28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2954;p41">
              <a:extLst>
                <a:ext uri="{FF2B5EF4-FFF2-40B4-BE49-F238E27FC236}">
                  <a16:creationId xmlns:a16="http://schemas.microsoft.com/office/drawing/2014/main" xmlns="" id="{1900FEDF-7429-27D6-33B5-6B20CD3BBDE3}"/>
                </a:ext>
              </a:extLst>
            </p:cNvPr>
            <p:cNvSpPr/>
            <p:nvPr/>
          </p:nvSpPr>
          <p:spPr>
            <a:xfrm>
              <a:off x="4656525" y="2849400"/>
              <a:ext cx="74775" cy="91300"/>
            </a:xfrm>
            <a:custGeom>
              <a:avLst/>
              <a:gdLst/>
              <a:ahLst/>
              <a:cxnLst/>
              <a:rect l="l" t="t" r="r" b="b"/>
              <a:pathLst>
                <a:path w="2991" h="3652" extrusionOk="0">
                  <a:moveTo>
                    <a:pt x="1837" y="1"/>
                  </a:moveTo>
                  <a:cubicBezTo>
                    <a:pt x="1766" y="1"/>
                    <a:pt x="1686" y="5"/>
                    <a:pt x="1598" y="16"/>
                  </a:cubicBezTo>
                  <a:cubicBezTo>
                    <a:pt x="1233" y="62"/>
                    <a:pt x="776" y="313"/>
                    <a:pt x="480" y="678"/>
                  </a:cubicBezTo>
                  <a:cubicBezTo>
                    <a:pt x="137" y="1043"/>
                    <a:pt x="0" y="1500"/>
                    <a:pt x="23" y="1865"/>
                  </a:cubicBezTo>
                  <a:cubicBezTo>
                    <a:pt x="23" y="2047"/>
                    <a:pt x="69" y="2207"/>
                    <a:pt x="92" y="2298"/>
                  </a:cubicBezTo>
                  <a:cubicBezTo>
                    <a:pt x="137" y="2413"/>
                    <a:pt x="183" y="2458"/>
                    <a:pt x="183" y="2458"/>
                  </a:cubicBezTo>
                  <a:cubicBezTo>
                    <a:pt x="183" y="2458"/>
                    <a:pt x="206" y="2504"/>
                    <a:pt x="251" y="2618"/>
                  </a:cubicBezTo>
                  <a:cubicBezTo>
                    <a:pt x="343" y="2686"/>
                    <a:pt x="411" y="2823"/>
                    <a:pt x="571" y="2937"/>
                  </a:cubicBezTo>
                  <a:cubicBezTo>
                    <a:pt x="822" y="3189"/>
                    <a:pt x="1279" y="3417"/>
                    <a:pt x="1735" y="3554"/>
                  </a:cubicBezTo>
                  <a:cubicBezTo>
                    <a:pt x="1923" y="3610"/>
                    <a:pt x="2111" y="3651"/>
                    <a:pt x="2311" y="3651"/>
                  </a:cubicBezTo>
                  <a:cubicBezTo>
                    <a:pt x="2354" y="3651"/>
                    <a:pt x="2398" y="3649"/>
                    <a:pt x="2443" y="3645"/>
                  </a:cubicBezTo>
                  <a:cubicBezTo>
                    <a:pt x="2580" y="3622"/>
                    <a:pt x="2694" y="3599"/>
                    <a:pt x="2808" y="3531"/>
                  </a:cubicBezTo>
                  <a:cubicBezTo>
                    <a:pt x="2854" y="3508"/>
                    <a:pt x="2876" y="3440"/>
                    <a:pt x="2922" y="3394"/>
                  </a:cubicBezTo>
                  <a:cubicBezTo>
                    <a:pt x="2945" y="3348"/>
                    <a:pt x="2968" y="3303"/>
                    <a:pt x="2968" y="3257"/>
                  </a:cubicBezTo>
                  <a:cubicBezTo>
                    <a:pt x="2990" y="3074"/>
                    <a:pt x="2968" y="2937"/>
                    <a:pt x="2922" y="2846"/>
                  </a:cubicBezTo>
                  <a:cubicBezTo>
                    <a:pt x="2876" y="2755"/>
                    <a:pt x="2854" y="2709"/>
                    <a:pt x="2831" y="2709"/>
                  </a:cubicBezTo>
                  <a:cubicBezTo>
                    <a:pt x="2785" y="2709"/>
                    <a:pt x="2876" y="2937"/>
                    <a:pt x="2808" y="3211"/>
                  </a:cubicBezTo>
                  <a:cubicBezTo>
                    <a:pt x="2763" y="3345"/>
                    <a:pt x="2627" y="3397"/>
                    <a:pt x="2451" y="3397"/>
                  </a:cubicBezTo>
                  <a:cubicBezTo>
                    <a:pt x="2266" y="3397"/>
                    <a:pt x="2037" y="3339"/>
                    <a:pt x="1826" y="3257"/>
                  </a:cubicBezTo>
                  <a:cubicBezTo>
                    <a:pt x="1438" y="3120"/>
                    <a:pt x="1073" y="2869"/>
                    <a:pt x="868" y="2664"/>
                  </a:cubicBezTo>
                  <a:cubicBezTo>
                    <a:pt x="754" y="2549"/>
                    <a:pt x="708" y="2458"/>
                    <a:pt x="639" y="2390"/>
                  </a:cubicBezTo>
                  <a:cubicBezTo>
                    <a:pt x="617" y="2321"/>
                    <a:pt x="594" y="2276"/>
                    <a:pt x="594" y="2276"/>
                  </a:cubicBezTo>
                  <a:cubicBezTo>
                    <a:pt x="594" y="2276"/>
                    <a:pt x="571" y="2230"/>
                    <a:pt x="525" y="2161"/>
                  </a:cubicBezTo>
                  <a:cubicBezTo>
                    <a:pt x="503" y="2093"/>
                    <a:pt x="457" y="1979"/>
                    <a:pt x="434" y="1842"/>
                  </a:cubicBezTo>
                  <a:cubicBezTo>
                    <a:pt x="388" y="1568"/>
                    <a:pt x="503" y="1157"/>
                    <a:pt x="731" y="860"/>
                  </a:cubicBezTo>
                  <a:cubicBezTo>
                    <a:pt x="959" y="518"/>
                    <a:pt x="1324" y="267"/>
                    <a:pt x="1644" y="176"/>
                  </a:cubicBezTo>
                  <a:cubicBezTo>
                    <a:pt x="1963" y="84"/>
                    <a:pt x="2192" y="84"/>
                    <a:pt x="2192" y="62"/>
                  </a:cubicBezTo>
                  <a:cubicBezTo>
                    <a:pt x="2192" y="44"/>
                    <a:pt x="2060" y="1"/>
                    <a:pt x="183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2955;p41">
              <a:extLst>
                <a:ext uri="{FF2B5EF4-FFF2-40B4-BE49-F238E27FC236}">
                  <a16:creationId xmlns:a16="http://schemas.microsoft.com/office/drawing/2014/main" xmlns="" id="{73E0A6EC-F183-B55E-8B8C-096369267859}"/>
                </a:ext>
              </a:extLst>
            </p:cNvPr>
            <p:cNvSpPr/>
            <p:nvPr/>
          </p:nvSpPr>
          <p:spPr>
            <a:xfrm>
              <a:off x="4694175" y="2895925"/>
              <a:ext cx="37125" cy="13150"/>
            </a:xfrm>
            <a:custGeom>
              <a:avLst/>
              <a:gdLst/>
              <a:ahLst/>
              <a:cxnLst/>
              <a:rect l="l" t="t" r="r" b="b"/>
              <a:pathLst>
                <a:path w="1485" h="526" extrusionOk="0">
                  <a:moveTo>
                    <a:pt x="781" y="0"/>
                  </a:moveTo>
                  <a:cubicBezTo>
                    <a:pt x="722" y="0"/>
                    <a:pt x="686" y="4"/>
                    <a:pt x="686" y="4"/>
                  </a:cubicBezTo>
                  <a:cubicBezTo>
                    <a:pt x="686" y="4"/>
                    <a:pt x="457" y="72"/>
                    <a:pt x="298" y="209"/>
                  </a:cubicBezTo>
                  <a:cubicBezTo>
                    <a:pt x="138" y="323"/>
                    <a:pt x="1" y="460"/>
                    <a:pt x="24" y="506"/>
                  </a:cubicBezTo>
                  <a:cubicBezTo>
                    <a:pt x="38" y="520"/>
                    <a:pt x="65" y="525"/>
                    <a:pt x="102" y="525"/>
                  </a:cubicBezTo>
                  <a:cubicBezTo>
                    <a:pt x="183" y="525"/>
                    <a:pt x="309" y="499"/>
                    <a:pt x="434" y="483"/>
                  </a:cubicBezTo>
                  <a:cubicBezTo>
                    <a:pt x="617" y="437"/>
                    <a:pt x="777" y="437"/>
                    <a:pt x="777" y="437"/>
                  </a:cubicBezTo>
                  <a:cubicBezTo>
                    <a:pt x="777" y="437"/>
                    <a:pt x="914" y="369"/>
                    <a:pt x="1074" y="346"/>
                  </a:cubicBezTo>
                  <a:cubicBezTo>
                    <a:pt x="1180" y="346"/>
                    <a:pt x="1297" y="366"/>
                    <a:pt x="1376" y="366"/>
                  </a:cubicBezTo>
                  <a:cubicBezTo>
                    <a:pt x="1416" y="366"/>
                    <a:pt x="1446" y="361"/>
                    <a:pt x="1462" y="346"/>
                  </a:cubicBezTo>
                  <a:cubicBezTo>
                    <a:pt x="1484" y="323"/>
                    <a:pt x="1370" y="141"/>
                    <a:pt x="1142" y="49"/>
                  </a:cubicBezTo>
                  <a:cubicBezTo>
                    <a:pt x="1005" y="8"/>
                    <a:pt x="868" y="0"/>
                    <a:pt x="78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2956;p41">
              <a:extLst>
                <a:ext uri="{FF2B5EF4-FFF2-40B4-BE49-F238E27FC236}">
                  <a16:creationId xmlns:a16="http://schemas.microsoft.com/office/drawing/2014/main" xmlns="" id="{7F3F14CD-073B-0B82-9867-A36435FE5531}"/>
                </a:ext>
              </a:extLst>
            </p:cNvPr>
            <p:cNvSpPr/>
            <p:nvPr/>
          </p:nvSpPr>
          <p:spPr>
            <a:xfrm>
              <a:off x="4640825" y="2799575"/>
              <a:ext cx="250250" cy="188725"/>
            </a:xfrm>
            <a:custGeom>
              <a:avLst/>
              <a:gdLst/>
              <a:ahLst/>
              <a:cxnLst/>
              <a:rect l="l" t="t" r="r" b="b"/>
              <a:pathLst>
                <a:path w="10010" h="7549" extrusionOk="0">
                  <a:moveTo>
                    <a:pt x="1062" y="0"/>
                  </a:moveTo>
                  <a:lnTo>
                    <a:pt x="1062" y="0"/>
                  </a:lnTo>
                  <a:cubicBezTo>
                    <a:pt x="400" y="799"/>
                    <a:pt x="81" y="1712"/>
                    <a:pt x="58" y="2191"/>
                  </a:cubicBezTo>
                  <a:cubicBezTo>
                    <a:pt x="0" y="3569"/>
                    <a:pt x="1450" y="5299"/>
                    <a:pt x="2768" y="5299"/>
                  </a:cubicBezTo>
                  <a:cubicBezTo>
                    <a:pt x="3022" y="5299"/>
                    <a:pt x="3272" y="5234"/>
                    <a:pt x="3504" y="5090"/>
                  </a:cubicBezTo>
                  <a:cubicBezTo>
                    <a:pt x="3504" y="5090"/>
                    <a:pt x="4623" y="6688"/>
                    <a:pt x="6266" y="7304"/>
                  </a:cubicBezTo>
                  <a:cubicBezTo>
                    <a:pt x="6730" y="7472"/>
                    <a:pt x="7189" y="7548"/>
                    <a:pt x="7605" y="7548"/>
                  </a:cubicBezTo>
                  <a:cubicBezTo>
                    <a:pt x="8662" y="7548"/>
                    <a:pt x="9446" y="7054"/>
                    <a:pt x="9348" y="6300"/>
                  </a:cubicBezTo>
                  <a:cubicBezTo>
                    <a:pt x="9348" y="6300"/>
                    <a:pt x="10010" y="3515"/>
                    <a:pt x="8982" y="1256"/>
                  </a:cubicBezTo>
                  <a:lnTo>
                    <a:pt x="8982" y="1256"/>
                  </a:lnTo>
                  <a:cubicBezTo>
                    <a:pt x="9256" y="2671"/>
                    <a:pt x="9119" y="4565"/>
                    <a:pt x="8115" y="5410"/>
                  </a:cubicBezTo>
                  <a:cubicBezTo>
                    <a:pt x="7811" y="5668"/>
                    <a:pt x="7500" y="5773"/>
                    <a:pt x="7193" y="5773"/>
                  </a:cubicBezTo>
                  <a:cubicBezTo>
                    <a:pt x="5981" y="5773"/>
                    <a:pt x="4832" y="4126"/>
                    <a:pt x="4395" y="3744"/>
                  </a:cubicBezTo>
                  <a:cubicBezTo>
                    <a:pt x="4210" y="3590"/>
                    <a:pt x="3995" y="3545"/>
                    <a:pt x="3729" y="3545"/>
                  </a:cubicBezTo>
                  <a:cubicBezTo>
                    <a:pt x="3352" y="3545"/>
                    <a:pt x="2874" y="3636"/>
                    <a:pt x="2241" y="3636"/>
                  </a:cubicBezTo>
                  <a:cubicBezTo>
                    <a:pt x="1994" y="3636"/>
                    <a:pt x="1724" y="3622"/>
                    <a:pt x="1427" y="3584"/>
                  </a:cubicBezTo>
                  <a:cubicBezTo>
                    <a:pt x="377" y="3447"/>
                    <a:pt x="742" y="1393"/>
                    <a:pt x="10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2957;p41">
              <a:extLst>
                <a:ext uri="{FF2B5EF4-FFF2-40B4-BE49-F238E27FC236}">
                  <a16:creationId xmlns:a16="http://schemas.microsoft.com/office/drawing/2014/main" xmlns="" id="{A0D28949-A027-BF07-E472-E7DB41EBAB34}"/>
                </a:ext>
              </a:extLst>
            </p:cNvPr>
            <p:cNvSpPr/>
            <p:nvPr/>
          </p:nvSpPr>
          <p:spPr>
            <a:xfrm>
              <a:off x="4031100" y="1817050"/>
              <a:ext cx="222225" cy="273800"/>
            </a:xfrm>
            <a:custGeom>
              <a:avLst/>
              <a:gdLst/>
              <a:ahLst/>
              <a:cxnLst/>
              <a:rect l="l" t="t" r="r" b="b"/>
              <a:pathLst>
                <a:path w="8889" h="10952" extrusionOk="0">
                  <a:moveTo>
                    <a:pt x="5776" y="0"/>
                  </a:moveTo>
                  <a:cubicBezTo>
                    <a:pt x="5361" y="0"/>
                    <a:pt x="4876" y="90"/>
                    <a:pt x="4315" y="316"/>
                  </a:cubicBezTo>
                  <a:cubicBezTo>
                    <a:pt x="1" y="2028"/>
                    <a:pt x="2763" y="10131"/>
                    <a:pt x="5000" y="10907"/>
                  </a:cubicBezTo>
                  <a:cubicBezTo>
                    <a:pt x="5090" y="10937"/>
                    <a:pt x="5179" y="10951"/>
                    <a:pt x="5267" y="10951"/>
                  </a:cubicBezTo>
                  <a:cubicBezTo>
                    <a:pt x="7388" y="10951"/>
                    <a:pt x="8888" y="2573"/>
                    <a:pt x="7990" y="1411"/>
                  </a:cubicBezTo>
                  <a:cubicBezTo>
                    <a:pt x="7990" y="1411"/>
                    <a:pt x="7422" y="0"/>
                    <a:pt x="5776" y="0"/>
                  </a:cubicBezTo>
                  <a:close/>
                </a:path>
              </a:pathLst>
            </a:custGeom>
            <a:solidFill>
              <a:srgbClr val="FFCB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2958;p41">
              <a:extLst>
                <a:ext uri="{FF2B5EF4-FFF2-40B4-BE49-F238E27FC236}">
                  <a16:creationId xmlns:a16="http://schemas.microsoft.com/office/drawing/2014/main" xmlns="" id="{3CFC85E7-E55B-D1C7-0643-7711CB4DE60B}"/>
                </a:ext>
              </a:extLst>
            </p:cNvPr>
            <p:cNvSpPr/>
            <p:nvPr/>
          </p:nvSpPr>
          <p:spPr>
            <a:xfrm>
              <a:off x="4031100" y="1817050"/>
              <a:ext cx="222100" cy="274125"/>
            </a:xfrm>
            <a:custGeom>
              <a:avLst/>
              <a:gdLst/>
              <a:ahLst/>
              <a:cxnLst/>
              <a:rect l="l" t="t" r="r" b="b"/>
              <a:pathLst>
                <a:path w="8884" h="10965" extrusionOk="0">
                  <a:moveTo>
                    <a:pt x="5776" y="0"/>
                  </a:moveTo>
                  <a:cubicBezTo>
                    <a:pt x="5361" y="0"/>
                    <a:pt x="4876" y="90"/>
                    <a:pt x="4315" y="316"/>
                  </a:cubicBezTo>
                  <a:cubicBezTo>
                    <a:pt x="1" y="2028"/>
                    <a:pt x="2694" y="10313"/>
                    <a:pt x="5000" y="10907"/>
                  </a:cubicBezTo>
                  <a:cubicBezTo>
                    <a:pt x="5159" y="10946"/>
                    <a:pt x="5312" y="10964"/>
                    <a:pt x="5459" y="10964"/>
                  </a:cubicBezTo>
                  <a:cubicBezTo>
                    <a:pt x="8570" y="10964"/>
                    <a:pt x="8883" y="2566"/>
                    <a:pt x="7990" y="1411"/>
                  </a:cubicBezTo>
                  <a:cubicBezTo>
                    <a:pt x="7990" y="1411"/>
                    <a:pt x="7422" y="0"/>
                    <a:pt x="5776" y="0"/>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2959;p41">
              <a:extLst>
                <a:ext uri="{FF2B5EF4-FFF2-40B4-BE49-F238E27FC236}">
                  <a16:creationId xmlns:a16="http://schemas.microsoft.com/office/drawing/2014/main" xmlns="" id="{74BAC6ED-999A-3F97-46B7-3D9FAEB5506C}"/>
                </a:ext>
              </a:extLst>
            </p:cNvPr>
            <p:cNvSpPr/>
            <p:nvPr/>
          </p:nvSpPr>
          <p:spPr>
            <a:xfrm>
              <a:off x="4136100" y="1862450"/>
              <a:ext cx="87325" cy="172850"/>
            </a:xfrm>
            <a:custGeom>
              <a:avLst/>
              <a:gdLst/>
              <a:ahLst/>
              <a:cxnLst/>
              <a:rect l="l" t="t" r="r" b="b"/>
              <a:pathLst>
                <a:path w="3493" h="6914" extrusionOk="0">
                  <a:moveTo>
                    <a:pt x="49" y="1"/>
                  </a:moveTo>
                  <a:cubicBezTo>
                    <a:pt x="32" y="1"/>
                    <a:pt x="23" y="3"/>
                    <a:pt x="23" y="6"/>
                  </a:cubicBezTo>
                  <a:cubicBezTo>
                    <a:pt x="1" y="52"/>
                    <a:pt x="366" y="189"/>
                    <a:pt x="800" y="463"/>
                  </a:cubicBezTo>
                  <a:cubicBezTo>
                    <a:pt x="1210" y="759"/>
                    <a:pt x="1713" y="1193"/>
                    <a:pt x="2032" y="1718"/>
                  </a:cubicBezTo>
                  <a:cubicBezTo>
                    <a:pt x="2352" y="2220"/>
                    <a:pt x="2534" y="2791"/>
                    <a:pt x="2580" y="3247"/>
                  </a:cubicBezTo>
                  <a:cubicBezTo>
                    <a:pt x="2612" y="3453"/>
                    <a:pt x="2599" y="3472"/>
                    <a:pt x="2589" y="3472"/>
                  </a:cubicBezTo>
                  <a:cubicBezTo>
                    <a:pt x="2586" y="3472"/>
                    <a:pt x="2584" y="3471"/>
                    <a:pt x="2583" y="3471"/>
                  </a:cubicBezTo>
                  <a:cubicBezTo>
                    <a:pt x="2581" y="3471"/>
                    <a:pt x="2580" y="3472"/>
                    <a:pt x="2580" y="3476"/>
                  </a:cubicBezTo>
                  <a:cubicBezTo>
                    <a:pt x="2557" y="3476"/>
                    <a:pt x="2557" y="3476"/>
                    <a:pt x="2557" y="3453"/>
                  </a:cubicBezTo>
                  <a:cubicBezTo>
                    <a:pt x="2546" y="3453"/>
                    <a:pt x="2551" y="3458"/>
                    <a:pt x="2551" y="3458"/>
                  </a:cubicBezTo>
                  <a:cubicBezTo>
                    <a:pt x="2551" y="3458"/>
                    <a:pt x="2546" y="3453"/>
                    <a:pt x="2511" y="3430"/>
                  </a:cubicBezTo>
                  <a:cubicBezTo>
                    <a:pt x="2489" y="3430"/>
                    <a:pt x="2466" y="3430"/>
                    <a:pt x="2443" y="3407"/>
                  </a:cubicBezTo>
                  <a:cubicBezTo>
                    <a:pt x="2443" y="3407"/>
                    <a:pt x="2352" y="3384"/>
                    <a:pt x="2306" y="3361"/>
                  </a:cubicBezTo>
                  <a:cubicBezTo>
                    <a:pt x="2123" y="3316"/>
                    <a:pt x="2078" y="3293"/>
                    <a:pt x="2078" y="3293"/>
                  </a:cubicBezTo>
                  <a:cubicBezTo>
                    <a:pt x="2078" y="3293"/>
                    <a:pt x="2009" y="3293"/>
                    <a:pt x="1758" y="3270"/>
                  </a:cubicBezTo>
                  <a:cubicBezTo>
                    <a:pt x="1728" y="3264"/>
                    <a:pt x="1691" y="3261"/>
                    <a:pt x="1648" y="3261"/>
                  </a:cubicBezTo>
                  <a:cubicBezTo>
                    <a:pt x="1532" y="3261"/>
                    <a:pt x="1378" y="3282"/>
                    <a:pt x="1210" y="3316"/>
                  </a:cubicBezTo>
                  <a:cubicBezTo>
                    <a:pt x="1119" y="3361"/>
                    <a:pt x="1005" y="3430"/>
                    <a:pt x="891" y="3498"/>
                  </a:cubicBezTo>
                  <a:cubicBezTo>
                    <a:pt x="822" y="3567"/>
                    <a:pt x="731" y="3658"/>
                    <a:pt x="663" y="3750"/>
                  </a:cubicBezTo>
                  <a:cubicBezTo>
                    <a:pt x="663" y="3750"/>
                    <a:pt x="663" y="3750"/>
                    <a:pt x="685" y="3704"/>
                  </a:cubicBezTo>
                  <a:lnTo>
                    <a:pt x="685" y="3704"/>
                  </a:lnTo>
                  <a:cubicBezTo>
                    <a:pt x="617" y="3818"/>
                    <a:pt x="457" y="3978"/>
                    <a:pt x="526" y="4297"/>
                  </a:cubicBezTo>
                  <a:cubicBezTo>
                    <a:pt x="617" y="4617"/>
                    <a:pt x="982" y="4868"/>
                    <a:pt x="1256" y="5028"/>
                  </a:cubicBezTo>
                  <a:cubicBezTo>
                    <a:pt x="1553" y="5210"/>
                    <a:pt x="1827" y="5347"/>
                    <a:pt x="1941" y="5530"/>
                  </a:cubicBezTo>
                  <a:cubicBezTo>
                    <a:pt x="2101" y="5735"/>
                    <a:pt x="2215" y="5986"/>
                    <a:pt x="2146" y="6169"/>
                  </a:cubicBezTo>
                  <a:cubicBezTo>
                    <a:pt x="2101" y="6352"/>
                    <a:pt x="1895" y="6511"/>
                    <a:pt x="1644" y="6580"/>
                  </a:cubicBezTo>
                  <a:cubicBezTo>
                    <a:pt x="1547" y="6596"/>
                    <a:pt x="1447" y="6604"/>
                    <a:pt x="1349" y="6604"/>
                  </a:cubicBezTo>
                  <a:cubicBezTo>
                    <a:pt x="1171" y="6604"/>
                    <a:pt x="1001" y="6578"/>
                    <a:pt x="868" y="6534"/>
                  </a:cubicBezTo>
                  <a:cubicBezTo>
                    <a:pt x="449" y="6358"/>
                    <a:pt x="456" y="6054"/>
                    <a:pt x="375" y="6054"/>
                  </a:cubicBezTo>
                  <a:cubicBezTo>
                    <a:pt x="372" y="6054"/>
                    <a:pt x="369" y="6054"/>
                    <a:pt x="366" y="6055"/>
                  </a:cubicBezTo>
                  <a:cubicBezTo>
                    <a:pt x="363" y="6052"/>
                    <a:pt x="360" y="6050"/>
                    <a:pt x="357" y="6050"/>
                  </a:cubicBezTo>
                  <a:cubicBezTo>
                    <a:pt x="338" y="6050"/>
                    <a:pt x="320" y="6115"/>
                    <a:pt x="320" y="6215"/>
                  </a:cubicBezTo>
                  <a:cubicBezTo>
                    <a:pt x="343" y="6329"/>
                    <a:pt x="412" y="6557"/>
                    <a:pt x="708" y="6717"/>
                  </a:cubicBezTo>
                  <a:cubicBezTo>
                    <a:pt x="944" y="6844"/>
                    <a:pt x="1253" y="6913"/>
                    <a:pt x="1576" y="6913"/>
                  </a:cubicBezTo>
                  <a:cubicBezTo>
                    <a:pt x="1659" y="6913"/>
                    <a:pt x="1743" y="6909"/>
                    <a:pt x="1827" y="6899"/>
                  </a:cubicBezTo>
                  <a:cubicBezTo>
                    <a:pt x="2215" y="6854"/>
                    <a:pt x="2603" y="6671"/>
                    <a:pt x="2740" y="6329"/>
                  </a:cubicBezTo>
                  <a:cubicBezTo>
                    <a:pt x="2899" y="6032"/>
                    <a:pt x="2785" y="5667"/>
                    <a:pt x="2603" y="5370"/>
                  </a:cubicBezTo>
                  <a:cubicBezTo>
                    <a:pt x="2397" y="5005"/>
                    <a:pt x="2009" y="4799"/>
                    <a:pt x="1781" y="4617"/>
                  </a:cubicBezTo>
                  <a:cubicBezTo>
                    <a:pt x="1507" y="4457"/>
                    <a:pt x="1416" y="4320"/>
                    <a:pt x="1416" y="4297"/>
                  </a:cubicBezTo>
                  <a:cubicBezTo>
                    <a:pt x="1416" y="4252"/>
                    <a:pt x="1484" y="4183"/>
                    <a:pt x="1530" y="4138"/>
                  </a:cubicBezTo>
                  <a:lnTo>
                    <a:pt x="1530" y="4115"/>
                  </a:lnTo>
                  <a:lnTo>
                    <a:pt x="1553" y="4092"/>
                  </a:lnTo>
                  <a:cubicBezTo>
                    <a:pt x="1644" y="3970"/>
                    <a:pt x="1705" y="3950"/>
                    <a:pt x="1756" y="3950"/>
                  </a:cubicBezTo>
                  <a:cubicBezTo>
                    <a:pt x="1781" y="3950"/>
                    <a:pt x="1804" y="3955"/>
                    <a:pt x="1827" y="3955"/>
                  </a:cubicBezTo>
                  <a:lnTo>
                    <a:pt x="1941" y="3955"/>
                  </a:lnTo>
                  <a:cubicBezTo>
                    <a:pt x="1941" y="3955"/>
                    <a:pt x="1964" y="3978"/>
                    <a:pt x="2032" y="4001"/>
                  </a:cubicBezTo>
                  <a:cubicBezTo>
                    <a:pt x="2055" y="4001"/>
                    <a:pt x="2061" y="3995"/>
                    <a:pt x="2072" y="3995"/>
                  </a:cubicBezTo>
                  <a:cubicBezTo>
                    <a:pt x="2083" y="3995"/>
                    <a:pt x="2101" y="4001"/>
                    <a:pt x="2146" y="4023"/>
                  </a:cubicBezTo>
                  <a:cubicBezTo>
                    <a:pt x="2215" y="4069"/>
                    <a:pt x="2306" y="4115"/>
                    <a:pt x="2397" y="4183"/>
                  </a:cubicBezTo>
                  <a:cubicBezTo>
                    <a:pt x="2466" y="4206"/>
                    <a:pt x="2489" y="4206"/>
                    <a:pt x="2580" y="4274"/>
                  </a:cubicBezTo>
                  <a:cubicBezTo>
                    <a:pt x="2648" y="4343"/>
                    <a:pt x="2740" y="4389"/>
                    <a:pt x="2808" y="4457"/>
                  </a:cubicBezTo>
                  <a:cubicBezTo>
                    <a:pt x="2968" y="4594"/>
                    <a:pt x="3151" y="4731"/>
                    <a:pt x="3356" y="4891"/>
                  </a:cubicBezTo>
                  <a:cubicBezTo>
                    <a:pt x="3379" y="4754"/>
                    <a:pt x="3402" y="4526"/>
                    <a:pt x="3447" y="4229"/>
                  </a:cubicBezTo>
                  <a:cubicBezTo>
                    <a:pt x="3470" y="4069"/>
                    <a:pt x="3493" y="3886"/>
                    <a:pt x="3493" y="3704"/>
                  </a:cubicBezTo>
                  <a:cubicBezTo>
                    <a:pt x="3470" y="3476"/>
                    <a:pt x="3470" y="3407"/>
                    <a:pt x="3424" y="3247"/>
                  </a:cubicBezTo>
                  <a:cubicBezTo>
                    <a:pt x="3310" y="2745"/>
                    <a:pt x="3036" y="2129"/>
                    <a:pt x="2580" y="1558"/>
                  </a:cubicBezTo>
                  <a:cubicBezTo>
                    <a:pt x="2146" y="1010"/>
                    <a:pt x="1507" y="554"/>
                    <a:pt x="982" y="280"/>
                  </a:cubicBezTo>
                  <a:cubicBezTo>
                    <a:pt x="514" y="66"/>
                    <a:pt x="146" y="1"/>
                    <a:pt x="4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2960;p41">
              <a:extLst>
                <a:ext uri="{FF2B5EF4-FFF2-40B4-BE49-F238E27FC236}">
                  <a16:creationId xmlns:a16="http://schemas.microsoft.com/office/drawing/2014/main" xmlns="" id="{B4E59C13-D5D2-EAA0-C2CC-344476A001B7}"/>
                </a:ext>
              </a:extLst>
            </p:cNvPr>
            <p:cNvSpPr/>
            <p:nvPr/>
          </p:nvSpPr>
          <p:spPr>
            <a:xfrm>
              <a:off x="4101875" y="1866500"/>
              <a:ext cx="131725" cy="167825"/>
            </a:xfrm>
            <a:custGeom>
              <a:avLst/>
              <a:gdLst/>
              <a:ahLst/>
              <a:cxnLst/>
              <a:rect l="l" t="t" r="r" b="b"/>
              <a:pathLst>
                <a:path w="5269" h="6713" extrusionOk="0">
                  <a:moveTo>
                    <a:pt x="1810" y="0"/>
                  </a:moveTo>
                  <a:cubicBezTo>
                    <a:pt x="1681" y="0"/>
                    <a:pt x="1549" y="23"/>
                    <a:pt x="1415" y="72"/>
                  </a:cubicBezTo>
                  <a:cubicBezTo>
                    <a:pt x="0" y="597"/>
                    <a:pt x="46" y="6121"/>
                    <a:pt x="2739" y="6669"/>
                  </a:cubicBezTo>
                  <a:cubicBezTo>
                    <a:pt x="2879" y="6699"/>
                    <a:pt x="3007" y="6713"/>
                    <a:pt x="3125" y="6713"/>
                  </a:cubicBezTo>
                  <a:cubicBezTo>
                    <a:pt x="5268" y="6713"/>
                    <a:pt x="4017" y="2058"/>
                    <a:pt x="4017" y="2058"/>
                  </a:cubicBezTo>
                  <a:cubicBezTo>
                    <a:pt x="4017" y="2058"/>
                    <a:pt x="3045" y="0"/>
                    <a:pt x="181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2961;p41">
              <a:extLst>
                <a:ext uri="{FF2B5EF4-FFF2-40B4-BE49-F238E27FC236}">
                  <a16:creationId xmlns:a16="http://schemas.microsoft.com/office/drawing/2014/main" xmlns="" id="{32304C45-8940-836B-B5C8-F72C1CA91350}"/>
                </a:ext>
              </a:extLst>
            </p:cNvPr>
            <p:cNvSpPr/>
            <p:nvPr/>
          </p:nvSpPr>
          <p:spPr>
            <a:xfrm>
              <a:off x="4562375" y="2372725"/>
              <a:ext cx="186050" cy="187525"/>
            </a:xfrm>
            <a:custGeom>
              <a:avLst/>
              <a:gdLst/>
              <a:ahLst/>
              <a:cxnLst/>
              <a:rect l="l" t="t" r="r" b="b"/>
              <a:pathLst>
                <a:path w="7442" h="7501" extrusionOk="0">
                  <a:moveTo>
                    <a:pt x="7213" y="1"/>
                  </a:moveTo>
                  <a:lnTo>
                    <a:pt x="0" y="2215"/>
                  </a:lnTo>
                  <a:lnTo>
                    <a:pt x="571" y="6597"/>
                  </a:lnTo>
                  <a:cubicBezTo>
                    <a:pt x="571" y="6597"/>
                    <a:pt x="1891" y="7501"/>
                    <a:pt x="3679" y="7501"/>
                  </a:cubicBezTo>
                  <a:cubicBezTo>
                    <a:pt x="4817" y="7501"/>
                    <a:pt x="6145" y="7134"/>
                    <a:pt x="7441" y="5936"/>
                  </a:cubicBezTo>
                  <a:lnTo>
                    <a:pt x="7213" y="1"/>
                  </a:ln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2962;p41">
              <a:extLst>
                <a:ext uri="{FF2B5EF4-FFF2-40B4-BE49-F238E27FC236}">
                  <a16:creationId xmlns:a16="http://schemas.microsoft.com/office/drawing/2014/main" xmlns="" id="{99D62B54-8070-A1BA-1749-C74358D555E4}"/>
                </a:ext>
              </a:extLst>
            </p:cNvPr>
            <p:cNvSpPr/>
            <p:nvPr/>
          </p:nvSpPr>
          <p:spPr>
            <a:xfrm>
              <a:off x="4562375" y="2372725"/>
              <a:ext cx="186050" cy="176925"/>
            </a:xfrm>
            <a:custGeom>
              <a:avLst/>
              <a:gdLst/>
              <a:ahLst/>
              <a:cxnLst/>
              <a:rect l="l" t="t" r="r" b="b"/>
              <a:pathLst>
                <a:path w="7442" h="7077" extrusionOk="0">
                  <a:moveTo>
                    <a:pt x="7213" y="1"/>
                  </a:moveTo>
                  <a:lnTo>
                    <a:pt x="0" y="2215"/>
                  </a:lnTo>
                  <a:lnTo>
                    <a:pt x="206" y="3744"/>
                  </a:lnTo>
                  <a:cubicBezTo>
                    <a:pt x="822" y="3676"/>
                    <a:pt x="1438" y="3630"/>
                    <a:pt x="2077" y="3562"/>
                  </a:cubicBezTo>
                  <a:cubicBezTo>
                    <a:pt x="2876" y="3493"/>
                    <a:pt x="3698" y="3356"/>
                    <a:pt x="4497" y="3333"/>
                  </a:cubicBezTo>
                  <a:cubicBezTo>
                    <a:pt x="4516" y="3333"/>
                    <a:pt x="4536" y="3333"/>
                    <a:pt x="4555" y="3333"/>
                  </a:cubicBezTo>
                  <a:cubicBezTo>
                    <a:pt x="6296" y="3333"/>
                    <a:pt x="6113" y="5361"/>
                    <a:pt x="5729" y="7077"/>
                  </a:cubicBezTo>
                  <a:cubicBezTo>
                    <a:pt x="6277" y="6826"/>
                    <a:pt x="6871" y="6460"/>
                    <a:pt x="7441" y="5936"/>
                  </a:cubicBezTo>
                  <a:lnTo>
                    <a:pt x="721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2963;p41">
              <a:extLst>
                <a:ext uri="{FF2B5EF4-FFF2-40B4-BE49-F238E27FC236}">
                  <a16:creationId xmlns:a16="http://schemas.microsoft.com/office/drawing/2014/main" xmlns="" id="{4E2C8426-3593-A3D2-1069-2A0E185C749E}"/>
                </a:ext>
              </a:extLst>
            </p:cNvPr>
            <p:cNvSpPr/>
            <p:nvPr/>
          </p:nvSpPr>
          <p:spPr>
            <a:xfrm>
              <a:off x="4055650" y="1478775"/>
              <a:ext cx="1196075" cy="948425"/>
            </a:xfrm>
            <a:custGeom>
              <a:avLst/>
              <a:gdLst/>
              <a:ahLst/>
              <a:cxnLst/>
              <a:rect l="l" t="t" r="r" b="b"/>
              <a:pathLst>
                <a:path w="47843" h="37937" extrusionOk="0">
                  <a:moveTo>
                    <a:pt x="24075" y="0"/>
                  </a:moveTo>
                  <a:cubicBezTo>
                    <a:pt x="21771" y="0"/>
                    <a:pt x="19139" y="356"/>
                    <a:pt x="16229" y="1316"/>
                  </a:cubicBezTo>
                  <a:cubicBezTo>
                    <a:pt x="6734" y="4443"/>
                    <a:pt x="7190" y="13071"/>
                    <a:pt x="6483" y="19051"/>
                  </a:cubicBezTo>
                  <a:cubicBezTo>
                    <a:pt x="0" y="29596"/>
                    <a:pt x="7829" y="36444"/>
                    <a:pt x="16069" y="37699"/>
                  </a:cubicBezTo>
                  <a:cubicBezTo>
                    <a:pt x="17120" y="37861"/>
                    <a:pt x="18169" y="37936"/>
                    <a:pt x="19206" y="37936"/>
                  </a:cubicBezTo>
                  <a:cubicBezTo>
                    <a:pt x="26796" y="37936"/>
                    <a:pt x="33717" y="33891"/>
                    <a:pt x="35585" y="30075"/>
                  </a:cubicBezTo>
                  <a:cubicBezTo>
                    <a:pt x="35585" y="30075"/>
                    <a:pt x="36269" y="32498"/>
                    <a:pt x="38883" y="32498"/>
                  </a:cubicBezTo>
                  <a:cubicBezTo>
                    <a:pt x="39509" y="32498"/>
                    <a:pt x="40245" y="32359"/>
                    <a:pt x="41109" y="32016"/>
                  </a:cubicBezTo>
                  <a:cubicBezTo>
                    <a:pt x="44647" y="30623"/>
                    <a:pt x="47842" y="25031"/>
                    <a:pt x="45354" y="22543"/>
                  </a:cubicBezTo>
                  <a:cubicBezTo>
                    <a:pt x="44315" y="21504"/>
                    <a:pt x="43268" y="21165"/>
                    <a:pt x="42344" y="21165"/>
                  </a:cubicBezTo>
                  <a:cubicBezTo>
                    <a:pt x="40608" y="21165"/>
                    <a:pt x="39305" y="22361"/>
                    <a:pt x="39305" y="22361"/>
                  </a:cubicBezTo>
                  <a:cubicBezTo>
                    <a:pt x="39305" y="22361"/>
                    <a:pt x="45811" y="10423"/>
                    <a:pt x="34535" y="2891"/>
                  </a:cubicBezTo>
                  <a:cubicBezTo>
                    <a:pt x="34535" y="2891"/>
                    <a:pt x="30644" y="0"/>
                    <a:pt x="24075" y="0"/>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2964;p41">
              <a:extLst>
                <a:ext uri="{FF2B5EF4-FFF2-40B4-BE49-F238E27FC236}">
                  <a16:creationId xmlns:a16="http://schemas.microsoft.com/office/drawing/2014/main" xmlns="" id="{26CE652A-E8E7-ED53-6973-BB9A1026AD4D}"/>
                </a:ext>
              </a:extLst>
            </p:cNvPr>
            <p:cNvSpPr/>
            <p:nvPr/>
          </p:nvSpPr>
          <p:spPr>
            <a:xfrm>
              <a:off x="4055650" y="1604100"/>
              <a:ext cx="875950" cy="823150"/>
            </a:xfrm>
            <a:custGeom>
              <a:avLst/>
              <a:gdLst/>
              <a:ahLst/>
              <a:cxnLst/>
              <a:rect l="l" t="t" r="r" b="b"/>
              <a:pathLst>
                <a:path w="35038" h="32926" extrusionOk="0">
                  <a:moveTo>
                    <a:pt x="10386" y="0"/>
                  </a:moveTo>
                  <a:lnTo>
                    <a:pt x="10386" y="0"/>
                  </a:lnTo>
                  <a:cubicBezTo>
                    <a:pt x="6894" y="4018"/>
                    <a:pt x="6985" y="9701"/>
                    <a:pt x="6483" y="14038"/>
                  </a:cubicBezTo>
                  <a:cubicBezTo>
                    <a:pt x="0" y="24583"/>
                    <a:pt x="7829" y="31431"/>
                    <a:pt x="16069" y="32686"/>
                  </a:cubicBezTo>
                  <a:cubicBezTo>
                    <a:pt x="17125" y="32849"/>
                    <a:pt x="18178" y="32925"/>
                    <a:pt x="19219" y="32925"/>
                  </a:cubicBezTo>
                  <a:cubicBezTo>
                    <a:pt x="26189" y="32925"/>
                    <a:pt x="32574" y="29514"/>
                    <a:pt x="35037" y="25998"/>
                  </a:cubicBezTo>
                  <a:lnTo>
                    <a:pt x="35037" y="25998"/>
                  </a:lnTo>
                  <a:cubicBezTo>
                    <a:pt x="32226" y="29202"/>
                    <a:pt x="26284" y="32101"/>
                    <a:pt x="19849" y="32101"/>
                  </a:cubicBezTo>
                  <a:cubicBezTo>
                    <a:pt x="18811" y="32101"/>
                    <a:pt x="17761" y="32026"/>
                    <a:pt x="16708" y="31864"/>
                  </a:cubicBezTo>
                  <a:cubicBezTo>
                    <a:pt x="8468" y="30609"/>
                    <a:pt x="662" y="23761"/>
                    <a:pt x="7122" y="13216"/>
                  </a:cubicBezTo>
                  <a:cubicBezTo>
                    <a:pt x="7601" y="9176"/>
                    <a:pt x="7555" y="3949"/>
                    <a:pt x="103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2965;p41">
              <a:extLst>
                <a:ext uri="{FF2B5EF4-FFF2-40B4-BE49-F238E27FC236}">
                  <a16:creationId xmlns:a16="http://schemas.microsoft.com/office/drawing/2014/main" xmlns="" id="{0E2943D3-CA35-DB28-7F59-2FD0667CFD8A}"/>
                </a:ext>
              </a:extLst>
            </p:cNvPr>
            <p:cNvSpPr/>
            <p:nvPr/>
          </p:nvSpPr>
          <p:spPr>
            <a:xfrm>
              <a:off x="4946975" y="2203825"/>
              <a:ext cx="226000" cy="87350"/>
            </a:xfrm>
            <a:custGeom>
              <a:avLst/>
              <a:gdLst/>
              <a:ahLst/>
              <a:cxnLst/>
              <a:rect l="l" t="t" r="r" b="b"/>
              <a:pathLst>
                <a:path w="9040" h="3494" extrusionOk="0">
                  <a:moveTo>
                    <a:pt x="9039" y="1"/>
                  </a:moveTo>
                  <a:cubicBezTo>
                    <a:pt x="8195" y="982"/>
                    <a:pt x="7168" y="1781"/>
                    <a:pt x="6118" y="2192"/>
                  </a:cubicBezTo>
                  <a:cubicBezTo>
                    <a:pt x="5249" y="2536"/>
                    <a:pt x="4511" y="2674"/>
                    <a:pt x="3884" y="2674"/>
                  </a:cubicBezTo>
                  <a:cubicBezTo>
                    <a:pt x="1263" y="2674"/>
                    <a:pt x="594" y="252"/>
                    <a:pt x="594" y="252"/>
                  </a:cubicBezTo>
                  <a:cubicBezTo>
                    <a:pt x="434" y="571"/>
                    <a:pt x="229" y="914"/>
                    <a:pt x="0" y="1233"/>
                  </a:cubicBezTo>
                  <a:cubicBezTo>
                    <a:pt x="196" y="1767"/>
                    <a:pt x="1030" y="3494"/>
                    <a:pt x="3237" y="3494"/>
                  </a:cubicBezTo>
                  <a:cubicBezTo>
                    <a:pt x="3861" y="3494"/>
                    <a:pt x="4595" y="3356"/>
                    <a:pt x="5456" y="3014"/>
                  </a:cubicBezTo>
                  <a:cubicBezTo>
                    <a:pt x="6802" y="2489"/>
                    <a:pt x="8103" y="1347"/>
                    <a:pt x="903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2966;p41">
              <a:extLst>
                <a:ext uri="{FF2B5EF4-FFF2-40B4-BE49-F238E27FC236}">
                  <a16:creationId xmlns:a16="http://schemas.microsoft.com/office/drawing/2014/main" xmlns="" id="{232A6642-ED17-DDDB-1E22-00D0457666CF}"/>
                </a:ext>
              </a:extLst>
            </p:cNvPr>
            <p:cNvSpPr/>
            <p:nvPr/>
          </p:nvSpPr>
          <p:spPr>
            <a:xfrm>
              <a:off x="5008600" y="2063875"/>
              <a:ext cx="155250" cy="188700"/>
            </a:xfrm>
            <a:custGeom>
              <a:avLst/>
              <a:gdLst/>
              <a:ahLst/>
              <a:cxnLst/>
              <a:rect l="l" t="t" r="r" b="b"/>
              <a:pathLst>
                <a:path w="6210" h="7548" extrusionOk="0">
                  <a:moveTo>
                    <a:pt x="4951" y="1"/>
                  </a:moveTo>
                  <a:cubicBezTo>
                    <a:pt x="4915" y="1"/>
                    <a:pt x="4878" y="3"/>
                    <a:pt x="4840" y="6"/>
                  </a:cubicBezTo>
                  <a:cubicBezTo>
                    <a:pt x="3516" y="143"/>
                    <a:pt x="777" y="3042"/>
                    <a:pt x="777" y="3042"/>
                  </a:cubicBezTo>
                  <a:cubicBezTo>
                    <a:pt x="777" y="3042"/>
                    <a:pt x="838" y="3036"/>
                    <a:pt x="934" y="3036"/>
                  </a:cubicBezTo>
                  <a:cubicBezTo>
                    <a:pt x="1341" y="3036"/>
                    <a:pt x="2373" y="3141"/>
                    <a:pt x="2078" y="4229"/>
                  </a:cubicBezTo>
                  <a:cubicBezTo>
                    <a:pt x="1690" y="5553"/>
                    <a:pt x="1" y="6215"/>
                    <a:pt x="1" y="6215"/>
                  </a:cubicBezTo>
                  <a:cubicBezTo>
                    <a:pt x="1" y="6215"/>
                    <a:pt x="271" y="7548"/>
                    <a:pt x="1399" y="7548"/>
                  </a:cubicBezTo>
                  <a:cubicBezTo>
                    <a:pt x="1497" y="7548"/>
                    <a:pt x="1601" y="7538"/>
                    <a:pt x="1712" y="7516"/>
                  </a:cubicBezTo>
                  <a:cubicBezTo>
                    <a:pt x="3082" y="7242"/>
                    <a:pt x="6209" y="4412"/>
                    <a:pt x="6118" y="2175"/>
                  </a:cubicBezTo>
                  <a:cubicBezTo>
                    <a:pt x="6118" y="2175"/>
                    <a:pt x="6161" y="1"/>
                    <a:pt x="495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2967;p41">
              <a:extLst>
                <a:ext uri="{FF2B5EF4-FFF2-40B4-BE49-F238E27FC236}">
                  <a16:creationId xmlns:a16="http://schemas.microsoft.com/office/drawing/2014/main" xmlns="" id="{88EF40AC-A90D-505A-FD7F-FBABC5115D11}"/>
                </a:ext>
              </a:extLst>
            </p:cNvPr>
            <p:cNvSpPr/>
            <p:nvPr/>
          </p:nvSpPr>
          <p:spPr>
            <a:xfrm>
              <a:off x="4996625" y="2064025"/>
              <a:ext cx="162075" cy="189900"/>
            </a:xfrm>
            <a:custGeom>
              <a:avLst/>
              <a:gdLst/>
              <a:ahLst/>
              <a:cxnLst/>
              <a:rect l="l" t="t" r="r" b="b"/>
              <a:pathLst>
                <a:path w="6483" h="7596" extrusionOk="0">
                  <a:moveTo>
                    <a:pt x="5319" y="0"/>
                  </a:moveTo>
                  <a:cubicBezTo>
                    <a:pt x="4885" y="0"/>
                    <a:pt x="4474" y="137"/>
                    <a:pt x="4086" y="297"/>
                  </a:cubicBezTo>
                  <a:cubicBezTo>
                    <a:pt x="3287" y="662"/>
                    <a:pt x="2557" y="1187"/>
                    <a:pt x="1918" y="1735"/>
                  </a:cubicBezTo>
                  <a:cubicBezTo>
                    <a:pt x="1758" y="1872"/>
                    <a:pt x="1598" y="2009"/>
                    <a:pt x="1438" y="2146"/>
                  </a:cubicBezTo>
                  <a:cubicBezTo>
                    <a:pt x="1370" y="2237"/>
                    <a:pt x="1324" y="2260"/>
                    <a:pt x="1210" y="2374"/>
                  </a:cubicBezTo>
                  <a:cubicBezTo>
                    <a:pt x="1073" y="2511"/>
                    <a:pt x="982" y="2648"/>
                    <a:pt x="868" y="2762"/>
                  </a:cubicBezTo>
                  <a:cubicBezTo>
                    <a:pt x="662" y="3013"/>
                    <a:pt x="525" y="3242"/>
                    <a:pt x="388" y="3470"/>
                  </a:cubicBezTo>
                  <a:cubicBezTo>
                    <a:pt x="206" y="3767"/>
                    <a:pt x="160" y="3858"/>
                    <a:pt x="69" y="4018"/>
                  </a:cubicBezTo>
                  <a:cubicBezTo>
                    <a:pt x="365" y="3904"/>
                    <a:pt x="662" y="3812"/>
                    <a:pt x="959" y="3721"/>
                  </a:cubicBezTo>
                  <a:cubicBezTo>
                    <a:pt x="1096" y="3653"/>
                    <a:pt x="1256" y="3607"/>
                    <a:pt x="1393" y="3561"/>
                  </a:cubicBezTo>
                  <a:cubicBezTo>
                    <a:pt x="1461" y="3538"/>
                    <a:pt x="1512" y="3533"/>
                    <a:pt x="1558" y="3533"/>
                  </a:cubicBezTo>
                  <a:cubicBezTo>
                    <a:pt x="1604" y="3533"/>
                    <a:pt x="1644" y="3538"/>
                    <a:pt x="1689" y="3538"/>
                  </a:cubicBezTo>
                  <a:cubicBezTo>
                    <a:pt x="1727" y="3531"/>
                    <a:pt x="1750" y="3528"/>
                    <a:pt x="1765" y="3528"/>
                  </a:cubicBezTo>
                  <a:cubicBezTo>
                    <a:pt x="1796" y="3528"/>
                    <a:pt x="1796" y="3538"/>
                    <a:pt x="1826" y="3538"/>
                  </a:cubicBezTo>
                  <a:cubicBezTo>
                    <a:pt x="1834" y="3531"/>
                    <a:pt x="1841" y="3528"/>
                    <a:pt x="1848" y="3528"/>
                  </a:cubicBezTo>
                  <a:cubicBezTo>
                    <a:pt x="1862" y="3528"/>
                    <a:pt x="1872" y="3538"/>
                    <a:pt x="1872" y="3538"/>
                  </a:cubicBezTo>
                  <a:cubicBezTo>
                    <a:pt x="1895" y="3561"/>
                    <a:pt x="1940" y="3561"/>
                    <a:pt x="1963" y="3584"/>
                  </a:cubicBezTo>
                  <a:cubicBezTo>
                    <a:pt x="2032" y="3653"/>
                    <a:pt x="2055" y="3721"/>
                    <a:pt x="2055" y="3721"/>
                  </a:cubicBezTo>
                  <a:cubicBezTo>
                    <a:pt x="2055" y="3721"/>
                    <a:pt x="2055" y="3744"/>
                    <a:pt x="2077" y="3767"/>
                  </a:cubicBezTo>
                  <a:cubicBezTo>
                    <a:pt x="2077" y="3812"/>
                    <a:pt x="2100" y="3858"/>
                    <a:pt x="2123" y="3949"/>
                  </a:cubicBezTo>
                  <a:cubicBezTo>
                    <a:pt x="2146" y="4109"/>
                    <a:pt x="2100" y="4383"/>
                    <a:pt x="1963" y="4702"/>
                  </a:cubicBezTo>
                  <a:cubicBezTo>
                    <a:pt x="1803" y="4999"/>
                    <a:pt x="1530" y="5342"/>
                    <a:pt x="1119" y="5593"/>
                  </a:cubicBezTo>
                  <a:cubicBezTo>
                    <a:pt x="1027" y="5661"/>
                    <a:pt x="913" y="5707"/>
                    <a:pt x="799" y="5752"/>
                  </a:cubicBezTo>
                  <a:cubicBezTo>
                    <a:pt x="753" y="5798"/>
                    <a:pt x="685" y="5821"/>
                    <a:pt x="617" y="5821"/>
                  </a:cubicBezTo>
                  <a:lnTo>
                    <a:pt x="274" y="5935"/>
                  </a:lnTo>
                  <a:lnTo>
                    <a:pt x="92" y="6004"/>
                  </a:lnTo>
                  <a:lnTo>
                    <a:pt x="23" y="6026"/>
                  </a:lnTo>
                  <a:cubicBezTo>
                    <a:pt x="0" y="6049"/>
                    <a:pt x="23" y="6072"/>
                    <a:pt x="23" y="6095"/>
                  </a:cubicBezTo>
                  <a:lnTo>
                    <a:pt x="114" y="6437"/>
                  </a:lnTo>
                  <a:cubicBezTo>
                    <a:pt x="160" y="6711"/>
                    <a:pt x="251" y="6802"/>
                    <a:pt x="320" y="6962"/>
                  </a:cubicBezTo>
                  <a:cubicBezTo>
                    <a:pt x="525" y="7236"/>
                    <a:pt x="845" y="7510"/>
                    <a:pt x="1210" y="7556"/>
                  </a:cubicBezTo>
                  <a:cubicBezTo>
                    <a:pt x="1345" y="7583"/>
                    <a:pt x="1480" y="7595"/>
                    <a:pt x="1612" y="7595"/>
                  </a:cubicBezTo>
                  <a:cubicBezTo>
                    <a:pt x="1815" y="7595"/>
                    <a:pt x="2012" y="7565"/>
                    <a:pt x="2191" y="7510"/>
                  </a:cubicBezTo>
                  <a:cubicBezTo>
                    <a:pt x="2762" y="7373"/>
                    <a:pt x="3219" y="7122"/>
                    <a:pt x="3584" y="6871"/>
                  </a:cubicBezTo>
                  <a:cubicBezTo>
                    <a:pt x="4337" y="6392"/>
                    <a:pt x="4657" y="5912"/>
                    <a:pt x="4611" y="5889"/>
                  </a:cubicBezTo>
                  <a:cubicBezTo>
                    <a:pt x="4610" y="5889"/>
                    <a:pt x="4608" y="5888"/>
                    <a:pt x="4606" y="5888"/>
                  </a:cubicBezTo>
                  <a:cubicBezTo>
                    <a:pt x="4543" y="5888"/>
                    <a:pt x="4155" y="6265"/>
                    <a:pt x="3401" y="6620"/>
                  </a:cubicBezTo>
                  <a:cubicBezTo>
                    <a:pt x="3036" y="6825"/>
                    <a:pt x="2579" y="7008"/>
                    <a:pt x="2055" y="7099"/>
                  </a:cubicBezTo>
                  <a:cubicBezTo>
                    <a:pt x="1940" y="7122"/>
                    <a:pt x="1815" y="7133"/>
                    <a:pt x="1689" y="7133"/>
                  </a:cubicBezTo>
                  <a:cubicBezTo>
                    <a:pt x="1564" y="7133"/>
                    <a:pt x="1438" y="7122"/>
                    <a:pt x="1324" y="7099"/>
                  </a:cubicBezTo>
                  <a:cubicBezTo>
                    <a:pt x="1096" y="7053"/>
                    <a:pt x="959" y="6894"/>
                    <a:pt x="845" y="6711"/>
                  </a:cubicBezTo>
                  <a:cubicBezTo>
                    <a:pt x="822" y="6620"/>
                    <a:pt x="731" y="6483"/>
                    <a:pt x="753" y="6483"/>
                  </a:cubicBezTo>
                  <a:cubicBezTo>
                    <a:pt x="753" y="6437"/>
                    <a:pt x="731" y="6414"/>
                    <a:pt x="799" y="6414"/>
                  </a:cubicBezTo>
                  <a:cubicBezTo>
                    <a:pt x="811" y="6403"/>
                    <a:pt x="816" y="6403"/>
                    <a:pt x="825" y="6403"/>
                  </a:cubicBezTo>
                  <a:cubicBezTo>
                    <a:pt x="833" y="6403"/>
                    <a:pt x="845" y="6403"/>
                    <a:pt x="868" y="6392"/>
                  </a:cubicBezTo>
                  <a:cubicBezTo>
                    <a:pt x="936" y="6369"/>
                    <a:pt x="1027" y="6346"/>
                    <a:pt x="1096" y="6323"/>
                  </a:cubicBezTo>
                  <a:cubicBezTo>
                    <a:pt x="1233" y="6255"/>
                    <a:pt x="1370" y="6209"/>
                    <a:pt x="1507" y="6118"/>
                  </a:cubicBezTo>
                  <a:cubicBezTo>
                    <a:pt x="2055" y="5844"/>
                    <a:pt x="2420" y="5410"/>
                    <a:pt x="2648" y="5022"/>
                  </a:cubicBezTo>
                  <a:cubicBezTo>
                    <a:pt x="2876" y="4611"/>
                    <a:pt x="2968" y="4200"/>
                    <a:pt x="2945" y="3904"/>
                  </a:cubicBezTo>
                  <a:cubicBezTo>
                    <a:pt x="2922" y="3744"/>
                    <a:pt x="2899" y="3630"/>
                    <a:pt x="2876" y="3538"/>
                  </a:cubicBezTo>
                  <a:cubicBezTo>
                    <a:pt x="2831" y="3447"/>
                    <a:pt x="2808" y="3401"/>
                    <a:pt x="2808" y="3401"/>
                  </a:cubicBezTo>
                  <a:cubicBezTo>
                    <a:pt x="2808" y="3401"/>
                    <a:pt x="2785" y="3379"/>
                    <a:pt x="2739" y="3287"/>
                  </a:cubicBezTo>
                  <a:cubicBezTo>
                    <a:pt x="2716" y="3219"/>
                    <a:pt x="2579" y="3105"/>
                    <a:pt x="2443" y="2991"/>
                  </a:cubicBezTo>
                  <a:cubicBezTo>
                    <a:pt x="2374" y="2945"/>
                    <a:pt x="2260" y="2899"/>
                    <a:pt x="2146" y="2854"/>
                  </a:cubicBezTo>
                  <a:cubicBezTo>
                    <a:pt x="2100" y="2831"/>
                    <a:pt x="2055" y="2808"/>
                    <a:pt x="1986" y="2808"/>
                  </a:cubicBezTo>
                  <a:lnTo>
                    <a:pt x="1849" y="2808"/>
                  </a:lnTo>
                  <a:cubicBezTo>
                    <a:pt x="1849" y="2808"/>
                    <a:pt x="1826" y="2808"/>
                    <a:pt x="1803" y="2831"/>
                  </a:cubicBezTo>
                  <a:cubicBezTo>
                    <a:pt x="1791" y="2837"/>
                    <a:pt x="1782" y="2840"/>
                    <a:pt x="1776" y="2840"/>
                  </a:cubicBezTo>
                  <a:cubicBezTo>
                    <a:pt x="1759" y="2840"/>
                    <a:pt x="1764" y="2819"/>
                    <a:pt x="1781" y="2785"/>
                  </a:cubicBezTo>
                  <a:lnTo>
                    <a:pt x="1803" y="2762"/>
                  </a:lnTo>
                  <a:cubicBezTo>
                    <a:pt x="1826" y="2740"/>
                    <a:pt x="1918" y="2625"/>
                    <a:pt x="1963" y="2557"/>
                  </a:cubicBezTo>
                  <a:cubicBezTo>
                    <a:pt x="2100" y="2420"/>
                    <a:pt x="2237" y="2283"/>
                    <a:pt x="2374" y="2146"/>
                  </a:cubicBezTo>
                  <a:cubicBezTo>
                    <a:pt x="2968" y="1598"/>
                    <a:pt x="3629" y="1050"/>
                    <a:pt x="4314" y="685"/>
                  </a:cubicBezTo>
                  <a:cubicBezTo>
                    <a:pt x="4657" y="503"/>
                    <a:pt x="5022" y="366"/>
                    <a:pt x="5341" y="343"/>
                  </a:cubicBezTo>
                  <a:cubicBezTo>
                    <a:pt x="5389" y="336"/>
                    <a:pt x="5435" y="333"/>
                    <a:pt x="5480" y="333"/>
                  </a:cubicBezTo>
                  <a:cubicBezTo>
                    <a:pt x="5733" y="333"/>
                    <a:pt x="5932" y="439"/>
                    <a:pt x="6049" y="594"/>
                  </a:cubicBezTo>
                  <a:cubicBezTo>
                    <a:pt x="6358" y="970"/>
                    <a:pt x="6390" y="1303"/>
                    <a:pt x="6453" y="1303"/>
                  </a:cubicBezTo>
                  <a:cubicBezTo>
                    <a:pt x="6455" y="1303"/>
                    <a:pt x="6458" y="1302"/>
                    <a:pt x="6460" y="1302"/>
                  </a:cubicBezTo>
                  <a:cubicBezTo>
                    <a:pt x="6483" y="1302"/>
                    <a:pt x="6483" y="1233"/>
                    <a:pt x="6483" y="1073"/>
                  </a:cubicBezTo>
                  <a:cubicBezTo>
                    <a:pt x="6460" y="936"/>
                    <a:pt x="6414" y="731"/>
                    <a:pt x="6277" y="480"/>
                  </a:cubicBezTo>
                  <a:cubicBezTo>
                    <a:pt x="6186" y="366"/>
                    <a:pt x="6072" y="229"/>
                    <a:pt x="5889" y="137"/>
                  </a:cubicBezTo>
                  <a:cubicBezTo>
                    <a:pt x="5729" y="46"/>
                    <a:pt x="5524" y="0"/>
                    <a:pt x="53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2968;p41">
              <a:extLst>
                <a:ext uri="{FF2B5EF4-FFF2-40B4-BE49-F238E27FC236}">
                  <a16:creationId xmlns:a16="http://schemas.microsoft.com/office/drawing/2014/main" xmlns="" id="{A7A328BE-7EE5-38A7-31D6-D5F25359C4D9}"/>
                </a:ext>
              </a:extLst>
            </p:cNvPr>
            <p:cNvSpPr/>
            <p:nvPr/>
          </p:nvSpPr>
          <p:spPr>
            <a:xfrm>
              <a:off x="4247375" y="1804375"/>
              <a:ext cx="516350" cy="113675"/>
            </a:xfrm>
            <a:custGeom>
              <a:avLst/>
              <a:gdLst/>
              <a:ahLst/>
              <a:cxnLst/>
              <a:rect l="l" t="t" r="r" b="b"/>
              <a:pathLst>
                <a:path w="20654" h="4547" extrusionOk="0">
                  <a:moveTo>
                    <a:pt x="2557" y="1416"/>
                  </a:moveTo>
                  <a:cubicBezTo>
                    <a:pt x="2556" y="1416"/>
                    <a:pt x="2554" y="1416"/>
                    <a:pt x="2553" y="1416"/>
                  </a:cubicBezTo>
                  <a:lnTo>
                    <a:pt x="2553" y="1416"/>
                  </a:lnTo>
                  <a:cubicBezTo>
                    <a:pt x="2553" y="1416"/>
                    <a:pt x="2553" y="1416"/>
                    <a:pt x="2553" y="1416"/>
                  </a:cubicBezTo>
                  <a:close/>
                  <a:moveTo>
                    <a:pt x="2012" y="1462"/>
                  </a:moveTo>
                  <a:lnTo>
                    <a:pt x="2012" y="1462"/>
                  </a:lnTo>
                  <a:cubicBezTo>
                    <a:pt x="2012" y="1462"/>
                    <a:pt x="2012" y="1462"/>
                    <a:pt x="2012" y="1462"/>
                  </a:cubicBezTo>
                  <a:lnTo>
                    <a:pt x="2012" y="1462"/>
                  </a:lnTo>
                  <a:cubicBezTo>
                    <a:pt x="2004" y="1462"/>
                    <a:pt x="1995" y="1462"/>
                    <a:pt x="1986" y="1462"/>
                  </a:cubicBezTo>
                  <a:close/>
                  <a:moveTo>
                    <a:pt x="2169" y="1"/>
                  </a:moveTo>
                  <a:cubicBezTo>
                    <a:pt x="1461" y="1"/>
                    <a:pt x="457" y="138"/>
                    <a:pt x="183" y="686"/>
                  </a:cubicBezTo>
                  <a:cubicBezTo>
                    <a:pt x="1" y="1028"/>
                    <a:pt x="69" y="1462"/>
                    <a:pt x="640" y="1576"/>
                  </a:cubicBezTo>
                  <a:cubicBezTo>
                    <a:pt x="801" y="1619"/>
                    <a:pt x="968" y="1642"/>
                    <a:pt x="1138" y="1642"/>
                  </a:cubicBezTo>
                  <a:cubicBezTo>
                    <a:pt x="1327" y="1642"/>
                    <a:pt x="1520" y="1613"/>
                    <a:pt x="1713" y="1553"/>
                  </a:cubicBezTo>
                  <a:cubicBezTo>
                    <a:pt x="1804" y="1530"/>
                    <a:pt x="1895" y="1507"/>
                    <a:pt x="1964" y="1485"/>
                  </a:cubicBezTo>
                  <a:cubicBezTo>
                    <a:pt x="1975" y="1481"/>
                    <a:pt x="1986" y="1477"/>
                    <a:pt x="1996" y="1474"/>
                  </a:cubicBezTo>
                  <a:lnTo>
                    <a:pt x="1996" y="1474"/>
                  </a:lnTo>
                  <a:cubicBezTo>
                    <a:pt x="2080" y="1463"/>
                    <a:pt x="2190" y="1462"/>
                    <a:pt x="2029" y="1462"/>
                  </a:cubicBezTo>
                  <a:lnTo>
                    <a:pt x="2029" y="1462"/>
                  </a:lnTo>
                  <a:cubicBezTo>
                    <a:pt x="2029" y="1462"/>
                    <a:pt x="2029" y="1462"/>
                    <a:pt x="2029" y="1462"/>
                  </a:cubicBezTo>
                  <a:lnTo>
                    <a:pt x="2352" y="1462"/>
                  </a:lnTo>
                  <a:cubicBezTo>
                    <a:pt x="2403" y="1451"/>
                    <a:pt x="2448" y="1441"/>
                    <a:pt x="2485" y="1432"/>
                  </a:cubicBezTo>
                  <a:lnTo>
                    <a:pt x="2485" y="1432"/>
                  </a:lnTo>
                  <a:cubicBezTo>
                    <a:pt x="2493" y="1434"/>
                    <a:pt x="2501" y="1436"/>
                    <a:pt x="2511" y="1439"/>
                  </a:cubicBezTo>
                  <a:cubicBezTo>
                    <a:pt x="2542" y="1442"/>
                    <a:pt x="2573" y="1443"/>
                    <a:pt x="2604" y="1443"/>
                  </a:cubicBezTo>
                  <a:cubicBezTo>
                    <a:pt x="3050" y="1443"/>
                    <a:pt x="3467" y="1143"/>
                    <a:pt x="3424" y="823"/>
                  </a:cubicBezTo>
                  <a:cubicBezTo>
                    <a:pt x="3356" y="366"/>
                    <a:pt x="2877" y="24"/>
                    <a:pt x="2169" y="1"/>
                  </a:cubicBezTo>
                  <a:close/>
                  <a:moveTo>
                    <a:pt x="18101" y="3836"/>
                  </a:moveTo>
                  <a:cubicBezTo>
                    <a:pt x="18106" y="3836"/>
                    <a:pt x="18110" y="3837"/>
                    <a:pt x="18115" y="3838"/>
                  </a:cubicBezTo>
                  <a:lnTo>
                    <a:pt x="18115" y="3838"/>
                  </a:lnTo>
                  <a:cubicBezTo>
                    <a:pt x="18110" y="3837"/>
                    <a:pt x="18106" y="3836"/>
                    <a:pt x="18101" y="3836"/>
                  </a:cubicBezTo>
                  <a:close/>
                  <a:moveTo>
                    <a:pt x="18044" y="3787"/>
                  </a:moveTo>
                  <a:cubicBezTo>
                    <a:pt x="18045" y="3787"/>
                    <a:pt x="18083" y="3807"/>
                    <a:pt x="18157" y="3846"/>
                  </a:cubicBezTo>
                  <a:lnTo>
                    <a:pt x="18157" y="3846"/>
                  </a:lnTo>
                  <a:cubicBezTo>
                    <a:pt x="18152" y="3845"/>
                    <a:pt x="18147" y="3844"/>
                    <a:pt x="18142" y="3843"/>
                  </a:cubicBezTo>
                  <a:lnTo>
                    <a:pt x="18142" y="3843"/>
                  </a:lnTo>
                  <a:cubicBezTo>
                    <a:pt x="18075" y="3806"/>
                    <a:pt x="18042" y="3787"/>
                    <a:pt x="18044" y="3787"/>
                  </a:cubicBezTo>
                  <a:close/>
                  <a:moveTo>
                    <a:pt x="18373" y="2510"/>
                  </a:moveTo>
                  <a:cubicBezTo>
                    <a:pt x="17930" y="2510"/>
                    <a:pt x="17591" y="2693"/>
                    <a:pt x="17439" y="3014"/>
                  </a:cubicBezTo>
                  <a:cubicBezTo>
                    <a:pt x="17302" y="3311"/>
                    <a:pt x="17667" y="3767"/>
                    <a:pt x="18147" y="3858"/>
                  </a:cubicBezTo>
                  <a:cubicBezTo>
                    <a:pt x="18169" y="3864"/>
                    <a:pt x="18185" y="3867"/>
                    <a:pt x="18196" y="3868"/>
                  </a:cubicBezTo>
                  <a:lnTo>
                    <a:pt x="18196" y="3868"/>
                  </a:lnTo>
                  <a:cubicBezTo>
                    <a:pt x="18228" y="3885"/>
                    <a:pt x="18265" y="3904"/>
                    <a:pt x="18306" y="3927"/>
                  </a:cubicBezTo>
                  <a:cubicBezTo>
                    <a:pt x="18384" y="3966"/>
                    <a:pt x="18479" y="4005"/>
                    <a:pt x="18590" y="4029"/>
                  </a:cubicBezTo>
                  <a:lnTo>
                    <a:pt x="18590" y="4029"/>
                  </a:lnTo>
                  <a:cubicBezTo>
                    <a:pt x="18593" y="4031"/>
                    <a:pt x="18597" y="4033"/>
                    <a:pt x="18601" y="4034"/>
                  </a:cubicBezTo>
                  <a:lnTo>
                    <a:pt x="18601" y="4034"/>
                  </a:lnTo>
                  <a:cubicBezTo>
                    <a:pt x="18613" y="4042"/>
                    <a:pt x="18629" y="4052"/>
                    <a:pt x="18649" y="4064"/>
                  </a:cubicBezTo>
                  <a:cubicBezTo>
                    <a:pt x="18717" y="4110"/>
                    <a:pt x="18809" y="4155"/>
                    <a:pt x="18877" y="4201"/>
                  </a:cubicBezTo>
                  <a:cubicBezTo>
                    <a:pt x="19197" y="4406"/>
                    <a:pt x="19539" y="4520"/>
                    <a:pt x="19904" y="4543"/>
                  </a:cubicBezTo>
                  <a:cubicBezTo>
                    <a:pt x="19932" y="4546"/>
                    <a:pt x="19960" y="4547"/>
                    <a:pt x="19986" y="4547"/>
                  </a:cubicBezTo>
                  <a:cubicBezTo>
                    <a:pt x="20472" y="4547"/>
                    <a:pt x="20654" y="4159"/>
                    <a:pt x="20589" y="3813"/>
                  </a:cubicBezTo>
                  <a:cubicBezTo>
                    <a:pt x="20475" y="3219"/>
                    <a:pt x="19562" y="2786"/>
                    <a:pt x="18877" y="2580"/>
                  </a:cubicBezTo>
                  <a:cubicBezTo>
                    <a:pt x="18699" y="2533"/>
                    <a:pt x="18530" y="2510"/>
                    <a:pt x="18373" y="251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2969;p41">
              <a:extLst>
                <a:ext uri="{FF2B5EF4-FFF2-40B4-BE49-F238E27FC236}">
                  <a16:creationId xmlns:a16="http://schemas.microsoft.com/office/drawing/2014/main" xmlns="" id="{1A842331-993A-4C59-67F3-9A7BBB7E1E80}"/>
                </a:ext>
              </a:extLst>
            </p:cNvPr>
            <p:cNvSpPr/>
            <p:nvPr/>
          </p:nvSpPr>
          <p:spPr>
            <a:xfrm>
              <a:off x="4310150" y="1821075"/>
              <a:ext cx="2875" cy="450"/>
            </a:xfrm>
            <a:custGeom>
              <a:avLst/>
              <a:gdLst/>
              <a:ahLst/>
              <a:cxnLst/>
              <a:rect l="l" t="t" r="r" b="b"/>
              <a:pathLst>
                <a:path w="115" h="18" extrusionOk="0">
                  <a:moveTo>
                    <a:pt x="112" y="1"/>
                  </a:moveTo>
                  <a:cubicBezTo>
                    <a:pt x="109" y="1"/>
                    <a:pt x="69" y="6"/>
                    <a:pt x="0" y="18"/>
                  </a:cubicBezTo>
                  <a:cubicBezTo>
                    <a:pt x="80" y="6"/>
                    <a:pt x="115" y="1"/>
                    <a:pt x="112"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2970;p41">
              <a:extLst>
                <a:ext uri="{FF2B5EF4-FFF2-40B4-BE49-F238E27FC236}">
                  <a16:creationId xmlns:a16="http://schemas.microsoft.com/office/drawing/2014/main" xmlns="" id="{241CB0F3-BFAD-6E6C-4568-9FFF676C4DB0}"/>
                </a:ext>
              </a:extLst>
            </p:cNvPr>
            <p:cNvSpPr/>
            <p:nvPr/>
          </p:nvSpPr>
          <p:spPr>
            <a:xfrm>
              <a:off x="4697600" y="188027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2971;p41">
              <a:extLst>
                <a:ext uri="{FF2B5EF4-FFF2-40B4-BE49-F238E27FC236}">
                  <a16:creationId xmlns:a16="http://schemas.microsoft.com/office/drawing/2014/main" xmlns="" id="{BBEB11B6-9C5A-3217-35F9-1F594DBE6BA7}"/>
                </a:ext>
              </a:extLst>
            </p:cNvPr>
            <p:cNvSpPr/>
            <p:nvPr/>
          </p:nvSpPr>
          <p:spPr>
            <a:xfrm>
              <a:off x="4712450" y="1886550"/>
              <a:ext cx="1150" cy="600"/>
            </a:xfrm>
            <a:custGeom>
              <a:avLst/>
              <a:gdLst/>
              <a:ahLst/>
              <a:cxnLst/>
              <a:rect l="l" t="t" r="r" b="b"/>
              <a:pathLst>
                <a:path w="46" h="24" extrusionOk="0">
                  <a:moveTo>
                    <a:pt x="0" y="1"/>
                  </a:moveTo>
                  <a:cubicBezTo>
                    <a:pt x="0" y="1"/>
                    <a:pt x="23" y="24"/>
                    <a:pt x="46" y="24"/>
                  </a:cubicBezTo>
                  <a:cubicBezTo>
                    <a:pt x="23" y="24"/>
                    <a:pt x="23" y="1"/>
                    <a:pt x="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2972;p41">
              <a:extLst>
                <a:ext uri="{FF2B5EF4-FFF2-40B4-BE49-F238E27FC236}">
                  <a16:creationId xmlns:a16="http://schemas.microsoft.com/office/drawing/2014/main" xmlns="" id="{61AAF786-FA82-6B99-659B-F91B2765B9E6}"/>
                </a:ext>
              </a:extLst>
            </p:cNvPr>
            <p:cNvSpPr/>
            <p:nvPr/>
          </p:nvSpPr>
          <p:spPr>
            <a:xfrm>
              <a:off x="4297025" y="1822650"/>
              <a:ext cx="1175" cy="25"/>
            </a:xfrm>
            <a:custGeom>
              <a:avLst/>
              <a:gdLst/>
              <a:ahLst/>
              <a:cxnLst/>
              <a:rect l="l" t="t" r="r" b="b"/>
              <a:pathLst>
                <a:path w="47" h="1" extrusionOk="0">
                  <a:moveTo>
                    <a:pt x="0" y="0"/>
                  </a:moveTo>
                  <a:cubicBezTo>
                    <a:pt x="23" y="0"/>
                    <a:pt x="23" y="0"/>
                    <a:pt x="23" y="0"/>
                  </a:cubicBezTo>
                  <a:cubicBezTo>
                    <a:pt x="46" y="0"/>
                    <a:pt x="46" y="0"/>
                    <a:pt x="46" y="0"/>
                  </a:cubicBezTo>
                  <a:cubicBezTo>
                    <a:pt x="23" y="0"/>
                    <a:pt x="23" y="0"/>
                    <a:pt x="0" y="0"/>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2973;p41">
              <a:extLst>
                <a:ext uri="{FF2B5EF4-FFF2-40B4-BE49-F238E27FC236}">
                  <a16:creationId xmlns:a16="http://schemas.microsoft.com/office/drawing/2014/main" xmlns="" id="{F146E293-AC59-0D63-21C5-DE03A35BD539}"/>
                </a:ext>
              </a:extLst>
            </p:cNvPr>
            <p:cNvSpPr/>
            <p:nvPr/>
          </p:nvSpPr>
          <p:spPr>
            <a:xfrm>
              <a:off x="4374625" y="2123375"/>
              <a:ext cx="152950" cy="85050"/>
            </a:xfrm>
            <a:custGeom>
              <a:avLst/>
              <a:gdLst/>
              <a:ahLst/>
              <a:cxnLst/>
              <a:rect l="l" t="t" r="r" b="b"/>
              <a:pathLst>
                <a:path w="6118" h="3402" extrusionOk="0">
                  <a:moveTo>
                    <a:pt x="914" y="0"/>
                  </a:moveTo>
                  <a:lnTo>
                    <a:pt x="914" y="0"/>
                  </a:lnTo>
                  <a:cubicBezTo>
                    <a:pt x="1" y="229"/>
                    <a:pt x="1096" y="3401"/>
                    <a:pt x="2534" y="3401"/>
                  </a:cubicBezTo>
                  <a:cubicBezTo>
                    <a:pt x="3972" y="3401"/>
                    <a:pt x="6118" y="1461"/>
                    <a:pt x="5707" y="822"/>
                  </a:cubicBezTo>
                  <a:cubicBezTo>
                    <a:pt x="5581" y="626"/>
                    <a:pt x="5322" y="561"/>
                    <a:pt x="4991" y="561"/>
                  </a:cubicBezTo>
                  <a:cubicBezTo>
                    <a:pt x="4337" y="561"/>
                    <a:pt x="3400" y="816"/>
                    <a:pt x="2656" y="816"/>
                  </a:cubicBezTo>
                  <a:cubicBezTo>
                    <a:pt x="2550" y="816"/>
                    <a:pt x="2448" y="811"/>
                    <a:pt x="2352" y="799"/>
                  </a:cubicBezTo>
                  <a:cubicBezTo>
                    <a:pt x="1210" y="639"/>
                    <a:pt x="914" y="0"/>
                    <a:pt x="91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2974;p41">
              <a:extLst>
                <a:ext uri="{FF2B5EF4-FFF2-40B4-BE49-F238E27FC236}">
                  <a16:creationId xmlns:a16="http://schemas.microsoft.com/office/drawing/2014/main" xmlns="" id="{D0E43B40-58FB-A862-9702-72B641EDF855}"/>
                </a:ext>
              </a:extLst>
            </p:cNvPr>
            <p:cNvSpPr/>
            <p:nvPr/>
          </p:nvSpPr>
          <p:spPr>
            <a:xfrm>
              <a:off x="4384325" y="2093550"/>
              <a:ext cx="139275" cy="77800"/>
            </a:xfrm>
            <a:custGeom>
              <a:avLst/>
              <a:gdLst/>
              <a:ahLst/>
              <a:cxnLst/>
              <a:rect l="l" t="t" r="r" b="b"/>
              <a:pathLst>
                <a:path w="5571" h="3112" extrusionOk="0">
                  <a:moveTo>
                    <a:pt x="4836" y="1163"/>
                  </a:moveTo>
                  <a:cubicBezTo>
                    <a:pt x="4828" y="1163"/>
                    <a:pt x="4822" y="1166"/>
                    <a:pt x="4817" y="1170"/>
                  </a:cubicBezTo>
                  <a:cubicBezTo>
                    <a:pt x="4771" y="1193"/>
                    <a:pt x="4840" y="1444"/>
                    <a:pt x="4954" y="1673"/>
                  </a:cubicBezTo>
                  <a:cubicBezTo>
                    <a:pt x="4999" y="1787"/>
                    <a:pt x="5045" y="1901"/>
                    <a:pt x="5091" y="1969"/>
                  </a:cubicBezTo>
                  <a:cubicBezTo>
                    <a:pt x="5114" y="2038"/>
                    <a:pt x="5114" y="2106"/>
                    <a:pt x="5114" y="2106"/>
                  </a:cubicBezTo>
                  <a:cubicBezTo>
                    <a:pt x="5114" y="2106"/>
                    <a:pt x="5136" y="2129"/>
                    <a:pt x="5159" y="2198"/>
                  </a:cubicBezTo>
                  <a:cubicBezTo>
                    <a:pt x="5182" y="2266"/>
                    <a:pt x="5205" y="2357"/>
                    <a:pt x="5182" y="2472"/>
                  </a:cubicBezTo>
                  <a:cubicBezTo>
                    <a:pt x="5159" y="2677"/>
                    <a:pt x="5022" y="2882"/>
                    <a:pt x="5068" y="2928"/>
                  </a:cubicBezTo>
                  <a:cubicBezTo>
                    <a:pt x="5074" y="2934"/>
                    <a:pt x="5082" y="2937"/>
                    <a:pt x="5094" y="2937"/>
                  </a:cubicBezTo>
                  <a:cubicBezTo>
                    <a:pt x="5170" y="2937"/>
                    <a:pt x="5359" y="2802"/>
                    <a:pt x="5479" y="2563"/>
                  </a:cubicBezTo>
                  <a:cubicBezTo>
                    <a:pt x="5547" y="2426"/>
                    <a:pt x="5570" y="2243"/>
                    <a:pt x="5547" y="2129"/>
                  </a:cubicBezTo>
                  <a:cubicBezTo>
                    <a:pt x="5547" y="2083"/>
                    <a:pt x="5547" y="2038"/>
                    <a:pt x="5547" y="1992"/>
                  </a:cubicBezTo>
                  <a:cubicBezTo>
                    <a:pt x="5524" y="1969"/>
                    <a:pt x="5524" y="1947"/>
                    <a:pt x="5524" y="1947"/>
                  </a:cubicBezTo>
                  <a:cubicBezTo>
                    <a:pt x="5524" y="1947"/>
                    <a:pt x="5502" y="1878"/>
                    <a:pt x="5433" y="1787"/>
                  </a:cubicBezTo>
                  <a:cubicBezTo>
                    <a:pt x="5387" y="1695"/>
                    <a:pt x="5296" y="1604"/>
                    <a:pt x="5205" y="1513"/>
                  </a:cubicBezTo>
                  <a:cubicBezTo>
                    <a:pt x="5062" y="1329"/>
                    <a:pt x="4901" y="1163"/>
                    <a:pt x="4836" y="1163"/>
                  </a:cubicBezTo>
                  <a:close/>
                  <a:moveTo>
                    <a:pt x="3744" y="2289"/>
                  </a:moveTo>
                  <a:cubicBezTo>
                    <a:pt x="3561" y="2289"/>
                    <a:pt x="3356" y="2357"/>
                    <a:pt x="3356" y="2357"/>
                  </a:cubicBezTo>
                  <a:cubicBezTo>
                    <a:pt x="3356" y="2357"/>
                    <a:pt x="3196" y="2472"/>
                    <a:pt x="3105" y="2654"/>
                  </a:cubicBezTo>
                  <a:cubicBezTo>
                    <a:pt x="3014" y="2814"/>
                    <a:pt x="2991" y="2997"/>
                    <a:pt x="3059" y="3019"/>
                  </a:cubicBezTo>
                  <a:cubicBezTo>
                    <a:pt x="3063" y="3021"/>
                    <a:pt x="3068" y="3022"/>
                    <a:pt x="3073" y="3022"/>
                  </a:cubicBezTo>
                  <a:cubicBezTo>
                    <a:pt x="3125" y="3022"/>
                    <a:pt x="3229" y="2922"/>
                    <a:pt x="3333" y="2860"/>
                  </a:cubicBezTo>
                  <a:cubicBezTo>
                    <a:pt x="3447" y="2791"/>
                    <a:pt x="3561" y="2745"/>
                    <a:pt x="3561" y="2745"/>
                  </a:cubicBezTo>
                  <a:cubicBezTo>
                    <a:pt x="3561" y="2745"/>
                    <a:pt x="3676" y="2677"/>
                    <a:pt x="3790" y="2586"/>
                  </a:cubicBezTo>
                  <a:cubicBezTo>
                    <a:pt x="3927" y="2517"/>
                    <a:pt x="4086" y="2472"/>
                    <a:pt x="4086" y="2403"/>
                  </a:cubicBezTo>
                  <a:cubicBezTo>
                    <a:pt x="4086" y="2357"/>
                    <a:pt x="3927" y="2289"/>
                    <a:pt x="3744" y="2289"/>
                  </a:cubicBezTo>
                  <a:close/>
                  <a:moveTo>
                    <a:pt x="1649" y="0"/>
                  </a:moveTo>
                  <a:cubicBezTo>
                    <a:pt x="1555" y="0"/>
                    <a:pt x="1124" y="194"/>
                    <a:pt x="731" y="463"/>
                  </a:cubicBezTo>
                  <a:cubicBezTo>
                    <a:pt x="526" y="600"/>
                    <a:pt x="320" y="805"/>
                    <a:pt x="183" y="988"/>
                  </a:cubicBezTo>
                  <a:cubicBezTo>
                    <a:pt x="138" y="1079"/>
                    <a:pt x="92" y="1148"/>
                    <a:pt x="69" y="1216"/>
                  </a:cubicBezTo>
                  <a:cubicBezTo>
                    <a:pt x="46" y="1285"/>
                    <a:pt x="24" y="1330"/>
                    <a:pt x="24" y="1330"/>
                  </a:cubicBezTo>
                  <a:cubicBezTo>
                    <a:pt x="24" y="1330"/>
                    <a:pt x="24" y="1376"/>
                    <a:pt x="24" y="1444"/>
                  </a:cubicBezTo>
                  <a:cubicBezTo>
                    <a:pt x="1" y="1513"/>
                    <a:pt x="24" y="1604"/>
                    <a:pt x="46" y="1718"/>
                  </a:cubicBezTo>
                  <a:cubicBezTo>
                    <a:pt x="92" y="1947"/>
                    <a:pt x="229" y="2198"/>
                    <a:pt x="389" y="2403"/>
                  </a:cubicBezTo>
                  <a:cubicBezTo>
                    <a:pt x="697" y="2800"/>
                    <a:pt x="1091" y="3112"/>
                    <a:pt x="1138" y="3112"/>
                  </a:cubicBezTo>
                  <a:cubicBezTo>
                    <a:pt x="1140" y="3112"/>
                    <a:pt x="1141" y="3111"/>
                    <a:pt x="1142" y="3111"/>
                  </a:cubicBezTo>
                  <a:cubicBezTo>
                    <a:pt x="1188" y="3065"/>
                    <a:pt x="868" y="2654"/>
                    <a:pt x="640" y="2243"/>
                  </a:cubicBezTo>
                  <a:cubicBezTo>
                    <a:pt x="526" y="2015"/>
                    <a:pt x="434" y="1810"/>
                    <a:pt x="434" y="1650"/>
                  </a:cubicBezTo>
                  <a:cubicBezTo>
                    <a:pt x="412" y="1513"/>
                    <a:pt x="457" y="1422"/>
                    <a:pt x="457" y="1422"/>
                  </a:cubicBezTo>
                  <a:cubicBezTo>
                    <a:pt x="457" y="1422"/>
                    <a:pt x="457" y="1399"/>
                    <a:pt x="457" y="1353"/>
                  </a:cubicBezTo>
                  <a:cubicBezTo>
                    <a:pt x="480" y="1307"/>
                    <a:pt x="503" y="1262"/>
                    <a:pt x="526" y="1193"/>
                  </a:cubicBezTo>
                  <a:cubicBezTo>
                    <a:pt x="617" y="1056"/>
                    <a:pt x="754" y="851"/>
                    <a:pt x="937" y="691"/>
                  </a:cubicBezTo>
                  <a:cubicBezTo>
                    <a:pt x="1279" y="349"/>
                    <a:pt x="1713" y="52"/>
                    <a:pt x="1667" y="6"/>
                  </a:cubicBezTo>
                  <a:cubicBezTo>
                    <a:pt x="1665" y="2"/>
                    <a:pt x="1659" y="0"/>
                    <a:pt x="164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2975;p41">
              <a:extLst>
                <a:ext uri="{FF2B5EF4-FFF2-40B4-BE49-F238E27FC236}">
                  <a16:creationId xmlns:a16="http://schemas.microsoft.com/office/drawing/2014/main" xmlns="" id="{9535A5A3-7606-BBE1-D45F-D09E833A51DA}"/>
                </a:ext>
              </a:extLst>
            </p:cNvPr>
            <p:cNvSpPr/>
            <p:nvPr/>
          </p:nvSpPr>
          <p:spPr>
            <a:xfrm>
              <a:off x="4256500" y="1895425"/>
              <a:ext cx="132425" cy="26625"/>
            </a:xfrm>
            <a:custGeom>
              <a:avLst/>
              <a:gdLst/>
              <a:ahLst/>
              <a:cxnLst/>
              <a:rect l="l" t="t" r="r" b="b"/>
              <a:pathLst>
                <a:path w="5297" h="1065" extrusionOk="0">
                  <a:moveTo>
                    <a:pt x="2823" y="1"/>
                  </a:moveTo>
                  <a:cubicBezTo>
                    <a:pt x="2791" y="1"/>
                    <a:pt x="2763" y="3"/>
                    <a:pt x="2740" y="11"/>
                  </a:cubicBezTo>
                  <a:lnTo>
                    <a:pt x="2489" y="11"/>
                  </a:lnTo>
                  <a:cubicBezTo>
                    <a:pt x="2420" y="11"/>
                    <a:pt x="2306" y="34"/>
                    <a:pt x="2169" y="80"/>
                  </a:cubicBezTo>
                  <a:cubicBezTo>
                    <a:pt x="2032" y="102"/>
                    <a:pt x="1895" y="125"/>
                    <a:pt x="1736" y="171"/>
                  </a:cubicBezTo>
                  <a:cubicBezTo>
                    <a:pt x="1576" y="216"/>
                    <a:pt x="1393" y="262"/>
                    <a:pt x="1233" y="331"/>
                  </a:cubicBezTo>
                  <a:cubicBezTo>
                    <a:pt x="891" y="468"/>
                    <a:pt x="571" y="627"/>
                    <a:pt x="366" y="764"/>
                  </a:cubicBezTo>
                  <a:cubicBezTo>
                    <a:pt x="138" y="947"/>
                    <a:pt x="1" y="1061"/>
                    <a:pt x="1" y="1061"/>
                  </a:cubicBezTo>
                  <a:cubicBezTo>
                    <a:pt x="3" y="1063"/>
                    <a:pt x="7" y="1064"/>
                    <a:pt x="11" y="1064"/>
                  </a:cubicBezTo>
                  <a:cubicBezTo>
                    <a:pt x="53" y="1064"/>
                    <a:pt x="184" y="978"/>
                    <a:pt x="389" y="856"/>
                  </a:cubicBezTo>
                  <a:cubicBezTo>
                    <a:pt x="617" y="719"/>
                    <a:pt x="937" y="582"/>
                    <a:pt x="1279" y="490"/>
                  </a:cubicBezTo>
                  <a:cubicBezTo>
                    <a:pt x="1439" y="422"/>
                    <a:pt x="1621" y="399"/>
                    <a:pt x="1781" y="353"/>
                  </a:cubicBezTo>
                  <a:cubicBezTo>
                    <a:pt x="1918" y="308"/>
                    <a:pt x="2078" y="285"/>
                    <a:pt x="2215" y="262"/>
                  </a:cubicBezTo>
                  <a:cubicBezTo>
                    <a:pt x="2329" y="239"/>
                    <a:pt x="2443" y="216"/>
                    <a:pt x="2512" y="216"/>
                  </a:cubicBezTo>
                  <a:lnTo>
                    <a:pt x="2740" y="216"/>
                  </a:lnTo>
                  <a:cubicBezTo>
                    <a:pt x="2763" y="209"/>
                    <a:pt x="2791" y="206"/>
                    <a:pt x="2823" y="206"/>
                  </a:cubicBezTo>
                  <a:cubicBezTo>
                    <a:pt x="2887" y="206"/>
                    <a:pt x="2968" y="216"/>
                    <a:pt x="3059" y="216"/>
                  </a:cubicBezTo>
                  <a:lnTo>
                    <a:pt x="3265" y="216"/>
                  </a:lnTo>
                  <a:cubicBezTo>
                    <a:pt x="3333" y="239"/>
                    <a:pt x="3402" y="239"/>
                    <a:pt x="3493" y="262"/>
                  </a:cubicBezTo>
                  <a:cubicBezTo>
                    <a:pt x="3653" y="285"/>
                    <a:pt x="3813" y="331"/>
                    <a:pt x="3972" y="376"/>
                  </a:cubicBezTo>
                  <a:cubicBezTo>
                    <a:pt x="4617" y="548"/>
                    <a:pt x="5202" y="882"/>
                    <a:pt x="5267" y="882"/>
                  </a:cubicBezTo>
                  <a:cubicBezTo>
                    <a:pt x="5271" y="882"/>
                    <a:pt x="5273" y="881"/>
                    <a:pt x="5273" y="878"/>
                  </a:cubicBezTo>
                  <a:cubicBezTo>
                    <a:pt x="5296" y="878"/>
                    <a:pt x="5137" y="764"/>
                    <a:pt x="4908" y="627"/>
                  </a:cubicBezTo>
                  <a:cubicBezTo>
                    <a:pt x="4794" y="582"/>
                    <a:pt x="4657" y="490"/>
                    <a:pt x="4497" y="422"/>
                  </a:cubicBezTo>
                  <a:cubicBezTo>
                    <a:pt x="4338" y="353"/>
                    <a:pt x="4178" y="285"/>
                    <a:pt x="4018" y="216"/>
                  </a:cubicBezTo>
                  <a:cubicBezTo>
                    <a:pt x="3858" y="171"/>
                    <a:pt x="3676" y="102"/>
                    <a:pt x="3516" y="80"/>
                  </a:cubicBezTo>
                  <a:cubicBezTo>
                    <a:pt x="3425" y="80"/>
                    <a:pt x="3356" y="57"/>
                    <a:pt x="3288" y="34"/>
                  </a:cubicBezTo>
                  <a:cubicBezTo>
                    <a:pt x="3196" y="34"/>
                    <a:pt x="3128" y="34"/>
                    <a:pt x="3059" y="11"/>
                  </a:cubicBezTo>
                  <a:cubicBezTo>
                    <a:pt x="2968" y="11"/>
                    <a:pt x="2887" y="1"/>
                    <a:pt x="282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2976;p41">
              <a:extLst>
                <a:ext uri="{FF2B5EF4-FFF2-40B4-BE49-F238E27FC236}">
                  <a16:creationId xmlns:a16="http://schemas.microsoft.com/office/drawing/2014/main" xmlns="" id="{F238AD76-784E-C110-1505-63C4B37E448A}"/>
                </a:ext>
              </a:extLst>
            </p:cNvPr>
            <p:cNvSpPr/>
            <p:nvPr/>
          </p:nvSpPr>
          <p:spPr>
            <a:xfrm>
              <a:off x="4244525" y="1937900"/>
              <a:ext cx="121575" cy="123875"/>
            </a:xfrm>
            <a:custGeom>
              <a:avLst/>
              <a:gdLst/>
              <a:ahLst/>
              <a:cxnLst/>
              <a:rect l="l" t="t" r="r" b="b"/>
              <a:pathLst>
                <a:path w="4863" h="4955" extrusionOk="0">
                  <a:moveTo>
                    <a:pt x="2458" y="1"/>
                  </a:moveTo>
                  <a:cubicBezTo>
                    <a:pt x="1470" y="1"/>
                    <a:pt x="551" y="765"/>
                    <a:pt x="297" y="1896"/>
                  </a:cubicBezTo>
                  <a:cubicBezTo>
                    <a:pt x="0" y="3242"/>
                    <a:pt x="708" y="4566"/>
                    <a:pt x="1872" y="4886"/>
                  </a:cubicBezTo>
                  <a:cubicBezTo>
                    <a:pt x="2042" y="4932"/>
                    <a:pt x="2212" y="4955"/>
                    <a:pt x="2381" y="4955"/>
                  </a:cubicBezTo>
                  <a:cubicBezTo>
                    <a:pt x="3369" y="4955"/>
                    <a:pt x="4289" y="4187"/>
                    <a:pt x="4543" y="3037"/>
                  </a:cubicBezTo>
                  <a:cubicBezTo>
                    <a:pt x="4862" y="1713"/>
                    <a:pt x="4155" y="366"/>
                    <a:pt x="2968" y="70"/>
                  </a:cubicBezTo>
                  <a:cubicBezTo>
                    <a:pt x="2798" y="23"/>
                    <a:pt x="2627" y="1"/>
                    <a:pt x="24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2977;p41">
              <a:extLst>
                <a:ext uri="{FF2B5EF4-FFF2-40B4-BE49-F238E27FC236}">
                  <a16:creationId xmlns:a16="http://schemas.microsoft.com/office/drawing/2014/main" xmlns="" id="{B6DB51D3-0600-C092-117F-7801DECE60BE}"/>
                </a:ext>
              </a:extLst>
            </p:cNvPr>
            <p:cNvSpPr/>
            <p:nvPr/>
          </p:nvSpPr>
          <p:spPr>
            <a:xfrm>
              <a:off x="4200025" y="1903175"/>
              <a:ext cx="217425" cy="205250"/>
            </a:xfrm>
            <a:custGeom>
              <a:avLst/>
              <a:gdLst/>
              <a:ahLst/>
              <a:cxnLst/>
              <a:rect l="l" t="t" r="r" b="b"/>
              <a:pathLst>
                <a:path w="8697" h="8210" extrusionOk="0">
                  <a:moveTo>
                    <a:pt x="3863" y="1"/>
                  </a:moveTo>
                  <a:cubicBezTo>
                    <a:pt x="3524" y="1"/>
                    <a:pt x="3188" y="32"/>
                    <a:pt x="2876" y="89"/>
                  </a:cubicBezTo>
                  <a:cubicBezTo>
                    <a:pt x="2557" y="158"/>
                    <a:pt x="2214" y="294"/>
                    <a:pt x="1917" y="500"/>
                  </a:cubicBezTo>
                  <a:cubicBezTo>
                    <a:pt x="1712" y="660"/>
                    <a:pt x="1689" y="728"/>
                    <a:pt x="1644" y="1002"/>
                  </a:cubicBezTo>
                  <a:cubicBezTo>
                    <a:pt x="1598" y="1299"/>
                    <a:pt x="1507" y="1573"/>
                    <a:pt x="1598" y="1869"/>
                  </a:cubicBezTo>
                  <a:cubicBezTo>
                    <a:pt x="1438" y="1664"/>
                    <a:pt x="1278" y="1527"/>
                    <a:pt x="1210" y="1253"/>
                  </a:cubicBezTo>
                  <a:cubicBezTo>
                    <a:pt x="936" y="1481"/>
                    <a:pt x="822" y="1984"/>
                    <a:pt x="685" y="2326"/>
                  </a:cubicBezTo>
                  <a:cubicBezTo>
                    <a:pt x="0" y="4220"/>
                    <a:pt x="936" y="6777"/>
                    <a:pt x="3127" y="7736"/>
                  </a:cubicBezTo>
                  <a:cubicBezTo>
                    <a:pt x="3813" y="8044"/>
                    <a:pt x="4523" y="8209"/>
                    <a:pt x="5190" y="8209"/>
                  </a:cubicBezTo>
                  <a:cubicBezTo>
                    <a:pt x="6498" y="8209"/>
                    <a:pt x="7642" y="7574"/>
                    <a:pt x="8126" y="6138"/>
                  </a:cubicBezTo>
                  <a:cubicBezTo>
                    <a:pt x="8697" y="4357"/>
                    <a:pt x="8194" y="1459"/>
                    <a:pt x="5569" y="317"/>
                  </a:cubicBezTo>
                  <a:cubicBezTo>
                    <a:pt x="5073" y="98"/>
                    <a:pt x="4464" y="1"/>
                    <a:pt x="38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2978;p41">
              <a:extLst>
                <a:ext uri="{FF2B5EF4-FFF2-40B4-BE49-F238E27FC236}">
                  <a16:creationId xmlns:a16="http://schemas.microsoft.com/office/drawing/2014/main" xmlns="" id="{858E9640-CEA3-45F3-7C84-D2FBBD0D23D7}"/>
                </a:ext>
              </a:extLst>
            </p:cNvPr>
            <p:cNvSpPr/>
            <p:nvPr/>
          </p:nvSpPr>
          <p:spPr>
            <a:xfrm>
              <a:off x="4210275" y="1925450"/>
              <a:ext cx="201475" cy="187000"/>
            </a:xfrm>
            <a:custGeom>
              <a:avLst/>
              <a:gdLst/>
              <a:ahLst/>
              <a:cxnLst/>
              <a:rect l="l" t="t" r="r" b="b"/>
              <a:pathLst>
                <a:path w="8059" h="7480" extrusionOk="0">
                  <a:moveTo>
                    <a:pt x="4001" y="1"/>
                  </a:moveTo>
                  <a:cubicBezTo>
                    <a:pt x="2372" y="1"/>
                    <a:pt x="888" y="1176"/>
                    <a:pt x="480" y="2964"/>
                  </a:cubicBezTo>
                  <a:cubicBezTo>
                    <a:pt x="1" y="5064"/>
                    <a:pt x="1234" y="6730"/>
                    <a:pt x="3174" y="7255"/>
                  </a:cubicBezTo>
                  <a:cubicBezTo>
                    <a:pt x="3683" y="7388"/>
                    <a:pt x="4178" y="7479"/>
                    <a:pt x="4664" y="7479"/>
                  </a:cubicBezTo>
                  <a:cubicBezTo>
                    <a:pt x="5267" y="7479"/>
                    <a:pt x="5856" y="7338"/>
                    <a:pt x="6438" y="6959"/>
                  </a:cubicBezTo>
                  <a:cubicBezTo>
                    <a:pt x="7351" y="6342"/>
                    <a:pt x="8058" y="5292"/>
                    <a:pt x="7830" y="4060"/>
                  </a:cubicBezTo>
                  <a:cubicBezTo>
                    <a:pt x="7533" y="2371"/>
                    <a:pt x="6415" y="545"/>
                    <a:pt x="4863" y="111"/>
                  </a:cubicBezTo>
                  <a:cubicBezTo>
                    <a:pt x="4574" y="36"/>
                    <a:pt x="4286" y="1"/>
                    <a:pt x="40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2979;p41">
              <a:extLst>
                <a:ext uri="{FF2B5EF4-FFF2-40B4-BE49-F238E27FC236}">
                  <a16:creationId xmlns:a16="http://schemas.microsoft.com/office/drawing/2014/main" xmlns="" id="{E88670A4-4002-29C9-79D7-9DD35E9B3B49}"/>
                </a:ext>
              </a:extLst>
            </p:cNvPr>
            <p:cNvSpPr/>
            <p:nvPr/>
          </p:nvSpPr>
          <p:spPr>
            <a:xfrm>
              <a:off x="4251950" y="1935650"/>
              <a:ext cx="150675" cy="155100"/>
            </a:xfrm>
            <a:custGeom>
              <a:avLst/>
              <a:gdLst/>
              <a:ahLst/>
              <a:cxnLst/>
              <a:rect l="l" t="t" r="r" b="b"/>
              <a:pathLst>
                <a:path w="6027" h="6204" extrusionOk="0">
                  <a:moveTo>
                    <a:pt x="2940" y="0"/>
                  </a:moveTo>
                  <a:cubicBezTo>
                    <a:pt x="1492" y="0"/>
                    <a:pt x="285" y="1175"/>
                    <a:pt x="137" y="2762"/>
                  </a:cubicBezTo>
                  <a:cubicBezTo>
                    <a:pt x="0" y="4451"/>
                    <a:pt x="1164" y="5980"/>
                    <a:pt x="2739" y="6185"/>
                  </a:cubicBezTo>
                  <a:cubicBezTo>
                    <a:pt x="2846" y="6198"/>
                    <a:pt x="2952" y="6204"/>
                    <a:pt x="3057" y="6204"/>
                  </a:cubicBezTo>
                  <a:cubicBezTo>
                    <a:pt x="4518" y="6204"/>
                    <a:pt x="5740" y="5044"/>
                    <a:pt x="5889" y="3446"/>
                  </a:cubicBezTo>
                  <a:cubicBezTo>
                    <a:pt x="6026" y="1735"/>
                    <a:pt x="4862" y="205"/>
                    <a:pt x="3287" y="23"/>
                  </a:cubicBezTo>
                  <a:cubicBezTo>
                    <a:pt x="3170" y="8"/>
                    <a:pt x="3054" y="0"/>
                    <a:pt x="294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2980;p41">
              <a:extLst>
                <a:ext uri="{FF2B5EF4-FFF2-40B4-BE49-F238E27FC236}">
                  <a16:creationId xmlns:a16="http://schemas.microsoft.com/office/drawing/2014/main" xmlns="" id="{C4683D99-31C3-59B1-FAB4-E22E4698F7AF}"/>
                </a:ext>
              </a:extLst>
            </p:cNvPr>
            <p:cNvSpPr/>
            <p:nvPr/>
          </p:nvSpPr>
          <p:spPr>
            <a:xfrm>
              <a:off x="4291325" y="1963850"/>
              <a:ext cx="84475" cy="87375"/>
            </a:xfrm>
            <a:custGeom>
              <a:avLst/>
              <a:gdLst/>
              <a:ahLst/>
              <a:cxnLst/>
              <a:rect l="l" t="t" r="r" b="b"/>
              <a:pathLst>
                <a:path w="3379" h="3495" extrusionOk="0">
                  <a:moveTo>
                    <a:pt x="1660" y="1"/>
                  </a:moveTo>
                  <a:cubicBezTo>
                    <a:pt x="849" y="1"/>
                    <a:pt x="155" y="673"/>
                    <a:pt x="91" y="1542"/>
                  </a:cubicBezTo>
                  <a:cubicBezTo>
                    <a:pt x="0" y="2501"/>
                    <a:pt x="639" y="3368"/>
                    <a:pt x="1552" y="3482"/>
                  </a:cubicBezTo>
                  <a:cubicBezTo>
                    <a:pt x="1617" y="3491"/>
                    <a:pt x="1682" y="3495"/>
                    <a:pt x="1746" y="3495"/>
                  </a:cubicBezTo>
                  <a:cubicBezTo>
                    <a:pt x="2552" y="3495"/>
                    <a:pt x="3225" y="2842"/>
                    <a:pt x="3310" y="1953"/>
                  </a:cubicBezTo>
                  <a:cubicBezTo>
                    <a:pt x="3378" y="995"/>
                    <a:pt x="2739" y="127"/>
                    <a:pt x="1849" y="13"/>
                  </a:cubicBezTo>
                  <a:cubicBezTo>
                    <a:pt x="1786" y="5"/>
                    <a:pt x="1723" y="1"/>
                    <a:pt x="166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2981;p41">
              <a:extLst>
                <a:ext uri="{FF2B5EF4-FFF2-40B4-BE49-F238E27FC236}">
                  <a16:creationId xmlns:a16="http://schemas.microsoft.com/office/drawing/2014/main" xmlns="" id="{F609A74C-4BC5-6DC1-EB36-5F9E2C33FFA6}"/>
                </a:ext>
              </a:extLst>
            </p:cNvPr>
            <p:cNvSpPr/>
            <p:nvPr/>
          </p:nvSpPr>
          <p:spPr>
            <a:xfrm>
              <a:off x="4253728" y="1977673"/>
              <a:ext cx="34110" cy="35198"/>
            </a:xfrm>
            <a:custGeom>
              <a:avLst/>
              <a:gdLst/>
              <a:ahLst/>
              <a:cxnLst/>
              <a:rect l="l" t="t" r="r" b="b"/>
              <a:pathLst>
                <a:path w="2557" h="2638" extrusionOk="0">
                  <a:moveTo>
                    <a:pt x="1273" y="1"/>
                  </a:moveTo>
                  <a:cubicBezTo>
                    <a:pt x="640" y="1"/>
                    <a:pt x="112" y="505"/>
                    <a:pt x="69" y="1171"/>
                  </a:cubicBezTo>
                  <a:cubicBezTo>
                    <a:pt x="0" y="1901"/>
                    <a:pt x="480" y="2540"/>
                    <a:pt x="1164" y="2631"/>
                  </a:cubicBezTo>
                  <a:cubicBezTo>
                    <a:pt x="1205" y="2636"/>
                    <a:pt x="1245" y="2638"/>
                    <a:pt x="1285" y="2638"/>
                  </a:cubicBezTo>
                  <a:cubicBezTo>
                    <a:pt x="1897" y="2638"/>
                    <a:pt x="2424" y="2153"/>
                    <a:pt x="2488" y="1467"/>
                  </a:cubicBezTo>
                  <a:cubicBezTo>
                    <a:pt x="2557" y="737"/>
                    <a:pt x="2055" y="98"/>
                    <a:pt x="1393" y="7"/>
                  </a:cubicBezTo>
                  <a:cubicBezTo>
                    <a:pt x="1352" y="3"/>
                    <a:pt x="1312" y="1"/>
                    <a:pt x="1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2982;p41">
              <a:extLst>
                <a:ext uri="{FF2B5EF4-FFF2-40B4-BE49-F238E27FC236}">
                  <a16:creationId xmlns:a16="http://schemas.microsoft.com/office/drawing/2014/main" xmlns="" id="{116343AD-12CC-5155-AF12-0ADAE564F247}"/>
                </a:ext>
              </a:extLst>
            </p:cNvPr>
            <p:cNvSpPr/>
            <p:nvPr/>
          </p:nvSpPr>
          <p:spPr>
            <a:xfrm>
              <a:off x="4642250" y="1942400"/>
              <a:ext cx="173500" cy="102250"/>
            </a:xfrm>
            <a:custGeom>
              <a:avLst/>
              <a:gdLst/>
              <a:ahLst/>
              <a:cxnLst/>
              <a:rect l="l" t="t" r="r" b="b"/>
              <a:pathLst>
                <a:path w="6940" h="4090" extrusionOk="0">
                  <a:moveTo>
                    <a:pt x="2022" y="1"/>
                  </a:moveTo>
                  <a:cubicBezTo>
                    <a:pt x="1502" y="1"/>
                    <a:pt x="995" y="109"/>
                    <a:pt x="640" y="255"/>
                  </a:cubicBezTo>
                  <a:cubicBezTo>
                    <a:pt x="434" y="300"/>
                    <a:pt x="275" y="415"/>
                    <a:pt x="183" y="460"/>
                  </a:cubicBezTo>
                  <a:cubicBezTo>
                    <a:pt x="69" y="529"/>
                    <a:pt x="1" y="552"/>
                    <a:pt x="1" y="574"/>
                  </a:cubicBezTo>
                  <a:cubicBezTo>
                    <a:pt x="2" y="576"/>
                    <a:pt x="5" y="577"/>
                    <a:pt x="10" y="577"/>
                  </a:cubicBezTo>
                  <a:cubicBezTo>
                    <a:pt x="62" y="577"/>
                    <a:pt x="303" y="450"/>
                    <a:pt x="663" y="323"/>
                  </a:cubicBezTo>
                  <a:cubicBezTo>
                    <a:pt x="981" y="230"/>
                    <a:pt x="1406" y="151"/>
                    <a:pt x="1851" y="151"/>
                  </a:cubicBezTo>
                  <a:cubicBezTo>
                    <a:pt x="1949" y="151"/>
                    <a:pt x="2048" y="155"/>
                    <a:pt x="2146" y="163"/>
                  </a:cubicBezTo>
                  <a:cubicBezTo>
                    <a:pt x="2694" y="209"/>
                    <a:pt x="3242" y="323"/>
                    <a:pt x="3607" y="483"/>
                  </a:cubicBezTo>
                  <a:cubicBezTo>
                    <a:pt x="3813" y="552"/>
                    <a:pt x="3972" y="620"/>
                    <a:pt x="4064" y="666"/>
                  </a:cubicBezTo>
                  <a:cubicBezTo>
                    <a:pt x="4178" y="734"/>
                    <a:pt x="4246" y="757"/>
                    <a:pt x="4246" y="757"/>
                  </a:cubicBezTo>
                  <a:cubicBezTo>
                    <a:pt x="4246" y="757"/>
                    <a:pt x="4315" y="780"/>
                    <a:pt x="4406" y="848"/>
                  </a:cubicBezTo>
                  <a:cubicBezTo>
                    <a:pt x="4520" y="894"/>
                    <a:pt x="4657" y="985"/>
                    <a:pt x="4840" y="1099"/>
                  </a:cubicBezTo>
                  <a:cubicBezTo>
                    <a:pt x="5182" y="1328"/>
                    <a:pt x="5639" y="1670"/>
                    <a:pt x="5981" y="2104"/>
                  </a:cubicBezTo>
                  <a:cubicBezTo>
                    <a:pt x="6323" y="2514"/>
                    <a:pt x="6643" y="2994"/>
                    <a:pt x="6757" y="3405"/>
                  </a:cubicBezTo>
                  <a:cubicBezTo>
                    <a:pt x="6848" y="3610"/>
                    <a:pt x="6848" y="3793"/>
                    <a:pt x="6894" y="3907"/>
                  </a:cubicBezTo>
                  <a:cubicBezTo>
                    <a:pt x="6917" y="4021"/>
                    <a:pt x="6940" y="4089"/>
                    <a:pt x="6940" y="4089"/>
                  </a:cubicBezTo>
                  <a:cubicBezTo>
                    <a:pt x="6940" y="4089"/>
                    <a:pt x="6940" y="4021"/>
                    <a:pt x="6940" y="3907"/>
                  </a:cubicBezTo>
                  <a:cubicBezTo>
                    <a:pt x="6917" y="3770"/>
                    <a:pt x="6917" y="3587"/>
                    <a:pt x="6825" y="3382"/>
                  </a:cubicBezTo>
                  <a:cubicBezTo>
                    <a:pt x="6734" y="2948"/>
                    <a:pt x="6460" y="2446"/>
                    <a:pt x="6095" y="1989"/>
                  </a:cubicBezTo>
                  <a:cubicBezTo>
                    <a:pt x="5753" y="1533"/>
                    <a:pt x="5296" y="1168"/>
                    <a:pt x="4954" y="917"/>
                  </a:cubicBezTo>
                  <a:cubicBezTo>
                    <a:pt x="4771" y="803"/>
                    <a:pt x="4611" y="711"/>
                    <a:pt x="4520" y="643"/>
                  </a:cubicBezTo>
                  <a:cubicBezTo>
                    <a:pt x="4406" y="574"/>
                    <a:pt x="4338" y="552"/>
                    <a:pt x="4338" y="552"/>
                  </a:cubicBezTo>
                  <a:cubicBezTo>
                    <a:pt x="4338" y="552"/>
                    <a:pt x="4269" y="529"/>
                    <a:pt x="4155" y="483"/>
                  </a:cubicBezTo>
                  <a:cubicBezTo>
                    <a:pt x="4041" y="415"/>
                    <a:pt x="3881" y="346"/>
                    <a:pt x="3676" y="278"/>
                  </a:cubicBezTo>
                  <a:cubicBezTo>
                    <a:pt x="3288" y="118"/>
                    <a:pt x="2717" y="27"/>
                    <a:pt x="2169" y="4"/>
                  </a:cubicBezTo>
                  <a:cubicBezTo>
                    <a:pt x="2120" y="2"/>
                    <a:pt x="2071" y="1"/>
                    <a:pt x="202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2983;p41">
              <a:extLst>
                <a:ext uri="{FF2B5EF4-FFF2-40B4-BE49-F238E27FC236}">
                  <a16:creationId xmlns:a16="http://schemas.microsoft.com/office/drawing/2014/main" xmlns="" id="{325DEFD7-B9B1-89F9-5B2A-22F10CE7273B}"/>
                </a:ext>
              </a:extLst>
            </p:cNvPr>
            <p:cNvSpPr/>
            <p:nvPr/>
          </p:nvSpPr>
          <p:spPr>
            <a:xfrm>
              <a:off x="4586325" y="1959175"/>
              <a:ext cx="243700" cy="206050"/>
            </a:xfrm>
            <a:custGeom>
              <a:avLst/>
              <a:gdLst/>
              <a:ahLst/>
              <a:cxnLst/>
              <a:rect l="l" t="t" r="r" b="b"/>
              <a:pathLst>
                <a:path w="9748" h="8242" extrusionOk="0">
                  <a:moveTo>
                    <a:pt x="5114" y="0"/>
                  </a:moveTo>
                  <a:cubicBezTo>
                    <a:pt x="4910" y="0"/>
                    <a:pt x="4711" y="13"/>
                    <a:pt x="4520" y="40"/>
                  </a:cubicBezTo>
                  <a:cubicBezTo>
                    <a:pt x="1302" y="474"/>
                    <a:pt x="1" y="3259"/>
                    <a:pt x="183" y="5199"/>
                  </a:cubicBezTo>
                  <a:cubicBezTo>
                    <a:pt x="400" y="7247"/>
                    <a:pt x="2231" y="8241"/>
                    <a:pt x="4341" y="8241"/>
                  </a:cubicBezTo>
                  <a:cubicBezTo>
                    <a:pt x="4677" y="8241"/>
                    <a:pt x="5020" y="8216"/>
                    <a:pt x="5365" y="8166"/>
                  </a:cubicBezTo>
                  <a:cubicBezTo>
                    <a:pt x="8058" y="7778"/>
                    <a:pt x="9747" y="5473"/>
                    <a:pt x="9473" y="3396"/>
                  </a:cubicBezTo>
                  <a:cubicBezTo>
                    <a:pt x="9405" y="3008"/>
                    <a:pt x="9428" y="2437"/>
                    <a:pt x="9154" y="2140"/>
                  </a:cubicBezTo>
                  <a:cubicBezTo>
                    <a:pt x="8994" y="2391"/>
                    <a:pt x="8789" y="2483"/>
                    <a:pt x="8583" y="2665"/>
                  </a:cubicBezTo>
                  <a:cubicBezTo>
                    <a:pt x="8743" y="2391"/>
                    <a:pt x="8697" y="2095"/>
                    <a:pt x="8720" y="1775"/>
                  </a:cubicBezTo>
                  <a:cubicBezTo>
                    <a:pt x="8743" y="1478"/>
                    <a:pt x="8743" y="1433"/>
                    <a:pt x="8560" y="1204"/>
                  </a:cubicBezTo>
                  <a:cubicBezTo>
                    <a:pt x="8286" y="908"/>
                    <a:pt x="7944" y="679"/>
                    <a:pt x="7579" y="520"/>
                  </a:cubicBezTo>
                  <a:cubicBezTo>
                    <a:pt x="6847" y="209"/>
                    <a:pt x="5940" y="0"/>
                    <a:pt x="511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2984;p41">
              <a:extLst>
                <a:ext uri="{FF2B5EF4-FFF2-40B4-BE49-F238E27FC236}">
                  <a16:creationId xmlns:a16="http://schemas.microsoft.com/office/drawing/2014/main" xmlns="" id="{2A7F0BC5-7376-5BC0-6BAC-AAD56E3F7AFC}"/>
                </a:ext>
              </a:extLst>
            </p:cNvPr>
            <p:cNvSpPr/>
            <p:nvPr/>
          </p:nvSpPr>
          <p:spPr>
            <a:xfrm>
              <a:off x="4581200" y="1979575"/>
              <a:ext cx="226000" cy="190600"/>
            </a:xfrm>
            <a:custGeom>
              <a:avLst/>
              <a:gdLst/>
              <a:ahLst/>
              <a:cxnLst/>
              <a:rect l="l" t="t" r="r" b="b"/>
              <a:pathLst>
                <a:path w="9040" h="7624" extrusionOk="0">
                  <a:moveTo>
                    <a:pt x="4885" y="0"/>
                  </a:moveTo>
                  <a:cubicBezTo>
                    <a:pt x="3036" y="0"/>
                    <a:pt x="1324" y="1530"/>
                    <a:pt x="571" y="3150"/>
                  </a:cubicBezTo>
                  <a:cubicBezTo>
                    <a:pt x="0" y="4337"/>
                    <a:pt x="503" y="5593"/>
                    <a:pt x="1393" y="6437"/>
                  </a:cubicBezTo>
                  <a:cubicBezTo>
                    <a:pt x="2374" y="7441"/>
                    <a:pt x="3607" y="7624"/>
                    <a:pt x="4953" y="7624"/>
                  </a:cubicBezTo>
                  <a:cubicBezTo>
                    <a:pt x="7259" y="7624"/>
                    <a:pt x="9039" y="6277"/>
                    <a:pt x="9039" y="4040"/>
                  </a:cubicBezTo>
                  <a:cubicBezTo>
                    <a:pt x="9039" y="1804"/>
                    <a:pt x="7190" y="0"/>
                    <a:pt x="4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2985;p41">
              <a:extLst>
                <a:ext uri="{FF2B5EF4-FFF2-40B4-BE49-F238E27FC236}">
                  <a16:creationId xmlns:a16="http://schemas.microsoft.com/office/drawing/2014/main" xmlns="" id="{5F9B2349-A5F1-7E1B-E132-A8EC9C90EBE9}"/>
                </a:ext>
              </a:extLst>
            </p:cNvPr>
            <p:cNvSpPr/>
            <p:nvPr/>
          </p:nvSpPr>
          <p:spPr>
            <a:xfrm>
              <a:off x="4638250" y="1984150"/>
              <a:ext cx="165525" cy="160900"/>
            </a:xfrm>
            <a:custGeom>
              <a:avLst/>
              <a:gdLst/>
              <a:ahLst/>
              <a:cxnLst/>
              <a:rect l="l" t="t" r="r" b="b"/>
              <a:pathLst>
                <a:path w="6621" h="6436" extrusionOk="0">
                  <a:moveTo>
                    <a:pt x="3236" y="1"/>
                  </a:moveTo>
                  <a:cubicBezTo>
                    <a:pt x="1656" y="1"/>
                    <a:pt x="309" y="1201"/>
                    <a:pt x="161" y="2853"/>
                  </a:cubicBezTo>
                  <a:cubicBezTo>
                    <a:pt x="1" y="4611"/>
                    <a:pt x="1279" y="6208"/>
                    <a:pt x="3014" y="6414"/>
                  </a:cubicBezTo>
                  <a:cubicBezTo>
                    <a:pt x="3137" y="6428"/>
                    <a:pt x="3259" y="6436"/>
                    <a:pt x="3380" y="6436"/>
                  </a:cubicBezTo>
                  <a:cubicBezTo>
                    <a:pt x="4962" y="6436"/>
                    <a:pt x="6312" y="5216"/>
                    <a:pt x="6461" y="3584"/>
                  </a:cubicBezTo>
                  <a:cubicBezTo>
                    <a:pt x="6620" y="1803"/>
                    <a:pt x="5342" y="205"/>
                    <a:pt x="3607" y="23"/>
                  </a:cubicBezTo>
                  <a:cubicBezTo>
                    <a:pt x="3482" y="8"/>
                    <a:pt x="3359" y="1"/>
                    <a:pt x="323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2986;p41">
              <a:extLst>
                <a:ext uri="{FF2B5EF4-FFF2-40B4-BE49-F238E27FC236}">
                  <a16:creationId xmlns:a16="http://schemas.microsoft.com/office/drawing/2014/main" xmlns="" id="{CCB5DA6C-8920-E1FA-D98D-4B9E9621D138}"/>
                </a:ext>
              </a:extLst>
            </p:cNvPr>
            <p:cNvSpPr/>
            <p:nvPr/>
          </p:nvSpPr>
          <p:spPr>
            <a:xfrm>
              <a:off x="4681625" y="2013500"/>
              <a:ext cx="93050" cy="90225"/>
            </a:xfrm>
            <a:custGeom>
              <a:avLst/>
              <a:gdLst/>
              <a:ahLst/>
              <a:cxnLst/>
              <a:rect l="l" t="t" r="r" b="b"/>
              <a:pathLst>
                <a:path w="3722" h="3609" extrusionOk="0">
                  <a:moveTo>
                    <a:pt x="1825" y="1"/>
                  </a:moveTo>
                  <a:cubicBezTo>
                    <a:pt x="931" y="1"/>
                    <a:pt x="177" y="678"/>
                    <a:pt x="92" y="1611"/>
                  </a:cubicBezTo>
                  <a:cubicBezTo>
                    <a:pt x="1" y="2592"/>
                    <a:pt x="708" y="3482"/>
                    <a:pt x="1690" y="3596"/>
                  </a:cubicBezTo>
                  <a:cubicBezTo>
                    <a:pt x="1759" y="3605"/>
                    <a:pt x="1829" y="3608"/>
                    <a:pt x="1897" y="3608"/>
                  </a:cubicBezTo>
                  <a:cubicBezTo>
                    <a:pt x="2791" y="3608"/>
                    <a:pt x="3545" y="2932"/>
                    <a:pt x="3630" y="1999"/>
                  </a:cubicBezTo>
                  <a:cubicBezTo>
                    <a:pt x="3721" y="1017"/>
                    <a:pt x="3014" y="127"/>
                    <a:pt x="2032" y="13"/>
                  </a:cubicBezTo>
                  <a:cubicBezTo>
                    <a:pt x="1962" y="5"/>
                    <a:pt x="1893" y="1"/>
                    <a:pt x="182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2987;p41">
              <a:extLst>
                <a:ext uri="{FF2B5EF4-FFF2-40B4-BE49-F238E27FC236}">
                  <a16:creationId xmlns:a16="http://schemas.microsoft.com/office/drawing/2014/main" xmlns="" id="{E247C569-2B81-364D-3843-526C3AA082F5}"/>
                </a:ext>
              </a:extLst>
            </p:cNvPr>
            <p:cNvSpPr/>
            <p:nvPr/>
          </p:nvSpPr>
          <p:spPr>
            <a:xfrm>
              <a:off x="4638234" y="2025613"/>
              <a:ext cx="41727" cy="40352"/>
            </a:xfrm>
            <a:custGeom>
              <a:avLst/>
              <a:gdLst/>
              <a:ahLst/>
              <a:cxnLst/>
              <a:rect l="l" t="t" r="r" b="b"/>
              <a:pathLst>
                <a:path w="2808" h="2715" extrusionOk="0">
                  <a:moveTo>
                    <a:pt x="1366" y="0"/>
                  </a:moveTo>
                  <a:cubicBezTo>
                    <a:pt x="686" y="0"/>
                    <a:pt x="132" y="522"/>
                    <a:pt x="69" y="1220"/>
                  </a:cubicBezTo>
                  <a:cubicBezTo>
                    <a:pt x="0" y="1951"/>
                    <a:pt x="525" y="2635"/>
                    <a:pt x="1279" y="2704"/>
                  </a:cubicBezTo>
                  <a:cubicBezTo>
                    <a:pt x="1334" y="2711"/>
                    <a:pt x="1389" y="2714"/>
                    <a:pt x="1443" y="2714"/>
                  </a:cubicBezTo>
                  <a:cubicBezTo>
                    <a:pt x="2103" y="2714"/>
                    <a:pt x="2653" y="2213"/>
                    <a:pt x="2717" y="1517"/>
                  </a:cubicBezTo>
                  <a:cubicBezTo>
                    <a:pt x="2808" y="764"/>
                    <a:pt x="2260" y="102"/>
                    <a:pt x="1530" y="10"/>
                  </a:cubicBezTo>
                  <a:cubicBezTo>
                    <a:pt x="1474" y="4"/>
                    <a:pt x="1420" y="0"/>
                    <a:pt x="13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2988;p41">
              <a:extLst>
                <a:ext uri="{FF2B5EF4-FFF2-40B4-BE49-F238E27FC236}">
                  <a16:creationId xmlns:a16="http://schemas.microsoft.com/office/drawing/2014/main" xmlns="" id="{A2DFA9C9-004B-7A93-EBF7-C4A863CE3920}"/>
                </a:ext>
              </a:extLst>
            </p:cNvPr>
            <p:cNvSpPr/>
            <p:nvPr/>
          </p:nvSpPr>
          <p:spPr>
            <a:xfrm>
              <a:off x="4341525" y="2191825"/>
              <a:ext cx="229425" cy="121550"/>
            </a:xfrm>
            <a:custGeom>
              <a:avLst/>
              <a:gdLst/>
              <a:ahLst/>
              <a:cxnLst/>
              <a:rect l="l" t="t" r="r" b="b"/>
              <a:pathLst>
                <a:path w="9177" h="4862" extrusionOk="0">
                  <a:moveTo>
                    <a:pt x="1158" y="0"/>
                  </a:moveTo>
                  <a:cubicBezTo>
                    <a:pt x="1145" y="0"/>
                    <a:pt x="1132" y="1"/>
                    <a:pt x="1119" y="1"/>
                  </a:cubicBezTo>
                  <a:cubicBezTo>
                    <a:pt x="24" y="70"/>
                    <a:pt x="1" y="1165"/>
                    <a:pt x="275" y="1941"/>
                  </a:cubicBezTo>
                  <a:cubicBezTo>
                    <a:pt x="963" y="3862"/>
                    <a:pt x="2759" y="4862"/>
                    <a:pt x="4657" y="4862"/>
                  </a:cubicBezTo>
                  <a:cubicBezTo>
                    <a:pt x="5151" y="4862"/>
                    <a:pt x="5651" y="4794"/>
                    <a:pt x="6141" y="4658"/>
                  </a:cubicBezTo>
                  <a:cubicBezTo>
                    <a:pt x="7168" y="4384"/>
                    <a:pt x="8697" y="3608"/>
                    <a:pt x="9017" y="2489"/>
                  </a:cubicBezTo>
                  <a:cubicBezTo>
                    <a:pt x="9177" y="1873"/>
                    <a:pt x="8857" y="1006"/>
                    <a:pt x="8241" y="800"/>
                  </a:cubicBezTo>
                  <a:cubicBezTo>
                    <a:pt x="8120" y="758"/>
                    <a:pt x="7994" y="740"/>
                    <a:pt x="7865" y="740"/>
                  </a:cubicBezTo>
                  <a:cubicBezTo>
                    <a:pt x="7436" y="740"/>
                    <a:pt x="6978" y="939"/>
                    <a:pt x="6574" y="1097"/>
                  </a:cubicBezTo>
                  <a:cubicBezTo>
                    <a:pt x="6483" y="1120"/>
                    <a:pt x="6392" y="1165"/>
                    <a:pt x="6323" y="1188"/>
                  </a:cubicBezTo>
                  <a:cubicBezTo>
                    <a:pt x="5691" y="1399"/>
                    <a:pt x="5158" y="1550"/>
                    <a:pt x="4587" y="1550"/>
                  </a:cubicBezTo>
                  <a:cubicBezTo>
                    <a:pt x="4292" y="1550"/>
                    <a:pt x="3987" y="1510"/>
                    <a:pt x="3653" y="1417"/>
                  </a:cubicBezTo>
                  <a:cubicBezTo>
                    <a:pt x="2913" y="1237"/>
                    <a:pt x="1886" y="0"/>
                    <a:pt x="115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2989;p41">
              <a:extLst>
                <a:ext uri="{FF2B5EF4-FFF2-40B4-BE49-F238E27FC236}">
                  <a16:creationId xmlns:a16="http://schemas.microsoft.com/office/drawing/2014/main" xmlns="" id="{DFE1CD40-CA5C-2DF9-246F-B9CDF10F0E4F}"/>
                </a:ext>
              </a:extLst>
            </p:cNvPr>
            <p:cNvSpPr/>
            <p:nvPr/>
          </p:nvSpPr>
          <p:spPr>
            <a:xfrm>
              <a:off x="4415150" y="2245750"/>
              <a:ext cx="148950" cy="67650"/>
            </a:xfrm>
            <a:custGeom>
              <a:avLst/>
              <a:gdLst/>
              <a:ahLst/>
              <a:cxnLst/>
              <a:rect l="l" t="t" r="r" b="b"/>
              <a:pathLst>
                <a:path w="5958" h="2706" extrusionOk="0">
                  <a:moveTo>
                    <a:pt x="3757" y="1"/>
                  </a:moveTo>
                  <a:cubicBezTo>
                    <a:pt x="3647" y="1"/>
                    <a:pt x="3536" y="5"/>
                    <a:pt x="3424" y="13"/>
                  </a:cubicBezTo>
                  <a:cubicBezTo>
                    <a:pt x="1758" y="127"/>
                    <a:pt x="388" y="1131"/>
                    <a:pt x="0" y="2409"/>
                  </a:cubicBezTo>
                  <a:cubicBezTo>
                    <a:pt x="546" y="2608"/>
                    <a:pt x="1125" y="2705"/>
                    <a:pt x="1712" y="2705"/>
                  </a:cubicBezTo>
                  <a:cubicBezTo>
                    <a:pt x="2206" y="2705"/>
                    <a:pt x="2706" y="2636"/>
                    <a:pt x="3196" y="2501"/>
                  </a:cubicBezTo>
                  <a:cubicBezTo>
                    <a:pt x="4132" y="2250"/>
                    <a:pt x="5501" y="1588"/>
                    <a:pt x="5958" y="629"/>
                  </a:cubicBezTo>
                  <a:cubicBezTo>
                    <a:pt x="5353" y="226"/>
                    <a:pt x="4588" y="1"/>
                    <a:pt x="3757"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2990;p41">
              <a:extLst>
                <a:ext uri="{FF2B5EF4-FFF2-40B4-BE49-F238E27FC236}">
                  <a16:creationId xmlns:a16="http://schemas.microsoft.com/office/drawing/2014/main" xmlns="" id="{C273B818-90AE-3B46-4D5C-359F5CEABEEC}"/>
                </a:ext>
              </a:extLst>
            </p:cNvPr>
            <p:cNvSpPr/>
            <p:nvPr/>
          </p:nvSpPr>
          <p:spPr>
            <a:xfrm>
              <a:off x="4390600" y="2320525"/>
              <a:ext cx="89050" cy="29975"/>
            </a:xfrm>
            <a:custGeom>
              <a:avLst/>
              <a:gdLst/>
              <a:ahLst/>
              <a:cxnLst/>
              <a:rect l="l" t="t" r="r" b="b"/>
              <a:pathLst>
                <a:path w="3562" h="1199" extrusionOk="0">
                  <a:moveTo>
                    <a:pt x="76" y="0"/>
                  </a:moveTo>
                  <a:cubicBezTo>
                    <a:pt x="62" y="0"/>
                    <a:pt x="52" y="4"/>
                    <a:pt x="46" y="12"/>
                  </a:cubicBezTo>
                  <a:cubicBezTo>
                    <a:pt x="1" y="57"/>
                    <a:pt x="320" y="423"/>
                    <a:pt x="731" y="674"/>
                  </a:cubicBezTo>
                  <a:cubicBezTo>
                    <a:pt x="937" y="811"/>
                    <a:pt x="1165" y="925"/>
                    <a:pt x="1325" y="993"/>
                  </a:cubicBezTo>
                  <a:cubicBezTo>
                    <a:pt x="1507" y="1062"/>
                    <a:pt x="1621" y="1107"/>
                    <a:pt x="1621" y="1107"/>
                  </a:cubicBezTo>
                  <a:cubicBezTo>
                    <a:pt x="1621" y="1107"/>
                    <a:pt x="1735" y="1130"/>
                    <a:pt x="1918" y="1153"/>
                  </a:cubicBezTo>
                  <a:cubicBezTo>
                    <a:pt x="2101" y="1199"/>
                    <a:pt x="2352" y="1199"/>
                    <a:pt x="2603" y="1199"/>
                  </a:cubicBezTo>
                  <a:cubicBezTo>
                    <a:pt x="3105" y="1199"/>
                    <a:pt x="3562" y="993"/>
                    <a:pt x="3539" y="948"/>
                  </a:cubicBezTo>
                  <a:cubicBezTo>
                    <a:pt x="3516" y="856"/>
                    <a:pt x="3059" y="925"/>
                    <a:pt x="2626" y="834"/>
                  </a:cubicBezTo>
                  <a:cubicBezTo>
                    <a:pt x="2397" y="788"/>
                    <a:pt x="2192" y="765"/>
                    <a:pt x="2032" y="697"/>
                  </a:cubicBezTo>
                  <a:cubicBezTo>
                    <a:pt x="1872" y="651"/>
                    <a:pt x="1758" y="605"/>
                    <a:pt x="1758" y="605"/>
                  </a:cubicBezTo>
                  <a:cubicBezTo>
                    <a:pt x="1758" y="605"/>
                    <a:pt x="1644" y="582"/>
                    <a:pt x="1484" y="537"/>
                  </a:cubicBezTo>
                  <a:cubicBezTo>
                    <a:pt x="1325" y="514"/>
                    <a:pt x="1119" y="423"/>
                    <a:pt x="914" y="354"/>
                  </a:cubicBezTo>
                  <a:cubicBezTo>
                    <a:pt x="530" y="213"/>
                    <a:pt x="183" y="0"/>
                    <a:pt x="7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2991;p41">
              <a:extLst>
                <a:ext uri="{FF2B5EF4-FFF2-40B4-BE49-F238E27FC236}">
                  <a16:creationId xmlns:a16="http://schemas.microsoft.com/office/drawing/2014/main" xmlns="" id="{E4AB690D-6FAD-AB89-AB43-EB9D1404DADA}"/>
                </a:ext>
              </a:extLst>
            </p:cNvPr>
            <p:cNvSpPr/>
            <p:nvPr/>
          </p:nvSpPr>
          <p:spPr>
            <a:xfrm>
              <a:off x="4969125" y="1317650"/>
              <a:ext cx="543375" cy="500750"/>
            </a:xfrm>
            <a:custGeom>
              <a:avLst/>
              <a:gdLst/>
              <a:ahLst/>
              <a:cxnLst/>
              <a:rect l="l" t="t" r="r" b="b"/>
              <a:pathLst>
                <a:path w="21735" h="20030" extrusionOk="0">
                  <a:moveTo>
                    <a:pt x="11279" y="16753"/>
                  </a:moveTo>
                  <a:cubicBezTo>
                    <a:pt x="11279" y="16753"/>
                    <a:pt x="11280" y="16754"/>
                    <a:pt x="11280" y="16754"/>
                  </a:cubicBezTo>
                  <a:cubicBezTo>
                    <a:pt x="11280" y="16754"/>
                    <a:pt x="11279" y="16753"/>
                    <a:pt x="11279" y="16753"/>
                  </a:cubicBezTo>
                  <a:close/>
                  <a:moveTo>
                    <a:pt x="8267" y="0"/>
                  </a:moveTo>
                  <a:lnTo>
                    <a:pt x="8267" y="0"/>
                  </a:lnTo>
                  <a:cubicBezTo>
                    <a:pt x="8108" y="23"/>
                    <a:pt x="7948" y="46"/>
                    <a:pt x="7788" y="91"/>
                  </a:cubicBezTo>
                  <a:cubicBezTo>
                    <a:pt x="6807" y="388"/>
                    <a:pt x="6030" y="1050"/>
                    <a:pt x="5528" y="1940"/>
                  </a:cubicBezTo>
                  <a:cubicBezTo>
                    <a:pt x="5277" y="2374"/>
                    <a:pt x="5117" y="2876"/>
                    <a:pt x="5049" y="3378"/>
                  </a:cubicBezTo>
                  <a:cubicBezTo>
                    <a:pt x="5026" y="3492"/>
                    <a:pt x="5003" y="3721"/>
                    <a:pt x="5003" y="3972"/>
                  </a:cubicBezTo>
                  <a:cubicBezTo>
                    <a:pt x="5003" y="4273"/>
                    <a:pt x="5024" y="4594"/>
                    <a:pt x="5140" y="4706"/>
                  </a:cubicBezTo>
                  <a:lnTo>
                    <a:pt x="5140" y="4706"/>
                  </a:lnTo>
                  <a:cubicBezTo>
                    <a:pt x="4895" y="4510"/>
                    <a:pt x="4630" y="4357"/>
                    <a:pt x="4364" y="4268"/>
                  </a:cubicBezTo>
                  <a:lnTo>
                    <a:pt x="4364" y="4268"/>
                  </a:lnTo>
                  <a:cubicBezTo>
                    <a:pt x="4935" y="5295"/>
                    <a:pt x="5414" y="6460"/>
                    <a:pt x="5117" y="7007"/>
                  </a:cubicBezTo>
                  <a:cubicBezTo>
                    <a:pt x="5042" y="7136"/>
                    <a:pt x="4919" y="7193"/>
                    <a:pt x="4760" y="7193"/>
                  </a:cubicBezTo>
                  <a:cubicBezTo>
                    <a:pt x="4242" y="7193"/>
                    <a:pt x="3342" y="6593"/>
                    <a:pt x="2470" y="5912"/>
                  </a:cubicBezTo>
                  <a:lnTo>
                    <a:pt x="2470" y="5912"/>
                  </a:lnTo>
                  <a:cubicBezTo>
                    <a:pt x="2470" y="6094"/>
                    <a:pt x="2470" y="6254"/>
                    <a:pt x="2493" y="6437"/>
                  </a:cubicBezTo>
                  <a:cubicBezTo>
                    <a:pt x="2606" y="6983"/>
                    <a:pt x="3197" y="8007"/>
                    <a:pt x="3835" y="8080"/>
                  </a:cubicBezTo>
                  <a:lnTo>
                    <a:pt x="3835" y="8080"/>
                  </a:lnTo>
                  <a:cubicBezTo>
                    <a:pt x="3607" y="8054"/>
                    <a:pt x="3394" y="8042"/>
                    <a:pt x="3195" y="8042"/>
                  </a:cubicBezTo>
                  <a:cubicBezTo>
                    <a:pt x="0" y="8042"/>
                    <a:pt x="531" y="11194"/>
                    <a:pt x="1648" y="13901"/>
                  </a:cubicBezTo>
                  <a:lnTo>
                    <a:pt x="3063" y="16183"/>
                  </a:lnTo>
                  <a:cubicBezTo>
                    <a:pt x="4364" y="16229"/>
                    <a:pt x="5848" y="16092"/>
                    <a:pt x="7058" y="16548"/>
                  </a:cubicBezTo>
                  <a:cubicBezTo>
                    <a:pt x="7788" y="16822"/>
                    <a:pt x="8062" y="17256"/>
                    <a:pt x="8929" y="17279"/>
                  </a:cubicBezTo>
                  <a:cubicBezTo>
                    <a:pt x="8936" y="17279"/>
                    <a:pt x="8943" y="17279"/>
                    <a:pt x="8951" y="17279"/>
                  </a:cubicBezTo>
                  <a:cubicBezTo>
                    <a:pt x="9368" y="17279"/>
                    <a:pt x="10711" y="16730"/>
                    <a:pt x="11163" y="16730"/>
                  </a:cubicBezTo>
                  <a:cubicBezTo>
                    <a:pt x="11214" y="16730"/>
                    <a:pt x="11253" y="16737"/>
                    <a:pt x="11279" y="16753"/>
                  </a:cubicBezTo>
                  <a:lnTo>
                    <a:pt x="11279" y="16753"/>
                  </a:lnTo>
                  <a:cubicBezTo>
                    <a:pt x="9819" y="15841"/>
                    <a:pt x="8130" y="15429"/>
                    <a:pt x="7765" y="13558"/>
                  </a:cubicBezTo>
                  <a:cubicBezTo>
                    <a:pt x="7526" y="12299"/>
                    <a:pt x="7680" y="9656"/>
                    <a:pt x="9384" y="9656"/>
                  </a:cubicBezTo>
                  <a:cubicBezTo>
                    <a:pt x="9472" y="9656"/>
                    <a:pt x="9564" y="9663"/>
                    <a:pt x="9660" y="9678"/>
                  </a:cubicBezTo>
                  <a:cubicBezTo>
                    <a:pt x="11782" y="9975"/>
                    <a:pt x="9454" y="13581"/>
                    <a:pt x="9454" y="13581"/>
                  </a:cubicBezTo>
                  <a:cubicBezTo>
                    <a:pt x="9454" y="13581"/>
                    <a:pt x="11008" y="12075"/>
                    <a:pt x="12529" y="12075"/>
                  </a:cubicBezTo>
                  <a:cubicBezTo>
                    <a:pt x="12834" y="12075"/>
                    <a:pt x="13137" y="12135"/>
                    <a:pt x="13426" y="12280"/>
                  </a:cubicBezTo>
                  <a:cubicBezTo>
                    <a:pt x="15161" y="13147"/>
                    <a:pt x="15229" y="14152"/>
                    <a:pt x="13928" y="16001"/>
                  </a:cubicBezTo>
                  <a:cubicBezTo>
                    <a:pt x="13235" y="16997"/>
                    <a:pt x="12310" y="17230"/>
                    <a:pt x="11595" y="17230"/>
                  </a:cubicBezTo>
                  <a:cubicBezTo>
                    <a:pt x="10968" y="17230"/>
                    <a:pt x="10504" y="17051"/>
                    <a:pt x="10504" y="17051"/>
                  </a:cubicBezTo>
                  <a:lnTo>
                    <a:pt x="10504" y="17051"/>
                  </a:lnTo>
                  <a:lnTo>
                    <a:pt x="11760" y="19675"/>
                  </a:lnTo>
                  <a:cubicBezTo>
                    <a:pt x="12125" y="19310"/>
                    <a:pt x="12467" y="18854"/>
                    <a:pt x="12787" y="18306"/>
                  </a:cubicBezTo>
                  <a:cubicBezTo>
                    <a:pt x="14077" y="19536"/>
                    <a:pt x="15471" y="20030"/>
                    <a:pt x="16722" y="20030"/>
                  </a:cubicBezTo>
                  <a:cubicBezTo>
                    <a:pt x="18326" y="20030"/>
                    <a:pt x="19693" y="19216"/>
                    <a:pt x="20296" y="18100"/>
                  </a:cubicBezTo>
                  <a:cubicBezTo>
                    <a:pt x="17968" y="17461"/>
                    <a:pt x="15731" y="14540"/>
                    <a:pt x="17580" y="13764"/>
                  </a:cubicBezTo>
                  <a:cubicBezTo>
                    <a:pt x="18008" y="13595"/>
                    <a:pt x="18405" y="13525"/>
                    <a:pt x="18772" y="13525"/>
                  </a:cubicBezTo>
                  <a:cubicBezTo>
                    <a:pt x="19247" y="13525"/>
                    <a:pt x="19672" y="13642"/>
                    <a:pt x="20045" y="13809"/>
                  </a:cubicBezTo>
                  <a:cubicBezTo>
                    <a:pt x="19840" y="13421"/>
                    <a:pt x="19680" y="13193"/>
                    <a:pt x="19680" y="13193"/>
                  </a:cubicBezTo>
                  <a:cubicBezTo>
                    <a:pt x="19680" y="13193"/>
                    <a:pt x="21734" y="11344"/>
                    <a:pt x="21620" y="9084"/>
                  </a:cubicBezTo>
                  <a:lnTo>
                    <a:pt x="21620" y="9084"/>
                  </a:lnTo>
                  <a:cubicBezTo>
                    <a:pt x="20580" y="9554"/>
                    <a:pt x="19371" y="9967"/>
                    <a:pt x="18321" y="9967"/>
                  </a:cubicBezTo>
                  <a:cubicBezTo>
                    <a:pt x="17482" y="9967"/>
                    <a:pt x="16745" y="9703"/>
                    <a:pt x="16279" y="8993"/>
                  </a:cubicBezTo>
                  <a:cubicBezTo>
                    <a:pt x="15275" y="7487"/>
                    <a:pt x="16621" y="6163"/>
                    <a:pt x="18082" y="5295"/>
                  </a:cubicBezTo>
                  <a:cubicBezTo>
                    <a:pt x="17953" y="5282"/>
                    <a:pt x="17825" y="5276"/>
                    <a:pt x="17699" y="5276"/>
                  </a:cubicBezTo>
                  <a:cubicBezTo>
                    <a:pt x="16302" y="5276"/>
                    <a:pt x="15206" y="6026"/>
                    <a:pt x="15206" y="6026"/>
                  </a:cubicBezTo>
                  <a:cubicBezTo>
                    <a:pt x="15206" y="6026"/>
                    <a:pt x="16119" y="4930"/>
                    <a:pt x="16348" y="3880"/>
                  </a:cubicBezTo>
                  <a:lnTo>
                    <a:pt x="16348" y="3880"/>
                  </a:lnTo>
                  <a:cubicBezTo>
                    <a:pt x="15557" y="4874"/>
                    <a:pt x="14475" y="5958"/>
                    <a:pt x="13568" y="5958"/>
                  </a:cubicBezTo>
                  <a:cubicBezTo>
                    <a:pt x="13559" y="5958"/>
                    <a:pt x="13549" y="5958"/>
                    <a:pt x="13540" y="5957"/>
                  </a:cubicBezTo>
                  <a:cubicBezTo>
                    <a:pt x="12673" y="5912"/>
                    <a:pt x="13106" y="4223"/>
                    <a:pt x="13700" y="2648"/>
                  </a:cubicBezTo>
                  <a:lnTo>
                    <a:pt x="13700" y="2648"/>
                  </a:lnTo>
                  <a:cubicBezTo>
                    <a:pt x="12947" y="3264"/>
                    <a:pt x="12444" y="4154"/>
                    <a:pt x="12444" y="4154"/>
                  </a:cubicBezTo>
                  <a:cubicBezTo>
                    <a:pt x="12399" y="3949"/>
                    <a:pt x="12353" y="3743"/>
                    <a:pt x="12307" y="3515"/>
                  </a:cubicBezTo>
                  <a:cubicBezTo>
                    <a:pt x="12216" y="4246"/>
                    <a:pt x="12079" y="5022"/>
                    <a:pt x="11874" y="5455"/>
                  </a:cubicBezTo>
                  <a:cubicBezTo>
                    <a:pt x="11632" y="5976"/>
                    <a:pt x="11200" y="6745"/>
                    <a:pt x="10446" y="6745"/>
                  </a:cubicBezTo>
                  <a:cubicBezTo>
                    <a:pt x="9846" y="6745"/>
                    <a:pt x="9043" y="6258"/>
                    <a:pt x="7971" y="4771"/>
                  </a:cubicBezTo>
                  <a:cubicBezTo>
                    <a:pt x="5962" y="2009"/>
                    <a:pt x="7628" y="457"/>
                    <a:pt x="8267"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2992;p41">
              <a:extLst>
                <a:ext uri="{FF2B5EF4-FFF2-40B4-BE49-F238E27FC236}">
                  <a16:creationId xmlns:a16="http://schemas.microsoft.com/office/drawing/2014/main" xmlns="" id="{785764C2-C7E6-FACA-099A-7CB1D2510D04}"/>
                </a:ext>
              </a:extLst>
            </p:cNvPr>
            <p:cNvSpPr/>
            <p:nvPr/>
          </p:nvSpPr>
          <p:spPr>
            <a:xfrm>
              <a:off x="5155825" y="1550050"/>
              <a:ext cx="189475" cy="201350"/>
            </a:xfrm>
            <a:custGeom>
              <a:avLst/>
              <a:gdLst/>
              <a:ahLst/>
              <a:cxnLst/>
              <a:rect l="l" t="t" r="r" b="b"/>
              <a:pathLst>
                <a:path w="7579" h="8054" extrusionOk="0">
                  <a:moveTo>
                    <a:pt x="1826" y="0"/>
                  </a:moveTo>
                  <a:cubicBezTo>
                    <a:pt x="1563" y="0"/>
                    <a:pt x="1305" y="61"/>
                    <a:pt x="1073" y="177"/>
                  </a:cubicBezTo>
                  <a:cubicBezTo>
                    <a:pt x="731" y="359"/>
                    <a:pt x="480" y="633"/>
                    <a:pt x="343" y="907"/>
                  </a:cubicBezTo>
                  <a:cubicBezTo>
                    <a:pt x="183" y="1204"/>
                    <a:pt x="115" y="1478"/>
                    <a:pt x="69" y="1683"/>
                  </a:cubicBezTo>
                  <a:cubicBezTo>
                    <a:pt x="0" y="2139"/>
                    <a:pt x="23" y="2413"/>
                    <a:pt x="46" y="2413"/>
                  </a:cubicBezTo>
                  <a:cubicBezTo>
                    <a:pt x="47" y="2414"/>
                    <a:pt x="48" y="2415"/>
                    <a:pt x="49" y="2415"/>
                  </a:cubicBezTo>
                  <a:cubicBezTo>
                    <a:pt x="71" y="2415"/>
                    <a:pt x="96" y="2145"/>
                    <a:pt x="206" y="1729"/>
                  </a:cubicBezTo>
                  <a:cubicBezTo>
                    <a:pt x="274" y="1523"/>
                    <a:pt x="366" y="1272"/>
                    <a:pt x="525" y="1021"/>
                  </a:cubicBezTo>
                  <a:cubicBezTo>
                    <a:pt x="662" y="770"/>
                    <a:pt x="891" y="542"/>
                    <a:pt x="1187" y="405"/>
                  </a:cubicBezTo>
                  <a:cubicBezTo>
                    <a:pt x="1348" y="331"/>
                    <a:pt x="1529" y="290"/>
                    <a:pt x="1715" y="290"/>
                  </a:cubicBezTo>
                  <a:cubicBezTo>
                    <a:pt x="1873" y="290"/>
                    <a:pt x="2035" y="319"/>
                    <a:pt x="2192" y="382"/>
                  </a:cubicBezTo>
                  <a:cubicBezTo>
                    <a:pt x="2511" y="496"/>
                    <a:pt x="2808" y="747"/>
                    <a:pt x="2945" y="1067"/>
                  </a:cubicBezTo>
                  <a:cubicBezTo>
                    <a:pt x="3105" y="1386"/>
                    <a:pt x="3128" y="1751"/>
                    <a:pt x="3036" y="2094"/>
                  </a:cubicBezTo>
                  <a:cubicBezTo>
                    <a:pt x="2973" y="2434"/>
                    <a:pt x="2830" y="2734"/>
                    <a:pt x="2681" y="2995"/>
                  </a:cubicBezTo>
                  <a:lnTo>
                    <a:pt x="2681" y="2995"/>
                  </a:lnTo>
                  <a:cubicBezTo>
                    <a:pt x="2678" y="2999"/>
                    <a:pt x="2674" y="3003"/>
                    <a:pt x="2671" y="3007"/>
                  </a:cubicBezTo>
                  <a:cubicBezTo>
                    <a:pt x="2672" y="3007"/>
                    <a:pt x="2673" y="3008"/>
                    <a:pt x="2674" y="3009"/>
                  </a:cubicBezTo>
                  <a:lnTo>
                    <a:pt x="2674" y="3009"/>
                  </a:lnTo>
                  <a:cubicBezTo>
                    <a:pt x="2665" y="3023"/>
                    <a:pt x="2657" y="3038"/>
                    <a:pt x="2648" y="3053"/>
                  </a:cubicBezTo>
                  <a:lnTo>
                    <a:pt x="1530" y="4856"/>
                  </a:lnTo>
                  <a:lnTo>
                    <a:pt x="2991" y="3326"/>
                  </a:lnTo>
                  <a:cubicBezTo>
                    <a:pt x="3006" y="3311"/>
                    <a:pt x="3021" y="3295"/>
                    <a:pt x="3036" y="3280"/>
                  </a:cubicBezTo>
                  <a:lnTo>
                    <a:pt x="3036" y="3280"/>
                  </a:lnTo>
                  <a:cubicBezTo>
                    <a:pt x="3036" y="3281"/>
                    <a:pt x="3036" y="3281"/>
                    <a:pt x="3036" y="3281"/>
                  </a:cubicBezTo>
                  <a:cubicBezTo>
                    <a:pt x="3037" y="3280"/>
                    <a:pt x="3037" y="3280"/>
                    <a:pt x="3037" y="3279"/>
                  </a:cubicBezTo>
                  <a:lnTo>
                    <a:pt x="3037" y="3279"/>
                  </a:lnTo>
                  <a:cubicBezTo>
                    <a:pt x="3553" y="2769"/>
                    <a:pt x="4167" y="2619"/>
                    <a:pt x="4566" y="2619"/>
                  </a:cubicBezTo>
                  <a:cubicBezTo>
                    <a:pt x="4680" y="2619"/>
                    <a:pt x="4771" y="2642"/>
                    <a:pt x="4862" y="2642"/>
                  </a:cubicBezTo>
                  <a:cubicBezTo>
                    <a:pt x="4954" y="2664"/>
                    <a:pt x="5022" y="2664"/>
                    <a:pt x="5068" y="2687"/>
                  </a:cubicBezTo>
                  <a:cubicBezTo>
                    <a:pt x="5182" y="2710"/>
                    <a:pt x="5250" y="2733"/>
                    <a:pt x="5250" y="2733"/>
                  </a:cubicBezTo>
                  <a:cubicBezTo>
                    <a:pt x="5250" y="2733"/>
                    <a:pt x="5387" y="2756"/>
                    <a:pt x="5616" y="2847"/>
                  </a:cubicBezTo>
                  <a:cubicBezTo>
                    <a:pt x="5844" y="2938"/>
                    <a:pt x="6163" y="3121"/>
                    <a:pt x="6460" y="3418"/>
                  </a:cubicBezTo>
                  <a:cubicBezTo>
                    <a:pt x="6757" y="3714"/>
                    <a:pt x="7008" y="4148"/>
                    <a:pt x="7099" y="4673"/>
                  </a:cubicBezTo>
                  <a:cubicBezTo>
                    <a:pt x="7168" y="5198"/>
                    <a:pt x="7031" y="5792"/>
                    <a:pt x="6757" y="6294"/>
                  </a:cubicBezTo>
                  <a:cubicBezTo>
                    <a:pt x="6460" y="6796"/>
                    <a:pt x="6026" y="7230"/>
                    <a:pt x="5547" y="7503"/>
                  </a:cubicBezTo>
                  <a:cubicBezTo>
                    <a:pt x="5169" y="7720"/>
                    <a:pt x="4762" y="7822"/>
                    <a:pt x="4395" y="7822"/>
                  </a:cubicBezTo>
                  <a:cubicBezTo>
                    <a:pt x="4296" y="7822"/>
                    <a:pt x="4201" y="7815"/>
                    <a:pt x="4109" y="7800"/>
                  </a:cubicBezTo>
                  <a:cubicBezTo>
                    <a:pt x="3653" y="7755"/>
                    <a:pt x="3356" y="7503"/>
                    <a:pt x="3150" y="7366"/>
                  </a:cubicBezTo>
                  <a:cubicBezTo>
                    <a:pt x="2968" y="7161"/>
                    <a:pt x="2854" y="7070"/>
                    <a:pt x="2831" y="7070"/>
                  </a:cubicBezTo>
                  <a:lnTo>
                    <a:pt x="2831" y="7070"/>
                  </a:lnTo>
                  <a:cubicBezTo>
                    <a:pt x="2808" y="7093"/>
                    <a:pt x="2899" y="7207"/>
                    <a:pt x="3082" y="7435"/>
                  </a:cubicBezTo>
                  <a:cubicBezTo>
                    <a:pt x="3265" y="7618"/>
                    <a:pt x="3584" y="7914"/>
                    <a:pt x="4063" y="8006"/>
                  </a:cubicBezTo>
                  <a:cubicBezTo>
                    <a:pt x="4199" y="8038"/>
                    <a:pt x="4343" y="8054"/>
                    <a:pt x="4493" y="8054"/>
                  </a:cubicBezTo>
                  <a:cubicBezTo>
                    <a:pt x="4874" y="8054"/>
                    <a:pt x="5291" y="7951"/>
                    <a:pt x="5684" y="7755"/>
                  </a:cubicBezTo>
                  <a:cubicBezTo>
                    <a:pt x="6232" y="7481"/>
                    <a:pt x="6711" y="7024"/>
                    <a:pt x="7076" y="6476"/>
                  </a:cubicBezTo>
                  <a:cubicBezTo>
                    <a:pt x="7419" y="5928"/>
                    <a:pt x="7578" y="5244"/>
                    <a:pt x="7510" y="4627"/>
                  </a:cubicBezTo>
                  <a:cubicBezTo>
                    <a:pt x="7464" y="3988"/>
                    <a:pt x="7145" y="3441"/>
                    <a:pt x="6802" y="3098"/>
                  </a:cubicBezTo>
                  <a:cubicBezTo>
                    <a:pt x="6460" y="2710"/>
                    <a:pt x="6095" y="2505"/>
                    <a:pt x="5821" y="2391"/>
                  </a:cubicBezTo>
                  <a:cubicBezTo>
                    <a:pt x="5547" y="2254"/>
                    <a:pt x="5387" y="2231"/>
                    <a:pt x="5387" y="2231"/>
                  </a:cubicBezTo>
                  <a:cubicBezTo>
                    <a:pt x="5387" y="2231"/>
                    <a:pt x="5319" y="2208"/>
                    <a:pt x="5182" y="2162"/>
                  </a:cubicBezTo>
                  <a:cubicBezTo>
                    <a:pt x="5113" y="2139"/>
                    <a:pt x="5022" y="2139"/>
                    <a:pt x="4908" y="2139"/>
                  </a:cubicBezTo>
                  <a:cubicBezTo>
                    <a:pt x="4817" y="2117"/>
                    <a:pt x="4703" y="2117"/>
                    <a:pt x="4566" y="2117"/>
                  </a:cubicBezTo>
                  <a:cubicBezTo>
                    <a:pt x="4241" y="2117"/>
                    <a:pt x="3811" y="2204"/>
                    <a:pt x="3395" y="2428"/>
                  </a:cubicBezTo>
                  <a:lnTo>
                    <a:pt x="3395" y="2428"/>
                  </a:lnTo>
                  <a:cubicBezTo>
                    <a:pt x="3416" y="2349"/>
                    <a:pt x="3433" y="2268"/>
                    <a:pt x="3447" y="2185"/>
                  </a:cubicBezTo>
                  <a:cubicBezTo>
                    <a:pt x="3516" y="1774"/>
                    <a:pt x="3493" y="1295"/>
                    <a:pt x="3287" y="907"/>
                  </a:cubicBezTo>
                  <a:cubicBezTo>
                    <a:pt x="3082" y="496"/>
                    <a:pt x="2694" y="199"/>
                    <a:pt x="2283" y="62"/>
                  </a:cubicBezTo>
                  <a:cubicBezTo>
                    <a:pt x="2132" y="21"/>
                    <a:pt x="1979" y="0"/>
                    <a:pt x="1826"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2993;p41">
              <a:extLst>
                <a:ext uri="{FF2B5EF4-FFF2-40B4-BE49-F238E27FC236}">
                  <a16:creationId xmlns:a16="http://schemas.microsoft.com/office/drawing/2014/main" xmlns="" id="{C19D7ABE-1626-8BD2-2209-37F2829EA00D}"/>
                </a:ext>
              </a:extLst>
            </p:cNvPr>
            <p:cNvSpPr/>
            <p:nvPr/>
          </p:nvSpPr>
          <p:spPr>
            <a:xfrm>
              <a:off x="5174075" y="1351025"/>
              <a:ext cx="67950" cy="88925"/>
            </a:xfrm>
            <a:custGeom>
              <a:avLst/>
              <a:gdLst/>
              <a:ahLst/>
              <a:cxnLst/>
              <a:rect l="l" t="t" r="r" b="b"/>
              <a:pathLst>
                <a:path w="2718" h="3557" extrusionOk="0">
                  <a:moveTo>
                    <a:pt x="300" y="0"/>
                  </a:moveTo>
                  <a:cubicBezTo>
                    <a:pt x="238" y="0"/>
                    <a:pt x="183" y="19"/>
                    <a:pt x="138" y="57"/>
                  </a:cubicBezTo>
                  <a:cubicBezTo>
                    <a:pt x="1" y="217"/>
                    <a:pt x="69" y="605"/>
                    <a:pt x="298" y="925"/>
                  </a:cubicBezTo>
                  <a:cubicBezTo>
                    <a:pt x="482" y="1143"/>
                    <a:pt x="692" y="1275"/>
                    <a:pt x="853" y="1275"/>
                  </a:cubicBezTo>
                  <a:cubicBezTo>
                    <a:pt x="911" y="1275"/>
                    <a:pt x="963" y="1258"/>
                    <a:pt x="1005" y="1221"/>
                  </a:cubicBezTo>
                  <a:cubicBezTo>
                    <a:pt x="1165" y="1062"/>
                    <a:pt x="1074" y="674"/>
                    <a:pt x="845" y="354"/>
                  </a:cubicBezTo>
                  <a:cubicBezTo>
                    <a:pt x="665" y="124"/>
                    <a:pt x="460" y="0"/>
                    <a:pt x="300" y="0"/>
                  </a:cubicBezTo>
                  <a:close/>
                  <a:moveTo>
                    <a:pt x="1524" y="1776"/>
                  </a:moveTo>
                  <a:cubicBezTo>
                    <a:pt x="1436" y="1776"/>
                    <a:pt x="1359" y="1803"/>
                    <a:pt x="1302" y="1861"/>
                  </a:cubicBezTo>
                  <a:cubicBezTo>
                    <a:pt x="1097" y="2066"/>
                    <a:pt x="1188" y="2614"/>
                    <a:pt x="1530" y="3047"/>
                  </a:cubicBezTo>
                  <a:cubicBezTo>
                    <a:pt x="1773" y="3371"/>
                    <a:pt x="2061" y="3557"/>
                    <a:pt x="2281" y="3557"/>
                  </a:cubicBezTo>
                  <a:cubicBezTo>
                    <a:pt x="2372" y="3557"/>
                    <a:pt x="2452" y="3525"/>
                    <a:pt x="2512" y="3458"/>
                  </a:cubicBezTo>
                  <a:cubicBezTo>
                    <a:pt x="2717" y="3253"/>
                    <a:pt x="2626" y="2728"/>
                    <a:pt x="2283" y="2271"/>
                  </a:cubicBezTo>
                  <a:cubicBezTo>
                    <a:pt x="2053" y="1958"/>
                    <a:pt x="1751" y="1776"/>
                    <a:pt x="1524" y="177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2994;p41">
              <a:extLst>
                <a:ext uri="{FF2B5EF4-FFF2-40B4-BE49-F238E27FC236}">
                  <a16:creationId xmlns:a16="http://schemas.microsoft.com/office/drawing/2014/main" xmlns="" id="{0767F188-A30D-5529-57C6-92E9DFE47A21}"/>
                </a:ext>
              </a:extLst>
            </p:cNvPr>
            <p:cNvSpPr/>
            <p:nvPr/>
          </p:nvSpPr>
          <p:spPr>
            <a:xfrm>
              <a:off x="4265650" y="1130625"/>
              <a:ext cx="616875" cy="501175"/>
            </a:xfrm>
            <a:custGeom>
              <a:avLst/>
              <a:gdLst/>
              <a:ahLst/>
              <a:cxnLst/>
              <a:rect l="l" t="t" r="r" b="b"/>
              <a:pathLst>
                <a:path w="24675" h="20047" extrusionOk="0">
                  <a:moveTo>
                    <a:pt x="16164" y="1"/>
                  </a:moveTo>
                  <a:cubicBezTo>
                    <a:pt x="14485" y="1"/>
                    <a:pt x="12720" y="1423"/>
                    <a:pt x="12006" y="2939"/>
                  </a:cubicBezTo>
                  <a:cubicBezTo>
                    <a:pt x="12006" y="2939"/>
                    <a:pt x="11389" y="110"/>
                    <a:pt x="9744" y="110"/>
                  </a:cubicBezTo>
                  <a:cubicBezTo>
                    <a:pt x="9628" y="110"/>
                    <a:pt x="9507" y="124"/>
                    <a:pt x="9381" y="154"/>
                  </a:cubicBezTo>
                  <a:cubicBezTo>
                    <a:pt x="7441" y="633"/>
                    <a:pt x="8811" y="3897"/>
                    <a:pt x="8811" y="3897"/>
                  </a:cubicBezTo>
                  <a:cubicBezTo>
                    <a:pt x="8811" y="3897"/>
                    <a:pt x="7533" y="2266"/>
                    <a:pt x="5590" y="2266"/>
                  </a:cubicBezTo>
                  <a:cubicBezTo>
                    <a:pt x="4872" y="2266"/>
                    <a:pt x="4064" y="2489"/>
                    <a:pt x="3196" y="3099"/>
                  </a:cubicBezTo>
                  <a:cubicBezTo>
                    <a:pt x="0" y="5335"/>
                    <a:pt x="2419" y="9398"/>
                    <a:pt x="2419" y="9398"/>
                  </a:cubicBezTo>
                  <a:cubicBezTo>
                    <a:pt x="2419" y="9398"/>
                    <a:pt x="388" y="10905"/>
                    <a:pt x="320" y="13324"/>
                  </a:cubicBezTo>
                  <a:cubicBezTo>
                    <a:pt x="268" y="15141"/>
                    <a:pt x="2083" y="17035"/>
                    <a:pt x="4671" y="17035"/>
                  </a:cubicBezTo>
                  <a:cubicBezTo>
                    <a:pt x="5530" y="17035"/>
                    <a:pt x="6474" y="16826"/>
                    <a:pt x="7464" y="16337"/>
                  </a:cubicBezTo>
                  <a:cubicBezTo>
                    <a:pt x="8054" y="19013"/>
                    <a:pt x="9727" y="20047"/>
                    <a:pt x="11651" y="20047"/>
                  </a:cubicBezTo>
                  <a:cubicBezTo>
                    <a:pt x="13371" y="20047"/>
                    <a:pt x="15293" y="19221"/>
                    <a:pt x="16822" y="18003"/>
                  </a:cubicBezTo>
                  <a:cubicBezTo>
                    <a:pt x="18899" y="16360"/>
                    <a:pt x="24674" y="10357"/>
                    <a:pt x="19059" y="9239"/>
                  </a:cubicBezTo>
                  <a:lnTo>
                    <a:pt x="19059" y="9239"/>
                  </a:lnTo>
                  <a:cubicBezTo>
                    <a:pt x="19100" y="9246"/>
                    <a:pt x="19143" y="9250"/>
                    <a:pt x="19187" y="9250"/>
                  </a:cubicBezTo>
                  <a:cubicBezTo>
                    <a:pt x="19792" y="9250"/>
                    <a:pt x="20582" y="8543"/>
                    <a:pt x="20817" y="8074"/>
                  </a:cubicBezTo>
                  <a:cubicBezTo>
                    <a:pt x="21182" y="7367"/>
                    <a:pt x="21159" y="6500"/>
                    <a:pt x="20634" y="5860"/>
                  </a:cubicBezTo>
                  <a:cubicBezTo>
                    <a:pt x="20353" y="5544"/>
                    <a:pt x="20048" y="5432"/>
                    <a:pt x="19728" y="5432"/>
                  </a:cubicBezTo>
                  <a:cubicBezTo>
                    <a:pt x="19424" y="5432"/>
                    <a:pt x="19107" y="5533"/>
                    <a:pt x="18785" y="5655"/>
                  </a:cubicBezTo>
                  <a:cubicBezTo>
                    <a:pt x="18945" y="5587"/>
                    <a:pt x="19082" y="5290"/>
                    <a:pt x="19173" y="4970"/>
                  </a:cubicBezTo>
                  <a:cubicBezTo>
                    <a:pt x="19242" y="4742"/>
                    <a:pt x="19287" y="4491"/>
                    <a:pt x="19310" y="4377"/>
                  </a:cubicBezTo>
                  <a:cubicBezTo>
                    <a:pt x="19379" y="3897"/>
                    <a:pt x="19379" y="3372"/>
                    <a:pt x="19265" y="2893"/>
                  </a:cubicBezTo>
                  <a:cubicBezTo>
                    <a:pt x="19059" y="1866"/>
                    <a:pt x="18534" y="1021"/>
                    <a:pt x="17667" y="451"/>
                  </a:cubicBezTo>
                  <a:cubicBezTo>
                    <a:pt x="17197" y="137"/>
                    <a:pt x="16684" y="1"/>
                    <a:pt x="16164"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2995;p41">
              <a:extLst>
                <a:ext uri="{FF2B5EF4-FFF2-40B4-BE49-F238E27FC236}">
                  <a16:creationId xmlns:a16="http://schemas.microsoft.com/office/drawing/2014/main" xmlns="" id="{92665084-8FC5-9BBE-D4B9-D9EF3B7808DE}"/>
                </a:ext>
              </a:extLst>
            </p:cNvPr>
            <p:cNvSpPr/>
            <p:nvPr/>
          </p:nvSpPr>
          <p:spPr>
            <a:xfrm>
              <a:off x="4274775" y="1136175"/>
              <a:ext cx="563800" cy="443400"/>
            </a:xfrm>
            <a:custGeom>
              <a:avLst/>
              <a:gdLst/>
              <a:ahLst/>
              <a:cxnLst/>
              <a:rect l="l" t="t" r="r" b="b"/>
              <a:pathLst>
                <a:path w="22552" h="17736" extrusionOk="0">
                  <a:moveTo>
                    <a:pt x="8999" y="15086"/>
                  </a:moveTo>
                  <a:cubicBezTo>
                    <a:pt x="8997" y="15087"/>
                    <a:pt x="8995" y="15088"/>
                    <a:pt x="8993" y="15088"/>
                  </a:cubicBezTo>
                  <a:cubicBezTo>
                    <a:pt x="8995" y="15088"/>
                    <a:pt x="8997" y="15087"/>
                    <a:pt x="8999" y="15086"/>
                  </a:cubicBezTo>
                  <a:close/>
                  <a:moveTo>
                    <a:pt x="16868" y="1"/>
                  </a:moveTo>
                  <a:lnTo>
                    <a:pt x="16868" y="1"/>
                  </a:lnTo>
                  <a:cubicBezTo>
                    <a:pt x="17347" y="617"/>
                    <a:pt x="18466" y="2580"/>
                    <a:pt x="15727" y="4634"/>
                  </a:cubicBezTo>
                  <a:cubicBezTo>
                    <a:pt x="14553" y="5517"/>
                    <a:pt x="13735" y="5836"/>
                    <a:pt x="13162" y="5836"/>
                  </a:cubicBezTo>
                  <a:cubicBezTo>
                    <a:pt x="12120" y="5836"/>
                    <a:pt x="11889" y="4780"/>
                    <a:pt x="11801" y="4132"/>
                  </a:cubicBezTo>
                  <a:cubicBezTo>
                    <a:pt x="11732" y="3653"/>
                    <a:pt x="11847" y="2854"/>
                    <a:pt x="11961" y="2146"/>
                  </a:cubicBezTo>
                  <a:lnTo>
                    <a:pt x="11961" y="2146"/>
                  </a:lnTo>
                  <a:cubicBezTo>
                    <a:pt x="11847" y="2329"/>
                    <a:pt x="11732" y="2534"/>
                    <a:pt x="11641" y="2717"/>
                  </a:cubicBezTo>
                  <a:cubicBezTo>
                    <a:pt x="11641" y="2717"/>
                    <a:pt x="11436" y="1712"/>
                    <a:pt x="10888" y="891"/>
                  </a:cubicBezTo>
                  <a:lnTo>
                    <a:pt x="10888" y="891"/>
                  </a:lnTo>
                  <a:cubicBezTo>
                    <a:pt x="10995" y="2480"/>
                    <a:pt x="10921" y="4129"/>
                    <a:pt x="10190" y="4129"/>
                  </a:cubicBezTo>
                  <a:cubicBezTo>
                    <a:pt x="10143" y="4129"/>
                    <a:pt x="10095" y="4123"/>
                    <a:pt x="10043" y="4109"/>
                  </a:cubicBezTo>
                  <a:cubicBezTo>
                    <a:pt x="9176" y="3858"/>
                    <a:pt x="8468" y="2489"/>
                    <a:pt x="7989" y="1279"/>
                  </a:cubicBezTo>
                  <a:lnTo>
                    <a:pt x="7989" y="1279"/>
                  </a:lnTo>
                  <a:cubicBezTo>
                    <a:pt x="7898" y="2352"/>
                    <a:pt x="8446" y="3675"/>
                    <a:pt x="8446" y="3675"/>
                  </a:cubicBezTo>
                  <a:cubicBezTo>
                    <a:pt x="8446" y="3675"/>
                    <a:pt x="7464" y="2420"/>
                    <a:pt x="5912" y="2101"/>
                  </a:cubicBezTo>
                  <a:lnTo>
                    <a:pt x="5912" y="2101"/>
                  </a:lnTo>
                  <a:cubicBezTo>
                    <a:pt x="7053" y="3379"/>
                    <a:pt x="7943" y="5045"/>
                    <a:pt x="6528" y="6186"/>
                  </a:cubicBezTo>
                  <a:cubicBezTo>
                    <a:pt x="6122" y="6517"/>
                    <a:pt x="5670" y="6657"/>
                    <a:pt x="5196" y="6657"/>
                  </a:cubicBezTo>
                  <a:cubicBezTo>
                    <a:pt x="3938" y="6657"/>
                    <a:pt x="2526" y="5674"/>
                    <a:pt x="1415" y="4680"/>
                  </a:cubicBezTo>
                  <a:lnTo>
                    <a:pt x="1415" y="4680"/>
                  </a:lnTo>
                  <a:cubicBezTo>
                    <a:pt x="639" y="6803"/>
                    <a:pt x="2054" y="9176"/>
                    <a:pt x="2054" y="9176"/>
                  </a:cubicBezTo>
                  <a:cubicBezTo>
                    <a:pt x="2054" y="9176"/>
                    <a:pt x="1826" y="9336"/>
                    <a:pt x="1507" y="9656"/>
                  </a:cubicBezTo>
                  <a:cubicBezTo>
                    <a:pt x="1641" y="9638"/>
                    <a:pt x="1781" y="9628"/>
                    <a:pt x="1924" y="9628"/>
                  </a:cubicBezTo>
                  <a:cubicBezTo>
                    <a:pt x="2535" y="9628"/>
                    <a:pt x="3215" y="9809"/>
                    <a:pt x="3881" y="10363"/>
                  </a:cubicBezTo>
                  <a:cubicBezTo>
                    <a:pt x="5378" y="11615"/>
                    <a:pt x="2521" y="13676"/>
                    <a:pt x="151" y="13676"/>
                  </a:cubicBezTo>
                  <a:cubicBezTo>
                    <a:pt x="101" y="13676"/>
                    <a:pt x="50" y="13675"/>
                    <a:pt x="0" y="13673"/>
                  </a:cubicBezTo>
                  <a:lnTo>
                    <a:pt x="0" y="13673"/>
                  </a:lnTo>
                  <a:cubicBezTo>
                    <a:pt x="300" y="15290"/>
                    <a:pt x="2000" y="16809"/>
                    <a:pt x="4317" y="16809"/>
                  </a:cubicBezTo>
                  <a:cubicBezTo>
                    <a:pt x="5173" y="16809"/>
                    <a:pt x="6114" y="16602"/>
                    <a:pt x="7099" y="16115"/>
                  </a:cubicBezTo>
                  <a:cubicBezTo>
                    <a:pt x="7236" y="16732"/>
                    <a:pt x="7441" y="17279"/>
                    <a:pt x="7670" y="17736"/>
                  </a:cubicBezTo>
                  <a:lnTo>
                    <a:pt x="9632" y="15613"/>
                  </a:lnTo>
                  <a:lnTo>
                    <a:pt x="9632" y="15613"/>
                  </a:lnTo>
                  <a:cubicBezTo>
                    <a:pt x="9632" y="15613"/>
                    <a:pt x="9604" y="15615"/>
                    <a:pt x="9553" y="15615"/>
                  </a:cubicBezTo>
                  <a:cubicBezTo>
                    <a:pt x="9150" y="15615"/>
                    <a:pt x="7316" y="15507"/>
                    <a:pt x="6688" y="13582"/>
                  </a:cubicBezTo>
                  <a:cubicBezTo>
                    <a:pt x="6003" y="11413"/>
                    <a:pt x="6368" y="10477"/>
                    <a:pt x="8286" y="10181"/>
                  </a:cubicBezTo>
                  <a:cubicBezTo>
                    <a:pt x="8391" y="10163"/>
                    <a:pt x="8496" y="10155"/>
                    <a:pt x="8599" y="10155"/>
                  </a:cubicBezTo>
                  <a:cubicBezTo>
                    <a:pt x="10362" y="10155"/>
                    <a:pt x="11687" y="12600"/>
                    <a:pt x="11687" y="12600"/>
                  </a:cubicBezTo>
                  <a:cubicBezTo>
                    <a:pt x="11687" y="12600"/>
                    <a:pt x="10635" y="8791"/>
                    <a:pt x="12430" y="8791"/>
                  </a:cubicBezTo>
                  <a:cubicBezTo>
                    <a:pt x="12505" y="8791"/>
                    <a:pt x="12584" y="8798"/>
                    <a:pt x="12668" y="8811"/>
                  </a:cubicBezTo>
                  <a:cubicBezTo>
                    <a:pt x="14608" y="9131"/>
                    <a:pt x="13924" y="11893"/>
                    <a:pt x="13307" y="13079"/>
                  </a:cubicBezTo>
                  <a:cubicBezTo>
                    <a:pt x="12418" y="14744"/>
                    <a:pt x="10664" y="14632"/>
                    <a:pt x="8999" y="15086"/>
                  </a:cubicBezTo>
                  <a:lnTo>
                    <a:pt x="8999" y="15086"/>
                  </a:lnTo>
                  <a:cubicBezTo>
                    <a:pt x="9009" y="15084"/>
                    <a:pt x="9020" y="15083"/>
                    <a:pt x="9031" y="15083"/>
                  </a:cubicBezTo>
                  <a:cubicBezTo>
                    <a:pt x="9392" y="15083"/>
                    <a:pt x="10675" y="16165"/>
                    <a:pt x="11070" y="16275"/>
                  </a:cubicBezTo>
                  <a:cubicBezTo>
                    <a:pt x="11293" y="16341"/>
                    <a:pt x="11486" y="16366"/>
                    <a:pt x="11662" y="16366"/>
                  </a:cubicBezTo>
                  <a:cubicBezTo>
                    <a:pt x="12156" y="16366"/>
                    <a:pt x="12525" y="16172"/>
                    <a:pt x="13079" y="16138"/>
                  </a:cubicBezTo>
                  <a:cubicBezTo>
                    <a:pt x="13149" y="16134"/>
                    <a:pt x="13219" y="16133"/>
                    <a:pt x="13289" y="16133"/>
                  </a:cubicBezTo>
                  <a:cubicBezTo>
                    <a:pt x="14527" y="16133"/>
                    <a:pt x="15817" y="16681"/>
                    <a:pt x="17005" y="17005"/>
                  </a:cubicBezTo>
                  <a:lnTo>
                    <a:pt x="19037" y="15225"/>
                  </a:lnTo>
                  <a:cubicBezTo>
                    <a:pt x="21022" y="12851"/>
                    <a:pt x="22552" y="9770"/>
                    <a:pt x="18694" y="9017"/>
                  </a:cubicBezTo>
                  <a:lnTo>
                    <a:pt x="18694" y="9017"/>
                  </a:lnTo>
                  <a:cubicBezTo>
                    <a:pt x="18735" y="9024"/>
                    <a:pt x="18778" y="9028"/>
                    <a:pt x="18822" y="9028"/>
                  </a:cubicBezTo>
                  <a:cubicBezTo>
                    <a:pt x="19427" y="9028"/>
                    <a:pt x="20217" y="8321"/>
                    <a:pt x="20452" y="7852"/>
                  </a:cubicBezTo>
                  <a:cubicBezTo>
                    <a:pt x="20543" y="7693"/>
                    <a:pt x="20589" y="7533"/>
                    <a:pt x="20634" y="7373"/>
                  </a:cubicBezTo>
                  <a:lnTo>
                    <a:pt x="20634" y="7373"/>
                  </a:lnTo>
                  <a:cubicBezTo>
                    <a:pt x="19792" y="7687"/>
                    <a:pt x="18940" y="7948"/>
                    <a:pt x="18387" y="7948"/>
                  </a:cubicBezTo>
                  <a:cubicBezTo>
                    <a:pt x="18056" y="7948"/>
                    <a:pt x="17832" y="7855"/>
                    <a:pt x="17781" y="7624"/>
                  </a:cubicBezTo>
                  <a:cubicBezTo>
                    <a:pt x="17667" y="7008"/>
                    <a:pt x="18466" y="6026"/>
                    <a:pt x="19310" y="5228"/>
                  </a:cubicBezTo>
                  <a:cubicBezTo>
                    <a:pt x="19037" y="5228"/>
                    <a:pt x="18717" y="5319"/>
                    <a:pt x="18420" y="5433"/>
                  </a:cubicBezTo>
                  <a:cubicBezTo>
                    <a:pt x="18580" y="5365"/>
                    <a:pt x="18717" y="5068"/>
                    <a:pt x="18808" y="4748"/>
                  </a:cubicBezTo>
                  <a:cubicBezTo>
                    <a:pt x="18877" y="4520"/>
                    <a:pt x="18922" y="4269"/>
                    <a:pt x="18945" y="4155"/>
                  </a:cubicBezTo>
                  <a:cubicBezTo>
                    <a:pt x="19014" y="3675"/>
                    <a:pt x="19014" y="3150"/>
                    <a:pt x="18900" y="2671"/>
                  </a:cubicBezTo>
                  <a:cubicBezTo>
                    <a:pt x="18694" y="1644"/>
                    <a:pt x="18169" y="799"/>
                    <a:pt x="17302" y="229"/>
                  </a:cubicBezTo>
                  <a:cubicBezTo>
                    <a:pt x="17165" y="138"/>
                    <a:pt x="17028" y="46"/>
                    <a:pt x="16868"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2996;p41">
              <a:extLst>
                <a:ext uri="{FF2B5EF4-FFF2-40B4-BE49-F238E27FC236}">
                  <a16:creationId xmlns:a16="http://schemas.microsoft.com/office/drawing/2014/main" xmlns="" id="{FDC168D9-8500-43A5-41E2-6E94CF70873D}"/>
                </a:ext>
              </a:extLst>
            </p:cNvPr>
            <p:cNvSpPr/>
            <p:nvPr/>
          </p:nvSpPr>
          <p:spPr>
            <a:xfrm>
              <a:off x="4598875" y="1165650"/>
              <a:ext cx="87925" cy="70925"/>
            </a:xfrm>
            <a:custGeom>
              <a:avLst/>
              <a:gdLst/>
              <a:ahLst/>
              <a:cxnLst/>
              <a:rect l="l" t="t" r="r" b="b"/>
              <a:pathLst>
                <a:path w="3517" h="2837" extrusionOk="0">
                  <a:moveTo>
                    <a:pt x="3167" y="1"/>
                  </a:moveTo>
                  <a:cubicBezTo>
                    <a:pt x="3022" y="1"/>
                    <a:pt x="2839" y="64"/>
                    <a:pt x="2649" y="191"/>
                  </a:cubicBezTo>
                  <a:cubicBezTo>
                    <a:pt x="2329" y="419"/>
                    <a:pt x="2147" y="762"/>
                    <a:pt x="2261" y="967"/>
                  </a:cubicBezTo>
                  <a:cubicBezTo>
                    <a:pt x="2301" y="1048"/>
                    <a:pt x="2391" y="1089"/>
                    <a:pt x="2507" y="1089"/>
                  </a:cubicBezTo>
                  <a:cubicBezTo>
                    <a:pt x="2652" y="1089"/>
                    <a:pt x="2836" y="1026"/>
                    <a:pt x="3014" y="899"/>
                  </a:cubicBezTo>
                  <a:cubicBezTo>
                    <a:pt x="3333" y="648"/>
                    <a:pt x="3516" y="305"/>
                    <a:pt x="3425" y="123"/>
                  </a:cubicBezTo>
                  <a:cubicBezTo>
                    <a:pt x="3374" y="41"/>
                    <a:pt x="3283" y="1"/>
                    <a:pt x="3167" y="1"/>
                  </a:cubicBezTo>
                  <a:close/>
                  <a:moveTo>
                    <a:pt x="1431" y="1324"/>
                  </a:moveTo>
                  <a:cubicBezTo>
                    <a:pt x="1225" y="1324"/>
                    <a:pt x="963" y="1415"/>
                    <a:pt x="709" y="1606"/>
                  </a:cubicBezTo>
                  <a:cubicBezTo>
                    <a:pt x="252" y="1926"/>
                    <a:pt x="1" y="2405"/>
                    <a:pt x="138" y="2656"/>
                  </a:cubicBezTo>
                  <a:cubicBezTo>
                    <a:pt x="199" y="2777"/>
                    <a:pt x="326" y="2836"/>
                    <a:pt x="489" y="2836"/>
                  </a:cubicBezTo>
                  <a:cubicBezTo>
                    <a:pt x="695" y="2836"/>
                    <a:pt x="956" y="2743"/>
                    <a:pt x="1211" y="2565"/>
                  </a:cubicBezTo>
                  <a:cubicBezTo>
                    <a:pt x="1644" y="2245"/>
                    <a:pt x="1918" y="1766"/>
                    <a:pt x="1781" y="1492"/>
                  </a:cubicBezTo>
                  <a:cubicBezTo>
                    <a:pt x="1721" y="1381"/>
                    <a:pt x="1593" y="1324"/>
                    <a:pt x="1431" y="132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2997;p41">
              <a:extLst>
                <a:ext uri="{FF2B5EF4-FFF2-40B4-BE49-F238E27FC236}">
                  <a16:creationId xmlns:a16="http://schemas.microsoft.com/office/drawing/2014/main" xmlns="" id="{2AF1B664-BF6E-D59A-5E72-C181250EC83D}"/>
                </a:ext>
              </a:extLst>
            </p:cNvPr>
            <p:cNvSpPr/>
            <p:nvPr/>
          </p:nvSpPr>
          <p:spPr>
            <a:xfrm>
              <a:off x="4245100" y="1478775"/>
              <a:ext cx="955825" cy="646975"/>
            </a:xfrm>
            <a:custGeom>
              <a:avLst/>
              <a:gdLst/>
              <a:ahLst/>
              <a:cxnLst/>
              <a:rect l="l" t="t" r="r" b="b"/>
              <a:pathLst>
                <a:path w="38233" h="25879" extrusionOk="0">
                  <a:moveTo>
                    <a:pt x="16497" y="0"/>
                  </a:moveTo>
                  <a:cubicBezTo>
                    <a:pt x="14193" y="0"/>
                    <a:pt x="11561" y="356"/>
                    <a:pt x="8651" y="1316"/>
                  </a:cubicBezTo>
                  <a:cubicBezTo>
                    <a:pt x="3150" y="3119"/>
                    <a:pt x="982" y="6794"/>
                    <a:pt x="0" y="10720"/>
                  </a:cubicBezTo>
                  <a:cubicBezTo>
                    <a:pt x="822" y="8871"/>
                    <a:pt x="2146" y="6794"/>
                    <a:pt x="4063" y="5949"/>
                  </a:cubicBezTo>
                  <a:lnTo>
                    <a:pt x="4063" y="5949"/>
                  </a:lnTo>
                  <a:cubicBezTo>
                    <a:pt x="4063" y="5949"/>
                    <a:pt x="2009" y="10583"/>
                    <a:pt x="5570" y="13710"/>
                  </a:cubicBezTo>
                  <a:cubicBezTo>
                    <a:pt x="7338" y="15263"/>
                    <a:pt x="9608" y="16315"/>
                    <a:pt x="11909" y="16315"/>
                  </a:cubicBezTo>
                  <a:cubicBezTo>
                    <a:pt x="14240" y="16315"/>
                    <a:pt x="16604" y="15234"/>
                    <a:pt x="18512" y="12500"/>
                  </a:cubicBezTo>
                  <a:cubicBezTo>
                    <a:pt x="18512" y="12500"/>
                    <a:pt x="20178" y="17203"/>
                    <a:pt x="24195" y="17203"/>
                  </a:cubicBezTo>
                  <a:cubicBezTo>
                    <a:pt x="24638" y="17203"/>
                    <a:pt x="25109" y="17146"/>
                    <a:pt x="25610" y="17019"/>
                  </a:cubicBezTo>
                  <a:lnTo>
                    <a:pt x="25610" y="17019"/>
                  </a:lnTo>
                  <a:cubicBezTo>
                    <a:pt x="25542" y="17270"/>
                    <a:pt x="25017" y="21950"/>
                    <a:pt x="28737" y="22429"/>
                  </a:cubicBezTo>
                  <a:cubicBezTo>
                    <a:pt x="28737" y="22429"/>
                    <a:pt x="26341" y="25761"/>
                    <a:pt x="27961" y="25876"/>
                  </a:cubicBezTo>
                  <a:cubicBezTo>
                    <a:pt x="27985" y="25877"/>
                    <a:pt x="28010" y="25878"/>
                    <a:pt x="28034" y="25878"/>
                  </a:cubicBezTo>
                  <a:cubicBezTo>
                    <a:pt x="29662" y="25878"/>
                    <a:pt x="32298" y="22201"/>
                    <a:pt x="32298" y="22201"/>
                  </a:cubicBezTo>
                  <a:cubicBezTo>
                    <a:pt x="32298" y="22201"/>
                    <a:pt x="33075" y="21875"/>
                    <a:pt x="34103" y="21875"/>
                  </a:cubicBezTo>
                  <a:cubicBezTo>
                    <a:pt x="34837" y="21875"/>
                    <a:pt x="35699" y="22041"/>
                    <a:pt x="36498" y="22612"/>
                  </a:cubicBezTo>
                  <a:cubicBezTo>
                    <a:pt x="36498" y="22612"/>
                    <a:pt x="36795" y="22452"/>
                    <a:pt x="37228" y="22064"/>
                  </a:cubicBezTo>
                  <a:cubicBezTo>
                    <a:pt x="36371" y="21401"/>
                    <a:pt x="35524" y="21171"/>
                    <a:pt x="34761" y="21171"/>
                  </a:cubicBezTo>
                  <a:cubicBezTo>
                    <a:pt x="33027" y="21171"/>
                    <a:pt x="31727" y="22361"/>
                    <a:pt x="31727" y="22361"/>
                  </a:cubicBezTo>
                  <a:cubicBezTo>
                    <a:pt x="31727" y="22361"/>
                    <a:pt x="38233" y="10423"/>
                    <a:pt x="26957" y="2891"/>
                  </a:cubicBezTo>
                  <a:cubicBezTo>
                    <a:pt x="26957" y="2891"/>
                    <a:pt x="23066" y="0"/>
                    <a:pt x="164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2998;p41">
              <a:extLst>
                <a:ext uri="{FF2B5EF4-FFF2-40B4-BE49-F238E27FC236}">
                  <a16:creationId xmlns:a16="http://schemas.microsoft.com/office/drawing/2014/main" xmlns="" id="{0F98D3EB-39D1-72CF-3F97-0FC81A8B123D}"/>
                </a:ext>
              </a:extLst>
            </p:cNvPr>
            <p:cNvSpPr/>
            <p:nvPr/>
          </p:nvSpPr>
          <p:spPr>
            <a:xfrm>
              <a:off x="4127550" y="1342150"/>
              <a:ext cx="1181225" cy="769350"/>
            </a:xfrm>
            <a:custGeom>
              <a:avLst/>
              <a:gdLst/>
              <a:ahLst/>
              <a:cxnLst/>
              <a:rect l="l" t="t" r="r" b="b"/>
              <a:pathLst>
                <a:path w="47249" h="30774" extrusionOk="0">
                  <a:moveTo>
                    <a:pt x="22058" y="1"/>
                  </a:moveTo>
                  <a:cubicBezTo>
                    <a:pt x="17715" y="1"/>
                    <a:pt x="15704" y="2741"/>
                    <a:pt x="15704" y="2741"/>
                  </a:cubicBezTo>
                  <a:cubicBezTo>
                    <a:pt x="15704" y="2741"/>
                    <a:pt x="13569" y="1970"/>
                    <a:pt x="11715" y="1970"/>
                  </a:cubicBezTo>
                  <a:cubicBezTo>
                    <a:pt x="11076" y="1970"/>
                    <a:pt x="10471" y="2061"/>
                    <a:pt x="9998" y="2307"/>
                  </a:cubicBezTo>
                  <a:cubicBezTo>
                    <a:pt x="8126" y="3266"/>
                    <a:pt x="7578" y="6530"/>
                    <a:pt x="7578" y="6530"/>
                  </a:cubicBezTo>
                  <a:cubicBezTo>
                    <a:pt x="7578" y="6530"/>
                    <a:pt x="7091" y="6422"/>
                    <a:pt x="6383" y="6422"/>
                  </a:cubicBezTo>
                  <a:cubicBezTo>
                    <a:pt x="4951" y="6422"/>
                    <a:pt x="2614" y="6862"/>
                    <a:pt x="1575" y="9520"/>
                  </a:cubicBezTo>
                  <a:cubicBezTo>
                    <a:pt x="0" y="13491"/>
                    <a:pt x="2351" y="18193"/>
                    <a:pt x="4337" y="18855"/>
                  </a:cubicBezTo>
                  <a:cubicBezTo>
                    <a:pt x="4337" y="18855"/>
                    <a:pt x="5775" y="12487"/>
                    <a:pt x="9518" y="10844"/>
                  </a:cubicBezTo>
                  <a:lnTo>
                    <a:pt x="9518" y="10844"/>
                  </a:lnTo>
                  <a:cubicBezTo>
                    <a:pt x="9518" y="10844"/>
                    <a:pt x="7464" y="15500"/>
                    <a:pt x="11025" y="18627"/>
                  </a:cubicBezTo>
                  <a:cubicBezTo>
                    <a:pt x="12780" y="20178"/>
                    <a:pt x="15040" y="21224"/>
                    <a:pt x="17337" y="21224"/>
                  </a:cubicBezTo>
                  <a:cubicBezTo>
                    <a:pt x="19672" y="21224"/>
                    <a:pt x="22046" y="20144"/>
                    <a:pt x="23967" y="17417"/>
                  </a:cubicBezTo>
                  <a:cubicBezTo>
                    <a:pt x="23967" y="17417"/>
                    <a:pt x="25620" y="22115"/>
                    <a:pt x="29662" y="22115"/>
                  </a:cubicBezTo>
                  <a:cubicBezTo>
                    <a:pt x="30101" y="22115"/>
                    <a:pt x="30569" y="22060"/>
                    <a:pt x="31066" y="21937"/>
                  </a:cubicBezTo>
                  <a:lnTo>
                    <a:pt x="31066" y="21937"/>
                  </a:lnTo>
                  <a:cubicBezTo>
                    <a:pt x="30997" y="22165"/>
                    <a:pt x="30449" y="26867"/>
                    <a:pt x="34193" y="27346"/>
                  </a:cubicBezTo>
                  <a:cubicBezTo>
                    <a:pt x="34193" y="27346"/>
                    <a:pt x="31773" y="30656"/>
                    <a:pt x="33417" y="30770"/>
                  </a:cubicBezTo>
                  <a:cubicBezTo>
                    <a:pt x="33445" y="30772"/>
                    <a:pt x="33474" y="30774"/>
                    <a:pt x="33503" y="30774"/>
                  </a:cubicBezTo>
                  <a:cubicBezTo>
                    <a:pt x="35131" y="30774"/>
                    <a:pt x="37731" y="27095"/>
                    <a:pt x="37731" y="27095"/>
                  </a:cubicBezTo>
                  <a:cubicBezTo>
                    <a:pt x="37731" y="27095"/>
                    <a:pt x="38504" y="26773"/>
                    <a:pt x="39528" y="26773"/>
                  </a:cubicBezTo>
                  <a:cubicBezTo>
                    <a:pt x="40271" y="26773"/>
                    <a:pt x="41147" y="26943"/>
                    <a:pt x="41953" y="27529"/>
                  </a:cubicBezTo>
                  <a:cubicBezTo>
                    <a:pt x="41953" y="27529"/>
                    <a:pt x="44601" y="25908"/>
                    <a:pt x="45925" y="21457"/>
                  </a:cubicBezTo>
                  <a:cubicBezTo>
                    <a:pt x="47249" y="16984"/>
                    <a:pt x="42136" y="13742"/>
                    <a:pt x="38826" y="13080"/>
                  </a:cubicBezTo>
                  <a:cubicBezTo>
                    <a:pt x="38826" y="13080"/>
                    <a:pt x="34147" y="3654"/>
                    <a:pt x="26615" y="892"/>
                  </a:cubicBezTo>
                  <a:cubicBezTo>
                    <a:pt x="24879" y="248"/>
                    <a:pt x="23364" y="1"/>
                    <a:pt x="22058"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2999;p41">
              <a:extLst>
                <a:ext uri="{FF2B5EF4-FFF2-40B4-BE49-F238E27FC236}">
                  <a16:creationId xmlns:a16="http://schemas.microsoft.com/office/drawing/2014/main" xmlns="" id="{C1E033E9-C436-412C-AA7D-194869EAF9C9}"/>
                </a:ext>
              </a:extLst>
            </p:cNvPr>
            <p:cNvSpPr/>
            <p:nvPr/>
          </p:nvSpPr>
          <p:spPr>
            <a:xfrm>
              <a:off x="4127550" y="1437475"/>
              <a:ext cx="1118450" cy="674025"/>
            </a:xfrm>
            <a:custGeom>
              <a:avLst/>
              <a:gdLst/>
              <a:ahLst/>
              <a:cxnLst/>
              <a:rect l="l" t="t" r="r" b="b"/>
              <a:pathLst>
                <a:path w="44738" h="26961" extrusionOk="0">
                  <a:moveTo>
                    <a:pt x="8560" y="0"/>
                  </a:moveTo>
                  <a:cubicBezTo>
                    <a:pt x="7829" y="1256"/>
                    <a:pt x="7578" y="2717"/>
                    <a:pt x="7578" y="2717"/>
                  </a:cubicBezTo>
                  <a:cubicBezTo>
                    <a:pt x="7578" y="2717"/>
                    <a:pt x="7101" y="2611"/>
                    <a:pt x="6400" y="2611"/>
                  </a:cubicBezTo>
                  <a:cubicBezTo>
                    <a:pt x="6180" y="2611"/>
                    <a:pt x="5939" y="2621"/>
                    <a:pt x="5684" y="2648"/>
                  </a:cubicBezTo>
                  <a:cubicBezTo>
                    <a:pt x="6346" y="4657"/>
                    <a:pt x="6848" y="7441"/>
                    <a:pt x="4976" y="8240"/>
                  </a:cubicBezTo>
                  <a:cubicBezTo>
                    <a:pt x="4690" y="8360"/>
                    <a:pt x="4430" y="8415"/>
                    <a:pt x="4194" y="8415"/>
                  </a:cubicBezTo>
                  <a:cubicBezTo>
                    <a:pt x="2769" y="8415"/>
                    <a:pt x="2198" y="6435"/>
                    <a:pt x="1963" y="4908"/>
                  </a:cubicBezTo>
                  <a:cubicBezTo>
                    <a:pt x="1803" y="5159"/>
                    <a:pt x="1689" y="5433"/>
                    <a:pt x="1575" y="5707"/>
                  </a:cubicBezTo>
                  <a:cubicBezTo>
                    <a:pt x="0" y="9678"/>
                    <a:pt x="2351" y="14380"/>
                    <a:pt x="4337" y="15042"/>
                  </a:cubicBezTo>
                  <a:cubicBezTo>
                    <a:pt x="4337" y="15042"/>
                    <a:pt x="5775" y="8674"/>
                    <a:pt x="9518" y="7031"/>
                  </a:cubicBezTo>
                  <a:lnTo>
                    <a:pt x="9518" y="7031"/>
                  </a:lnTo>
                  <a:cubicBezTo>
                    <a:pt x="9518" y="7031"/>
                    <a:pt x="7464" y="11664"/>
                    <a:pt x="11025" y="14814"/>
                  </a:cubicBezTo>
                  <a:cubicBezTo>
                    <a:pt x="12780" y="16365"/>
                    <a:pt x="15040" y="17411"/>
                    <a:pt x="17337" y="17411"/>
                  </a:cubicBezTo>
                  <a:cubicBezTo>
                    <a:pt x="19672" y="17411"/>
                    <a:pt x="22046" y="16331"/>
                    <a:pt x="23967" y="13604"/>
                  </a:cubicBezTo>
                  <a:cubicBezTo>
                    <a:pt x="23967" y="13604"/>
                    <a:pt x="25620" y="18302"/>
                    <a:pt x="29662" y="18302"/>
                  </a:cubicBezTo>
                  <a:cubicBezTo>
                    <a:pt x="30101" y="18302"/>
                    <a:pt x="30569" y="18247"/>
                    <a:pt x="31066" y="18124"/>
                  </a:cubicBezTo>
                  <a:lnTo>
                    <a:pt x="31066" y="18124"/>
                  </a:lnTo>
                  <a:cubicBezTo>
                    <a:pt x="30997" y="18352"/>
                    <a:pt x="30449" y="23054"/>
                    <a:pt x="34193" y="23533"/>
                  </a:cubicBezTo>
                  <a:cubicBezTo>
                    <a:pt x="34193" y="23533"/>
                    <a:pt x="31773" y="26843"/>
                    <a:pt x="33417" y="26957"/>
                  </a:cubicBezTo>
                  <a:cubicBezTo>
                    <a:pt x="33445" y="26959"/>
                    <a:pt x="33474" y="26961"/>
                    <a:pt x="33503" y="26961"/>
                  </a:cubicBezTo>
                  <a:cubicBezTo>
                    <a:pt x="35131" y="26961"/>
                    <a:pt x="37731" y="23282"/>
                    <a:pt x="37731" y="23282"/>
                  </a:cubicBezTo>
                  <a:cubicBezTo>
                    <a:pt x="37731" y="23282"/>
                    <a:pt x="38504" y="22960"/>
                    <a:pt x="39528" y="22960"/>
                  </a:cubicBezTo>
                  <a:cubicBezTo>
                    <a:pt x="40271" y="22960"/>
                    <a:pt x="41147" y="23130"/>
                    <a:pt x="41953" y="23716"/>
                  </a:cubicBezTo>
                  <a:cubicBezTo>
                    <a:pt x="41953" y="23716"/>
                    <a:pt x="43437" y="22803"/>
                    <a:pt x="44738" y="20475"/>
                  </a:cubicBezTo>
                  <a:cubicBezTo>
                    <a:pt x="43300" y="19767"/>
                    <a:pt x="42364" y="16047"/>
                    <a:pt x="42364" y="16047"/>
                  </a:cubicBezTo>
                  <a:cubicBezTo>
                    <a:pt x="42364" y="16047"/>
                    <a:pt x="42008" y="19586"/>
                    <a:pt x="37602" y="19586"/>
                  </a:cubicBezTo>
                  <a:cubicBezTo>
                    <a:pt x="37547" y="19586"/>
                    <a:pt x="37491" y="19586"/>
                    <a:pt x="37434" y="19584"/>
                  </a:cubicBezTo>
                  <a:cubicBezTo>
                    <a:pt x="32892" y="19493"/>
                    <a:pt x="35014" y="13536"/>
                    <a:pt x="35014" y="13536"/>
                  </a:cubicBezTo>
                  <a:lnTo>
                    <a:pt x="35014" y="13536"/>
                  </a:lnTo>
                  <a:cubicBezTo>
                    <a:pt x="35014" y="13536"/>
                    <a:pt x="34231" y="14092"/>
                    <a:pt x="32466" y="14092"/>
                  </a:cubicBezTo>
                  <a:cubicBezTo>
                    <a:pt x="31727" y="14092"/>
                    <a:pt x="30816" y="13994"/>
                    <a:pt x="29719" y="13718"/>
                  </a:cubicBezTo>
                  <a:cubicBezTo>
                    <a:pt x="25999" y="12783"/>
                    <a:pt x="27299" y="9154"/>
                    <a:pt x="27299" y="9153"/>
                  </a:cubicBezTo>
                  <a:lnTo>
                    <a:pt x="27299" y="9153"/>
                  </a:lnTo>
                  <a:cubicBezTo>
                    <a:pt x="27299" y="9154"/>
                    <a:pt x="25445" y="11645"/>
                    <a:pt x="20362" y="11645"/>
                  </a:cubicBezTo>
                  <a:cubicBezTo>
                    <a:pt x="19215" y="11645"/>
                    <a:pt x="17903" y="11518"/>
                    <a:pt x="16412" y="11208"/>
                  </a:cubicBezTo>
                  <a:cubicBezTo>
                    <a:pt x="8309" y="9541"/>
                    <a:pt x="13444" y="1256"/>
                    <a:pt x="13444" y="1256"/>
                  </a:cubicBezTo>
                  <a:lnTo>
                    <a:pt x="13444" y="1256"/>
                  </a:lnTo>
                  <a:cubicBezTo>
                    <a:pt x="13444" y="1256"/>
                    <a:pt x="12779" y="1920"/>
                    <a:pt x="11525" y="1920"/>
                  </a:cubicBezTo>
                  <a:cubicBezTo>
                    <a:pt x="11087" y="1920"/>
                    <a:pt x="10577" y="1839"/>
                    <a:pt x="9998" y="1621"/>
                  </a:cubicBezTo>
                  <a:cubicBezTo>
                    <a:pt x="9381" y="1393"/>
                    <a:pt x="8925" y="776"/>
                    <a:pt x="85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3000;p41">
              <a:extLst>
                <a:ext uri="{FF2B5EF4-FFF2-40B4-BE49-F238E27FC236}">
                  <a16:creationId xmlns:a16="http://schemas.microsoft.com/office/drawing/2014/main" xmlns="" id="{BCB0CF6B-2C73-FC90-1C0D-17E33A10DDE3}"/>
                </a:ext>
              </a:extLst>
            </p:cNvPr>
            <p:cNvSpPr/>
            <p:nvPr/>
          </p:nvSpPr>
          <p:spPr>
            <a:xfrm>
              <a:off x="4985200" y="1594325"/>
              <a:ext cx="85625" cy="130200"/>
            </a:xfrm>
            <a:custGeom>
              <a:avLst/>
              <a:gdLst/>
              <a:ahLst/>
              <a:cxnLst/>
              <a:rect l="l" t="t" r="r" b="b"/>
              <a:pathLst>
                <a:path w="3425" h="5208" extrusionOk="0">
                  <a:moveTo>
                    <a:pt x="77" y="1"/>
                  </a:moveTo>
                  <a:cubicBezTo>
                    <a:pt x="74" y="1"/>
                    <a:pt x="71" y="1"/>
                    <a:pt x="69" y="3"/>
                  </a:cubicBezTo>
                  <a:cubicBezTo>
                    <a:pt x="1" y="49"/>
                    <a:pt x="480" y="665"/>
                    <a:pt x="937" y="1304"/>
                  </a:cubicBezTo>
                  <a:cubicBezTo>
                    <a:pt x="1393" y="1921"/>
                    <a:pt x="1804" y="2583"/>
                    <a:pt x="1804" y="2583"/>
                  </a:cubicBezTo>
                  <a:cubicBezTo>
                    <a:pt x="1804" y="2583"/>
                    <a:pt x="1895" y="2742"/>
                    <a:pt x="2055" y="2971"/>
                  </a:cubicBezTo>
                  <a:cubicBezTo>
                    <a:pt x="2238" y="3199"/>
                    <a:pt x="2420" y="3541"/>
                    <a:pt x="2626" y="3861"/>
                  </a:cubicBezTo>
                  <a:cubicBezTo>
                    <a:pt x="3008" y="4512"/>
                    <a:pt x="3279" y="5208"/>
                    <a:pt x="3374" y="5208"/>
                  </a:cubicBezTo>
                  <a:cubicBezTo>
                    <a:pt x="3376" y="5208"/>
                    <a:pt x="3377" y="5208"/>
                    <a:pt x="3379" y="5207"/>
                  </a:cubicBezTo>
                  <a:cubicBezTo>
                    <a:pt x="3425" y="5207"/>
                    <a:pt x="3265" y="4431"/>
                    <a:pt x="2968" y="3701"/>
                  </a:cubicBezTo>
                  <a:cubicBezTo>
                    <a:pt x="2785" y="3336"/>
                    <a:pt x="2626" y="2971"/>
                    <a:pt x="2466" y="2719"/>
                  </a:cubicBezTo>
                  <a:cubicBezTo>
                    <a:pt x="2329" y="2468"/>
                    <a:pt x="2238" y="2286"/>
                    <a:pt x="2238" y="2286"/>
                  </a:cubicBezTo>
                  <a:cubicBezTo>
                    <a:pt x="2238" y="2286"/>
                    <a:pt x="1758" y="1647"/>
                    <a:pt x="1233" y="1076"/>
                  </a:cubicBezTo>
                  <a:cubicBezTo>
                    <a:pt x="708" y="507"/>
                    <a:pt x="161" y="1"/>
                    <a:pt x="7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3001;p41">
              <a:extLst>
                <a:ext uri="{FF2B5EF4-FFF2-40B4-BE49-F238E27FC236}">
                  <a16:creationId xmlns:a16="http://schemas.microsoft.com/office/drawing/2014/main" xmlns="" id="{F19D46CE-4EF5-7AEE-A7B3-6E946124C246}"/>
                </a:ext>
              </a:extLst>
            </p:cNvPr>
            <p:cNvSpPr/>
            <p:nvPr/>
          </p:nvSpPr>
          <p:spPr>
            <a:xfrm>
              <a:off x="5102175" y="1922500"/>
              <a:ext cx="71925" cy="89825"/>
            </a:xfrm>
            <a:custGeom>
              <a:avLst/>
              <a:gdLst/>
              <a:ahLst/>
              <a:cxnLst/>
              <a:rect l="l" t="t" r="r" b="b"/>
              <a:pathLst>
                <a:path w="2877" h="3593" extrusionOk="0">
                  <a:moveTo>
                    <a:pt x="2786" y="1"/>
                  </a:moveTo>
                  <a:cubicBezTo>
                    <a:pt x="2740" y="1"/>
                    <a:pt x="2694" y="161"/>
                    <a:pt x="2649" y="366"/>
                  </a:cubicBezTo>
                  <a:cubicBezTo>
                    <a:pt x="2626" y="480"/>
                    <a:pt x="2626" y="617"/>
                    <a:pt x="2580" y="731"/>
                  </a:cubicBezTo>
                  <a:cubicBezTo>
                    <a:pt x="2535" y="868"/>
                    <a:pt x="2489" y="1005"/>
                    <a:pt x="2443" y="1142"/>
                  </a:cubicBezTo>
                  <a:cubicBezTo>
                    <a:pt x="2398" y="1279"/>
                    <a:pt x="2306" y="1393"/>
                    <a:pt x="2238" y="1507"/>
                  </a:cubicBezTo>
                  <a:cubicBezTo>
                    <a:pt x="2192" y="1621"/>
                    <a:pt x="2124" y="1736"/>
                    <a:pt x="2055" y="1804"/>
                  </a:cubicBezTo>
                  <a:lnTo>
                    <a:pt x="1827" y="2078"/>
                  </a:lnTo>
                  <a:cubicBezTo>
                    <a:pt x="1827" y="2078"/>
                    <a:pt x="1485" y="2512"/>
                    <a:pt x="1005" y="2854"/>
                  </a:cubicBezTo>
                  <a:cubicBezTo>
                    <a:pt x="526" y="3219"/>
                    <a:pt x="1" y="3516"/>
                    <a:pt x="47" y="3584"/>
                  </a:cubicBezTo>
                  <a:cubicBezTo>
                    <a:pt x="49" y="3590"/>
                    <a:pt x="59" y="3592"/>
                    <a:pt x="75" y="3592"/>
                  </a:cubicBezTo>
                  <a:cubicBezTo>
                    <a:pt x="199" y="3592"/>
                    <a:pt x="705" y="3437"/>
                    <a:pt x="1211" y="3174"/>
                  </a:cubicBezTo>
                  <a:cubicBezTo>
                    <a:pt x="1758" y="2877"/>
                    <a:pt x="2238" y="2420"/>
                    <a:pt x="2238" y="2420"/>
                  </a:cubicBezTo>
                  <a:cubicBezTo>
                    <a:pt x="2238" y="2420"/>
                    <a:pt x="2329" y="2283"/>
                    <a:pt x="2466" y="2078"/>
                  </a:cubicBezTo>
                  <a:cubicBezTo>
                    <a:pt x="2535" y="1987"/>
                    <a:pt x="2580" y="1850"/>
                    <a:pt x="2649" y="1690"/>
                  </a:cubicBezTo>
                  <a:cubicBezTo>
                    <a:pt x="2694" y="1553"/>
                    <a:pt x="2763" y="1416"/>
                    <a:pt x="2786" y="1256"/>
                  </a:cubicBezTo>
                  <a:cubicBezTo>
                    <a:pt x="2808" y="1096"/>
                    <a:pt x="2831" y="937"/>
                    <a:pt x="2854" y="777"/>
                  </a:cubicBezTo>
                  <a:cubicBezTo>
                    <a:pt x="2877" y="640"/>
                    <a:pt x="2854" y="503"/>
                    <a:pt x="2854" y="389"/>
                  </a:cubicBezTo>
                  <a:cubicBezTo>
                    <a:pt x="2854" y="161"/>
                    <a:pt x="2831" y="1"/>
                    <a:pt x="278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3002;p41">
              <a:extLst>
                <a:ext uri="{FF2B5EF4-FFF2-40B4-BE49-F238E27FC236}">
                  <a16:creationId xmlns:a16="http://schemas.microsoft.com/office/drawing/2014/main" xmlns="" id="{976BFDBE-BD79-BE0A-ECDA-423E6745B2C7}"/>
                </a:ext>
              </a:extLst>
            </p:cNvPr>
            <p:cNvSpPr/>
            <p:nvPr/>
          </p:nvSpPr>
          <p:spPr>
            <a:xfrm>
              <a:off x="4630850" y="1432675"/>
              <a:ext cx="240825" cy="125825"/>
            </a:xfrm>
            <a:custGeom>
              <a:avLst/>
              <a:gdLst/>
              <a:ahLst/>
              <a:cxnLst/>
              <a:rect l="l" t="t" r="r" b="b"/>
              <a:pathLst>
                <a:path w="9633" h="5033" extrusionOk="0">
                  <a:moveTo>
                    <a:pt x="23" y="0"/>
                  </a:moveTo>
                  <a:cubicBezTo>
                    <a:pt x="8" y="0"/>
                    <a:pt x="0" y="3"/>
                    <a:pt x="0" y="10"/>
                  </a:cubicBezTo>
                  <a:cubicBezTo>
                    <a:pt x="0" y="33"/>
                    <a:pt x="69" y="55"/>
                    <a:pt x="228" y="124"/>
                  </a:cubicBezTo>
                  <a:cubicBezTo>
                    <a:pt x="365" y="192"/>
                    <a:pt x="571" y="261"/>
                    <a:pt x="845" y="329"/>
                  </a:cubicBezTo>
                  <a:cubicBezTo>
                    <a:pt x="1370" y="443"/>
                    <a:pt x="2100" y="489"/>
                    <a:pt x="2785" y="558"/>
                  </a:cubicBezTo>
                  <a:cubicBezTo>
                    <a:pt x="2967" y="580"/>
                    <a:pt x="3127" y="603"/>
                    <a:pt x="3310" y="649"/>
                  </a:cubicBezTo>
                  <a:cubicBezTo>
                    <a:pt x="3470" y="672"/>
                    <a:pt x="3629" y="694"/>
                    <a:pt x="3789" y="740"/>
                  </a:cubicBezTo>
                  <a:cubicBezTo>
                    <a:pt x="4086" y="854"/>
                    <a:pt x="4383" y="946"/>
                    <a:pt x="4611" y="1014"/>
                  </a:cubicBezTo>
                  <a:cubicBezTo>
                    <a:pt x="5090" y="1242"/>
                    <a:pt x="5387" y="1379"/>
                    <a:pt x="5387" y="1379"/>
                  </a:cubicBezTo>
                  <a:cubicBezTo>
                    <a:pt x="5387" y="1379"/>
                    <a:pt x="5410" y="1379"/>
                    <a:pt x="5455" y="1402"/>
                  </a:cubicBezTo>
                  <a:cubicBezTo>
                    <a:pt x="5478" y="1425"/>
                    <a:pt x="5547" y="1448"/>
                    <a:pt x="5592" y="1493"/>
                  </a:cubicBezTo>
                  <a:cubicBezTo>
                    <a:pt x="5729" y="1562"/>
                    <a:pt x="5912" y="1676"/>
                    <a:pt x="6140" y="1790"/>
                  </a:cubicBezTo>
                  <a:cubicBezTo>
                    <a:pt x="6368" y="1927"/>
                    <a:pt x="6597" y="2110"/>
                    <a:pt x="6871" y="2292"/>
                  </a:cubicBezTo>
                  <a:cubicBezTo>
                    <a:pt x="7145" y="2498"/>
                    <a:pt x="7396" y="2749"/>
                    <a:pt x="7670" y="2954"/>
                  </a:cubicBezTo>
                  <a:cubicBezTo>
                    <a:pt x="8677" y="3895"/>
                    <a:pt x="9487" y="5033"/>
                    <a:pt x="9582" y="5033"/>
                  </a:cubicBezTo>
                  <a:cubicBezTo>
                    <a:pt x="9584" y="5033"/>
                    <a:pt x="9586" y="5032"/>
                    <a:pt x="9587" y="5031"/>
                  </a:cubicBezTo>
                  <a:cubicBezTo>
                    <a:pt x="9632" y="5008"/>
                    <a:pt x="8925" y="3753"/>
                    <a:pt x="7921" y="2703"/>
                  </a:cubicBezTo>
                  <a:cubicBezTo>
                    <a:pt x="7670" y="2452"/>
                    <a:pt x="7418" y="2178"/>
                    <a:pt x="7145" y="1973"/>
                  </a:cubicBezTo>
                  <a:cubicBezTo>
                    <a:pt x="6893" y="1744"/>
                    <a:pt x="6642" y="1539"/>
                    <a:pt x="6414" y="1402"/>
                  </a:cubicBezTo>
                  <a:cubicBezTo>
                    <a:pt x="6186" y="1242"/>
                    <a:pt x="5980" y="1128"/>
                    <a:pt x="5843" y="1037"/>
                  </a:cubicBezTo>
                  <a:cubicBezTo>
                    <a:pt x="5775" y="991"/>
                    <a:pt x="5729" y="968"/>
                    <a:pt x="5684" y="946"/>
                  </a:cubicBezTo>
                  <a:cubicBezTo>
                    <a:pt x="5661" y="923"/>
                    <a:pt x="5638" y="900"/>
                    <a:pt x="5638" y="900"/>
                  </a:cubicBezTo>
                  <a:cubicBezTo>
                    <a:pt x="5638" y="900"/>
                    <a:pt x="5296" y="763"/>
                    <a:pt x="4794" y="558"/>
                  </a:cubicBezTo>
                  <a:cubicBezTo>
                    <a:pt x="4520" y="489"/>
                    <a:pt x="4223" y="398"/>
                    <a:pt x="3881" y="329"/>
                  </a:cubicBezTo>
                  <a:cubicBezTo>
                    <a:pt x="3721" y="284"/>
                    <a:pt x="3538" y="261"/>
                    <a:pt x="3356" y="238"/>
                  </a:cubicBezTo>
                  <a:cubicBezTo>
                    <a:pt x="3173" y="215"/>
                    <a:pt x="2990" y="215"/>
                    <a:pt x="2808" y="192"/>
                  </a:cubicBezTo>
                  <a:cubicBezTo>
                    <a:pt x="2100" y="170"/>
                    <a:pt x="1393" y="192"/>
                    <a:pt x="868" y="124"/>
                  </a:cubicBezTo>
                  <a:cubicBezTo>
                    <a:pt x="616" y="101"/>
                    <a:pt x="388" y="78"/>
                    <a:pt x="251" y="33"/>
                  </a:cubicBezTo>
                  <a:cubicBezTo>
                    <a:pt x="138" y="16"/>
                    <a:pt x="60" y="0"/>
                    <a:pt x="23"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3003;p41">
              <a:extLst>
                <a:ext uri="{FF2B5EF4-FFF2-40B4-BE49-F238E27FC236}">
                  <a16:creationId xmlns:a16="http://schemas.microsoft.com/office/drawing/2014/main" xmlns="" id="{C7431AD4-8E20-CEC0-B72C-44CD87EA720D}"/>
                </a:ext>
              </a:extLst>
            </p:cNvPr>
            <p:cNvSpPr/>
            <p:nvPr/>
          </p:nvSpPr>
          <p:spPr>
            <a:xfrm>
              <a:off x="4403725" y="1488450"/>
              <a:ext cx="59950" cy="215550"/>
            </a:xfrm>
            <a:custGeom>
              <a:avLst/>
              <a:gdLst/>
              <a:ahLst/>
              <a:cxnLst/>
              <a:rect l="l" t="t" r="r" b="b"/>
              <a:pathLst>
                <a:path w="2398" h="8622" extrusionOk="0">
                  <a:moveTo>
                    <a:pt x="2347" y="1"/>
                  </a:moveTo>
                  <a:cubicBezTo>
                    <a:pt x="2241" y="1"/>
                    <a:pt x="1984" y="82"/>
                    <a:pt x="1713" y="335"/>
                  </a:cubicBezTo>
                  <a:cubicBezTo>
                    <a:pt x="1347" y="632"/>
                    <a:pt x="1005" y="1157"/>
                    <a:pt x="777" y="1705"/>
                  </a:cubicBezTo>
                  <a:cubicBezTo>
                    <a:pt x="526" y="2252"/>
                    <a:pt x="343" y="2823"/>
                    <a:pt x="206" y="3257"/>
                  </a:cubicBezTo>
                  <a:cubicBezTo>
                    <a:pt x="161" y="3485"/>
                    <a:pt x="115" y="3668"/>
                    <a:pt x="92" y="3782"/>
                  </a:cubicBezTo>
                  <a:cubicBezTo>
                    <a:pt x="69" y="3919"/>
                    <a:pt x="46" y="3987"/>
                    <a:pt x="46" y="3987"/>
                  </a:cubicBezTo>
                  <a:cubicBezTo>
                    <a:pt x="46" y="3987"/>
                    <a:pt x="46" y="4079"/>
                    <a:pt x="46" y="4215"/>
                  </a:cubicBezTo>
                  <a:cubicBezTo>
                    <a:pt x="24" y="4330"/>
                    <a:pt x="1" y="4535"/>
                    <a:pt x="1" y="4763"/>
                  </a:cubicBezTo>
                  <a:cubicBezTo>
                    <a:pt x="24" y="4992"/>
                    <a:pt x="1" y="5243"/>
                    <a:pt x="46" y="5539"/>
                  </a:cubicBezTo>
                  <a:cubicBezTo>
                    <a:pt x="69" y="5676"/>
                    <a:pt x="92" y="5813"/>
                    <a:pt x="115" y="5973"/>
                  </a:cubicBezTo>
                  <a:cubicBezTo>
                    <a:pt x="138" y="6110"/>
                    <a:pt x="161" y="6270"/>
                    <a:pt x="206" y="6407"/>
                  </a:cubicBezTo>
                  <a:cubicBezTo>
                    <a:pt x="455" y="7581"/>
                    <a:pt x="1016" y="8621"/>
                    <a:pt x="1094" y="8621"/>
                  </a:cubicBezTo>
                  <a:cubicBezTo>
                    <a:pt x="1095" y="8621"/>
                    <a:pt x="1096" y="8621"/>
                    <a:pt x="1096" y="8621"/>
                  </a:cubicBezTo>
                  <a:cubicBezTo>
                    <a:pt x="1165" y="8575"/>
                    <a:pt x="708" y="7479"/>
                    <a:pt x="571" y="6338"/>
                  </a:cubicBezTo>
                  <a:cubicBezTo>
                    <a:pt x="549" y="6201"/>
                    <a:pt x="526" y="6064"/>
                    <a:pt x="503" y="5905"/>
                  </a:cubicBezTo>
                  <a:cubicBezTo>
                    <a:pt x="503" y="5768"/>
                    <a:pt x="503" y="5631"/>
                    <a:pt x="480" y="5494"/>
                  </a:cubicBezTo>
                  <a:cubicBezTo>
                    <a:pt x="457" y="5243"/>
                    <a:pt x="503" y="4992"/>
                    <a:pt x="503" y="4763"/>
                  </a:cubicBezTo>
                  <a:cubicBezTo>
                    <a:pt x="503" y="4558"/>
                    <a:pt x="526" y="4375"/>
                    <a:pt x="549" y="4261"/>
                  </a:cubicBezTo>
                  <a:cubicBezTo>
                    <a:pt x="571" y="4147"/>
                    <a:pt x="571" y="4079"/>
                    <a:pt x="571" y="4079"/>
                  </a:cubicBezTo>
                  <a:cubicBezTo>
                    <a:pt x="571" y="4079"/>
                    <a:pt x="571" y="3987"/>
                    <a:pt x="594" y="3873"/>
                  </a:cubicBezTo>
                  <a:cubicBezTo>
                    <a:pt x="617" y="3759"/>
                    <a:pt x="640" y="3576"/>
                    <a:pt x="685" y="3371"/>
                  </a:cubicBezTo>
                  <a:cubicBezTo>
                    <a:pt x="777" y="2960"/>
                    <a:pt x="914" y="2389"/>
                    <a:pt x="1119" y="1842"/>
                  </a:cubicBezTo>
                  <a:cubicBezTo>
                    <a:pt x="1302" y="1317"/>
                    <a:pt x="1576" y="792"/>
                    <a:pt x="1850" y="495"/>
                  </a:cubicBezTo>
                  <a:cubicBezTo>
                    <a:pt x="2123" y="153"/>
                    <a:pt x="2397" y="38"/>
                    <a:pt x="2397" y="16"/>
                  </a:cubicBezTo>
                  <a:cubicBezTo>
                    <a:pt x="2393" y="6"/>
                    <a:pt x="2375" y="1"/>
                    <a:pt x="234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3004;p41">
              <a:extLst>
                <a:ext uri="{FF2B5EF4-FFF2-40B4-BE49-F238E27FC236}">
                  <a16:creationId xmlns:a16="http://schemas.microsoft.com/office/drawing/2014/main" xmlns="" id="{72A7E182-6BD5-08D4-5A2B-BE50B196602F}"/>
                </a:ext>
              </a:extLst>
            </p:cNvPr>
            <p:cNvSpPr/>
            <p:nvPr/>
          </p:nvSpPr>
          <p:spPr>
            <a:xfrm>
              <a:off x="4488750" y="1646875"/>
              <a:ext cx="51950" cy="58000"/>
            </a:xfrm>
            <a:custGeom>
              <a:avLst/>
              <a:gdLst/>
              <a:ahLst/>
              <a:cxnLst/>
              <a:rect l="l" t="t" r="r" b="b"/>
              <a:pathLst>
                <a:path w="2078" h="2320" extrusionOk="0">
                  <a:moveTo>
                    <a:pt x="54" y="0"/>
                  </a:moveTo>
                  <a:cubicBezTo>
                    <a:pt x="52" y="0"/>
                    <a:pt x="49" y="1"/>
                    <a:pt x="46" y="1"/>
                  </a:cubicBezTo>
                  <a:cubicBezTo>
                    <a:pt x="1" y="1"/>
                    <a:pt x="1" y="435"/>
                    <a:pt x="138" y="846"/>
                  </a:cubicBezTo>
                  <a:cubicBezTo>
                    <a:pt x="206" y="1028"/>
                    <a:pt x="275" y="1234"/>
                    <a:pt x="366" y="1371"/>
                  </a:cubicBezTo>
                  <a:cubicBezTo>
                    <a:pt x="457" y="1508"/>
                    <a:pt x="526" y="1599"/>
                    <a:pt x="526" y="1599"/>
                  </a:cubicBezTo>
                  <a:cubicBezTo>
                    <a:pt x="526" y="1599"/>
                    <a:pt x="822" y="1941"/>
                    <a:pt x="1210" y="2147"/>
                  </a:cubicBezTo>
                  <a:cubicBezTo>
                    <a:pt x="1484" y="2269"/>
                    <a:pt x="1768" y="2319"/>
                    <a:pt x="1927" y="2319"/>
                  </a:cubicBezTo>
                  <a:cubicBezTo>
                    <a:pt x="2007" y="2319"/>
                    <a:pt x="2055" y="2307"/>
                    <a:pt x="2055" y="2284"/>
                  </a:cubicBezTo>
                  <a:cubicBezTo>
                    <a:pt x="2078" y="2192"/>
                    <a:pt x="1690" y="2055"/>
                    <a:pt x="1416" y="1827"/>
                  </a:cubicBezTo>
                  <a:cubicBezTo>
                    <a:pt x="1279" y="1690"/>
                    <a:pt x="1142" y="1576"/>
                    <a:pt x="1073" y="1462"/>
                  </a:cubicBezTo>
                  <a:cubicBezTo>
                    <a:pt x="982" y="1348"/>
                    <a:pt x="914" y="1279"/>
                    <a:pt x="914" y="1279"/>
                  </a:cubicBezTo>
                  <a:cubicBezTo>
                    <a:pt x="914" y="1279"/>
                    <a:pt x="868" y="1211"/>
                    <a:pt x="777" y="1097"/>
                  </a:cubicBezTo>
                  <a:cubicBezTo>
                    <a:pt x="663" y="1006"/>
                    <a:pt x="571" y="846"/>
                    <a:pt x="457" y="686"/>
                  </a:cubicBezTo>
                  <a:cubicBezTo>
                    <a:pt x="280" y="375"/>
                    <a:pt x="145" y="0"/>
                    <a:pt x="54"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3005;p41">
              <a:extLst>
                <a:ext uri="{FF2B5EF4-FFF2-40B4-BE49-F238E27FC236}">
                  <a16:creationId xmlns:a16="http://schemas.microsoft.com/office/drawing/2014/main" xmlns="" id="{E6762454-6E76-74CA-9466-73C3866690EB}"/>
                </a:ext>
              </a:extLst>
            </p:cNvPr>
            <p:cNvSpPr/>
            <p:nvPr/>
          </p:nvSpPr>
          <p:spPr>
            <a:xfrm>
              <a:off x="4185750" y="1568725"/>
              <a:ext cx="53100" cy="151800"/>
            </a:xfrm>
            <a:custGeom>
              <a:avLst/>
              <a:gdLst/>
              <a:ahLst/>
              <a:cxnLst/>
              <a:rect l="l" t="t" r="r" b="b"/>
              <a:pathLst>
                <a:path w="2124" h="6072" extrusionOk="0">
                  <a:moveTo>
                    <a:pt x="1005" y="0"/>
                  </a:moveTo>
                  <a:cubicBezTo>
                    <a:pt x="1005" y="0"/>
                    <a:pt x="959" y="23"/>
                    <a:pt x="891" y="114"/>
                  </a:cubicBezTo>
                  <a:cubicBezTo>
                    <a:pt x="822" y="183"/>
                    <a:pt x="731" y="297"/>
                    <a:pt x="640" y="434"/>
                  </a:cubicBezTo>
                  <a:cubicBezTo>
                    <a:pt x="457" y="731"/>
                    <a:pt x="297" y="1164"/>
                    <a:pt x="183" y="1598"/>
                  </a:cubicBezTo>
                  <a:cubicBezTo>
                    <a:pt x="69" y="2032"/>
                    <a:pt x="23" y="2488"/>
                    <a:pt x="0" y="2830"/>
                  </a:cubicBezTo>
                  <a:cubicBezTo>
                    <a:pt x="0" y="3173"/>
                    <a:pt x="0" y="3401"/>
                    <a:pt x="0" y="3401"/>
                  </a:cubicBezTo>
                  <a:cubicBezTo>
                    <a:pt x="0" y="3401"/>
                    <a:pt x="23" y="3629"/>
                    <a:pt x="92" y="3972"/>
                  </a:cubicBezTo>
                  <a:cubicBezTo>
                    <a:pt x="183" y="4314"/>
                    <a:pt x="320" y="4771"/>
                    <a:pt x="594" y="5159"/>
                  </a:cubicBezTo>
                  <a:cubicBezTo>
                    <a:pt x="845" y="5547"/>
                    <a:pt x="1233" y="5866"/>
                    <a:pt x="1575" y="5980"/>
                  </a:cubicBezTo>
                  <a:cubicBezTo>
                    <a:pt x="1644" y="6003"/>
                    <a:pt x="1712" y="6026"/>
                    <a:pt x="1781" y="6049"/>
                  </a:cubicBezTo>
                  <a:cubicBezTo>
                    <a:pt x="1849" y="6049"/>
                    <a:pt x="1918" y="6049"/>
                    <a:pt x="1963" y="6072"/>
                  </a:cubicBezTo>
                  <a:cubicBezTo>
                    <a:pt x="2078" y="6072"/>
                    <a:pt x="2123" y="6072"/>
                    <a:pt x="2123" y="6049"/>
                  </a:cubicBezTo>
                  <a:cubicBezTo>
                    <a:pt x="2123" y="6026"/>
                    <a:pt x="2078" y="6003"/>
                    <a:pt x="1986" y="5958"/>
                  </a:cubicBezTo>
                  <a:cubicBezTo>
                    <a:pt x="1963" y="5935"/>
                    <a:pt x="1895" y="5912"/>
                    <a:pt x="1849" y="5889"/>
                  </a:cubicBezTo>
                  <a:cubicBezTo>
                    <a:pt x="1781" y="5866"/>
                    <a:pt x="1712" y="5843"/>
                    <a:pt x="1644" y="5798"/>
                  </a:cubicBezTo>
                  <a:cubicBezTo>
                    <a:pt x="1370" y="5638"/>
                    <a:pt x="1096" y="5318"/>
                    <a:pt x="913" y="4976"/>
                  </a:cubicBezTo>
                  <a:cubicBezTo>
                    <a:pt x="708" y="4611"/>
                    <a:pt x="640" y="4200"/>
                    <a:pt x="571" y="3880"/>
                  </a:cubicBezTo>
                  <a:cubicBezTo>
                    <a:pt x="525" y="3584"/>
                    <a:pt x="525" y="3355"/>
                    <a:pt x="525" y="3355"/>
                  </a:cubicBezTo>
                  <a:cubicBezTo>
                    <a:pt x="525" y="3355"/>
                    <a:pt x="503" y="3150"/>
                    <a:pt x="480" y="2830"/>
                  </a:cubicBezTo>
                  <a:cubicBezTo>
                    <a:pt x="480" y="2511"/>
                    <a:pt x="480" y="2100"/>
                    <a:pt x="548" y="1666"/>
                  </a:cubicBezTo>
                  <a:cubicBezTo>
                    <a:pt x="617" y="1256"/>
                    <a:pt x="708" y="822"/>
                    <a:pt x="822" y="525"/>
                  </a:cubicBezTo>
                  <a:cubicBezTo>
                    <a:pt x="868" y="365"/>
                    <a:pt x="936" y="251"/>
                    <a:pt x="982" y="160"/>
                  </a:cubicBezTo>
                  <a:cubicBezTo>
                    <a:pt x="1005" y="69"/>
                    <a:pt x="1028" y="23"/>
                    <a:pt x="1005"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3006;p41">
              <a:extLst>
                <a:ext uri="{FF2B5EF4-FFF2-40B4-BE49-F238E27FC236}">
                  <a16:creationId xmlns:a16="http://schemas.microsoft.com/office/drawing/2014/main" xmlns="" id="{C8CD4B17-2CB5-F95E-0BBB-8378AEA1CB2E}"/>
                </a:ext>
              </a:extLst>
            </p:cNvPr>
            <p:cNvSpPr/>
            <p:nvPr/>
          </p:nvSpPr>
          <p:spPr>
            <a:xfrm>
              <a:off x="5116450" y="1726700"/>
              <a:ext cx="46825" cy="141100"/>
            </a:xfrm>
            <a:custGeom>
              <a:avLst/>
              <a:gdLst/>
              <a:ahLst/>
              <a:cxnLst/>
              <a:rect l="l" t="t" r="r" b="b"/>
              <a:pathLst>
                <a:path w="1873" h="5644" extrusionOk="0">
                  <a:moveTo>
                    <a:pt x="35" y="0"/>
                  </a:moveTo>
                  <a:cubicBezTo>
                    <a:pt x="30" y="0"/>
                    <a:pt x="26" y="1"/>
                    <a:pt x="23" y="4"/>
                  </a:cubicBezTo>
                  <a:cubicBezTo>
                    <a:pt x="1" y="49"/>
                    <a:pt x="137" y="186"/>
                    <a:pt x="343" y="392"/>
                  </a:cubicBezTo>
                  <a:cubicBezTo>
                    <a:pt x="526" y="620"/>
                    <a:pt x="777" y="894"/>
                    <a:pt x="936" y="1236"/>
                  </a:cubicBezTo>
                  <a:cubicBezTo>
                    <a:pt x="1119" y="1556"/>
                    <a:pt x="1233" y="1921"/>
                    <a:pt x="1279" y="2195"/>
                  </a:cubicBezTo>
                  <a:cubicBezTo>
                    <a:pt x="1302" y="2309"/>
                    <a:pt x="1302" y="2423"/>
                    <a:pt x="1324" y="2515"/>
                  </a:cubicBezTo>
                  <a:cubicBezTo>
                    <a:pt x="1324" y="2583"/>
                    <a:pt x="1324" y="2629"/>
                    <a:pt x="1324" y="2629"/>
                  </a:cubicBezTo>
                  <a:cubicBezTo>
                    <a:pt x="1324" y="2629"/>
                    <a:pt x="1347" y="2811"/>
                    <a:pt x="1370" y="3085"/>
                  </a:cubicBezTo>
                  <a:cubicBezTo>
                    <a:pt x="1370" y="3382"/>
                    <a:pt x="1347" y="3747"/>
                    <a:pt x="1302" y="4135"/>
                  </a:cubicBezTo>
                  <a:cubicBezTo>
                    <a:pt x="1187" y="4888"/>
                    <a:pt x="891" y="5619"/>
                    <a:pt x="959" y="5642"/>
                  </a:cubicBezTo>
                  <a:cubicBezTo>
                    <a:pt x="961" y="5643"/>
                    <a:pt x="964" y="5644"/>
                    <a:pt x="967" y="5644"/>
                  </a:cubicBezTo>
                  <a:cubicBezTo>
                    <a:pt x="1054" y="5644"/>
                    <a:pt x="1446" y="4977"/>
                    <a:pt x="1667" y="4204"/>
                  </a:cubicBezTo>
                  <a:cubicBezTo>
                    <a:pt x="1758" y="3816"/>
                    <a:pt x="1849" y="3405"/>
                    <a:pt x="1849" y="3108"/>
                  </a:cubicBezTo>
                  <a:cubicBezTo>
                    <a:pt x="1872" y="2788"/>
                    <a:pt x="1849" y="2583"/>
                    <a:pt x="1849" y="2583"/>
                  </a:cubicBezTo>
                  <a:cubicBezTo>
                    <a:pt x="1849" y="2583"/>
                    <a:pt x="1849" y="2537"/>
                    <a:pt x="1827" y="2446"/>
                  </a:cubicBezTo>
                  <a:cubicBezTo>
                    <a:pt x="1804" y="2355"/>
                    <a:pt x="1781" y="2218"/>
                    <a:pt x="1735" y="2081"/>
                  </a:cubicBezTo>
                  <a:cubicBezTo>
                    <a:pt x="1667" y="1761"/>
                    <a:pt x="1484" y="1373"/>
                    <a:pt x="1256" y="1031"/>
                  </a:cubicBezTo>
                  <a:cubicBezTo>
                    <a:pt x="1028" y="689"/>
                    <a:pt x="708" y="415"/>
                    <a:pt x="480" y="232"/>
                  </a:cubicBezTo>
                  <a:cubicBezTo>
                    <a:pt x="254" y="89"/>
                    <a:pt x="84" y="0"/>
                    <a:pt x="35"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3007;p41">
              <a:extLst>
                <a:ext uri="{FF2B5EF4-FFF2-40B4-BE49-F238E27FC236}">
                  <a16:creationId xmlns:a16="http://schemas.microsoft.com/office/drawing/2014/main" xmlns="" id="{7090170A-5E6D-593C-5C12-5D2588E517C1}"/>
                </a:ext>
              </a:extLst>
            </p:cNvPr>
            <p:cNvSpPr/>
            <p:nvPr/>
          </p:nvSpPr>
          <p:spPr>
            <a:xfrm>
              <a:off x="5049125" y="1822575"/>
              <a:ext cx="28550" cy="85125"/>
            </a:xfrm>
            <a:custGeom>
              <a:avLst/>
              <a:gdLst/>
              <a:ahLst/>
              <a:cxnLst/>
              <a:rect l="l" t="t" r="r" b="b"/>
              <a:pathLst>
                <a:path w="1142" h="3405" extrusionOk="0">
                  <a:moveTo>
                    <a:pt x="676" y="0"/>
                  </a:moveTo>
                  <a:cubicBezTo>
                    <a:pt x="671" y="0"/>
                    <a:pt x="666" y="1"/>
                    <a:pt x="662" y="3"/>
                  </a:cubicBezTo>
                  <a:cubicBezTo>
                    <a:pt x="616" y="26"/>
                    <a:pt x="708" y="460"/>
                    <a:pt x="685" y="916"/>
                  </a:cubicBezTo>
                  <a:cubicBezTo>
                    <a:pt x="685" y="1373"/>
                    <a:pt x="616" y="1829"/>
                    <a:pt x="616" y="1829"/>
                  </a:cubicBezTo>
                  <a:cubicBezTo>
                    <a:pt x="616" y="1829"/>
                    <a:pt x="594" y="1921"/>
                    <a:pt x="594" y="2103"/>
                  </a:cubicBezTo>
                  <a:cubicBezTo>
                    <a:pt x="571" y="2263"/>
                    <a:pt x="548" y="2469"/>
                    <a:pt x="479" y="2674"/>
                  </a:cubicBezTo>
                  <a:cubicBezTo>
                    <a:pt x="434" y="2879"/>
                    <a:pt x="343" y="3062"/>
                    <a:pt x="228" y="3176"/>
                  </a:cubicBezTo>
                  <a:cubicBezTo>
                    <a:pt x="114" y="3290"/>
                    <a:pt x="0" y="3359"/>
                    <a:pt x="23" y="3382"/>
                  </a:cubicBezTo>
                  <a:cubicBezTo>
                    <a:pt x="23" y="3404"/>
                    <a:pt x="69" y="3404"/>
                    <a:pt x="114" y="3404"/>
                  </a:cubicBezTo>
                  <a:cubicBezTo>
                    <a:pt x="160" y="3404"/>
                    <a:pt x="251" y="3404"/>
                    <a:pt x="343" y="3336"/>
                  </a:cubicBezTo>
                  <a:cubicBezTo>
                    <a:pt x="525" y="3267"/>
                    <a:pt x="708" y="3062"/>
                    <a:pt x="822" y="2834"/>
                  </a:cubicBezTo>
                  <a:cubicBezTo>
                    <a:pt x="959" y="2605"/>
                    <a:pt x="1027" y="2354"/>
                    <a:pt x="1073" y="2172"/>
                  </a:cubicBezTo>
                  <a:cubicBezTo>
                    <a:pt x="1119" y="1989"/>
                    <a:pt x="1141" y="1875"/>
                    <a:pt x="1141" y="1875"/>
                  </a:cubicBezTo>
                  <a:cubicBezTo>
                    <a:pt x="1141" y="1875"/>
                    <a:pt x="1141" y="1373"/>
                    <a:pt x="1050" y="894"/>
                  </a:cubicBezTo>
                  <a:cubicBezTo>
                    <a:pt x="985" y="437"/>
                    <a:pt x="774" y="0"/>
                    <a:pt x="676"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3008;p41">
              <a:extLst>
                <a:ext uri="{FF2B5EF4-FFF2-40B4-BE49-F238E27FC236}">
                  <a16:creationId xmlns:a16="http://schemas.microsoft.com/office/drawing/2014/main" xmlns="" id="{BE2502C0-68DD-5DD0-C0DC-199860D80C2D}"/>
                </a:ext>
              </a:extLst>
            </p:cNvPr>
            <p:cNvSpPr/>
            <p:nvPr/>
          </p:nvSpPr>
          <p:spPr>
            <a:xfrm>
              <a:off x="4643400" y="1373550"/>
              <a:ext cx="102175" cy="35850"/>
            </a:xfrm>
            <a:custGeom>
              <a:avLst/>
              <a:gdLst/>
              <a:ahLst/>
              <a:cxnLst/>
              <a:rect l="l" t="t" r="r" b="b"/>
              <a:pathLst>
                <a:path w="4087" h="1434" extrusionOk="0">
                  <a:moveTo>
                    <a:pt x="705" y="0"/>
                  </a:moveTo>
                  <a:cubicBezTo>
                    <a:pt x="295" y="0"/>
                    <a:pt x="0" y="167"/>
                    <a:pt x="0" y="412"/>
                  </a:cubicBezTo>
                  <a:cubicBezTo>
                    <a:pt x="0" y="731"/>
                    <a:pt x="457" y="1028"/>
                    <a:pt x="1005" y="1097"/>
                  </a:cubicBezTo>
                  <a:cubicBezTo>
                    <a:pt x="1082" y="1106"/>
                    <a:pt x="1158" y="1111"/>
                    <a:pt x="1230" y="1111"/>
                  </a:cubicBezTo>
                  <a:cubicBezTo>
                    <a:pt x="1667" y="1111"/>
                    <a:pt x="1986" y="940"/>
                    <a:pt x="1986" y="686"/>
                  </a:cubicBezTo>
                  <a:cubicBezTo>
                    <a:pt x="1986" y="389"/>
                    <a:pt x="1530" y="92"/>
                    <a:pt x="982" y="24"/>
                  </a:cubicBezTo>
                  <a:cubicBezTo>
                    <a:pt x="886" y="8"/>
                    <a:pt x="793" y="0"/>
                    <a:pt x="705" y="0"/>
                  </a:cubicBezTo>
                  <a:close/>
                  <a:moveTo>
                    <a:pt x="3208" y="631"/>
                  </a:moveTo>
                  <a:cubicBezTo>
                    <a:pt x="2890" y="631"/>
                    <a:pt x="2648" y="758"/>
                    <a:pt x="2648" y="937"/>
                  </a:cubicBezTo>
                  <a:cubicBezTo>
                    <a:pt x="2648" y="1142"/>
                    <a:pt x="2990" y="1370"/>
                    <a:pt x="3379" y="1416"/>
                  </a:cubicBezTo>
                  <a:cubicBezTo>
                    <a:pt x="3446" y="1428"/>
                    <a:pt x="3512" y="1434"/>
                    <a:pt x="3575" y="1434"/>
                  </a:cubicBezTo>
                  <a:cubicBezTo>
                    <a:pt x="3869" y="1434"/>
                    <a:pt x="4086" y="1308"/>
                    <a:pt x="4086" y="1119"/>
                  </a:cubicBezTo>
                  <a:cubicBezTo>
                    <a:pt x="4086" y="914"/>
                    <a:pt x="3767" y="708"/>
                    <a:pt x="3356" y="640"/>
                  </a:cubicBezTo>
                  <a:cubicBezTo>
                    <a:pt x="3305" y="634"/>
                    <a:pt x="3256" y="631"/>
                    <a:pt x="3208" y="6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3009;p41">
              <a:extLst>
                <a:ext uri="{FF2B5EF4-FFF2-40B4-BE49-F238E27FC236}">
                  <a16:creationId xmlns:a16="http://schemas.microsoft.com/office/drawing/2014/main" xmlns="" id="{4401C13F-5CD0-7EDD-1944-AF8853AD846C}"/>
                </a:ext>
              </a:extLst>
            </p:cNvPr>
            <p:cNvSpPr/>
            <p:nvPr/>
          </p:nvSpPr>
          <p:spPr>
            <a:xfrm>
              <a:off x="4718725" y="4304325"/>
              <a:ext cx="299025" cy="104800"/>
            </a:xfrm>
            <a:custGeom>
              <a:avLst/>
              <a:gdLst/>
              <a:ahLst/>
              <a:cxnLst/>
              <a:rect l="l" t="t" r="r" b="b"/>
              <a:pathLst>
                <a:path w="11961" h="4192" extrusionOk="0">
                  <a:moveTo>
                    <a:pt x="11961" y="0"/>
                  </a:moveTo>
                  <a:cubicBezTo>
                    <a:pt x="10409" y="1301"/>
                    <a:pt x="7327" y="2466"/>
                    <a:pt x="3744" y="2876"/>
                  </a:cubicBezTo>
                  <a:cubicBezTo>
                    <a:pt x="3212" y="2937"/>
                    <a:pt x="2747" y="2964"/>
                    <a:pt x="2342" y="2964"/>
                  </a:cubicBezTo>
                  <a:cubicBezTo>
                    <a:pt x="1217" y="2964"/>
                    <a:pt x="552" y="2757"/>
                    <a:pt x="183" y="2488"/>
                  </a:cubicBezTo>
                  <a:cubicBezTo>
                    <a:pt x="92" y="2603"/>
                    <a:pt x="46" y="2694"/>
                    <a:pt x="0" y="2785"/>
                  </a:cubicBezTo>
                  <a:cubicBezTo>
                    <a:pt x="319" y="2986"/>
                    <a:pt x="1007" y="3286"/>
                    <a:pt x="2328" y="3286"/>
                  </a:cubicBezTo>
                  <a:cubicBezTo>
                    <a:pt x="2805" y="3286"/>
                    <a:pt x="3364" y="3247"/>
                    <a:pt x="4018" y="3150"/>
                  </a:cubicBezTo>
                  <a:cubicBezTo>
                    <a:pt x="6587" y="2763"/>
                    <a:pt x="7922" y="2376"/>
                    <a:pt x="8388" y="2376"/>
                  </a:cubicBezTo>
                  <a:cubicBezTo>
                    <a:pt x="8526" y="2376"/>
                    <a:pt x="8588" y="2410"/>
                    <a:pt x="8583" y="2488"/>
                  </a:cubicBezTo>
                  <a:cubicBezTo>
                    <a:pt x="8583" y="2722"/>
                    <a:pt x="5171" y="3885"/>
                    <a:pt x="2269" y="3885"/>
                  </a:cubicBezTo>
                  <a:cubicBezTo>
                    <a:pt x="1479" y="3885"/>
                    <a:pt x="727" y="3799"/>
                    <a:pt x="92" y="3584"/>
                  </a:cubicBezTo>
                  <a:lnTo>
                    <a:pt x="92" y="3584"/>
                  </a:lnTo>
                  <a:cubicBezTo>
                    <a:pt x="481" y="3992"/>
                    <a:pt x="1467" y="4192"/>
                    <a:pt x="2718" y="4192"/>
                  </a:cubicBezTo>
                  <a:cubicBezTo>
                    <a:pt x="5941" y="4192"/>
                    <a:pt x="10918" y="2865"/>
                    <a:pt x="11938" y="366"/>
                  </a:cubicBezTo>
                  <a:cubicBezTo>
                    <a:pt x="11938" y="229"/>
                    <a:pt x="11938" y="115"/>
                    <a:pt x="11961" y="0"/>
                  </a:cubicBezTo>
                  <a:close/>
                </a:path>
              </a:pathLst>
            </a:custGeom>
            <a:solidFill>
              <a:srgbClr val="9584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3010;p41">
              <a:extLst>
                <a:ext uri="{FF2B5EF4-FFF2-40B4-BE49-F238E27FC236}">
                  <a16:creationId xmlns:a16="http://schemas.microsoft.com/office/drawing/2014/main" xmlns="" id="{B9251757-2099-015E-3E5E-60FAB9BE0D44}"/>
                </a:ext>
              </a:extLst>
            </p:cNvPr>
            <p:cNvSpPr/>
            <p:nvPr/>
          </p:nvSpPr>
          <p:spPr>
            <a:xfrm>
              <a:off x="4715875" y="4304325"/>
              <a:ext cx="301875" cy="105000"/>
            </a:xfrm>
            <a:custGeom>
              <a:avLst/>
              <a:gdLst/>
              <a:ahLst/>
              <a:cxnLst/>
              <a:rect l="l" t="t" r="r" b="b"/>
              <a:pathLst>
                <a:path w="12075" h="4200" extrusionOk="0">
                  <a:moveTo>
                    <a:pt x="12075" y="0"/>
                  </a:moveTo>
                  <a:cubicBezTo>
                    <a:pt x="10523" y="1301"/>
                    <a:pt x="7441" y="2466"/>
                    <a:pt x="3858" y="2876"/>
                  </a:cubicBezTo>
                  <a:cubicBezTo>
                    <a:pt x="3326" y="2937"/>
                    <a:pt x="2861" y="2964"/>
                    <a:pt x="2456" y="2964"/>
                  </a:cubicBezTo>
                  <a:cubicBezTo>
                    <a:pt x="1331" y="2964"/>
                    <a:pt x="666" y="2757"/>
                    <a:pt x="297" y="2488"/>
                  </a:cubicBezTo>
                  <a:cubicBezTo>
                    <a:pt x="91" y="2762"/>
                    <a:pt x="0" y="3036"/>
                    <a:pt x="46" y="3287"/>
                  </a:cubicBezTo>
                  <a:cubicBezTo>
                    <a:pt x="170" y="3902"/>
                    <a:pt x="1294" y="4200"/>
                    <a:pt x="2814" y="4200"/>
                  </a:cubicBezTo>
                  <a:cubicBezTo>
                    <a:pt x="6033" y="4200"/>
                    <a:pt x="11028" y="2862"/>
                    <a:pt x="12052" y="366"/>
                  </a:cubicBezTo>
                  <a:cubicBezTo>
                    <a:pt x="12052" y="229"/>
                    <a:pt x="12052" y="115"/>
                    <a:pt x="120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3011;p41">
              <a:extLst>
                <a:ext uri="{FF2B5EF4-FFF2-40B4-BE49-F238E27FC236}">
                  <a16:creationId xmlns:a16="http://schemas.microsoft.com/office/drawing/2014/main" xmlns="" id="{AE250F9E-5C09-0584-034F-8C0ABEFA24DA}"/>
                </a:ext>
              </a:extLst>
            </p:cNvPr>
            <p:cNvSpPr/>
            <p:nvPr/>
          </p:nvSpPr>
          <p:spPr>
            <a:xfrm>
              <a:off x="4713575" y="4244975"/>
              <a:ext cx="305900" cy="164350"/>
            </a:xfrm>
            <a:custGeom>
              <a:avLst/>
              <a:gdLst/>
              <a:ahLst/>
              <a:cxnLst/>
              <a:rect l="l" t="t" r="r" b="b"/>
              <a:pathLst>
                <a:path w="12236" h="6574" extrusionOk="0">
                  <a:moveTo>
                    <a:pt x="12235" y="1"/>
                  </a:moveTo>
                  <a:lnTo>
                    <a:pt x="12235" y="1"/>
                  </a:lnTo>
                  <a:cubicBezTo>
                    <a:pt x="11961" y="252"/>
                    <a:pt x="11665" y="434"/>
                    <a:pt x="11368" y="571"/>
                  </a:cubicBezTo>
                  <a:cubicBezTo>
                    <a:pt x="11094" y="2078"/>
                    <a:pt x="8423" y="3790"/>
                    <a:pt x="4817" y="4155"/>
                  </a:cubicBezTo>
                  <a:cubicBezTo>
                    <a:pt x="4452" y="4191"/>
                    <a:pt x="4127" y="4208"/>
                    <a:pt x="3838" y="4208"/>
                  </a:cubicBezTo>
                  <a:cubicBezTo>
                    <a:pt x="2681" y="4208"/>
                    <a:pt x="2096" y="3945"/>
                    <a:pt x="1804" y="3653"/>
                  </a:cubicBezTo>
                  <a:cubicBezTo>
                    <a:pt x="731" y="4360"/>
                    <a:pt x="1" y="5068"/>
                    <a:pt x="138" y="5661"/>
                  </a:cubicBezTo>
                  <a:cubicBezTo>
                    <a:pt x="262" y="6276"/>
                    <a:pt x="1386" y="6574"/>
                    <a:pt x="2906" y="6574"/>
                  </a:cubicBezTo>
                  <a:cubicBezTo>
                    <a:pt x="6125" y="6574"/>
                    <a:pt x="11120" y="5236"/>
                    <a:pt x="12144" y="2740"/>
                  </a:cubicBezTo>
                  <a:cubicBezTo>
                    <a:pt x="12190" y="1827"/>
                    <a:pt x="12212" y="914"/>
                    <a:pt x="12235" y="1"/>
                  </a:cubicBezTo>
                  <a:close/>
                </a:path>
              </a:pathLst>
            </a:custGeom>
            <a:solidFill>
              <a:srgbClr val="41B0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3012;p41">
              <a:extLst>
                <a:ext uri="{FF2B5EF4-FFF2-40B4-BE49-F238E27FC236}">
                  <a16:creationId xmlns:a16="http://schemas.microsoft.com/office/drawing/2014/main" xmlns="" id="{23195946-D472-AE7B-ACE0-8357973CD447}"/>
                </a:ext>
              </a:extLst>
            </p:cNvPr>
            <p:cNvSpPr/>
            <p:nvPr/>
          </p:nvSpPr>
          <p:spPr>
            <a:xfrm>
              <a:off x="4779200" y="4313600"/>
              <a:ext cx="52525" cy="28650"/>
            </a:xfrm>
            <a:custGeom>
              <a:avLst/>
              <a:gdLst/>
              <a:ahLst/>
              <a:cxnLst/>
              <a:rect l="l" t="t" r="r" b="b"/>
              <a:pathLst>
                <a:path w="2101" h="1146" extrusionOk="0">
                  <a:moveTo>
                    <a:pt x="1686" y="1"/>
                  </a:moveTo>
                  <a:cubicBezTo>
                    <a:pt x="1588" y="1"/>
                    <a:pt x="1479" y="21"/>
                    <a:pt x="1370" y="63"/>
                  </a:cubicBezTo>
                  <a:cubicBezTo>
                    <a:pt x="1096" y="177"/>
                    <a:pt x="914" y="406"/>
                    <a:pt x="982" y="565"/>
                  </a:cubicBezTo>
                  <a:cubicBezTo>
                    <a:pt x="1026" y="681"/>
                    <a:pt x="1161" y="742"/>
                    <a:pt x="1323" y="742"/>
                  </a:cubicBezTo>
                  <a:cubicBezTo>
                    <a:pt x="1417" y="742"/>
                    <a:pt x="1521" y="721"/>
                    <a:pt x="1621" y="679"/>
                  </a:cubicBezTo>
                  <a:cubicBezTo>
                    <a:pt x="1918" y="565"/>
                    <a:pt x="2101" y="337"/>
                    <a:pt x="2032" y="177"/>
                  </a:cubicBezTo>
                  <a:cubicBezTo>
                    <a:pt x="1989" y="62"/>
                    <a:pt x="1854" y="1"/>
                    <a:pt x="1686" y="1"/>
                  </a:cubicBezTo>
                  <a:close/>
                  <a:moveTo>
                    <a:pt x="471" y="680"/>
                  </a:moveTo>
                  <a:cubicBezTo>
                    <a:pt x="415" y="680"/>
                    <a:pt x="355" y="688"/>
                    <a:pt x="298" y="702"/>
                  </a:cubicBezTo>
                  <a:cubicBezTo>
                    <a:pt x="115" y="771"/>
                    <a:pt x="1" y="908"/>
                    <a:pt x="24" y="1022"/>
                  </a:cubicBezTo>
                  <a:cubicBezTo>
                    <a:pt x="55" y="1099"/>
                    <a:pt x="149" y="1145"/>
                    <a:pt x="271" y="1145"/>
                  </a:cubicBezTo>
                  <a:cubicBezTo>
                    <a:pt x="328" y="1145"/>
                    <a:pt x="391" y="1135"/>
                    <a:pt x="457" y="1113"/>
                  </a:cubicBezTo>
                  <a:cubicBezTo>
                    <a:pt x="640" y="1045"/>
                    <a:pt x="754" y="908"/>
                    <a:pt x="708" y="794"/>
                  </a:cubicBezTo>
                  <a:cubicBezTo>
                    <a:pt x="693" y="716"/>
                    <a:pt x="592" y="680"/>
                    <a:pt x="471" y="680"/>
                  </a:cubicBezTo>
                  <a:close/>
                </a:path>
              </a:pathLst>
            </a:custGeom>
            <a:solidFill>
              <a:srgbClr val="FFD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3013;p41">
              <a:extLst>
                <a:ext uri="{FF2B5EF4-FFF2-40B4-BE49-F238E27FC236}">
                  <a16:creationId xmlns:a16="http://schemas.microsoft.com/office/drawing/2014/main" xmlns="" id="{4F640AF5-CB6C-E0C2-0759-A328D42BEFE8}"/>
                </a:ext>
              </a:extLst>
            </p:cNvPr>
            <p:cNvSpPr/>
            <p:nvPr/>
          </p:nvSpPr>
          <p:spPr>
            <a:xfrm>
              <a:off x="4706725" y="4244400"/>
              <a:ext cx="312750" cy="164925"/>
            </a:xfrm>
            <a:custGeom>
              <a:avLst/>
              <a:gdLst/>
              <a:ahLst/>
              <a:cxnLst/>
              <a:rect l="l" t="t" r="r" b="b"/>
              <a:pathLst>
                <a:path w="12510" h="6597" extrusionOk="0">
                  <a:moveTo>
                    <a:pt x="12509" y="1"/>
                  </a:moveTo>
                  <a:lnTo>
                    <a:pt x="12509" y="1"/>
                  </a:lnTo>
                  <a:cubicBezTo>
                    <a:pt x="11773" y="689"/>
                    <a:pt x="10957" y="915"/>
                    <a:pt x="10202" y="915"/>
                  </a:cubicBezTo>
                  <a:cubicBezTo>
                    <a:pt x="9505" y="915"/>
                    <a:pt x="8860" y="723"/>
                    <a:pt x="8378" y="526"/>
                  </a:cubicBezTo>
                  <a:lnTo>
                    <a:pt x="8378" y="526"/>
                  </a:lnTo>
                  <a:cubicBezTo>
                    <a:pt x="8401" y="663"/>
                    <a:pt x="8401" y="731"/>
                    <a:pt x="8401" y="731"/>
                  </a:cubicBezTo>
                  <a:cubicBezTo>
                    <a:pt x="8401" y="731"/>
                    <a:pt x="1" y="3767"/>
                    <a:pt x="412" y="5684"/>
                  </a:cubicBezTo>
                  <a:cubicBezTo>
                    <a:pt x="536" y="6299"/>
                    <a:pt x="1660" y="6597"/>
                    <a:pt x="3180" y="6597"/>
                  </a:cubicBezTo>
                  <a:cubicBezTo>
                    <a:pt x="6399" y="6597"/>
                    <a:pt x="11394" y="5259"/>
                    <a:pt x="12418" y="2763"/>
                  </a:cubicBezTo>
                  <a:cubicBezTo>
                    <a:pt x="12464" y="1850"/>
                    <a:pt x="12486" y="937"/>
                    <a:pt x="12509"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5" name="TextBox 354">
            <a:extLst>
              <a:ext uri="{FF2B5EF4-FFF2-40B4-BE49-F238E27FC236}">
                <a16:creationId xmlns:a16="http://schemas.microsoft.com/office/drawing/2014/main" xmlns="" id="{0D9F4B84-FCB3-1458-F062-8446A3AB221C}"/>
              </a:ext>
            </a:extLst>
          </p:cNvPr>
          <p:cNvSpPr txBox="1"/>
          <p:nvPr/>
        </p:nvSpPr>
        <p:spPr>
          <a:xfrm>
            <a:off x="1786331" y="1620406"/>
            <a:ext cx="5772678" cy="2308324"/>
          </a:xfrm>
          <a:prstGeom prst="rect">
            <a:avLst/>
          </a:prstGeom>
          <a:solidFill>
            <a:schemeClr val="bg1"/>
          </a:solidFill>
        </p:spPr>
        <p:txBody>
          <a:bodyPr wrap="square">
            <a:spAutoFit/>
          </a:bodyPr>
          <a:lstStyle/>
          <a:p>
            <a:r>
              <a:rPr lang="vi-VN" sz="2400" dirty="0" smtClean="0">
                <a:latin typeface="+mj-lt"/>
              </a:rPr>
              <a:t>Văn </a:t>
            </a:r>
            <a:r>
              <a:rPr lang="vi-VN" sz="2400" dirty="0">
                <a:latin typeface="+mj-lt"/>
              </a:rPr>
              <a:t>bản Trái tim Đan-kô kể chuyện về người anh hùng Đan-kô: một thủ lĩnh can đảm, yêu tự do, giàu lòng vị tha, yêu thương mọi người nhưng phải chịu nhiều tổn thương. Cuối cùng Đan-kô đã chết nhưng trái tim nhân ái của ông vẫn rực cháy.</a:t>
            </a:r>
            <a:endParaRPr lang="en-US" sz="2400" dirty="0">
              <a:latin typeface="+mj-lt"/>
            </a:endParaRPr>
          </a:p>
        </p:txBody>
      </p:sp>
    </p:spTree>
    <p:extLst>
      <p:ext uri="{BB962C8B-B14F-4D97-AF65-F5344CB8AC3E}">
        <p14:creationId xmlns:p14="http://schemas.microsoft.com/office/powerpoint/2010/main" val="20591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6"/>
                                        </p:tgtEl>
                                        <p:attrNameLst>
                                          <p:attrName>style.visibility</p:attrName>
                                        </p:attrNameLst>
                                      </p:cBhvr>
                                      <p:to>
                                        <p:strVal val="visible"/>
                                      </p:to>
                                    </p:set>
                                    <p:anim calcmode="lin" valueType="num">
                                      <p:cBhvr additive="base">
                                        <p:cTn id="15" dur="500" fill="hold"/>
                                        <p:tgtEl>
                                          <p:spTgt spid="216"/>
                                        </p:tgtEl>
                                        <p:attrNameLst>
                                          <p:attrName>ppt_x</p:attrName>
                                        </p:attrNameLst>
                                      </p:cBhvr>
                                      <p:tavLst>
                                        <p:tav tm="0">
                                          <p:val>
                                            <p:strVal val="#ppt_x"/>
                                          </p:val>
                                        </p:tav>
                                        <p:tav tm="100000">
                                          <p:val>
                                            <p:strVal val="#ppt_x"/>
                                          </p:val>
                                        </p:tav>
                                      </p:tavLst>
                                    </p:anim>
                                    <p:anim calcmode="lin" valueType="num">
                                      <p:cBhvr additive="base">
                                        <p:cTn id="16" dur="500" fill="hold"/>
                                        <p:tgtEl>
                                          <p:spTgt spid="2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55"/>
                                        </p:tgtEl>
                                        <p:attrNameLst>
                                          <p:attrName>style.visibility</p:attrName>
                                        </p:attrNameLst>
                                      </p:cBhvr>
                                      <p:to>
                                        <p:strVal val="visible"/>
                                      </p:to>
                                    </p:set>
                                    <p:animEffect transition="in" filter="wipe(down)">
                                      <p:cBhvr>
                                        <p:cTn id="21"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772555" y="959607"/>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900714" y="254269"/>
            <a:ext cx="5259549" cy="9003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effectLst/>
                <a:latin typeface="Times New Roman" panose="02020603050405020304" pitchFamily="18" charset="0"/>
                <a:ea typeface="Calibri" panose="020F0502020204030204" pitchFamily="34" charset="0"/>
              </a:rPr>
              <a:t>2. Nghệ thuật</a:t>
            </a:r>
            <a:endParaRPr sz="4400" b="1">
              <a:latin typeface="Times New Roman" panose="02020603050405020304" pitchFamily="18" charset="0"/>
              <a:cs typeface="Times New Roman" panose="02020603050405020304" pitchFamily="18" charset="0"/>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238738" y="2963589"/>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705;p40">
            <a:extLst>
              <a:ext uri="{FF2B5EF4-FFF2-40B4-BE49-F238E27FC236}">
                <a16:creationId xmlns:a16="http://schemas.microsoft.com/office/drawing/2014/main" xmlns="" id="{AA4741B9-868F-3756-24B9-9C22AE20D243}"/>
              </a:ext>
            </a:extLst>
          </p:cNvPr>
          <p:cNvSpPr/>
          <p:nvPr/>
        </p:nvSpPr>
        <p:spPr>
          <a:xfrm>
            <a:off x="5531413" y="1285207"/>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07;p40">
            <a:extLst>
              <a:ext uri="{FF2B5EF4-FFF2-40B4-BE49-F238E27FC236}">
                <a16:creationId xmlns:a16="http://schemas.microsoft.com/office/drawing/2014/main" xmlns="" id="{7251A9F7-38BD-F264-8926-6AAB07261418}"/>
              </a:ext>
            </a:extLst>
          </p:cNvPr>
          <p:cNvSpPr/>
          <p:nvPr/>
        </p:nvSpPr>
        <p:spPr>
          <a:xfrm>
            <a:off x="5520966" y="3926344"/>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8;p16">
            <a:extLst>
              <a:ext uri="{FF2B5EF4-FFF2-40B4-BE49-F238E27FC236}">
                <a16:creationId xmlns:a16="http://schemas.microsoft.com/office/drawing/2014/main" xmlns="" id="{3638DB4F-C644-7841-AC99-ECE0DB7617E3}"/>
              </a:ext>
            </a:extLst>
          </p:cNvPr>
          <p:cNvSpPr txBox="1"/>
          <p:nvPr/>
        </p:nvSpPr>
        <p:spPr>
          <a:xfrm>
            <a:off x="4414023" y="1751804"/>
            <a:ext cx="4540304" cy="41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dirty="0" smtClean="0"/>
              <a:t> </a:t>
            </a:r>
            <a:r>
              <a:rPr lang="vi-VN" sz="2000" dirty="0"/>
              <a:t>Truyện có nhiều yếu tố tưởng </a:t>
            </a:r>
            <a:r>
              <a:rPr lang="vi-VN" sz="2000" dirty="0" smtClean="0"/>
              <a:t>tượng</a:t>
            </a:r>
            <a:endParaRPr lang="en-US" sz="2000" dirty="0"/>
          </a:p>
        </p:txBody>
      </p:sp>
      <p:grpSp>
        <p:nvGrpSpPr>
          <p:cNvPr id="50" name="Google Shape;139;p16">
            <a:extLst>
              <a:ext uri="{FF2B5EF4-FFF2-40B4-BE49-F238E27FC236}">
                <a16:creationId xmlns:a16="http://schemas.microsoft.com/office/drawing/2014/main" xmlns="" id="{ADD4F648-BCDA-3016-CFA5-014ED607A2FD}"/>
              </a:ext>
            </a:extLst>
          </p:cNvPr>
          <p:cNvGrpSpPr/>
          <p:nvPr/>
        </p:nvGrpSpPr>
        <p:grpSpPr>
          <a:xfrm>
            <a:off x="3690681" y="1846230"/>
            <a:ext cx="4073100" cy="719700"/>
            <a:chOff x="4212225" y="1311200"/>
            <a:chExt cx="4073100" cy="719700"/>
          </a:xfrm>
        </p:grpSpPr>
        <p:sp>
          <p:nvSpPr>
            <p:cNvPr id="51" name="Google Shape;140;p16">
              <a:extLst>
                <a:ext uri="{FF2B5EF4-FFF2-40B4-BE49-F238E27FC236}">
                  <a16:creationId xmlns:a16="http://schemas.microsoft.com/office/drawing/2014/main" xmlns="" id="{EE0D7E58-6CB0-5BD0-C1E7-F1A256DC5308}"/>
                </a:ext>
              </a:extLst>
            </p:cNvPr>
            <p:cNvSpPr/>
            <p:nvPr/>
          </p:nvSpPr>
          <p:spPr>
            <a:xfrm>
              <a:off x="4212225" y="1311200"/>
              <a:ext cx="719700" cy="719700"/>
            </a:xfrm>
            <a:prstGeom prst="roundRect">
              <a:avLst>
                <a:gd name="adj" fmla="val 16667"/>
              </a:avLst>
            </a:pr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01</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52" name="Google Shape;141;p16">
              <a:extLst>
                <a:ext uri="{FF2B5EF4-FFF2-40B4-BE49-F238E27FC236}">
                  <a16:creationId xmlns:a16="http://schemas.microsoft.com/office/drawing/2014/main" xmlns="" id="{8C1EEA0D-7F71-05A0-B48F-C48B9873B31D}"/>
                </a:ext>
              </a:extLst>
            </p:cNvPr>
            <p:cNvCxnSpPr>
              <a:stCxn id="51" idx="3"/>
            </p:cNvCxnSpPr>
            <p:nvPr/>
          </p:nvCxnSpPr>
          <p:spPr>
            <a:xfrm>
              <a:off x="4931925" y="1671050"/>
              <a:ext cx="3353400" cy="0"/>
            </a:xfrm>
            <a:prstGeom prst="straightConnector1">
              <a:avLst/>
            </a:prstGeom>
            <a:noFill/>
            <a:ln w="19050" cap="flat" cmpd="sng">
              <a:solidFill>
                <a:srgbClr val="5F0F40"/>
              </a:solidFill>
              <a:prstDash val="solid"/>
              <a:round/>
              <a:headEnd type="none" w="med" len="med"/>
              <a:tailEnd type="none" w="med" len="med"/>
            </a:ln>
          </p:spPr>
        </p:cxnSp>
      </p:grpSp>
      <p:sp>
        <p:nvSpPr>
          <p:cNvPr id="53" name="Google Shape;144;p16">
            <a:extLst>
              <a:ext uri="{FF2B5EF4-FFF2-40B4-BE49-F238E27FC236}">
                <a16:creationId xmlns:a16="http://schemas.microsoft.com/office/drawing/2014/main" xmlns="" id="{374AAE78-453A-9437-E704-13C479D9E0CE}"/>
              </a:ext>
            </a:extLst>
          </p:cNvPr>
          <p:cNvSpPr txBox="1"/>
          <p:nvPr/>
        </p:nvSpPr>
        <p:spPr>
          <a:xfrm>
            <a:off x="4645112" y="2680724"/>
            <a:ext cx="4371676" cy="41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dirty="0" smtClean="0"/>
              <a:t> </a:t>
            </a:r>
            <a:r>
              <a:rPr lang="vi-VN" sz="2000" dirty="0"/>
              <a:t>Từ ngữ miêu tả sinh động, gợi cảm</a:t>
            </a:r>
            <a:endParaRPr lang="en-US" sz="2000" dirty="0"/>
          </a:p>
        </p:txBody>
      </p:sp>
      <p:grpSp>
        <p:nvGrpSpPr>
          <p:cNvPr id="54" name="Google Shape;145;p16">
            <a:extLst>
              <a:ext uri="{FF2B5EF4-FFF2-40B4-BE49-F238E27FC236}">
                <a16:creationId xmlns:a16="http://schemas.microsoft.com/office/drawing/2014/main" xmlns="" id="{530C2676-F9B2-87EC-F511-3B5366EF2486}"/>
              </a:ext>
            </a:extLst>
          </p:cNvPr>
          <p:cNvGrpSpPr/>
          <p:nvPr/>
        </p:nvGrpSpPr>
        <p:grpSpPr>
          <a:xfrm>
            <a:off x="4035091" y="2842904"/>
            <a:ext cx="4073100" cy="719700"/>
            <a:chOff x="4212225" y="2167700"/>
            <a:chExt cx="4073100" cy="719700"/>
          </a:xfrm>
        </p:grpSpPr>
        <p:sp>
          <p:nvSpPr>
            <p:cNvPr id="55" name="Google Shape;146;p16">
              <a:extLst>
                <a:ext uri="{FF2B5EF4-FFF2-40B4-BE49-F238E27FC236}">
                  <a16:creationId xmlns:a16="http://schemas.microsoft.com/office/drawing/2014/main" xmlns="" id="{8A29A3D9-AD23-3F00-2405-907C0D99EB63}"/>
                </a:ext>
              </a:extLst>
            </p:cNvPr>
            <p:cNvSpPr/>
            <p:nvPr/>
          </p:nvSpPr>
          <p:spPr>
            <a:xfrm>
              <a:off x="4212225" y="2167700"/>
              <a:ext cx="719700" cy="719700"/>
            </a:xfrm>
            <a:prstGeom prst="roundRect">
              <a:avLst>
                <a:gd name="adj" fmla="val 16667"/>
              </a:avLst>
            </a:pr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02</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56" name="Google Shape;147;p16">
              <a:extLst>
                <a:ext uri="{FF2B5EF4-FFF2-40B4-BE49-F238E27FC236}">
                  <a16:creationId xmlns:a16="http://schemas.microsoft.com/office/drawing/2014/main" xmlns="" id="{34604013-FBA3-6B46-A9C3-C274E07A971F}"/>
                </a:ext>
              </a:extLst>
            </p:cNvPr>
            <p:cNvCxnSpPr>
              <a:stCxn id="55" idx="3"/>
            </p:cNvCxnSpPr>
            <p:nvPr/>
          </p:nvCxnSpPr>
          <p:spPr>
            <a:xfrm>
              <a:off x="4931925" y="2527550"/>
              <a:ext cx="3353400" cy="0"/>
            </a:xfrm>
            <a:prstGeom prst="straightConnector1">
              <a:avLst/>
            </a:prstGeom>
            <a:noFill/>
            <a:ln w="19050" cap="flat" cmpd="sng">
              <a:solidFill>
                <a:srgbClr val="9A031E"/>
              </a:solidFill>
              <a:prstDash val="solid"/>
              <a:round/>
              <a:headEnd type="none" w="med" len="med"/>
              <a:tailEnd type="none" w="med" len="med"/>
            </a:ln>
          </p:spPr>
        </p:cxnSp>
      </p:grpSp>
      <p:sp>
        <p:nvSpPr>
          <p:cNvPr id="57" name="Google Shape;150;p16">
            <a:extLst>
              <a:ext uri="{FF2B5EF4-FFF2-40B4-BE49-F238E27FC236}">
                <a16:creationId xmlns:a16="http://schemas.microsoft.com/office/drawing/2014/main" xmlns="" id="{5C9F3585-73AB-8B92-EBAA-CEBBF25AC4CB}"/>
              </a:ext>
            </a:extLst>
          </p:cNvPr>
          <p:cNvSpPr txBox="1"/>
          <p:nvPr/>
        </p:nvSpPr>
        <p:spPr>
          <a:xfrm>
            <a:off x="4700264" y="3629644"/>
            <a:ext cx="3785899" cy="41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dirty="0" err="1" smtClean="0">
                <a:latin typeface="+mj-lt"/>
              </a:rPr>
              <a:t>Xây</a:t>
            </a:r>
            <a:r>
              <a:rPr lang="en-US" sz="2000" dirty="0" smtClean="0">
                <a:latin typeface="+mj-lt"/>
              </a:rPr>
              <a:t> </a:t>
            </a:r>
            <a:r>
              <a:rPr lang="en-US" sz="2000" dirty="0" err="1" smtClean="0">
                <a:latin typeface="+mj-lt"/>
              </a:rPr>
              <a:t>dựng</a:t>
            </a:r>
            <a:r>
              <a:rPr lang="en-US" sz="2000" dirty="0" smtClean="0">
                <a:latin typeface="+mj-lt"/>
              </a:rPr>
              <a:t> </a:t>
            </a:r>
            <a:r>
              <a:rPr lang="en-US" sz="2000" dirty="0" err="1" smtClean="0">
                <a:latin typeface="+mj-lt"/>
              </a:rPr>
              <a:t>tình</a:t>
            </a:r>
            <a:r>
              <a:rPr lang="en-US" sz="2000" dirty="0" smtClean="0">
                <a:latin typeface="+mj-lt"/>
              </a:rPr>
              <a:t> </a:t>
            </a:r>
            <a:r>
              <a:rPr lang="en-US" sz="2000" dirty="0" err="1" smtClean="0">
                <a:latin typeface="+mj-lt"/>
              </a:rPr>
              <a:t>huống</a:t>
            </a:r>
            <a:r>
              <a:rPr lang="en-US" sz="2000" dirty="0" smtClean="0">
                <a:latin typeface="+mj-lt"/>
              </a:rPr>
              <a:t>, </a:t>
            </a:r>
            <a:r>
              <a:rPr lang="en-US" sz="2000" dirty="0" err="1" smtClean="0">
                <a:latin typeface="+mj-lt"/>
              </a:rPr>
              <a:t>truyện</a:t>
            </a:r>
            <a:r>
              <a:rPr lang="en-US" sz="2000" dirty="0" smtClean="0">
                <a:latin typeface="+mj-lt"/>
              </a:rPr>
              <a:t> </a:t>
            </a:r>
            <a:r>
              <a:rPr lang="en-US" sz="2000" dirty="0" err="1" smtClean="0">
                <a:latin typeface="+mj-lt"/>
              </a:rPr>
              <a:t>kể</a:t>
            </a:r>
            <a:r>
              <a:rPr lang="en-US" sz="2000" dirty="0" smtClean="0">
                <a:latin typeface="+mj-lt"/>
              </a:rPr>
              <a:t> </a:t>
            </a:r>
            <a:r>
              <a:rPr lang="en-US" sz="2000" dirty="0" err="1" smtClean="0">
                <a:latin typeface="+mj-lt"/>
              </a:rPr>
              <a:t>giàu</a:t>
            </a:r>
            <a:r>
              <a:rPr lang="en-US" sz="2000" dirty="0" smtClean="0">
                <a:latin typeface="+mj-lt"/>
              </a:rPr>
              <a:t> ý </a:t>
            </a:r>
            <a:r>
              <a:rPr lang="en-US" sz="2000" dirty="0" err="1" smtClean="0">
                <a:latin typeface="+mj-lt"/>
              </a:rPr>
              <a:t>nghĩa</a:t>
            </a:r>
            <a:r>
              <a:rPr lang="en-US" sz="2000" dirty="0" smtClean="0">
                <a:latin typeface="+mj-lt"/>
              </a:rPr>
              <a:t>.</a:t>
            </a:r>
            <a:endParaRPr lang="en-US" sz="2000" dirty="0">
              <a:latin typeface="+mj-lt"/>
            </a:endParaRPr>
          </a:p>
        </p:txBody>
      </p:sp>
      <p:grpSp>
        <p:nvGrpSpPr>
          <p:cNvPr id="58" name="Google Shape;151;p16">
            <a:extLst>
              <a:ext uri="{FF2B5EF4-FFF2-40B4-BE49-F238E27FC236}">
                <a16:creationId xmlns:a16="http://schemas.microsoft.com/office/drawing/2014/main" xmlns="" id="{2A8D6C57-F1E9-4A25-4AF4-EA96F36D630F}"/>
              </a:ext>
            </a:extLst>
          </p:cNvPr>
          <p:cNvGrpSpPr/>
          <p:nvPr/>
        </p:nvGrpSpPr>
        <p:grpSpPr>
          <a:xfrm>
            <a:off x="3868128" y="3815854"/>
            <a:ext cx="4073100" cy="719700"/>
            <a:chOff x="4212225" y="3024200"/>
            <a:chExt cx="4073100" cy="719700"/>
          </a:xfrm>
        </p:grpSpPr>
        <p:sp>
          <p:nvSpPr>
            <p:cNvPr id="59" name="Google Shape;152;p16">
              <a:extLst>
                <a:ext uri="{FF2B5EF4-FFF2-40B4-BE49-F238E27FC236}">
                  <a16:creationId xmlns:a16="http://schemas.microsoft.com/office/drawing/2014/main" xmlns="" id="{DB0B9C6F-BCA1-33F2-B7D4-CB3C935F351A}"/>
                </a:ext>
              </a:extLst>
            </p:cNvPr>
            <p:cNvSpPr/>
            <p:nvPr/>
          </p:nvSpPr>
          <p:spPr>
            <a:xfrm>
              <a:off x="4212225" y="3024200"/>
              <a:ext cx="719700" cy="719700"/>
            </a:xfrm>
            <a:prstGeom prst="roundRect">
              <a:avLst>
                <a:gd name="adj" fmla="val 16667"/>
              </a:avLst>
            </a:pr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03</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60" name="Google Shape;153;p16">
              <a:extLst>
                <a:ext uri="{FF2B5EF4-FFF2-40B4-BE49-F238E27FC236}">
                  <a16:creationId xmlns:a16="http://schemas.microsoft.com/office/drawing/2014/main" xmlns="" id="{D6A83A91-8A2D-7613-784D-B6CD9CBD6209}"/>
                </a:ext>
              </a:extLst>
            </p:cNvPr>
            <p:cNvCxnSpPr>
              <a:stCxn id="59" idx="3"/>
            </p:cNvCxnSpPr>
            <p:nvPr/>
          </p:nvCxnSpPr>
          <p:spPr>
            <a:xfrm>
              <a:off x="4931925" y="3384050"/>
              <a:ext cx="3353400" cy="0"/>
            </a:xfrm>
            <a:prstGeom prst="straightConnector1">
              <a:avLst/>
            </a:prstGeom>
            <a:noFill/>
            <a:ln w="19050" cap="flat" cmpd="sng">
              <a:solidFill>
                <a:srgbClr val="E36414"/>
              </a:solidFill>
              <a:prstDash val="solid"/>
              <a:round/>
              <a:headEnd type="none" w="med" len="med"/>
              <a:tailEnd type="none" w="med" len="med"/>
            </a:ln>
          </p:spPr>
        </p:cxnSp>
      </p:grpSp>
      <p:pic>
        <p:nvPicPr>
          <p:cNvPr id="62" name="Picture 61"/>
          <p:cNvPicPr>
            <a:picLocks noChangeAspect="1"/>
          </p:cNvPicPr>
          <p:nvPr/>
        </p:nvPicPr>
        <p:blipFill>
          <a:blip r:embed="rId3"/>
          <a:stretch>
            <a:fillRect/>
          </a:stretch>
        </p:blipFill>
        <p:spPr>
          <a:xfrm>
            <a:off x="763258" y="1248847"/>
            <a:ext cx="2491371" cy="3309964"/>
          </a:xfrm>
          <a:prstGeom prst="rect">
            <a:avLst/>
          </a:prstGeom>
        </p:spPr>
      </p:pic>
    </p:spTree>
    <p:extLst>
      <p:ext uri="{BB962C8B-B14F-4D97-AF65-F5344CB8AC3E}">
        <p14:creationId xmlns:p14="http://schemas.microsoft.com/office/powerpoint/2010/main" val="404464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arn(inVertical)">
                                      <p:cBhvr>
                                        <p:cTn id="15" dur="500"/>
                                        <p:tgtEl>
                                          <p:spTgt spid="5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barn(inVertical)">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barn(inVertical)">
                                      <p:cBhvr>
                                        <p:cTn id="23" dur="500"/>
                                        <p:tgtEl>
                                          <p:spTgt spid="5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barn(inVertical)">
                                      <p:cBhvr>
                                        <p:cTn id="2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3" grpId="0"/>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4" name="Google Shape;124;p3">
            <a:extLst>
              <a:ext uri="{FF2B5EF4-FFF2-40B4-BE49-F238E27FC236}">
                <a16:creationId xmlns:a16="http://schemas.microsoft.com/office/drawing/2014/main" xmlns="" id="{2E4A28E4-A943-352D-0911-3E31F8A48E44}"/>
              </a:ext>
            </a:extLst>
          </p:cNvPr>
          <p:cNvGrpSpPr/>
          <p:nvPr/>
        </p:nvGrpSpPr>
        <p:grpSpPr>
          <a:xfrm>
            <a:off x="186597" y="393122"/>
            <a:ext cx="8742112" cy="4567289"/>
            <a:chOff x="244450" y="272744"/>
            <a:chExt cx="9144081" cy="4567289"/>
          </a:xfrm>
        </p:grpSpPr>
        <p:sp>
          <p:nvSpPr>
            <p:cNvPr id="5" name="Google Shape;125;p3">
              <a:extLst>
                <a:ext uri="{FF2B5EF4-FFF2-40B4-BE49-F238E27FC236}">
                  <a16:creationId xmlns:a16="http://schemas.microsoft.com/office/drawing/2014/main" xmlns="" id="{4447587B-3C92-FA97-4914-BC6940C24B25}"/>
                </a:ext>
              </a:extLst>
            </p:cNvPr>
            <p:cNvSpPr/>
            <p:nvPr/>
          </p:nvSpPr>
          <p:spPr>
            <a:xfrm flipH="1">
              <a:off x="244450" y="1449339"/>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oogle Shape;126;p3">
              <a:extLst>
                <a:ext uri="{FF2B5EF4-FFF2-40B4-BE49-F238E27FC236}">
                  <a16:creationId xmlns:a16="http://schemas.microsoft.com/office/drawing/2014/main" xmlns="" id="{322C84B2-F948-EC99-4CE0-3C9B57A0E7C9}"/>
                </a:ext>
              </a:extLst>
            </p:cNvPr>
            <p:cNvGrpSpPr/>
            <p:nvPr/>
          </p:nvGrpSpPr>
          <p:grpSpPr>
            <a:xfrm>
              <a:off x="1182787" y="1773301"/>
              <a:ext cx="1518624" cy="2350143"/>
              <a:chOff x="2593675" y="2254750"/>
              <a:chExt cx="344125" cy="532550"/>
            </a:xfrm>
          </p:grpSpPr>
          <p:sp>
            <p:nvSpPr>
              <p:cNvPr id="12" name="Google Shape;127;p3">
                <a:extLst>
                  <a:ext uri="{FF2B5EF4-FFF2-40B4-BE49-F238E27FC236}">
                    <a16:creationId xmlns:a16="http://schemas.microsoft.com/office/drawing/2014/main" xmlns="" id="{7B6F7D8C-451F-9BF9-0454-164A1879151A}"/>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28;p3">
                <a:extLst>
                  <a:ext uri="{FF2B5EF4-FFF2-40B4-BE49-F238E27FC236}">
                    <a16:creationId xmlns:a16="http://schemas.microsoft.com/office/drawing/2014/main" xmlns="" id="{23ECD5BC-1A33-990C-BE99-B504E0107B28}"/>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Google Shape;129;p3">
              <a:extLst>
                <a:ext uri="{FF2B5EF4-FFF2-40B4-BE49-F238E27FC236}">
                  <a16:creationId xmlns:a16="http://schemas.microsoft.com/office/drawing/2014/main" xmlns="" id="{D5DCCDCB-B6EE-5AEA-8AC4-9242888CA769}"/>
                </a:ext>
              </a:extLst>
            </p:cNvPr>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30;p3">
              <a:extLst>
                <a:ext uri="{FF2B5EF4-FFF2-40B4-BE49-F238E27FC236}">
                  <a16:creationId xmlns:a16="http://schemas.microsoft.com/office/drawing/2014/main" xmlns="" id="{79B3065A-AE60-DECD-282A-03A2301AE1FE}"/>
                </a:ext>
              </a:extLst>
            </p:cNvPr>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 name="Google Shape;131;p3">
              <a:extLst>
                <a:ext uri="{FF2B5EF4-FFF2-40B4-BE49-F238E27FC236}">
                  <a16:creationId xmlns:a16="http://schemas.microsoft.com/office/drawing/2014/main" xmlns="" id="{C667B444-EC2E-F243-C3DA-FB411DDC9201}"/>
                </a:ext>
              </a:extLst>
            </p:cNvPr>
            <p:cNvGrpSpPr/>
            <p:nvPr/>
          </p:nvGrpSpPr>
          <p:grpSpPr>
            <a:xfrm flipH="1">
              <a:off x="6662550" y="1823876"/>
              <a:ext cx="1518624" cy="2350143"/>
              <a:chOff x="2593675" y="2254750"/>
              <a:chExt cx="344125" cy="532550"/>
            </a:xfrm>
          </p:grpSpPr>
          <p:sp>
            <p:nvSpPr>
              <p:cNvPr id="10" name="Google Shape;132;p3">
                <a:extLst>
                  <a:ext uri="{FF2B5EF4-FFF2-40B4-BE49-F238E27FC236}">
                    <a16:creationId xmlns:a16="http://schemas.microsoft.com/office/drawing/2014/main" xmlns="" id="{7437C023-C0E0-A08E-A6CB-734E1B758F6F}"/>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33;p3">
                <a:extLst>
                  <a:ext uri="{FF2B5EF4-FFF2-40B4-BE49-F238E27FC236}">
                    <a16:creationId xmlns:a16="http://schemas.microsoft.com/office/drawing/2014/main" xmlns="" id="{97C22260-9989-3BB7-F9F2-5AB9B88160E2}"/>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4" name="Google Shape;136;p3">
            <a:extLst>
              <a:ext uri="{FF2B5EF4-FFF2-40B4-BE49-F238E27FC236}">
                <a16:creationId xmlns:a16="http://schemas.microsoft.com/office/drawing/2014/main" xmlns="" id="{0D6D7356-D833-CDD3-E5CD-07004B7A68E6}"/>
              </a:ext>
            </a:extLst>
          </p:cNvPr>
          <p:cNvGrpSpPr/>
          <p:nvPr/>
        </p:nvGrpSpPr>
        <p:grpSpPr>
          <a:xfrm>
            <a:off x="6510140" y="32"/>
            <a:ext cx="2634163" cy="1149414"/>
            <a:chOff x="4955225" y="742325"/>
            <a:chExt cx="2025500" cy="883825"/>
          </a:xfrm>
        </p:grpSpPr>
        <p:sp>
          <p:nvSpPr>
            <p:cNvPr id="15" name="Google Shape;137;p3">
              <a:extLst>
                <a:ext uri="{FF2B5EF4-FFF2-40B4-BE49-F238E27FC236}">
                  <a16:creationId xmlns:a16="http://schemas.microsoft.com/office/drawing/2014/main" xmlns="" id="{A10D68B4-7949-7769-6973-F682F2452E37}"/>
                </a:ext>
              </a:extLst>
            </p:cNvPr>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38;p3">
              <a:extLst>
                <a:ext uri="{FF2B5EF4-FFF2-40B4-BE49-F238E27FC236}">
                  <a16:creationId xmlns:a16="http://schemas.microsoft.com/office/drawing/2014/main" xmlns="" id="{9D1A4141-6519-0330-8A91-755A7A281881}"/>
                </a:ext>
              </a:extLst>
            </p:cNvPr>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9;p3">
              <a:extLst>
                <a:ext uri="{FF2B5EF4-FFF2-40B4-BE49-F238E27FC236}">
                  <a16:creationId xmlns:a16="http://schemas.microsoft.com/office/drawing/2014/main" xmlns="" id="{ED4E55F4-8918-1782-3B9E-98AAE840E857}"/>
                </a:ext>
              </a:extLst>
            </p:cNvPr>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0;p3">
              <a:extLst>
                <a:ext uri="{FF2B5EF4-FFF2-40B4-BE49-F238E27FC236}">
                  <a16:creationId xmlns:a16="http://schemas.microsoft.com/office/drawing/2014/main" xmlns="" id="{09A3B493-8140-AF6F-1998-4446B77E2578}"/>
                </a:ext>
              </a:extLst>
            </p:cNvPr>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1;p3">
              <a:extLst>
                <a:ext uri="{FF2B5EF4-FFF2-40B4-BE49-F238E27FC236}">
                  <a16:creationId xmlns:a16="http://schemas.microsoft.com/office/drawing/2014/main" xmlns="" id="{BA8E2600-2FAA-C3F6-9E2E-F04E1E3806E9}"/>
                </a:ext>
              </a:extLst>
            </p:cNvPr>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2;p3">
              <a:extLst>
                <a:ext uri="{FF2B5EF4-FFF2-40B4-BE49-F238E27FC236}">
                  <a16:creationId xmlns:a16="http://schemas.microsoft.com/office/drawing/2014/main" xmlns="" id="{2A101F25-C7C6-F4AB-A300-253C3297FE73}"/>
                </a:ext>
              </a:extLst>
            </p:cNvPr>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3;p3">
              <a:extLst>
                <a:ext uri="{FF2B5EF4-FFF2-40B4-BE49-F238E27FC236}">
                  <a16:creationId xmlns:a16="http://schemas.microsoft.com/office/drawing/2014/main" xmlns="" id="{539DF1CB-F516-F300-2621-C2387E9123C6}"/>
                </a:ext>
              </a:extLst>
            </p:cNvPr>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4;p3">
              <a:extLst>
                <a:ext uri="{FF2B5EF4-FFF2-40B4-BE49-F238E27FC236}">
                  <a16:creationId xmlns:a16="http://schemas.microsoft.com/office/drawing/2014/main" xmlns="" id="{AB495F1D-21FB-EEE6-708D-DA0E2069A324}"/>
                </a:ext>
              </a:extLst>
            </p:cNvPr>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45;p3">
              <a:extLst>
                <a:ext uri="{FF2B5EF4-FFF2-40B4-BE49-F238E27FC236}">
                  <a16:creationId xmlns:a16="http://schemas.microsoft.com/office/drawing/2014/main" xmlns="" id="{47247978-101F-4556-5596-FEAB4A4954D6}"/>
                </a:ext>
              </a:extLst>
            </p:cNvPr>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6;p3">
              <a:extLst>
                <a:ext uri="{FF2B5EF4-FFF2-40B4-BE49-F238E27FC236}">
                  <a16:creationId xmlns:a16="http://schemas.microsoft.com/office/drawing/2014/main" xmlns="" id="{E949ACC6-EFE2-0AEF-0812-BE41052D16B5}"/>
                </a:ext>
              </a:extLst>
            </p:cNvPr>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47;p3">
              <a:extLst>
                <a:ext uri="{FF2B5EF4-FFF2-40B4-BE49-F238E27FC236}">
                  <a16:creationId xmlns:a16="http://schemas.microsoft.com/office/drawing/2014/main" xmlns="" id="{73B1A50E-5FD1-B11C-CA44-CEE101018772}"/>
                </a:ext>
              </a:extLst>
            </p:cNvPr>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48;p3">
              <a:extLst>
                <a:ext uri="{FF2B5EF4-FFF2-40B4-BE49-F238E27FC236}">
                  <a16:creationId xmlns:a16="http://schemas.microsoft.com/office/drawing/2014/main" xmlns="" id="{52804B7D-79BF-42EB-8CE3-A36BDA2499EE}"/>
                </a:ext>
              </a:extLst>
            </p:cNvPr>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49;p3">
              <a:extLst>
                <a:ext uri="{FF2B5EF4-FFF2-40B4-BE49-F238E27FC236}">
                  <a16:creationId xmlns:a16="http://schemas.microsoft.com/office/drawing/2014/main" xmlns="" id="{BC9CCD22-3B4C-0363-51D8-A159E7F89DB7}"/>
                </a:ext>
              </a:extLst>
            </p:cNvPr>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50;p3">
              <a:extLst>
                <a:ext uri="{FF2B5EF4-FFF2-40B4-BE49-F238E27FC236}">
                  <a16:creationId xmlns:a16="http://schemas.microsoft.com/office/drawing/2014/main" xmlns="" id="{8F8A36EF-1D1E-C8B2-AE44-50FD34C6FB1D}"/>
                </a:ext>
              </a:extLst>
            </p:cNvPr>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51;p3">
              <a:extLst>
                <a:ext uri="{FF2B5EF4-FFF2-40B4-BE49-F238E27FC236}">
                  <a16:creationId xmlns:a16="http://schemas.microsoft.com/office/drawing/2014/main" xmlns="" id="{6E1E3716-328F-2F53-94D1-5964283E3583}"/>
                </a:ext>
              </a:extLst>
            </p:cNvPr>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52;p3">
              <a:extLst>
                <a:ext uri="{FF2B5EF4-FFF2-40B4-BE49-F238E27FC236}">
                  <a16:creationId xmlns:a16="http://schemas.microsoft.com/office/drawing/2014/main" xmlns="" id="{A7802077-FE1A-E65B-7EF2-BC8FA3359F8D}"/>
                </a:ext>
              </a:extLst>
            </p:cNvPr>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53;p3">
              <a:extLst>
                <a:ext uri="{FF2B5EF4-FFF2-40B4-BE49-F238E27FC236}">
                  <a16:creationId xmlns:a16="http://schemas.microsoft.com/office/drawing/2014/main" xmlns="" id="{79C19E5D-102B-98D3-C5B0-528B211557CD}"/>
                </a:ext>
              </a:extLst>
            </p:cNvPr>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54;p3">
              <a:extLst>
                <a:ext uri="{FF2B5EF4-FFF2-40B4-BE49-F238E27FC236}">
                  <a16:creationId xmlns:a16="http://schemas.microsoft.com/office/drawing/2014/main" xmlns="" id="{2AC0308D-2202-F954-5319-1BB63F6493E0}"/>
                </a:ext>
              </a:extLst>
            </p:cNvPr>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55;p3">
              <a:extLst>
                <a:ext uri="{FF2B5EF4-FFF2-40B4-BE49-F238E27FC236}">
                  <a16:creationId xmlns:a16="http://schemas.microsoft.com/office/drawing/2014/main" xmlns="" id="{9AA976AD-F887-23AA-59C6-288A522C9B48}"/>
                </a:ext>
              </a:extLst>
            </p:cNvPr>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56;p3">
              <a:extLst>
                <a:ext uri="{FF2B5EF4-FFF2-40B4-BE49-F238E27FC236}">
                  <a16:creationId xmlns:a16="http://schemas.microsoft.com/office/drawing/2014/main" xmlns="" id="{D5E16C25-82B4-9B38-82DC-38E6A57D5A5C}"/>
                </a:ext>
              </a:extLst>
            </p:cNvPr>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5" name="Google Shape;170;p3">
            <a:extLst>
              <a:ext uri="{FF2B5EF4-FFF2-40B4-BE49-F238E27FC236}">
                <a16:creationId xmlns:a16="http://schemas.microsoft.com/office/drawing/2014/main" xmlns="" id="{70D98C37-BEA8-E5CC-C552-B01FC904C0DD}"/>
              </a:ext>
            </a:extLst>
          </p:cNvPr>
          <p:cNvGrpSpPr/>
          <p:nvPr/>
        </p:nvGrpSpPr>
        <p:grpSpPr>
          <a:xfrm>
            <a:off x="7430704" y="369753"/>
            <a:ext cx="833250" cy="923000"/>
            <a:chOff x="1797975" y="820925"/>
            <a:chExt cx="833250" cy="923000"/>
          </a:xfrm>
        </p:grpSpPr>
        <p:sp>
          <p:nvSpPr>
            <p:cNvPr id="36" name="Google Shape;171;p3">
              <a:extLst>
                <a:ext uri="{FF2B5EF4-FFF2-40B4-BE49-F238E27FC236}">
                  <a16:creationId xmlns:a16="http://schemas.microsoft.com/office/drawing/2014/main" xmlns="" id="{AF0346C9-075D-65F1-858C-E2BE199E6B11}"/>
                </a:ext>
              </a:extLst>
            </p:cNvPr>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72;p3">
              <a:extLst>
                <a:ext uri="{FF2B5EF4-FFF2-40B4-BE49-F238E27FC236}">
                  <a16:creationId xmlns:a16="http://schemas.microsoft.com/office/drawing/2014/main" xmlns="" id="{D1E61D6C-D3A2-ACE3-4D4A-931E8895A29C}"/>
                </a:ext>
              </a:extLst>
            </p:cNvPr>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73;p3">
              <a:extLst>
                <a:ext uri="{FF2B5EF4-FFF2-40B4-BE49-F238E27FC236}">
                  <a16:creationId xmlns:a16="http://schemas.microsoft.com/office/drawing/2014/main" xmlns="" id="{A36613B8-1CD0-B05E-398B-2967BFBADB64}"/>
                </a:ext>
              </a:extLst>
            </p:cNvPr>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74;p3">
              <a:extLst>
                <a:ext uri="{FF2B5EF4-FFF2-40B4-BE49-F238E27FC236}">
                  <a16:creationId xmlns:a16="http://schemas.microsoft.com/office/drawing/2014/main" xmlns="" id="{4932CF41-0DD8-52CC-96D7-AF4EDDD610CC}"/>
                </a:ext>
              </a:extLst>
            </p:cNvPr>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711;p39">
            <a:extLst>
              <a:ext uri="{FF2B5EF4-FFF2-40B4-BE49-F238E27FC236}">
                <a16:creationId xmlns:a16="http://schemas.microsoft.com/office/drawing/2014/main" xmlns="" id="{199C35A8-3D63-C567-5AE8-060FA1AE3A42}"/>
              </a:ext>
            </a:extLst>
          </p:cNvPr>
          <p:cNvGrpSpPr/>
          <p:nvPr/>
        </p:nvGrpSpPr>
        <p:grpSpPr>
          <a:xfrm>
            <a:off x="5669169" y="537289"/>
            <a:ext cx="2986342" cy="605527"/>
            <a:chOff x="5973969" y="537289"/>
            <a:chExt cx="2986342" cy="605527"/>
          </a:xfrm>
        </p:grpSpPr>
        <p:sp>
          <p:nvSpPr>
            <p:cNvPr id="41" name="Google Shape;712;p39">
              <a:extLst>
                <a:ext uri="{FF2B5EF4-FFF2-40B4-BE49-F238E27FC236}">
                  <a16:creationId xmlns:a16="http://schemas.microsoft.com/office/drawing/2014/main" xmlns="" id="{D6E30449-4822-F43E-EC91-28D1509F49F1}"/>
                </a:ext>
              </a:extLst>
            </p:cNvPr>
            <p:cNvSpPr/>
            <p:nvPr/>
          </p:nvSpPr>
          <p:spPr>
            <a:xfrm>
              <a:off x="8762199" y="876185"/>
              <a:ext cx="198112" cy="78270"/>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13;p39">
              <a:extLst>
                <a:ext uri="{FF2B5EF4-FFF2-40B4-BE49-F238E27FC236}">
                  <a16:creationId xmlns:a16="http://schemas.microsoft.com/office/drawing/2014/main" xmlns="" id="{92EEC80C-0272-BF04-B4C3-F91540AEB94F}"/>
                </a:ext>
              </a:extLst>
            </p:cNvPr>
            <p:cNvSpPr/>
            <p:nvPr/>
          </p:nvSpPr>
          <p:spPr>
            <a:xfrm>
              <a:off x="7375666" y="1018914"/>
              <a:ext cx="253186" cy="123901"/>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14;p39">
              <a:extLst>
                <a:ext uri="{FF2B5EF4-FFF2-40B4-BE49-F238E27FC236}">
                  <a16:creationId xmlns:a16="http://schemas.microsoft.com/office/drawing/2014/main" xmlns="" id="{8C140612-90DD-8175-303A-814C03FF32A3}"/>
                </a:ext>
              </a:extLst>
            </p:cNvPr>
            <p:cNvSpPr/>
            <p:nvPr/>
          </p:nvSpPr>
          <p:spPr>
            <a:xfrm>
              <a:off x="6589924" y="1040701"/>
              <a:ext cx="210598" cy="100649"/>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15;p39">
              <a:extLst>
                <a:ext uri="{FF2B5EF4-FFF2-40B4-BE49-F238E27FC236}">
                  <a16:creationId xmlns:a16="http://schemas.microsoft.com/office/drawing/2014/main" xmlns="" id="{E01DAE55-05FD-8762-237F-A268122E61E6}"/>
                </a:ext>
              </a:extLst>
            </p:cNvPr>
            <p:cNvSpPr/>
            <p:nvPr/>
          </p:nvSpPr>
          <p:spPr>
            <a:xfrm>
              <a:off x="5973969" y="537289"/>
              <a:ext cx="128354" cy="60823"/>
            </a:xfrm>
            <a:custGeom>
              <a:avLst/>
              <a:gdLst/>
              <a:ahLst/>
              <a:cxnLst/>
              <a:rect l="l" t="t" r="r" b="b"/>
              <a:pathLst>
                <a:path w="4554" h="2158" extrusionOk="0">
                  <a:moveTo>
                    <a:pt x="4553" y="0"/>
                  </a:moveTo>
                  <a:lnTo>
                    <a:pt x="4553" y="0"/>
                  </a:lnTo>
                  <a:cubicBezTo>
                    <a:pt x="4320" y="280"/>
                    <a:pt x="3970" y="467"/>
                    <a:pt x="3596" y="560"/>
                  </a:cubicBezTo>
                  <a:cubicBezTo>
                    <a:pt x="3176" y="631"/>
                    <a:pt x="2779" y="841"/>
                    <a:pt x="2475" y="1144"/>
                  </a:cubicBezTo>
                  <a:cubicBezTo>
                    <a:pt x="2405" y="1214"/>
                    <a:pt x="2312" y="1284"/>
                    <a:pt x="2195" y="1331"/>
                  </a:cubicBezTo>
                  <a:cubicBezTo>
                    <a:pt x="2005" y="1271"/>
                    <a:pt x="1806" y="1241"/>
                    <a:pt x="1608" y="1241"/>
                  </a:cubicBezTo>
                  <a:cubicBezTo>
                    <a:pt x="1344" y="1241"/>
                    <a:pt x="1081" y="1294"/>
                    <a:pt x="841" y="1401"/>
                  </a:cubicBezTo>
                  <a:cubicBezTo>
                    <a:pt x="701" y="1424"/>
                    <a:pt x="561" y="1436"/>
                    <a:pt x="421" y="1436"/>
                  </a:cubicBezTo>
                  <a:cubicBezTo>
                    <a:pt x="281" y="1436"/>
                    <a:pt x="141" y="1424"/>
                    <a:pt x="0" y="1401"/>
                  </a:cubicBezTo>
                  <a:lnTo>
                    <a:pt x="0" y="1401"/>
                  </a:lnTo>
                  <a:cubicBezTo>
                    <a:pt x="172" y="1588"/>
                    <a:pt x="457" y="1629"/>
                    <a:pt x="718" y="1629"/>
                  </a:cubicBezTo>
                  <a:cubicBezTo>
                    <a:pt x="849" y="1629"/>
                    <a:pt x="973" y="1619"/>
                    <a:pt x="1074" y="1611"/>
                  </a:cubicBezTo>
                  <a:cubicBezTo>
                    <a:pt x="1118" y="1605"/>
                    <a:pt x="1164" y="1602"/>
                    <a:pt x="1210" y="1602"/>
                  </a:cubicBezTo>
                  <a:cubicBezTo>
                    <a:pt x="1336" y="1602"/>
                    <a:pt x="1468" y="1624"/>
                    <a:pt x="1588" y="1658"/>
                  </a:cubicBezTo>
                  <a:cubicBezTo>
                    <a:pt x="1565" y="1705"/>
                    <a:pt x="1541" y="1751"/>
                    <a:pt x="1541" y="1798"/>
                  </a:cubicBezTo>
                  <a:cubicBezTo>
                    <a:pt x="1448" y="1821"/>
                    <a:pt x="1378" y="1868"/>
                    <a:pt x="1308" y="1915"/>
                  </a:cubicBezTo>
                  <a:cubicBezTo>
                    <a:pt x="1425" y="1915"/>
                    <a:pt x="1565" y="1938"/>
                    <a:pt x="1682" y="1985"/>
                  </a:cubicBezTo>
                  <a:cubicBezTo>
                    <a:pt x="1911" y="2113"/>
                    <a:pt x="2078" y="2157"/>
                    <a:pt x="2213" y="2157"/>
                  </a:cubicBezTo>
                  <a:cubicBezTo>
                    <a:pt x="2519" y="2157"/>
                    <a:pt x="2665" y="1932"/>
                    <a:pt x="3006" y="1932"/>
                  </a:cubicBezTo>
                  <a:cubicBezTo>
                    <a:pt x="3037" y="1932"/>
                    <a:pt x="3071" y="1934"/>
                    <a:pt x="3106" y="1938"/>
                  </a:cubicBezTo>
                  <a:lnTo>
                    <a:pt x="3129" y="1938"/>
                  </a:lnTo>
                  <a:cubicBezTo>
                    <a:pt x="3174" y="1945"/>
                    <a:pt x="3218" y="1948"/>
                    <a:pt x="3262" y="1948"/>
                  </a:cubicBezTo>
                  <a:cubicBezTo>
                    <a:pt x="3514" y="1948"/>
                    <a:pt x="3744" y="1837"/>
                    <a:pt x="3923" y="1658"/>
                  </a:cubicBezTo>
                  <a:lnTo>
                    <a:pt x="3923" y="1658"/>
                  </a:lnTo>
                  <a:cubicBezTo>
                    <a:pt x="3666" y="1681"/>
                    <a:pt x="3433" y="1705"/>
                    <a:pt x="3176" y="1705"/>
                  </a:cubicBezTo>
                  <a:cubicBezTo>
                    <a:pt x="3059" y="1658"/>
                    <a:pt x="2896" y="1238"/>
                    <a:pt x="3573" y="911"/>
                  </a:cubicBezTo>
                  <a:cubicBezTo>
                    <a:pt x="3970" y="701"/>
                    <a:pt x="4320" y="374"/>
                    <a:pt x="4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16;p39">
              <a:extLst>
                <a:ext uri="{FF2B5EF4-FFF2-40B4-BE49-F238E27FC236}">
                  <a16:creationId xmlns:a16="http://schemas.microsoft.com/office/drawing/2014/main" xmlns="" id="{4EE3BE18-B140-8BA1-8B24-9106F90796CA}"/>
                </a:ext>
              </a:extLst>
            </p:cNvPr>
            <p:cNvSpPr/>
            <p:nvPr/>
          </p:nvSpPr>
          <p:spPr>
            <a:xfrm>
              <a:off x="7042012" y="712317"/>
              <a:ext cx="197436" cy="78777"/>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17;p39">
              <a:extLst>
                <a:ext uri="{FF2B5EF4-FFF2-40B4-BE49-F238E27FC236}">
                  <a16:creationId xmlns:a16="http://schemas.microsoft.com/office/drawing/2014/main" xmlns="" id="{1D0AB08E-A6B3-4BE9-8544-6B80FC89E8CF}"/>
                </a:ext>
              </a:extLst>
            </p:cNvPr>
            <p:cNvSpPr/>
            <p:nvPr/>
          </p:nvSpPr>
          <p:spPr>
            <a:xfrm>
              <a:off x="7828401" y="698253"/>
              <a:ext cx="154031" cy="94645"/>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64;p3">
            <a:extLst>
              <a:ext uri="{FF2B5EF4-FFF2-40B4-BE49-F238E27FC236}">
                <a16:creationId xmlns:a16="http://schemas.microsoft.com/office/drawing/2014/main" xmlns="" id="{49D76F45-C87F-FC2E-4AB4-376E39B6C8FD}"/>
              </a:ext>
            </a:extLst>
          </p:cNvPr>
          <p:cNvGrpSpPr/>
          <p:nvPr/>
        </p:nvGrpSpPr>
        <p:grpSpPr>
          <a:xfrm rot="-5400000">
            <a:off x="-461104" y="3298592"/>
            <a:ext cx="2717815" cy="1661149"/>
            <a:chOff x="3182725" y="919500"/>
            <a:chExt cx="1712225" cy="1046525"/>
          </a:xfrm>
        </p:grpSpPr>
        <p:sp>
          <p:nvSpPr>
            <p:cNvPr id="48" name="Google Shape;165;p3">
              <a:extLst>
                <a:ext uri="{FF2B5EF4-FFF2-40B4-BE49-F238E27FC236}">
                  <a16:creationId xmlns:a16="http://schemas.microsoft.com/office/drawing/2014/main" xmlns="" id="{F8886FFA-46F7-36E1-616E-107CB549E7BB}"/>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6;p3">
              <a:extLst>
                <a:ext uri="{FF2B5EF4-FFF2-40B4-BE49-F238E27FC236}">
                  <a16:creationId xmlns:a16="http://schemas.microsoft.com/office/drawing/2014/main" xmlns="" id="{F503CAD6-BBD2-DB6E-5037-DBFF32300106}"/>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7;p3">
              <a:extLst>
                <a:ext uri="{FF2B5EF4-FFF2-40B4-BE49-F238E27FC236}">
                  <a16:creationId xmlns:a16="http://schemas.microsoft.com/office/drawing/2014/main" xmlns="" id="{8AE18442-F01A-E63A-E45F-66BE0D1D9379}"/>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8;p3">
              <a:extLst>
                <a:ext uri="{FF2B5EF4-FFF2-40B4-BE49-F238E27FC236}">
                  <a16:creationId xmlns:a16="http://schemas.microsoft.com/office/drawing/2014/main" xmlns="" id="{DC885A53-E1D4-EAFA-0E14-33CC0A07756B}"/>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9;p3">
              <a:extLst>
                <a:ext uri="{FF2B5EF4-FFF2-40B4-BE49-F238E27FC236}">
                  <a16:creationId xmlns:a16="http://schemas.microsoft.com/office/drawing/2014/main" xmlns="" id="{9D490729-73B9-174A-3546-809174FDB452}"/>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35" name="Google Shape;1135;p57"/>
          <p:cNvSpPr/>
          <p:nvPr/>
        </p:nvSpPr>
        <p:spPr>
          <a:xfrm flipH="1">
            <a:off x="5960748" y="1050386"/>
            <a:ext cx="1313100" cy="1313100"/>
          </a:xfrm>
          <a:prstGeom prst="ellipse">
            <a:avLst/>
          </a:prstGeom>
          <a:gradFill>
            <a:gsLst>
              <a:gs pos="0">
                <a:schemeClr val="accent3"/>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7"/>
          <p:cNvSpPr txBox="1">
            <a:spLocks noGrp="1"/>
          </p:cNvSpPr>
          <p:nvPr>
            <p:ph type="title" idx="4294967295"/>
          </p:nvPr>
        </p:nvSpPr>
        <p:spPr>
          <a:xfrm>
            <a:off x="4557653" y="2730757"/>
            <a:ext cx="4217248" cy="151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6000" b="1" dirty="0">
                <a:latin typeface="Times New Roman" panose="02020603050405020304" pitchFamily="18" charset="0"/>
                <a:cs typeface="Times New Roman" panose="02020603050405020304" pitchFamily="18" charset="0"/>
              </a:rPr>
              <a:t>Hoạt động luyện tập</a:t>
            </a:r>
            <a:endParaRPr sz="6000" b="1" dirty="0">
              <a:latin typeface="Times New Roman" panose="02020603050405020304" pitchFamily="18" charset="0"/>
              <a:cs typeface="Times New Roman" panose="02020603050405020304" pitchFamily="18" charset="0"/>
            </a:endParaRPr>
          </a:p>
        </p:txBody>
      </p:sp>
      <p:sp>
        <p:nvSpPr>
          <p:cNvPr id="1137" name="Google Shape;1137;p57"/>
          <p:cNvSpPr txBox="1">
            <a:spLocks noGrp="1"/>
          </p:cNvSpPr>
          <p:nvPr>
            <p:ph type="title" idx="4294967295"/>
          </p:nvPr>
        </p:nvSpPr>
        <p:spPr>
          <a:xfrm>
            <a:off x="5960748" y="1243586"/>
            <a:ext cx="1313100" cy="926700"/>
          </a:xfrm>
          <a:prstGeom prst="rect">
            <a:avLst/>
          </a:prstGeom>
        </p:spPr>
        <p:txBody>
          <a:bodyPr spcFirstLastPara="1" wrap="square" lIns="91425" tIns="54850" rIns="91425" bIns="91425" anchor="ctr" anchorCtr="0">
            <a:noAutofit/>
          </a:bodyPr>
          <a:lstStyle/>
          <a:p>
            <a:pPr marL="0" lvl="0" indent="0" algn="ctr" rtl="0">
              <a:spcBef>
                <a:spcPts val="0"/>
              </a:spcBef>
              <a:spcAft>
                <a:spcPts val="0"/>
              </a:spcAft>
              <a:buNone/>
            </a:pPr>
            <a:r>
              <a:rPr lang="es" b="1">
                <a:solidFill>
                  <a:schemeClr val="lt1"/>
                </a:solidFill>
                <a:latin typeface="Times New Roman" panose="02020603050405020304" pitchFamily="18" charset="0"/>
                <a:cs typeface="Times New Roman" panose="02020603050405020304" pitchFamily="18" charset="0"/>
              </a:rPr>
              <a:t>C</a:t>
            </a:r>
            <a:endParaRPr b="1">
              <a:solidFill>
                <a:schemeClr val="lt1"/>
              </a:solidFill>
              <a:latin typeface="Times New Roman" panose="02020603050405020304" pitchFamily="18" charset="0"/>
              <a:cs typeface="Times New Roman" panose="02020603050405020304" pitchFamily="18" charset="0"/>
            </a:endParaRPr>
          </a:p>
        </p:txBody>
      </p:sp>
      <p:sp>
        <p:nvSpPr>
          <p:cNvPr id="1203" name="Google Shape;1203;p57"/>
          <p:cNvSpPr/>
          <p:nvPr/>
        </p:nvSpPr>
        <p:spPr>
          <a:xfrm>
            <a:off x="182850" y="692550"/>
            <a:ext cx="2132275" cy="347350"/>
          </a:xfrm>
          <a:custGeom>
            <a:avLst/>
            <a:gdLst/>
            <a:ahLst/>
            <a:cxnLst/>
            <a:rect l="l" t="t" r="r" b="b"/>
            <a:pathLst>
              <a:path w="85291" h="13894" extrusionOk="0">
                <a:moveTo>
                  <a:pt x="36367" y="0"/>
                </a:moveTo>
                <a:cubicBezTo>
                  <a:pt x="36292" y="0"/>
                  <a:pt x="36218" y="0"/>
                  <a:pt x="36143" y="1"/>
                </a:cubicBezTo>
                <a:lnTo>
                  <a:pt x="0" y="1"/>
                </a:lnTo>
                <a:lnTo>
                  <a:pt x="0" y="13893"/>
                </a:lnTo>
                <a:lnTo>
                  <a:pt x="36517" y="13893"/>
                </a:lnTo>
                <a:cubicBezTo>
                  <a:pt x="39739" y="13893"/>
                  <a:pt x="42867" y="12843"/>
                  <a:pt x="45436" y="10881"/>
                </a:cubicBezTo>
                <a:cubicBezTo>
                  <a:pt x="47420" y="9387"/>
                  <a:pt x="49778" y="8406"/>
                  <a:pt x="52253" y="8056"/>
                </a:cubicBezTo>
                <a:lnTo>
                  <a:pt x="85291" y="3387"/>
                </a:lnTo>
                <a:lnTo>
                  <a:pt x="55195" y="3387"/>
                </a:lnTo>
                <a:cubicBezTo>
                  <a:pt x="52814" y="3387"/>
                  <a:pt x="50432" y="3060"/>
                  <a:pt x="48167" y="2383"/>
                </a:cubicBezTo>
                <a:lnTo>
                  <a:pt x="43171" y="982"/>
                </a:lnTo>
                <a:cubicBezTo>
                  <a:pt x="40954" y="349"/>
                  <a:pt x="38672" y="0"/>
                  <a:pt x="36367" y="0"/>
                </a:cubicBezTo>
                <a:close/>
              </a:path>
            </a:pathLst>
          </a:custGeom>
          <a:solidFill>
            <a:srgbClr val="FFFFFF">
              <a:alpha val="35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4" name="Google Shape;1204;p57"/>
          <p:cNvGrpSpPr/>
          <p:nvPr/>
        </p:nvGrpSpPr>
        <p:grpSpPr>
          <a:xfrm flipH="1">
            <a:off x="540100" y="518100"/>
            <a:ext cx="2102525" cy="696250"/>
            <a:chOff x="2250625" y="399575"/>
            <a:chExt cx="2102525" cy="696250"/>
          </a:xfrm>
        </p:grpSpPr>
        <p:sp>
          <p:nvSpPr>
            <p:cNvPr id="1205" name="Google Shape;1205;p57"/>
            <p:cNvSpPr/>
            <p:nvPr/>
          </p:nvSpPr>
          <p:spPr>
            <a:xfrm>
              <a:off x="3537100" y="948300"/>
              <a:ext cx="232950" cy="97000"/>
            </a:xfrm>
            <a:custGeom>
              <a:avLst/>
              <a:gdLst/>
              <a:ahLst/>
              <a:cxnLst/>
              <a:rect l="l" t="t" r="r" b="b"/>
              <a:pathLst>
                <a:path w="9318" h="3880" extrusionOk="0">
                  <a:moveTo>
                    <a:pt x="8909" y="1"/>
                  </a:moveTo>
                  <a:cubicBezTo>
                    <a:pt x="8868" y="1"/>
                    <a:pt x="8825" y="10"/>
                    <a:pt x="8780" y="31"/>
                  </a:cubicBezTo>
                  <a:cubicBezTo>
                    <a:pt x="8710" y="54"/>
                    <a:pt x="8640" y="54"/>
                    <a:pt x="8570" y="78"/>
                  </a:cubicBezTo>
                  <a:cubicBezTo>
                    <a:pt x="7566" y="265"/>
                    <a:pt x="6632" y="755"/>
                    <a:pt x="5884" y="1455"/>
                  </a:cubicBezTo>
                  <a:cubicBezTo>
                    <a:pt x="5744" y="1619"/>
                    <a:pt x="5558" y="1736"/>
                    <a:pt x="5347" y="1852"/>
                  </a:cubicBezTo>
                  <a:cubicBezTo>
                    <a:pt x="5312" y="1864"/>
                    <a:pt x="5277" y="1870"/>
                    <a:pt x="5242" y="1870"/>
                  </a:cubicBezTo>
                  <a:cubicBezTo>
                    <a:pt x="5207" y="1870"/>
                    <a:pt x="5172" y="1864"/>
                    <a:pt x="5137" y="1852"/>
                  </a:cubicBezTo>
                  <a:cubicBezTo>
                    <a:pt x="4700" y="1736"/>
                    <a:pt x="4255" y="1676"/>
                    <a:pt x="3811" y="1676"/>
                  </a:cubicBezTo>
                  <a:cubicBezTo>
                    <a:pt x="3189" y="1676"/>
                    <a:pt x="2571" y="1794"/>
                    <a:pt x="1985" y="2039"/>
                  </a:cubicBezTo>
                  <a:cubicBezTo>
                    <a:pt x="1760" y="2117"/>
                    <a:pt x="1464" y="2143"/>
                    <a:pt x="1170" y="2143"/>
                  </a:cubicBezTo>
                  <a:cubicBezTo>
                    <a:pt x="582" y="2143"/>
                    <a:pt x="1" y="2039"/>
                    <a:pt x="1" y="2039"/>
                  </a:cubicBezTo>
                  <a:lnTo>
                    <a:pt x="1" y="2039"/>
                  </a:lnTo>
                  <a:cubicBezTo>
                    <a:pt x="384" y="2499"/>
                    <a:pt x="1038" y="2606"/>
                    <a:pt x="1647" y="2606"/>
                  </a:cubicBezTo>
                  <a:cubicBezTo>
                    <a:pt x="1967" y="2606"/>
                    <a:pt x="2273" y="2577"/>
                    <a:pt x="2522" y="2553"/>
                  </a:cubicBezTo>
                  <a:cubicBezTo>
                    <a:pt x="2604" y="2546"/>
                    <a:pt x="2687" y="2544"/>
                    <a:pt x="2770" y="2544"/>
                  </a:cubicBezTo>
                  <a:cubicBezTo>
                    <a:pt x="2999" y="2544"/>
                    <a:pt x="3234" y="2565"/>
                    <a:pt x="3456" y="2599"/>
                  </a:cubicBezTo>
                  <a:cubicBezTo>
                    <a:pt x="3596" y="2646"/>
                    <a:pt x="3690" y="2786"/>
                    <a:pt x="3666" y="2950"/>
                  </a:cubicBezTo>
                  <a:cubicBezTo>
                    <a:pt x="3666" y="2973"/>
                    <a:pt x="3666" y="2996"/>
                    <a:pt x="3666" y="3020"/>
                  </a:cubicBezTo>
                  <a:cubicBezTo>
                    <a:pt x="3456" y="3066"/>
                    <a:pt x="3246" y="3160"/>
                    <a:pt x="3083" y="3300"/>
                  </a:cubicBezTo>
                  <a:cubicBezTo>
                    <a:pt x="3386" y="3323"/>
                    <a:pt x="3690" y="3370"/>
                    <a:pt x="3970" y="3487"/>
                  </a:cubicBezTo>
                  <a:cubicBezTo>
                    <a:pt x="4519" y="3778"/>
                    <a:pt x="4920" y="3880"/>
                    <a:pt x="5244" y="3880"/>
                  </a:cubicBezTo>
                  <a:cubicBezTo>
                    <a:pt x="5994" y="3880"/>
                    <a:pt x="6328" y="3332"/>
                    <a:pt x="7127" y="3332"/>
                  </a:cubicBezTo>
                  <a:cubicBezTo>
                    <a:pt x="7199" y="3332"/>
                    <a:pt x="7275" y="3337"/>
                    <a:pt x="7355" y="3347"/>
                  </a:cubicBezTo>
                  <a:lnTo>
                    <a:pt x="7449" y="3347"/>
                  </a:lnTo>
                  <a:cubicBezTo>
                    <a:pt x="7507" y="3358"/>
                    <a:pt x="7571" y="3364"/>
                    <a:pt x="7639" y="3364"/>
                  </a:cubicBezTo>
                  <a:cubicBezTo>
                    <a:pt x="7706" y="3364"/>
                    <a:pt x="7776" y="3358"/>
                    <a:pt x="7846" y="3347"/>
                  </a:cubicBezTo>
                  <a:cubicBezTo>
                    <a:pt x="8243" y="3347"/>
                    <a:pt x="8196" y="2763"/>
                    <a:pt x="7822" y="2763"/>
                  </a:cubicBezTo>
                  <a:cubicBezTo>
                    <a:pt x="7791" y="2771"/>
                    <a:pt x="7760" y="2773"/>
                    <a:pt x="7730" y="2773"/>
                  </a:cubicBezTo>
                  <a:cubicBezTo>
                    <a:pt x="7669" y="2773"/>
                    <a:pt x="7612" y="2763"/>
                    <a:pt x="7566" y="2763"/>
                  </a:cubicBezTo>
                  <a:cubicBezTo>
                    <a:pt x="7262" y="2646"/>
                    <a:pt x="6865" y="1665"/>
                    <a:pt x="8476" y="848"/>
                  </a:cubicBezTo>
                  <a:cubicBezTo>
                    <a:pt x="8663" y="778"/>
                    <a:pt x="8826" y="661"/>
                    <a:pt x="9013" y="568"/>
                  </a:cubicBezTo>
                  <a:cubicBezTo>
                    <a:pt x="9318" y="426"/>
                    <a:pt x="9181" y="1"/>
                    <a:pt x="8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7"/>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7"/>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7"/>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7"/>
            <p:cNvSpPr/>
            <p:nvPr/>
          </p:nvSpPr>
          <p:spPr>
            <a:xfrm>
              <a:off x="2651625" y="412050"/>
              <a:ext cx="175125" cy="69875"/>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7"/>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7"/>
            <p:cNvSpPr/>
            <p:nvPr/>
          </p:nvSpPr>
          <p:spPr>
            <a:xfrm>
              <a:off x="3145450" y="1012525"/>
              <a:ext cx="136600" cy="83300"/>
            </a:xfrm>
            <a:custGeom>
              <a:avLst/>
              <a:gdLst/>
              <a:ahLst/>
              <a:cxnLst/>
              <a:rect l="l" t="t" r="r" b="b"/>
              <a:pathLst>
                <a:path w="5464" h="3332" extrusionOk="0">
                  <a:moveTo>
                    <a:pt x="2411" y="0"/>
                  </a:moveTo>
                  <a:cubicBezTo>
                    <a:pt x="1585" y="0"/>
                    <a:pt x="467" y="614"/>
                    <a:pt x="467" y="614"/>
                  </a:cubicBezTo>
                  <a:cubicBezTo>
                    <a:pt x="467" y="614"/>
                    <a:pt x="634" y="572"/>
                    <a:pt x="785" y="572"/>
                  </a:cubicBezTo>
                  <a:cubicBezTo>
                    <a:pt x="912" y="572"/>
                    <a:pt x="1027" y="601"/>
                    <a:pt x="1027" y="707"/>
                  </a:cubicBezTo>
                  <a:cubicBezTo>
                    <a:pt x="1027" y="871"/>
                    <a:pt x="0" y="1665"/>
                    <a:pt x="187" y="3042"/>
                  </a:cubicBezTo>
                  <a:cubicBezTo>
                    <a:pt x="175" y="3232"/>
                    <a:pt x="320" y="3331"/>
                    <a:pt x="468" y="3331"/>
                  </a:cubicBezTo>
                  <a:cubicBezTo>
                    <a:pt x="612" y="3331"/>
                    <a:pt x="759" y="3238"/>
                    <a:pt x="771" y="3042"/>
                  </a:cubicBezTo>
                  <a:cubicBezTo>
                    <a:pt x="864" y="2552"/>
                    <a:pt x="1097" y="2108"/>
                    <a:pt x="1424" y="1735"/>
                  </a:cubicBezTo>
                  <a:cubicBezTo>
                    <a:pt x="1611" y="1525"/>
                    <a:pt x="1821" y="1361"/>
                    <a:pt x="2055" y="1221"/>
                  </a:cubicBezTo>
                  <a:cubicBezTo>
                    <a:pt x="2090" y="1198"/>
                    <a:pt x="2136" y="1186"/>
                    <a:pt x="2183" y="1186"/>
                  </a:cubicBezTo>
                  <a:cubicBezTo>
                    <a:pt x="2230" y="1186"/>
                    <a:pt x="2277" y="1198"/>
                    <a:pt x="2312" y="1221"/>
                  </a:cubicBezTo>
                  <a:cubicBezTo>
                    <a:pt x="2568" y="1361"/>
                    <a:pt x="2849" y="1408"/>
                    <a:pt x="3129" y="1408"/>
                  </a:cubicBezTo>
                  <a:cubicBezTo>
                    <a:pt x="3199" y="1385"/>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6" y="2327"/>
                  </a:cubicBezTo>
                  <a:cubicBezTo>
                    <a:pt x="5277" y="2327"/>
                    <a:pt x="5434" y="2048"/>
                    <a:pt x="5277" y="1852"/>
                  </a:cubicBezTo>
                  <a:cubicBezTo>
                    <a:pt x="5090" y="1595"/>
                    <a:pt x="4903" y="1361"/>
                    <a:pt x="4716" y="1128"/>
                  </a:cubicBezTo>
                  <a:cubicBezTo>
                    <a:pt x="4576" y="988"/>
                    <a:pt x="4623" y="754"/>
                    <a:pt x="4810" y="661"/>
                  </a:cubicBezTo>
                  <a:cubicBezTo>
                    <a:pt x="5043" y="544"/>
                    <a:pt x="5277" y="381"/>
                    <a:pt x="5464" y="194"/>
                  </a:cubicBezTo>
                  <a:lnTo>
                    <a:pt x="5464" y="194"/>
                  </a:lnTo>
                  <a:cubicBezTo>
                    <a:pt x="5463" y="194"/>
                    <a:pt x="4806" y="305"/>
                    <a:pt x="4116" y="305"/>
                  </a:cubicBezTo>
                  <a:cubicBezTo>
                    <a:pt x="3665" y="305"/>
                    <a:pt x="3200" y="257"/>
                    <a:pt x="2895" y="100"/>
                  </a:cubicBezTo>
                  <a:cubicBezTo>
                    <a:pt x="2757"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7" name="Picture 126"/>
          <p:cNvPicPr>
            <a:picLocks noChangeAspect="1"/>
          </p:cNvPicPr>
          <p:nvPr/>
        </p:nvPicPr>
        <p:blipFill>
          <a:blip r:embed="rId3"/>
          <a:stretch>
            <a:fillRect/>
          </a:stretch>
        </p:blipFill>
        <p:spPr>
          <a:xfrm>
            <a:off x="1048822" y="670599"/>
            <a:ext cx="3020039" cy="4012337"/>
          </a:xfrm>
          <a:prstGeom prst="rect">
            <a:avLst/>
          </a:prstGeom>
        </p:spPr>
      </p:pic>
    </p:spTree>
    <p:extLst>
      <p:ext uri="{BB962C8B-B14F-4D97-AF65-F5344CB8AC3E}">
        <p14:creationId xmlns:p14="http://schemas.microsoft.com/office/powerpoint/2010/main" val="3080681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35"/>
                                        </p:tgtEl>
                                        <p:attrNameLst>
                                          <p:attrName>style.visibility</p:attrName>
                                        </p:attrNameLst>
                                      </p:cBhvr>
                                      <p:to>
                                        <p:strVal val="visible"/>
                                      </p:to>
                                    </p:set>
                                    <p:anim calcmode="lin" valueType="num">
                                      <p:cBhvr additive="base">
                                        <p:cTn id="27" dur="500" fill="hold"/>
                                        <p:tgtEl>
                                          <p:spTgt spid="1135"/>
                                        </p:tgtEl>
                                        <p:attrNameLst>
                                          <p:attrName>ppt_x</p:attrName>
                                        </p:attrNameLst>
                                      </p:cBhvr>
                                      <p:tavLst>
                                        <p:tav tm="0">
                                          <p:val>
                                            <p:strVal val="#ppt_x"/>
                                          </p:val>
                                        </p:tav>
                                        <p:tav tm="100000">
                                          <p:val>
                                            <p:strVal val="#ppt_x"/>
                                          </p:val>
                                        </p:tav>
                                      </p:tavLst>
                                    </p:anim>
                                    <p:anim calcmode="lin" valueType="num">
                                      <p:cBhvr additive="base">
                                        <p:cTn id="28" dur="500" fill="hold"/>
                                        <p:tgtEl>
                                          <p:spTgt spid="11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36"/>
                                        </p:tgtEl>
                                        <p:attrNameLst>
                                          <p:attrName>style.visibility</p:attrName>
                                        </p:attrNameLst>
                                      </p:cBhvr>
                                      <p:to>
                                        <p:strVal val="visible"/>
                                      </p:to>
                                    </p:set>
                                    <p:anim calcmode="lin" valueType="num">
                                      <p:cBhvr additive="base">
                                        <p:cTn id="31" dur="500" fill="hold"/>
                                        <p:tgtEl>
                                          <p:spTgt spid="1136"/>
                                        </p:tgtEl>
                                        <p:attrNameLst>
                                          <p:attrName>ppt_x</p:attrName>
                                        </p:attrNameLst>
                                      </p:cBhvr>
                                      <p:tavLst>
                                        <p:tav tm="0">
                                          <p:val>
                                            <p:strVal val="#ppt_x"/>
                                          </p:val>
                                        </p:tav>
                                        <p:tav tm="100000">
                                          <p:val>
                                            <p:strVal val="#ppt_x"/>
                                          </p:val>
                                        </p:tav>
                                      </p:tavLst>
                                    </p:anim>
                                    <p:anim calcmode="lin" valueType="num">
                                      <p:cBhvr additive="base">
                                        <p:cTn id="32" dur="500" fill="hold"/>
                                        <p:tgtEl>
                                          <p:spTgt spid="11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37"/>
                                        </p:tgtEl>
                                        <p:attrNameLst>
                                          <p:attrName>style.visibility</p:attrName>
                                        </p:attrNameLst>
                                      </p:cBhvr>
                                      <p:to>
                                        <p:strVal val="visible"/>
                                      </p:to>
                                    </p:set>
                                    <p:anim calcmode="lin" valueType="num">
                                      <p:cBhvr additive="base">
                                        <p:cTn id="35" dur="500" fill="hold"/>
                                        <p:tgtEl>
                                          <p:spTgt spid="1137"/>
                                        </p:tgtEl>
                                        <p:attrNameLst>
                                          <p:attrName>ppt_x</p:attrName>
                                        </p:attrNameLst>
                                      </p:cBhvr>
                                      <p:tavLst>
                                        <p:tav tm="0">
                                          <p:val>
                                            <p:strVal val="#ppt_x"/>
                                          </p:val>
                                        </p:tav>
                                        <p:tav tm="100000">
                                          <p:val>
                                            <p:strVal val="#ppt_x"/>
                                          </p:val>
                                        </p:tav>
                                      </p:tavLst>
                                    </p:anim>
                                    <p:anim calcmode="lin" valueType="num">
                                      <p:cBhvr additive="base">
                                        <p:cTn id="36" dur="500" fill="hold"/>
                                        <p:tgtEl>
                                          <p:spTgt spid="11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03"/>
                                        </p:tgtEl>
                                        <p:attrNameLst>
                                          <p:attrName>style.visibility</p:attrName>
                                        </p:attrNameLst>
                                      </p:cBhvr>
                                      <p:to>
                                        <p:strVal val="visible"/>
                                      </p:to>
                                    </p:set>
                                    <p:anim calcmode="lin" valueType="num">
                                      <p:cBhvr additive="base">
                                        <p:cTn id="39" dur="500" fill="hold"/>
                                        <p:tgtEl>
                                          <p:spTgt spid="1203"/>
                                        </p:tgtEl>
                                        <p:attrNameLst>
                                          <p:attrName>ppt_x</p:attrName>
                                        </p:attrNameLst>
                                      </p:cBhvr>
                                      <p:tavLst>
                                        <p:tav tm="0">
                                          <p:val>
                                            <p:strVal val="#ppt_x"/>
                                          </p:val>
                                        </p:tav>
                                        <p:tav tm="100000">
                                          <p:val>
                                            <p:strVal val="#ppt_x"/>
                                          </p:val>
                                        </p:tav>
                                      </p:tavLst>
                                    </p:anim>
                                    <p:anim calcmode="lin" valueType="num">
                                      <p:cBhvr additive="base">
                                        <p:cTn id="40" dur="500" fill="hold"/>
                                        <p:tgtEl>
                                          <p:spTgt spid="120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4"/>
                                        </p:tgtEl>
                                        <p:attrNameLst>
                                          <p:attrName>style.visibility</p:attrName>
                                        </p:attrNameLst>
                                      </p:cBhvr>
                                      <p:to>
                                        <p:strVal val="visible"/>
                                      </p:to>
                                    </p:set>
                                    <p:anim calcmode="lin" valueType="num">
                                      <p:cBhvr additive="base">
                                        <p:cTn id="43" dur="500" fill="hold"/>
                                        <p:tgtEl>
                                          <p:spTgt spid="1204"/>
                                        </p:tgtEl>
                                        <p:attrNameLst>
                                          <p:attrName>ppt_x</p:attrName>
                                        </p:attrNameLst>
                                      </p:cBhvr>
                                      <p:tavLst>
                                        <p:tav tm="0">
                                          <p:val>
                                            <p:strVal val="#ppt_x"/>
                                          </p:val>
                                        </p:tav>
                                        <p:tav tm="100000">
                                          <p:val>
                                            <p:strVal val="#ppt_x"/>
                                          </p:val>
                                        </p:tav>
                                      </p:tavLst>
                                    </p:anim>
                                    <p:anim calcmode="lin" valueType="num">
                                      <p:cBhvr additive="base">
                                        <p:cTn id="44" dur="500" fill="hold"/>
                                        <p:tgtEl>
                                          <p:spTgt spid="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 grpId="0" animBg="1"/>
      <p:bldP spid="1136" grpId="0"/>
      <p:bldP spid="1137" grpId="0"/>
      <p:bldP spid="120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4"/>
          <a:stretch>
            <a:fillRect/>
          </a:stretch>
        </p:blipFill>
        <p:spPr>
          <a:xfrm>
            <a:off x="1" y="22988"/>
            <a:ext cx="8797380" cy="5075452"/>
          </a:xfrm>
          <a:prstGeom prst="rect">
            <a:avLst/>
          </a:prstGeom>
        </p:spPr>
      </p:pic>
      <p:grpSp>
        <p:nvGrpSpPr>
          <p:cNvPr id="22" name="vong quay"/>
          <p:cNvGrpSpPr/>
          <p:nvPr/>
        </p:nvGrpSpPr>
        <p:grpSpPr>
          <a:xfrm>
            <a:off x="4783050" y="581334"/>
            <a:ext cx="3781594" cy="3777641"/>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51479"/>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67066"/>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48554"/>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71669"/>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06858"/>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7" y="4475190"/>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67283"/>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38367"/>
              <a:ext cx="2025648" cy="712273"/>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7289553" y="4331440"/>
            <a:ext cx="1312210" cy="7670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 action="ppaction://noaction"/>
          </p:cNvPr>
          <p:cNvSpPr/>
          <p:nvPr/>
        </p:nvSpPr>
        <p:spPr>
          <a:xfrm>
            <a:off x="65604" y="1737885"/>
            <a:ext cx="1082657"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Đan</a:t>
            </a:r>
            <a:r>
              <a:rPr lang="en-US" sz="2400" b="1" kern="12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ko</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Rounded Rectangle 26">
            <a:hlinkClick r:id="rId6" action="ppaction://hlinksldjump"/>
          </p:cNvPr>
          <p:cNvSpPr/>
          <p:nvPr/>
        </p:nvSpPr>
        <p:spPr>
          <a:xfrm>
            <a:off x="1273438" y="1773364"/>
            <a:ext cx="1107272"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685800">
              <a:buClrTx/>
              <a:defRPr/>
            </a:pPr>
            <a:r>
              <a:rPr lang="en-US" sz="2000" b="1" dirty="0" err="1" smtClean="0">
                <a:solidFill>
                  <a:srgbClr val="000000"/>
                </a:solidFill>
                <a:latin typeface="+mj-lt"/>
              </a:rPr>
              <a:t>Tàu</a:t>
            </a:r>
            <a:r>
              <a:rPr lang="en-US" sz="2000" b="1" dirty="0" smtClean="0">
                <a:solidFill>
                  <a:srgbClr val="000000"/>
                </a:solidFill>
                <a:latin typeface="+mj-lt"/>
              </a:rPr>
              <a:t> </a:t>
            </a:r>
            <a:r>
              <a:rPr lang="vi-VN" sz="2000" b="1" dirty="0" smtClean="0">
                <a:solidFill>
                  <a:srgbClr val="000000"/>
                </a:solidFill>
                <a:latin typeface="+mj-lt"/>
              </a:rPr>
              <a:t>Nau-ti-lơtx</a:t>
            </a:r>
            <a:endParaRPr kumimoji="0" lang="vi-VN" sz="2000" b="1" i="0" u="none" strike="noStrike" kern="1200" cap="none" spc="0" normalizeH="0" baseline="0" noProof="0" dirty="0">
              <a:ln>
                <a:noFill/>
              </a:ln>
              <a:solidFill>
                <a:srgbClr val="000000"/>
              </a:solidFill>
              <a:effectLst/>
              <a:uLnTx/>
              <a:uFillTx/>
              <a:latin typeface="+mj-lt"/>
              <a:ea typeface="Tahoma" panose="020B0604030504040204" pitchFamily="34" charset="0"/>
              <a:cs typeface="Times New Roman" panose="02020603050405020304" pitchFamily="18" charset="0"/>
              <a:sym typeface="Arial"/>
            </a:endParaRPr>
          </a:p>
        </p:txBody>
      </p:sp>
      <p:sp>
        <p:nvSpPr>
          <p:cNvPr id="28" name="Rounded Rectangle 27">
            <a:hlinkClick r:id="rId7" action="ppaction://hlinksldjump"/>
          </p:cNvPr>
          <p:cNvSpPr/>
          <p:nvPr/>
        </p:nvSpPr>
        <p:spPr>
          <a:xfrm>
            <a:off x="2468378" y="1773364"/>
            <a:ext cx="1116625"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Thác</a:t>
            </a:r>
            <a:r>
              <a:rPr kumimoji="0" lang="en-US" sz="2400" b="1" i="0" u="none" strike="noStrike" kern="1200" cap="none" spc="0" normalizeH="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sô</a:t>
            </a:r>
            <a:r>
              <a:rPr kumimoji="0" lang="en-US" sz="2400" b="1" i="0" u="none" strike="noStrike" kern="1200" cap="none" spc="0" normalizeH="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r>
              <a:rPr kumimoji="0" lang="en-US" sz="2400" b="1" i="0" u="none" strike="noStrike" kern="1200" cap="none" spc="0" normalizeH="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cô</a:t>
            </a:r>
            <a:r>
              <a:rPr kumimoji="0" lang="en-US" sz="2400" b="1" i="0" u="none" strike="noStrike" kern="1200" cap="none" spc="0" normalizeH="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-la</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5" name="Rounded Rectangle 34">
            <a:hlinkClick r:id="rId8" action="ppaction://hlinksldjump"/>
          </p:cNvPr>
          <p:cNvSpPr/>
          <p:nvPr/>
        </p:nvSpPr>
        <p:spPr>
          <a:xfrm>
            <a:off x="20673" y="2874370"/>
            <a:ext cx="108982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685800">
              <a:buClrTx/>
              <a:defRPr/>
            </a:pPr>
            <a:r>
              <a:rPr lang="vi-VN" sz="2000" b="1" dirty="0">
                <a:solidFill>
                  <a:srgbClr val="000000"/>
                </a:solidFill>
                <a:latin typeface="+mj-lt"/>
              </a:rPr>
              <a:t>bà lão I-den-ghin</a:t>
            </a:r>
            <a:endParaRPr kumimoji="0" lang="vi-VN" sz="2000" b="1" i="0" u="none" strike="noStrike" kern="1200" cap="none" spc="0" normalizeH="0" baseline="0" noProof="0" dirty="0">
              <a:ln>
                <a:noFill/>
              </a:ln>
              <a:solidFill>
                <a:srgbClr val="000000"/>
              </a:solidFill>
              <a:effectLst/>
              <a:uLnTx/>
              <a:uFillTx/>
              <a:latin typeface="+mj-lt"/>
              <a:ea typeface="Tahoma" panose="020B0604030504040204" pitchFamily="34" charset="0"/>
              <a:cs typeface="Times New Roman" panose="02020603050405020304" pitchFamily="18" charset="0"/>
              <a:sym typeface="Arial"/>
            </a:endParaRPr>
          </a:p>
        </p:txBody>
      </p:sp>
      <p:sp>
        <p:nvSpPr>
          <p:cNvPr id="36" name="Rounded Rectangle 35">
            <a:hlinkClick r:id="rId9" action="ppaction://hlinksldjump"/>
          </p:cNvPr>
          <p:cNvSpPr/>
          <p:nvPr/>
        </p:nvSpPr>
        <p:spPr>
          <a:xfrm>
            <a:off x="1251322" y="2889822"/>
            <a:ext cx="120372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Thuyền</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000" b="1" i="0" u="none" strike="noStrike" kern="1200" cap="none" spc="0" normalizeH="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trưởng</a:t>
            </a:r>
            <a:r>
              <a:rPr kumimoji="0" lang="en-US" sz="2000" b="1" i="0" u="none" strike="noStrike" kern="1200" cap="none" spc="0" normalizeH="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000" b="1" i="0" u="none" strike="noStrike" kern="1200" cap="none" spc="0" normalizeH="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Nemo</a:t>
            </a:r>
            <a:endPar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7" name="Rounded Rectangle 36">
            <a:hlinkClick r:id="rId10" action="ppaction://hlinksldjump"/>
          </p:cNvPr>
          <p:cNvSpPr/>
          <p:nvPr/>
        </p:nvSpPr>
        <p:spPr>
          <a:xfrm>
            <a:off x="2516961" y="2867151"/>
            <a:ext cx="1096889"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r>
              <a:rPr lang="vi-VN" sz="2400" b="1" dirty="0" smtClean="0">
                <a:solidFill>
                  <a:srgbClr val="000000"/>
                </a:solidFill>
                <a:latin typeface="Times New Roman" panose="02020603050405020304" pitchFamily="18" charset="0"/>
                <a:cs typeface="Times New Roman" panose="02020603050405020304" pitchFamily="18" charset="0"/>
              </a:rPr>
              <a:t>gười </a:t>
            </a:r>
            <a:r>
              <a:rPr lang="vi-VN" sz="2400" b="1" dirty="0">
                <a:solidFill>
                  <a:srgbClr val="000000"/>
                </a:solidFill>
                <a:latin typeface="Times New Roman" panose="02020603050405020304" pitchFamily="18" charset="0"/>
                <a:cs typeface="Times New Roman" panose="02020603050405020304" pitchFamily="18" charset="0"/>
              </a:rPr>
              <a:t>tí hon</a:t>
            </a:r>
            <a:endPar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8" name="Rounded Rectangle 37">
            <a:hlinkClick r:id="rId11" action="ppaction://hlinksldjump"/>
          </p:cNvPr>
          <p:cNvSpPr/>
          <p:nvPr/>
        </p:nvSpPr>
        <p:spPr>
          <a:xfrm>
            <a:off x="3685916" y="1801478"/>
            <a:ext cx="1109392"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685800">
              <a:buClrTx/>
              <a:defRPr/>
            </a:pPr>
            <a:r>
              <a:rPr lang="vi-VN" sz="2000" b="1" dirty="0">
                <a:solidFill>
                  <a:srgbClr val="000000"/>
                </a:solidFill>
                <a:latin typeface="+mj-lt"/>
              </a:rPr>
              <a:t>Quơn-cơ </a:t>
            </a:r>
            <a:endParaRPr kumimoji="0" lang="vi-VN" sz="2000" b="1" i="0" u="none" strike="noStrike" kern="1200" cap="none" spc="0" normalizeH="0" baseline="0" noProof="0" dirty="0">
              <a:ln>
                <a:noFill/>
              </a:ln>
              <a:solidFill>
                <a:srgbClr val="000000"/>
              </a:solidFill>
              <a:effectLst/>
              <a:uLnTx/>
              <a:uFillTx/>
              <a:latin typeface="+mj-lt"/>
              <a:ea typeface="Tahoma" panose="020B0604030504040204" pitchFamily="34" charset="0"/>
              <a:cs typeface="Times New Roman" panose="02020603050405020304" pitchFamily="18" charset="0"/>
              <a:sym typeface="Arial"/>
            </a:endParaRPr>
          </a:p>
        </p:txBody>
      </p:sp>
      <p:sp>
        <p:nvSpPr>
          <p:cNvPr id="39" name="Rounded Rectangle 38">
            <a:hlinkClick r:id="rId12" action="ppaction://hlinksldjump"/>
          </p:cNvPr>
          <p:cNvSpPr/>
          <p:nvPr/>
        </p:nvSpPr>
        <p:spPr>
          <a:xfrm>
            <a:off x="3707768" y="2889822"/>
            <a:ext cx="1075924"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Viễn</a:t>
            </a:r>
            <a:r>
              <a:rPr kumimoji="0" lang="en-US" sz="2400" b="1" i="0" u="none" strike="noStrike" kern="1200" cap="none" spc="0" normalizeH="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tưởng</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41" name="Rectangle 40"/>
          <p:cNvSpPr/>
          <p:nvPr/>
        </p:nvSpPr>
        <p:spPr>
          <a:xfrm>
            <a:off x="179796" y="211382"/>
            <a:ext cx="3771946" cy="1454244"/>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err="1" smtClean="0">
                <a:ln w="6600">
                  <a:solidFill>
                    <a:srgbClr val="ED7D31"/>
                  </a:solidFill>
                  <a:prstDash val="solid"/>
                </a:ln>
                <a:solidFill>
                  <a:schemeClr val="bg1"/>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Vòng</a:t>
            </a:r>
            <a:r>
              <a:rPr kumimoji="0" lang="en-US" sz="4500" b="1" i="0" u="none" strike="noStrike" kern="1200" cap="none" spc="0" normalizeH="0" noProof="0" dirty="0" smtClean="0">
                <a:ln w="6600">
                  <a:solidFill>
                    <a:srgbClr val="ED7D31"/>
                  </a:solidFill>
                  <a:prstDash val="solid"/>
                </a:ln>
                <a:solidFill>
                  <a:schemeClr val="bg1"/>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500" b="1" i="0" u="none" strike="noStrike" kern="1200" cap="none" spc="0" normalizeH="0" noProof="0" dirty="0" err="1" smtClean="0">
                <a:ln w="6600">
                  <a:solidFill>
                    <a:srgbClr val="ED7D31"/>
                  </a:solidFill>
                  <a:prstDash val="solid"/>
                </a:ln>
                <a:solidFill>
                  <a:schemeClr val="bg1"/>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quanh</a:t>
            </a:r>
            <a:r>
              <a:rPr kumimoji="0" lang="en-US" sz="4500" b="1" i="0" u="none" strike="noStrike" kern="1200" cap="none" spc="0" normalizeH="0" noProof="0" dirty="0" smtClean="0">
                <a:ln w="6600">
                  <a:solidFill>
                    <a:srgbClr val="ED7D31"/>
                  </a:solidFill>
                  <a:prstDash val="solid"/>
                </a:ln>
                <a:solidFill>
                  <a:schemeClr val="bg1"/>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500" b="1" i="0" u="none" strike="noStrike" kern="1200" cap="none" spc="0" normalizeH="0" noProof="0" dirty="0" err="1" smtClean="0">
                <a:ln w="6600">
                  <a:solidFill>
                    <a:srgbClr val="ED7D31"/>
                  </a:solidFill>
                  <a:prstDash val="solid"/>
                </a:ln>
                <a:solidFill>
                  <a:schemeClr val="bg1"/>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văn</a:t>
            </a:r>
            <a:r>
              <a:rPr kumimoji="0" lang="en-US" sz="4500" b="1" i="0" u="none" strike="noStrike" kern="1200" cap="none" spc="0" normalizeH="0" noProof="0" dirty="0" smtClean="0">
                <a:ln w="6600">
                  <a:solidFill>
                    <a:srgbClr val="ED7D31"/>
                  </a:solidFill>
                  <a:prstDash val="solid"/>
                </a:ln>
                <a:solidFill>
                  <a:schemeClr val="bg1"/>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500" b="1" i="0" u="none" strike="noStrike" kern="1200" cap="none" spc="0" normalizeH="0" noProof="0" dirty="0" err="1" smtClean="0">
                <a:ln w="6600">
                  <a:solidFill>
                    <a:srgbClr val="ED7D31"/>
                  </a:solidFill>
                  <a:prstDash val="solid"/>
                </a:ln>
                <a:solidFill>
                  <a:schemeClr val="bg1"/>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học</a:t>
            </a:r>
            <a:endParaRPr kumimoji="0" lang="en-US" sz="4500" b="1" i="0" u="none" strike="noStrike" kern="1200" cap="none" spc="0" normalizeH="0" baseline="0" noProof="0" dirty="0">
              <a:ln w="6600">
                <a:solidFill>
                  <a:srgbClr val="ED7D31"/>
                </a:solidFill>
                <a:prstDash val="solid"/>
              </a:ln>
              <a:solidFill>
                <a:schemeClr val="bg1"/>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2000853"/>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8130403" y="1747985"/>
            <a:ext cx="454287" cy="990053"/>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94230" y="4299186"/>
            <a:ext cx="937058" cy="799254"/>
          </a:xfrm>
          <a:prstGeom prst="rect">
            <a:avLst/>
          </a:prstGeom>
        </p:spPr>
      </p:pic>
      <p:sp>
        <p:nvSpPr>
          <p:cNvPr id="6" name="Rounded Rectangle 5"/>
          <p:cNvSpPr/>
          <p:nvPr/>
        </p:nvSpPr>
        <p:spPr>
          <a:xfrm>
            <a:off x="4510996" y="4331440"/>
            <a:ext cx="1223650" cy="76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sp>
        <p:nvSpPr>
          <p:cNvPr id="5" name="Rectangle: Rounded Corners 4">
            <a:hlinkClick r:id="" action="ppaction://noaction"/>
            <a:extLst>
              <a:ext uri="{FF2B5EF4-FFF2-40B4-BE49-F238E27FC236}">
                <a16:creationId xmlns:a16="http://schemas.microsoft.com/office/drawing/2014/main" xmlns="" id="{13CE8AF1-5F46-2DAA-81C5-593DA2EB3B3E}"/>
              </a:ext>
            </a:extLst>
          </p:cNvPr>
          <p:cNvSpPr/>
          <p:nvPr/>
        </p:nvSpPr>
        <p:spPr>
          <a:xfrm>
            <a:off x="5648956" y="65914"/>
            <a:ext cx="1555022" cy="4151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prstClr val="black"/>
                </a:solidFill>
                <a:effectLst/>
                <a:uLnTx/>
                <a:uFillTx/>
                <a:latin typeface="Calibri"/>
                <a:ea typeface="+mn-ea"/>
                <a:cs typeface="+mn-cs"/>
                <a:sym typeface="Arial"/>
              </a:rPr>
              <a:t>LUYỆN</a:t>
            </a:r>
            <a:r>
              <a:rPr kumimoji="0" lang="en-US" sz="1800" b="1" i="0" u="none" strike="noStrike" kern="0" cap="none" spc="0" normalizeH="0" noProof="0" dirty="0" smtClean="0">
                <a:ln>
                  <a:noFill/>
                </a:ln>
                <a:solidFill>
                  <a:prstClr val="black"/>
                </a:solidFill>
                <a:effectLst/>
                <a:uLnTx/>
                <a:uFillTx/>
                <a:latin typeface="Calibri"/>
                <a:ea typeface="+mn-ea"/>
                <a:cs typeface="+mn-cs"/>
                <a:sym typeface="Arial"/>
              </a:rPr>
              <a:t> TẬP</a:t>
            </a:r>
            <a:endParaRPr kumimoji="0" lang="en-US" sz="1800" b="1" i="0" u="none" strike="noStrike" kern="0" cap="none" spc="0" normalizeH="0" baseline="0" noProof="0" dirty="0">
              <a:ln>
                <a:noFill/>
              </a:ln>
              <a:solidFill>
                <a:prstClr val="black"/>
              </a:solidFill>
              <a:effectLst/>
              <a:uLnTx/>
              <a:uFillTx/>
              <a:latin typeface="Calibri"/>
              <a:ea typeface="+mn-ea"/>
              <a:cs typeface="+mn-cs"/>
              <a:sym typeface="Arial"/>
            </a:endParaRPr>
          </a:p>
        </p:txBody>
      </p:sp>
      <p:grpSp>
        <p:nvGrpSpPr>
          <p:cNvPr id="18" name="Google Shape;841;p43">
            <a:extLst>
              <a:ext uri="{FF2B5EF4-FFF2-40B4-BE49-F238E27FC236}">
                <a16:creationId xmlns:a16="http://schemas.microsoft.com/office/drawing/2014/main" xmlns="" id="{4498D5B8-D5D4-0C56-AB9A-9144AD2DA253}"/>
              </a:ext>
            </a:extLst>
          </p:cNvPr>
          <p:cNvGrpSpPr/>
          <p:nvPr/>
        </p:nvGrpSpPr>
        <p:grpSpPr>
          <a:xfrm>
            <a:off x="8083238" y="3301150"/>
            <a:ext cx="696225" cy="298400"/>
            <a:chOff x="1224575" y="1949675"/>
            <a:chExt cx="696225" cy="298400"/>
          </a:xfrm>
        </p:grpSpPr>
        <p:sp>
          <p:nvSpPr>
            <p:cNvPr id="29" name="Google Shape;842;p43">
              <a:extLst>
                <a:ext uri="{FF2B5EF4-FFF2-40B4-BE49-F238E27FC236}">
                  <a16:creationId xmlns:a16="http://schemas.microsoft.com/office/drawing/2014/main" xmlns="" id="{E4F8D49A-332D-68B7-AE17-29DB4FD4CF68}"/>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43;p43">
              <a:extLst>
                <a:ext uri="{FF2B5EF4-FFF2-40B4-BE49-F238E27FC236}">
                  <a16:creationId xmlns:a16="http://schemas.microsoft.com/office/drawing/2014/main" xmlns="" id="{2A00DA47-547E-276C-3036-8454581EB513}"/>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838;p43">
            <a:extLst>
              <a:ext uri="{FF2B5EF4-FFF2-40B4-BE49-F238E27FC236}">
                <a16:creationId xmlns:a16="http://schemas.microsoft.com/office/drawing/2014/main" xmlns="" id="{A4C1D7FC-F03F-2205-FD00-445ABDB9E21D}"/>
              </a:ext>
            </a:extLst>
          </p:cNvPr>
          <p:cNvGrpSpPr/>
          <p:nvPr/>
        </p:nvGrpSpPr>
        <p:grpSpPr>
          <a:xfrm>
            <a:off x="3944635" y="3616913"/>
            <a:ext cx="696250" cy="297375"/>
            <a:chOff x="1322000" y="2402300"/>
            <a:chExt cx="696250" cy="297375"/>
          </a:xfrm>
        </p:grpSpPr>
        <p:sp>
          <p:nvSpPr>
            <p:cNvPr id="64" name="Google Shape;839;p43">
              <a:extLst>
                <a:ext uri="{FF2B5EF4-FFF2-40B4-BE49-F238E27FC236}">
                  <a16:creationId xmlns:a16="http://schemas.microsoft.com/office/drawing/2014/main" xmlns="" id="{4D18C5D5-FB33-14CB-9FF5-BC686D2FD8F9}"/>
                </a:ext>
              </a:extLst>
            </p:cNvPr>
            <p:cNvSpPr/>
            <p:nvPr/>
          </p:nvSpPr>
          <p:spPr>
            <a:xfrm>
              <a:off x="1322000" y="2402300"/>
              <a:ext cx="696250" cy="297375"/>
            </a:xfrm>
            <a:custGeom>
              <a:avLst/>
              <a:gdLst/>
              <a:ahLst/>
              <a:cxnLst/>
              <a:rect l="l" t="t" r="r" b="b"/>
              <a:pathLst>
                <a:path w="27850" h="11895" extrusionOk="0">
                  <a:moveTo>
                    <a:pt x="27849" y="1"/>
                  </a:moveTo>
                  <a:lnTo>
                    <a:pt x="15265" y="3289"/>
                  </a:lnTo>
                  <a:lnTo>
                    <a:pt x="6334" y="5643"/>
                  </a:lnTo>
                  <a:lnTo>
                    <a:pt x="3167" y="6496"/>
                  </a:lnTo>
                  <a:lnTo>
                    <a:pt x="1665" y="6942"/>
                  </a:lnTo>
                  <a:lnTo>
                    <a:pt x="1422" y="7064"/>
                  </a:lnTo>
                  <a:lnTo>
                    <a:pt x="1219" y="7186"/>
                  </a:lnTo>
                  <a:lnTo>
                    <a:pt x="975" y="7308"/>
                  </a:lnTo>
                  <a:lnTo>
                    <a:pt x="813" y="7470"/>
                  </a:lnTo>
                  <a:lnTo>
                    <a:pt x="488" y="7876"/>
                  </a:lnTo>
                  <a:lnTo>
                    <a:pt x="244" y="8282"/>
                  </a:lnTo>
                  <a:lnTo>
                    <a:pt x="82" y="8729"/>
                  </a:lnTo>
                  <a:lnTo>
                    <a:pt x="1" y="9216"/>
                  </a:lnTo>
                  <a:lnTo>
                    <a:pt x="1" y="9500"/>
                  </a:lnTo>
                  <a:lnTo>
                    <a:pt x="1" y="9743"/>
                  </a:lnTo>
                  <a:lnTo>
                    <a:pt x="82" y="9987"/>
                  </a:lnTo>
                  <a:lnTo>
                    <a:pt x="163" y="10231"/>
                  </a:lnTo>
                  <a:lnTo>
                    <a:pt x="244" y="10474"/>
                  </a:lnTo>
                  <a:lnTo>
                    <a:pt x="366" y="10718"/>
                  </a:lnTo>
                  <a:lnTo>
                    <a:pt x="528" y="10921"/>
                  </a:lnTo>
                  <a:lnTo>
                    <a:pt x="691" y="11124"/>
                  </a:lnTo>
                  <a:lnTo>
                    <a:pt x="1056" y="11448"/>
                  </a:lnTo>
                  <a:lnTo>
                    <a:pt x="1503" y="11692"/>
                  </a:lnTo>
                  <a:lnTo>
                    <a:pt x="1949" y="11854"/>
                  </a:lnTo>
                  <a:lnTo>
                    <a:pt x="2436" y="11895"/>
                  </a:lnTo>
                  <a:lnTo>
                    <a:pt x="2924" y="11895"/>
                  </a:lnTo>
                  <a:lnTo>
                    <a:pt x="3208" y="11814"/>
                  </a:lnTo>
                  <a:lnTo>
                    <a:pt x="3451" y="11773"/>
                  </a:lnTo>
                  <a:lnTo>
                    <a:pt x="4872" y="11124"/>
                  </a:lnTo>
                  <a:lnTo>
                    <a:pt x="7795" y="9703"/>
                  </a:lnTo>
                  <a:lnTo>
                    <a:pt x="16158" y="5684"/>
                  </a:lnTo>
                  <a:lnTo>
                    <a:pt x="278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40;p43">
              <a:extLst>
                <a:ext uri="{FF2B5EF4-FFF2-40B4-BE49-F238E27FC236}">
                  <a16:creationId xmlns:a16="http://schemas.microsoft.com/office/drawing/2014/main" xmlns="" id="{958B5E84-AF5F-EA95-DA30-EA1FF8D785FC}"/>
                </a:ext>
              </a:extLst>
            </p:cNvPr>
            <p:cNvSpPr/>
            <p:nvPr/>
          </p:nvSpPr>
          <p:spPr>
            <a:xfrm>
              <a:off x="1340275" y="2590050"/>
              <a:ext cx="90350" cy="90350"/>
            </a:xfrm>
            <a:custGeom>
              <a:avLst/>
              <a:gdLst/>
              <a:ahLst/>
              <a:cxnLst/>
              <a:rect l="l" t="t" r="r" b="b"/>
              <a:pathLst>
                <a:path w="3614" h="3614" extrusionOk="0">
                  <a:moveTo>
                    <a:pt x="1502" y="1"/>
                  </a:moveTo>
                  <a:lnTo>
                    <a:pt x="1178" y="82"/>
                  </a:lnTo>
                  <a:lnTo>
                    <a:pt x="853" y="244"/>
                  </a:lnTo>
                  <a:lnTo>
                    <a:pt x="569" y="488"/>
                  </a:lnTo>
                  <a:lnTo>
                    <a:pt x="325" y="731"/>
                  </a:lnTo>
                  <a:lnTo>
                    <a:pt x="163" y="1016"/>
                  </a:lnTo>
                  <a:lnTo>
                    <a:pt x="41" y="1381"/>
                  </a:lnTo>
                  <a:lnTo>
                    <a:pt x="0" y="1706"/>
                  </a:lnTo>
                  <a:lnTo>
                    <a:pt x="0" y="2071"/>
                  </a:lnTo>
                  <a:lnTo>
                    <a:pt x="82" y="2436"/>
                  </a:lnTo>
                  <a:lnTo>
                    <a:pt x="244" y="2761"/>
                  </a:lnTo>
                  <a:lnTo>
                    <a:pt x="488" y="3045"/>
                  </a:lnTo>
                  <a:lnTo>
                    <a:pt x="731" y="3248"/>
                  </a:lnTo>
                  <a:lnTo>
                    <a:pt x="1015" y="3451"/>
                  </a:lnTo>
                  <a:lnTo>
                    <a:pt x="1381" y="3532"/>
                  </a:lnTo>
                  <a:lnTo>
                    <a:pt x="1705" y="3614"/>
                  </a:lnTo>
                  <a:lnTo>
                    <a:pt x="2071" y="3573"/>
                  </a:lnTo>
                  <a:lnTo>
                    <a:pt x="2436" y="3492"/>
                  </a:lnTo>
                  <a:lnTo>
                    <a:pt x="2761" y="3329"/>
                  </a:lnTo>
                  <a:lnTo>
                    <a:pt x="3045" y="3127"/>
                  </a:lnTo>
                  <a:lnTo>
                    <a:pt x="3248" y="2842"/>
                  </a:lnTo>
                  <a:lnTo>
                    <a:pt x="3451" y="2558"/>
                  </a:lnTo>
                  <a:lnTo>
                    <a:pt x="3532" y="2233"/>
                  </a:lnTo>
                  <a:lnTo>
                    <a:pt x="3613" y="1868"/>
                  </a:lnTo>
                  <a:lnTo>
                    <a:pt x="3573" y="1503"/>
                  </a:lnTo>
                  <a:lnTo>
                    <a:pt x="3492" y="1178"/>
                  </a:lnTo>
                  <a:lnTo>
                    <a:pt x="3329" y="853"/>
                  </a:lnTo>
                  <a:lnTo>
                    <a:pt x="3126" y="569"/>
                  </a:lnTo>
                  <a:lnTo>
                    <a:pt x="2842" y="325"/>
                  </a:lnTo>
                  <a:lnTo>
                    <a:pt x="2558" y="163"/>
                  </a:lnTo>
                  <a:lnTo>
                    <a:pt x="2233" y="41"/>
                  </a:lnTo>
                  <a:lnTo>
                    <a:pt x="1868" y="1"/>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841;p43">
            <a:extLst>
              <a:ext uri="{FF2B5EF4-FFF2-40B4-BE49-F238E27FC236}">
                <a16:creationId xmlns:a16="http://schemas.microsoft.com/office/drawing/2014/main" xmlns="" id="{D2E8D78F-D8B9-B29E-A19A-CAA3B6830C2B}"/>
              </a:ext>
            </a:extLst>
          </p:cNvPr>
          <p:cNvGrpSpPr/>
          <p:nvPr/>
        </p:nvGrpSpPr>
        <p:grpSpPr>
          <a:xfrm>
            <a:off x="3510570" y="603760"/>
            <a:ext cx="696225" cy="298400"/>
            <a:chOff x="1224575" y="1949675"/>
            <a:chExt cx="696225" cy="298400"/>
          </a:xfrm>
        </p:grpSpPr>
        <p:sp>
          <p:nvSpPr>
            <p:cNvPr id="67" name="Google Shape;842;p43">
              <a:extLst>
                <a:ext uri="{FF2B5EF4-FFF2-40B4-BE49-F238E27FC236}">
                  <a16:creationId xmlns:a16="http://schemas.microsoft.com/office/drawing/2014/main" xmlns="" id="{D55D8FA7-DBD5-1C05-1D2C-F82F2CDB3E0D}"/>
                </a:ext>
              </a:extLst>
            </p:cNvPr>
            <p:cNvSpPr/>
            <p:nvPr/>
          </p:nvSpPr>
          <p:spPr>
            <a:xfrm>
              <a:off x="1224575" y="1949675"/>
              <a:ext cx="696225" cy="298400"/>
            </a:xfrm>
            <a:custGeom>
              <a:avLst/>
              <a:gdLst/>
              <a:ahLst/>
              <a:cxnLst/>
              <a:rect l="l" t="t" r="r" b="b"/>
              <a:pathLst>
                <a:path w="27849" h="11936" extrusionOk="0">
                  <a:moveTo>
                    <a:pt x="27849" y="0"/>
                  </a:moveTo>
                  <a:lnTo>
                    <a:pt x="15264" y="3288"/>
                  </a:lnTo>
                  <a:lnTo>
                    <a:pt x="6333" y="5643"/>
                  </a:lnTo>
                  <a:lnTo>
                    <a:pt x="3167" y="6495"/>
                  </a:lnTo>
                  <a:lnTo>
                    <a:pt x="1665" y="6942"/>
                  </a:lnTo>
                  <a:lnTo>
                    <a:pt x="1421" y="7064"/>
                  </a:lnTo>
                  <a:lnTo>
                    <a:pt x="1178" y="7185"/>
                  </a:lnTo>
                  <a:lnTo>
                    <a:pt x="975" y="7307"/>
                  </a:lnTo>
                  <a:lnTo>
                    <a:pt x="812" y="7470"/>
                  </a:lnTo>
                  <a:lnTo>
                    <a:pt x="488" y="7876"/>
                  </a:lnTo>
                  <a:lnTo>
                    <a:pt x="244" y="8282"/>
                  </a:lnTo>
                  <a:lnTo>
                    <a:pt x="82" y="8769"/>
                  </a:lnTo>
                  <a:lnTo>
                    <a:pt x="1" y="9256"/>
                  </a:lnTo>
                  <a:lnTo>
                    <a:pt x="1" y="9499"/>
                  </a:lnTo>
                  <a:lnTo>
                    <a:pt x="1" y="9743"/>
                  </a:lnTo>
                  <a:lnTo>
                    <a:pt x="82" y="9987"/>
                  </a:lnTo>
                  <a:lnTo>
                    <a:pt x="163" y="10230"/>
                  </a:lnTo>
                  <a:lnTo>
                    <a:pt x="244" y="10474"/>
                  </a:lnTo>
                  <a:lnTo>
                    <a:pt x="366" y="10717"/>
                  </a:lnTo>
                  <a:lnTo>
                    <a:pt x="528" y="10920"/>
                  </a:lnTo>
                  <a:lnTo>
                    <a:pt x="691" y="11123"/>
                  </a:lnTo>
                  <a:lnTo>
                    <a:pt x="1056" y="11448"/>
                  </a:lnTo>
                  <a:lnTo>
                    <a:pt x="1462" y="11692"/>
                  </a:lnTo>
                  <a:lnTo>
                    <a:pt x="1949" y="11854"/>
                  </a:lnTo>
                  <a:lnTo>
                    <a:pt x="2436" y="11935"/>
                  </a:lnTo>
                  <a:lnTo>
                    <a:pt x="2680" y="11935"/>
                  </a:lnTo>
                  <a:lnTo>
                    <a:pt x="2923" y="11895"/>
                  </a:lnTo>
                  <a:lnTo>
                    <a:pt x="3208" y="11854"/>
                  </a:lnTo>
                  <a:lnTo>
                    <a:pt x="3451" y="11773"/>
                  </a:lnTo>
                  <a:lnTo>
                    <a:pt x="4872" y="11123"/>
                  </a:lnTo>
                  <a:lnTo>
                    <a:pt x="7795" y="9702"/>
                  </a:lnTo>
                  <a:lnTo>
                    <a:pt x="16158" y="5683"/>
                  </a:lnTo>
                  <a:lnTo>
                    <a:pt x="2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43;p43">
              <a:extLst>
                <a:ext uri="{FF2B5EF4-FFF2-40B4-BE49-F238E27FC236}">
                  <a16:creationId xmlns:a16="http://schemas.microsoft.com/office/drawing/2014/main" xmlns="" id="{7CEFFBB1-8932-533C-2451-2C72054CE9D7}"/>
                </a:ext>
              </a:extLst>
            </p:cNvPr>
            <p:cNvSpPr/>
            <p:nvPr/>
          </p:nvSpPr>
          <p:spPr>
            <a:xfrm>
              <a:off x="1242850" y="2137425"/>
              <a:ext cx="90350" cy="90350"/>
            </a:xfrm>
            <a:custGeom>
              <a:avLst/>
              <a:gdLst/>
              <a:ahLst/>
              <a:cxnLst/>
              <a:rect l="l" t="t" r="r" b="b"/>
              <a:pathLst>
                <a:path w="3614" h="3614" extrusionOk="0">
                  <a:moveTo>
                    <a:pt x="1502" y="0"/>
                  </a:moveTo>
                  <a:lnTo>
                    <a:pt x="1178" y="81"/>
                  </a:lnTo>
                  <a:lnTo>
                    <a:pt x="853" y="244"/>
                  </a:lnTo>
                  <a:lnTo>
                    <a:pt x="569" y="487"/>
                  </a:lnTo>
                  <a:lnTo>
                    <a:pt x="325" y="731"/>
                  </a:lnTo>
                  <a:lnTo>
                    <a:pt x="163" y="1056"/>
                  </a:lnTo>
                  <a:lnTo>
                    <a:pt x="41" y="1380"/>
                  </a:lnTo>
                  <a:lnTo>
                    <a:pt x="0" y="1705"/>
                  </a:lnTo>
                  <a:lnTo>
                    <a:pt x="0" y="2071"/>
                  </a:lnTo>
                  <a:lnTo>
                    <a:pt x="81" y="2436"/>
                  </a:lnTo>
                  <a:lnTo>
                    <a:pt x="244" y="2761"/>
                  </a:lnTo>
                  <a:lnTo>
                    <a:pt x="487" y="3045"/>
                  </a:lnTo>
                  <a:lnTo>
                    <a:pt x="731" y="3248"/>
                  </a:lnTo>
                  <a:lnTo>
                    <a:pt x="1015" y="3451"/>
                  </a:lnTo>
                  <a:lnTo>
                    <a:pt x="1340" y="3532"/>
                  </a:lnTo>
                  <a:lnTo>
                    <a:pt x="1705" y="3613"/>
                  </a:lnTo>
                  <a:lnTo>
                    <a:pt x="2071" y="3573"/>
                  </a:lnTo>
                  <a:lnTo>
                    <a:pt x="2395" y="3491"/>
                  </a:lnTo>
                  <a:lnTo>
                    <a:pt x="2761" y="3329"/>
                  </a:lnTo>
                  <a:lnTo>
                    <a:pt x="3045" y="3126"/>
                  </a:lnTo>
                  <a:lnTo>
                    <a:pt x="3248" y="2842"/>
                  </a:lnTo>
                  <a:lnTo>
                    <a:pt x="3410" y="2558"/>
                  </a:lnTo>
                  <a:lnTo>
                    <a:pt x="3532" y="2233"/>
                  </a:lnTo>
                  <a:lnTo>
                    <a:pt x="3613" y="1868"/>
                  </a:lnTo>
                  <a:lnTo>
                    <a:pt x="3573" y="1502"/>
                  </a:lnTo>
                  <a:lnTo>
                    <a:pt x="3491" y="1178"/>
                  </a:lnTo>
                  <a:lnTo>
                    <a:pt x="3329" y="853"/>
                  </a:lnTo>
                  <a:lnTo>
                    <a:pt x="3086" y="569"/>
                  </a:lnTo>
                  <a:lnTo>
                    <a:pt x="2842" y="325"/>
                  </a:lnTo>
                  <a:lnTo>
                    <a:pt x="2558" y="163"/>
                  </a:lnTo>
                  <a:lnTo>
                    <a:pt x="2233" y="41"/>
                  </a:lnTo>
                  <a:lnTo>
                    <a:pt x="1868" y="0"/>
                  </a:lnTo>
                  <a:close/>
                </a:path>
              </a:pathLst>
            </a:custGeom>
            <a:solidFill>
              <a:srgbClr val="FFFFFF">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683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5000" b="-15000"/>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6"/>
          <a:stretch>
            <a:fillRect/>
          </a:stretch>
        </p:blipFill>
        <p:spPr>
          <a:xfrm>
            <a:off x="-23259" y="-27270"/>
            <a:ext cx="9167259" cy="5170770"/>
          </a:xfrm>
          <a:prstGeom prst="rect">
            <a:avLst/>
          </a:prstGeom>
        </p:spPr>
      </p:pic>
      <p:sp>
        <p:nvSpPr>
          <p:cNvPr id="4" name="Snip Diagonal Corner Rectangle 3"/>
          <p:cNvSpPr/>
          <p:nvPr/>
        </p:nvSpPr>
        <p:spPr>
          <a:xfrm>
            <a:off x="920976" y="223819"/>
            <a:ext cx="7895046" cy="1203448"/>
          </a:xfrm>
          <a:prstGeom prst="snip2Diag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0000"/>
                </a:solidFill>
              </a:rPr>
              <a:t>Câu 1: Đọc đoạn “Bà lão im lặng và nhìn ra thảo nguyên, … chỉ nở ra trong giây lát”. Đây là lời kể của ai?</a:t>
            </a:r>
            <a:endParaRPr lang="en-US" sz="2400" b="1" dirty="0">
              <a:solidFill>
                <a:srgbClr val="000000"/>
              </a:solidFill>
            </a:endParaRPr>
          </a:p>
        </p:txBody>
      </p:sp>
      <p:sp>
        <p:nvSpPr>
          <p:cNvPr id="26" name="Rectangle 25"/>
          <p:cNvSpPr/>
          <p:nvPr/>
        </p:nvSpPr>
        <p:spPr>
          <a:xfrm>
            <a:off x="920976" y="2194560"/>
            <a:ext cx="3680099" cy="941667"/>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A. </a:t>
            </a:r>
            <a:r>
              <a:rPr lang="vi-VN" sz="2400" b="1" dirty="0" smtClean="0">
                <a:solidFill>
                  <a:srgbClr val="000000"/>
                </a:solidFill>
                <a:latin typeface="Times New Roman" panose="02020603050405020304" pitchFamily="18" charset="0"/>
                <a:cs typeface="Times New Roman" panose="02020603050405020304" pitchFamily="18" charset="0"/>
              </a:rPr>
              <a:t>Tác </a:t>
            </a:r>
            <a:r>
              <a:rPr lang="vi-VN" sz="2400" b="1" dirty="0">
                <a:solidFill>
                  <a:srgbClr val="000000"/>
                </a:solidFill>
                <a:latin typeface="Times New Roman" panose="02020603050405020304" pitchFamily="18" charset="0"/>
                <a:cs typeface="Times New Roman" panose="02020603050405020304" pitchFamily="18" charset="0"/>
              </a:rPr>
              <a:t>giả</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686272" y="2194560"/>
            <a:ext cx="3680099" cy="944808"/>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r>
              <a:rPr lang="vi-VN" sz="2400" b="1" dirty="0">
                <a:solidFill>
                  <a:srgbClr val="000000"/>
                </a:solidFill>
                <a:latin typeface="Times New Roman" panose="02020603050405020304" pitchFamily="18" charset="0"/>
                <a:cs typeface="Times New Roman" panose="02020603050405020304" pitchFamily="18" charset="0"/>
              </a:rPr>
              <a:t>B. Người kể chuyện là nhân vật “bà lão”</a:t>
            </a:r>
            <a:endParaRPr lang="en-US" sz="2400" b="1"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920976" y="3224993"/>
            <a:ext cx="3680099" cy="1042081"/>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lang="en-US" sz="2400" b="1" dirty="0">
                <a:solidFill>
                  <a:srgbClr val="000000"/>
                </a:solidFill>
                <a:latin typeface="Times New Roman" panose="02020603050405020304" pitchFamily="18" charset="0"/>
                <a:cs typeface="Times New Roman" panose="02020603050405020304" pitchFamily="18" charset="0"/>
              </a:rPr>
              <a:t>C</a:t>
            </a:r>
            <a:r>
              <a:rPr lang="vi-VN" sz="2400" b="1" dirty="0" smtClean="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Người kể chuyện xưng “tôi”.</a:t>
            </a:r>
            <a:endParaRPr lang="en-US" sz="2400" b="1"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686272" y="3228134"/>
            <a:ext cx="3680099" cy="1038939"/>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lang="vi-VN" sz="2400" b="1" dirty="0">
                <a:solidFill>
                  <a:srgbClr val="000000"/>
                </a:solidFill>
                <a:latin typeface="Times New Roman" panose="02020603050405020304" pitchFamily="18" charset="0"/>
                <a:cs typeface="Times New Roman" panose="02020603050405020304" pitchFamily="18" charset="0"/>
              </a:rPr>
              <a:t>D. Một người trong bộ lạc.</a:t>
            </a:r>
            <a:endParaRPr lang="en-US" sz="2400" b="1"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96517" y="2489753"/>
            <a:ext cx="663853" cy="531044"/>
          </a:xfrm>
          <a:prstGeom prst="rect">
            <a:avLst/>
          </a:prstGeom>
          <a:solidFill>
            <a:schemeClr val="accent5">
              <a:lumMod val="20000"/>
              <a:lumOff val="80000"/>
            </a:schemeClr>
          </a:solidFill>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97673" y="3250017"/>
            <a:ext cx="603402" cy="528066"/>
          </a:xfrm>
          <a:prstGeom prst="rect">
            <a:avLst/>
          </a:prstGeom>
          <a:solidFill>
            <a:schemeClr val="accent5">
              <a:lumMod val="20000"/>
              <a:lumOff val="80000"/>
            </a:schemeClr>
          </a:solidFill>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2814" y="3539492"/>
            <a:ext cx="603557" cy="530398"/>
          </a:xfrm>
          <a:prstGeom prst="rect">
            <a:avLst/>
          </a:prstGeom>
          <a:solidFill>
            <a:schemeClr val="accent5">
              <a:lumMod val="20000"/>
              <a:lumOff val="80000"/>
            </a:schemeClr>
          </a:solidFill>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2814" y="2592199"/>
            <a:ext cx="603557" cy="530398"/>
          </a:xfrm>
          <a:prstGeom prst="rect">
            <a:avLst/>
          </a:prstGeom>
          <a:solidFill>
            <a:schemeClr val="accent5">
              <a:lumMod val="20000"/>
              <a:lumOff val="80000"/>
            </a:schemeClr>
          </a:solidFill>
        </p:spPr>
      </p:pic>
    </p:spTree>
    <p:extLst>
      <p:ext uri="{BB962C8B-B14F-4D97-AF65-F5344CB8AC3E}">
        <p14:creationId xmlns:p14="http://schemas.microsoft.com/office/powerpoint/2010/main" val="148642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593641" y="1136383"/>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213350" y="415432"/>
            <a:ext cx="6717300" cy="9003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Hoạt động khởi động</a:t>
            </a:r>
            <a:endParaRPr b="1" dirty="0">
              <a:latin typeface="Times New Roman" panose="02020603050405020304" pitchFamily="18" charset="0"/>
              <a:cs typeface="Times New Roman" panose="02020603050405020304" pitchFamily="18" charset="0"/>
            </a:endParaRPr>
          </a:p>
        </p:txBody>
      </p:sp>
      <p:sp>
        <p:nvSpPr>
          <p:cNvPr id="51" name="TextBox 12">
            <a:extLst>
              <a:ext uri="{FF2B5EF4-FFF2-40B4-BE49-F238E27FC236}">
                <a16:creationId xmlns:a16="http://schemas.microsoft.com/office/drawing/2014/main" xmlns="" id="{A047A51E-1D7D-F320-BA56-115AF3E102C5}"/>
              </a:ext>
            </a:extLst>
          </p:cNvPr>
          <p:cNvSpPr txBox="1"/>
          <p:nvPr/>
        </p:nvSpPr>
        <p:spPr>
          <a:xfrm>
            <a:off x="1315094" y="1448365"/>
            <a:ext cx="7044239" cy="2246769"/>
          </a:xfrm>
          <a:prstGeom prst="rect">
            <a:avLst/>
          </a:prstGeom>
          <a:solidFill>
            <a:schemeClr val="bg1"/>
          </a:solidFill>
          <a:ln w="28575">
            <a:solidFill>
              <a:schemeClr val="accent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i="1" dirty="0" smtClean="0"/>
              <a:t>	</a:t>
            </a:r>
            <a:r>
              <a:rPr lang="vi-VN" sz="2800" i="1" dirty="0" smtClean="0"/>
              <a:t>Đã </a:t>
            </a:r>
            <a:r>
              <a:rPr lang="vi-VN" sz="2800" i="1" dirty="0"/>
              <a:t>bao giờ em cùng với gia đình hoặc bạn bè đến một vùng đất xa lạ chưa? Theo em những chuyến đi như vậy sẽ có những có khăn gì? Chúng ta cần trang bị những gì?</a:t>
            </a:r>
            <a:endParaRPr lang="en-US" sz="2800" dirty="0"/>
          </a:p>
        </p:txBody>
      </p:sp>
      <p:pic>
        <p:nvPicPr>
          <p:cNvPr id="52" name="图片 34">
            <a:extLst>
              <a:ext uri="{FF2B5EF4-FFF2-40B4-BE49-F238E27FC236}">
                <a16:creationId xmlns:a16="http://schemas.microsoft.com/office/drawing/2014/main" xmlns="" id="{518BB1D2-039D-9697-E13B-7C9920674808}"/>
              </a:ext>
            </a:extLst>
          </p:cNvPr>
          <p:cNvPicPr>
            <a:picLocks noChangeAspect="1"/>
          </p:cNvPicPr>
          <p:nvPr/>
        </p:nvPicPr>
        <p:blipFill>
          <a:blip r:embed="rId3"/>
          <a:srcRect/>
          <a:stretch>
            <a:fillRect/>
          </a:stretch>
        </p:blipFill>
        <p:spPr>
          <a:xfrm>
            <a:off x="5183533" y="3236359"/>
            <a:ext cx="3880853" cy="1907427"/>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500" fill="hold"/>
                                        <p:tgtEl>
                                          <p:spTgt spid="51"/>
                                        </p:tgtEl>
                                        <p:attrNameLst>
                                          <p:attrName>ppt_w</p:attrName>
                                        </p:attrNameLst>
                                      </p:cBhvr>
                                      <p:tavLst>
                                        <p:tav tm="0">
                                          <p:val>
                                            <p:fltVal val="0"/>
                                          </p:val>
                                        </p:tav>
                                        <p:tav tm="100000">
                                          <p:val>
                                            <p:strVal val="#ppt_w"/>
                                          </p:val>
                                        </p:tav>
                                      </p:tavLst>
                                    </p:anim>
                                    <p:anim calcmode="lin" valueType="num">
                                      <p:cBhvr>
                                        <p:cTn id="14" dur="500" fill="hold"/>
                                        <p:tgtEl>
                                          <p:spTgt spid="51"/>
                                        </p:tgtEl>
                                        <p:attrNameLst>
                                          <p:attrName>ppt_h</p:attrName>
                                        </p:attrNameLst>
                                      </p:cBhvr>
                                      <p:tavLst>
                                        <p:tav tm="0">
                                          <p:val>
                                            <p:fltVal val="0"/>
                                          </p:val>
                                        </p:tav>
                                        <p:tav tm="100000">
                                          <p:val>
                                            <p:strVal val="#ppt_h"/>
                                          </p:val>
                                        </p:tav>
                                      </p:tavLst>
                                    </p:anim>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5000" b="-15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549559" y="311973"/>
            <a:ext cx="8403109" cy="139475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endParaRPr lang="en-US" sz="2800" b="1" dirty="0">
              <a:solidFill>
                <a:srgbClr val="000000"/>
              </a:solidFill>
              <a:latin typeface="Times New Roman" panose="02020603050405020304" pitchFamily="18" charset="0"/>
              <a:cs typeface="Times New Roman" panose="02020603050405020304" pitchFamily="18" charset="0"/>
            </a:endParaRPr>
          </a:p>
          <a:p>
            <a:r>
              <a:rPr lang="vi-VN" sz="2800" dirty="0">
                <a:solidFill>
                  <a:srgbClr val="000000"/>
                </a:solidFill>
              </a:rPr>
              <a:t>Câu 2: Đọc đoạn “Đan-kô dẫn họ đi … Trái tim toé ra một loạt tia sáng, rồi tắt ngấm”. Đây là lời kể của ai?</a:t>
            </a:r>
            <a:endParaRPr lang="en-US" sz="2800" dirty="0">
              <a:solidFill>
                <a:srgbClr val="000000"/>
              </a:solidFil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26" name="Rectangle 25"/>
          <p:cNvSpPr/>
          <p:nvPr/>
        </p:nvSpPr>
        <p:spPr>
          <a:xfrm>
            <a:off x="549559" y="1857602"/>
            <a:ext cx="4031161" cy="10199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0000"/>
              </a:solidFill>
              <a:effectLst/>
              <a:uLnTx/>
              <a:uFillTx/>
              <a:latin typeface="+mj-lt"/>
              <a:cs typeface="Times New Roman" pitchFamily="18" charset="0"/>
              <a:sym typeface="Arial"/>
            </a:endParaRPr>
          </a:p>
          <a:p>
            <a:r>
              <a:rPr lang="vi-VN" sz="2000" b="1" dirty="0">
                <a:solidFill>
                  <a:srgbClr val="000000"/>
                </a:solidFill>
                <a:latin typeface="+mj-lt"/>
              </a:rPr>
              <a:t>A. Người kể chuyện xưng “tôi”.</a:t>
            </a:r>
            <a:endParaRPr lang="en-US" sz="2000" b="1" dirty="0">
              <a:solidFill>
                <a:srgbClr val="000000"/>
              </a:solidFill>
              <a:latin typeface="+mj-lt"/>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rgbClr val="000000"/>
              </a:solidFill>
              <a:effectLst/>
              <a:uLnTx/>
              <a:uFillTx/>
              <a:latin typeface="+mj-lt"/>
              <a:cs typeface="Times New Roman" pitchFamily="18" charset="0"/>
              <a:sym typeface="Arial"/>
            </a:endParaRPr>
          </a:p>
        </p:txBody>
      </p:sp>
      <p:sp>
        <p:nvSpPr>
          <p:cNvPr id="42" name="Rectangle 41"/>
          <p:cNvSpPr/>
          <p:nvPr/>
        </p:nvSpPr>
        <p:spPr>
          <a:xfrm>
            <a:off x="4751113" y="1881979"/>
            <a:ext cx="4031161" cy="10255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0000"/>
                </a:solidFill>
                <a:latin typeface="+mj-lt"/>
              </a:rPr>
              <a:t>B. Người kể chuyện là nhân vật “bà lão”</a:t>
            </a:r>
            <a:endParaRPr lang="en-US" sz="2000" b="1" dirty="0">
              <a:solidFill>
                <a:srgbClr val="000000"/>
              </a:solidFill>
              <a:latin typeface="+mj-lt"/>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0000"/>
              </a:solidFill>
              <a:effectLst/>
              <a:uLnTx/>
              <a:uFillTx/>
              <a:latin typeface="+mj-lt"/>
              <a:cs typeface="Times New Roman" pitchFamily="18" charset="0"/>
              <a:sym typeface="Arial"/>
            </a:endParaRPr>
          </a:p>
        </p:txBody>
      </p:sp>
      <p:sp>
        <p:nvSpPr>
          <p:cNvPr id="43" name="Rectangle 42"/>
          <p:cNvSpPr/>
          <p:nvPr/>
        </p:nvSpPr>
        <p:spPr>
          <a:xfrm>
            <a:off x="549559" y="3003397"/>
            <a:ext cx="4031161" cy="10199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0000"/>
                </a:solidFill>
                <a:latin typeface="+mj-lt"/>
              </a:rPr>
              <a:t>C. Tác giả</a:t>
            </a:r>
            <a:endParaRPr lang="en-US" sz="2000" b="1" dirty="0">
              <a:solidFill>
                <a:srgbClr val="000000"/>
              </a:solidFill>
              <a:latin typeface="+mj-lt"/>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rgbClr val="000000"/>
              </a:solidFill>
              <a:effectLst/>
              <a:uLnTx/>
              <a:uFillTx/>
              <a:latin typeface="+mj-lt"/>
              <a:cs typeface="Times New Roman" pitchFamily="18" charset="0"/>
              <a:sym typeface="Arial"/>
            </a:endParaRPr>
          </a:p>
        </p:txBody>
      </p:sp>
      <p:sp>
        <p:nvSpPr>
          <p:cNvPr id="44" name="Rectangle 43"/>
          <p:cNvSpPr/>
          <p:nvPr/>
        </p:nvSpPr>
        <p:spPr>
          <a:xfrm>
            <a:off x="4751114" y="3003398"/>
            <a:ext cx="4031160" cy="10199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0000"/>
              </a:solidFill>
              <a:effectLst/>
              <a:uLnTx/>
              <a:uFillTx/>
              <a:latin typeface="+mj-lt"/>
              <a:cs typeface="Times New Roman" pitchFamily="18" charset="0"/>
              <a:sym typeface="Arial"/>
            </a:endParaRPr>
          </a:p>
          <a:p>
            <a:r>
              <a:rPr lang="vi-VN" sz="2000" b="1" dirty="0">
                <a:solidFill>
                  <a:srgbClr val="000000"/>
                </a:solidFill>
                <a:latin typeface="+mj-lt"/>
              </a:rPr>
              <a:t>D. Một người trong bộ lạc.</a:t>
            </a:r>
            <a:endParaRPr lang="en-US" sz="2000" b="1" dirty="0">
              <a:solidFill>
                <a:srgbClr val="000000"/>
              </a:solidFill>
              <a:latin typeface="+mj-lt"/>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rgbClr val="000000"/>
              </a:solidFill>
              <a:effectLst/>
              <a:uLnTx/>
              <a:uFillTx/>
              <a:latin typeface="+mj-lt"/>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782" y="1876708"/>
            <a:ext cx="661938" cy="93691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18782" y="3047544"/>
            <a:ext cx="603402" cy="931665"/>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1665" y="3047544"/>
            <a:ext cx="603557" cy="935779"/>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8760" y="2055601"/>
            <a:ext cx="661133" cy="851882"/>
          </a:xfrm>
          <a:prstGeom prst="rect">
            <a:avLst/>
          </a:prstGeom>
        </p:spPr>
      </p:pic>
    </p:spTree>
    <p:extLst>
      <p:ext uri="{BB962C8B-B14F-4D97-AF65-F5344CB8AC3E}">
        <p14:creationId xmlns:p14="http://schemas.microsoft.com/office/powerpoint/2010/main" val="4276881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5000" b="-15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624477" y="149902"/>
            <a:ext cx="7895046" cy="10900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0000"/>
                </a:solidFill>
              </a:rPr>
              <a:t>Câu 3: Hai thế giới trong văn bản là gì?</a:t>
            </a:r>
            <a:endParaRPr lang="en-US" sz="2800" dirty="0">
              <a:solidFill>
                <a:srgbClr val="000000"/>
              </a:solidFill>
            </a:endParaRPr>
          </a:p>
        </p:txBody>
      </p:sp>
      <p:sp>
        <p:nvSpPr>
          <p:cNvPr id="26" name="Rectangle 25"/>
          <p:cNvSpPr/>
          <p:nvPr/>
        </p:nvSpPr>
        <p:spPr>
          <a:xfrm>
            <a:off x="747468" y="1554220"/>
            <a:ext cx="3680099" cy="7311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lang="vi-VN" sz="2000" dirty="0">
                <a:solidFill>
                  <a:srgbClr val="000000"/>
                </a:solidFill>
                <a:latin typeface="Times New Roman" panose="02020603050405020304" pitchFamily="18" charset="0"/>
                <a:cs typeface="Times New Roman" panose="02020603050405020304" pitchFamily="18" charset="0"/>
              </a:rPr>
              <a:t>A. Thế giới thực tại và thế giới trong mơ.</a:t>
            </a:r>
            <a:endParaRPr lang="en-US" sz="2000"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12764" y="1554220"/>
            <a:ext cx="3680099" cy="7342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000000"/>
                </a:solidFill>
                <a:latin typeface="Times New Roman" panose="02020603050405020304" pitchFamily="18" charset="0"/>
                <a:cs typeface="Times New Roman" panose="02020603050405020304" pitchFamily="18" charset="0"/>
              </a:rPr>
              <a:t>B. Thế giới tưởng tượng và thế giới huyễn hoặc</a:t>
            </a:r>
            <a:r>
              <a:rPr lang="vi-VN" sz="2000" dirty="0" smtClean="0">
                <a:solidFill>
                  <a:srgbClr val="000000"/>
                </a:solidFill>
                <a:latin typeface="Times New Roman" panose="02020603050405020304" pitchFamily="18" charset="0"/>
                <a:cs typeface="Times New Roman" panose="02020603050405020304" pitchFamily="18" charset="0"/>
              </a:rPr>
              <a:t>.</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47468" y="2374093"/>
            <a:ext cx="3680099" cy="9370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lang="vi-VN" sz="2000" dirty="0">
                <a:solidFill>
                  <a:srgbClr val="000000"/>
                </a:solidFill>
                <a:latin typeface="Times New Roman" panose="02020603050405020304" pitchFamily="18" charset="0"/>
                <a:cs typeface="Times New Roman" panose="02020603050405020304" pitchFamily="18" charset="0"/>
              </a:rPr>
              <a:t>C. Thế giới thực tại và thế giới huyền ảo, tưởng tượng.</a:t>
            </a:r>
            <a:endParaRPr lang="en-US" sz="2000"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12764" y="2377233"/>
            <a:ext cx="3680099" cy="933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lang="vi-VN" sz="2000" dirty="0">
                <a:solidFill>
                  <a:srgbClr val="000000"/>
                </a:solidFill>
                <a:latin typeface="Times New Roman" panose="02020603050405020304" pitchFamily="18" charset="0"/>
                <a:cs typeface="Times New Roman" panose="02020603050405020304" pitchFamily="18" charset="0"/>
              </a:rPr>
              <a:t>D. Chỉ có một thế giới trong văn bản.</a:t>
            </a:r>
            <a:endParaRPr lang="en-US" sz="2000"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90105" y="1468243"/>
            <a:ext cx="663853"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 action="ppaction://noaction"/>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7757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stretch>
            <a:fillRect/>
          </a:stretch>
        </p:blipFill>
        <p:spPr>
          <a:xfrm>
            <a:off x="-1" y="29642"/>
            <a:ext cx="9144001" cy="5113857"/>
          </a:xfrm>
          <a:prstGeom prst="rect">
            <a:avLst/>
          </a:prstGeom>
        </p:spPr>
      </p:pic>
      <p:sp>
        <p:nvSpPr>
          <p:cNvPr id="4" name="Snip Diagonal Corner Rectangle 3"/>
          <p:cNvSpPr/>
          <p:nvPr/>
        </p:nvSpPr>
        <p:spPr>
          <a:xfrm>
            <a:off x="843423" y="673777"/>
            <a:ext cx="7895046" cy="8757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0000"/>
                </a:solidFill>
              </a:rPr>
              <a:t>Câu 4: Không gian trong văn bản là ở đâu?</a:t>
            </a:r>
            <a:endParaRPr lang="en-US" sz="2400" dirty="0">
              <a:solidFill>
                <a:srgbClr val="000000"/>
              </a:solidFill>
            </a:endParaRPr>
          </a:p>
        </p:txBody>
      </p:sp>
      <p:sp>
        <p:nvSpPr>
          <p:cNvPr id="26" name="Rectangle 25"/>
          <p:cNvSpPr/>
          <p:nvPr/>
        </p:nvSpPr>
        <p:spPr>
          <a:xfrm>
            <a:off x="333487" y="1742739"/>
            <a:ext cx="4190035" cy="792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kumimoji="0" lang="en-US" sz="200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endParaRPr>
          </a:p>
          <a:p>
            <a:r>
              <a:rPr lang="vi-VN" sz="2000" dirty="0">
                <a:solidFill>
                  <a:srgbClr val="000000"/>
                </a:solidFill>
              </a:rPr>
              <a:t>A. Thảo nguyên xanh, dòng suối mát lành.</a:t>
            </a:r>
            <a:endParaRPr lang="en-US" sz="2000" dirty="0">
              <a:solidFill>
                <a:srgbClr val="000000"/>
              </a:solidFil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42" name="Rectangle 41"/>
          <p:cNvSpPr/>
          <p:nvPr/>
        </p:nvSpPr>
        <p:spPr>
          <a:xfrm>
            <a:off x="4608719" y="1742739"/>
            <a:ext cx="3680099" cy="7953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endParaRPr>
          </a:p>
          <a:p>
            <a:r>
              <a:rPr lang="vi-VN" sz="2000" dirty="0">
                <a:solidFill>
                  <a:srgbClr val="000000"/>
                </a:solidFill>
              </a:rPr>
              <a:t>B. Đêm tối ở I-dec-ghin.</a:t>
            </a:r>
            <a:endParaRPr lang="en-US" sz="2000" dirty="0">
              <a:solidFill>
                <a:srgbClr val="000000"/>
              </a:solidFil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43" name="Rectangle 42"/>
          <p:cNvSpPr/>
          <p:nvPr/>
        </p:nvSpPr>
        <p:spPr>
          <a:xfrm>
            <a:off x="341717" y="2610100"/>
            <a:ext cx="4190035" cy="10123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i="0" u="none" strike="noStrike" kern="1200" cap="none" spc="0" normalizeH="0" baseline="0" noProof="0" dirty="0" smtClean="0">
                <a:ln>
                  <a:noFill/>
                </a:ln>
                <a:solidFill>
                  <a:srgbClr val="000000"/>
                </a:solidFill>
                <a:effectLst/>
                <a:uLnTx/>
                <a:uFillTx/>
                <a:latin typeface="Times New Roman" pitchFamily="18" charset="0"/>
                <a:cs typeface="Times New Roman" pitchFamily="18" charset="0"/>
                <a:sym typeface="Arial"/>
              </a:rPr>
              <a:t>C</a:t>
            </a:r>
            <a:r>
              <a:rPr kumimoji="0" lang="en-US" sz="200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lang="vi-VN" sz="2000" dirty="0" smtClean="0">
                <a:solidFill>
                  <a:srgbClr val="000000"/>
                </a:solidFill>
              </a:rPr>
              <a:t>Rừng </a:t>
            </a:r>
            <a:r>
              <a:rPr lang="vi-VN" sz="2000" dirty="0">
                <a:solidFill>
                  <a:srgbClr val="000000"/>
                </a:solidFill>
              </a:rPr>
              <a:t>già, đầm lầy nguyên sinh gắn với huyền thoại về người anh hùng của bộ lạc.</a:t>
            </a:r>
            <a:endParaRPr lang="en-US" sz="2000" dirty="0">
              <a:solidFill>
                <a:srgbClr val="000000"/>
              </a:solidFill>
            </a:endParaRPr>
          </a:p>
        </p:txBody>
      </p:sp>
      <p:sp>
        <p:nvSpPr>
          <p:cNvPr id="44" name="Rectangle 43"/>
          <p:cNvSpPr/>
          <p:nvPr/>
        </p:nvSpPr>
        <p:spPr>
          <a:xfrm>
            <a:off x="4608719" y="2626881"/>
            <a:ext cx="3680099" cy="10092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endParaRPr>
          </a:p>
          <a:p>
            <a:r>
              <a:rPr kumimoji="0" lang="en-US" sz="200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D. </a:t>
            </a:r>
            <a:r>
              <a:rPr lang="vi-VN" sz="2000" dirty="0" smtClean="0">
                <a:solidFill>
                  <a:srgbClr val="000000"/>
                </a:solidFill>
              </a:rPr>
              <a:t>Thế </a:t>
            </a:r>
            <a:r>
              <a:rPr lang="vi-VN" sz="2000" dirty="0">
                <a:solidFill>
                  <a:srgbClr val="000000"/>
                </a:solidFill>
              </a:rPr>
              <a:t>giới vô thưởng vô phạt.</a:t>
            </a:r>
            <a:endParaRPr lang="en-US" sz="2000" dirty="0">
              <a:solidFill>
                <a:srgbClr val="000000"/>
              </a:solidFil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9230" y="1975968"/>
            <a:ext cx="604292" cy="531044"/>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0120" y="2671436"/>
            <a:ext cx="603402" cy="482721"/>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5261" y="2657462"/>
            <a:ext cx="603557" cy="53039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9374" y="2014722"/>
            <a:ext cx="549444" cy="482845"/>
          </a:xfrm>
          <a:prstGeom prst="rect">
            <a:avLst/>
          </a:prstGeom>
        </p:spPr>
      </p:pic>
    </p:spTree>
    <p:extLst>
      <p:ext uri="{BB962C8B-B14F-4D97-AF65-F5344CB8AC3E}">
        <p14:creationId xmlns:p14="http://schemas.microsoft.com/office/powerpoint/2010/main" val="1699455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346620" y="0"/>
            <a:ext cx="8797380" cy="5195318"/>
          </a:xfrm>
          <a:prstGeom prst="rect">
            <a:avLst/>
          </a:prstGeom>
        </p:spPr>
      </p:pic>
      <p:sp>
        <p:nvSpPr>
          <p:cNvPr id="4" name="Snip Diagonal Corner Rectangle 3"/>
          <p:cNvSpPr/>
          <p:nvPr/>
        </p:nvSpPr>
        <p:spPr>
          <a:xfrm>
            <a:off x="478138" y="185205"/>
            <a:ext cx="8534343"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Câu 5: Ai là tác giả của văn bản “Trái tim Đan-kô”?</a:t>
            </a:r>
            <a:endParaRPr lang="en-US" sz="2800" b="1" dirty="0">
              <a:solidFill>
                <a:srgbClr val="000000"/>
              </a:solidFill>
              <a:latin typeface="Times New Roman" panose="02020603050405020304" pitchFamily="18" charset="0"/>
              <a:cs typeface="Times New Roman" panose="02020603050405020304" pitchFamily="18" charset="0"/>
            </a:endParaRPr>
          </a:p>
          <a:p>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952543" y="230546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lang="vi-VN" sz="2400" dirty="0">
                <a:solidFill>
                  <a:srgbClr val="000000"/>
                </a:solidFill>
                <a:latin typeface="Times New Roman" panose="02020603050405020304" pitchFamily="18" charset="0"/>
                <a:cs typeface="Times New Roman" panose="02020603050405020304" pitchFamily="18" charset="0"/>
              </a:rPr>
              <a:t>A. Jules Verne</a:t>
            </a:r>
            <a:endParaRPr lang="en-US" sz="2400"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717839" y="2308603"/>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B. </a:t>
            </a:r>
            <a:r>
              <a:rPr lang="vi-VN" sz="2400" dirty="0">
                <a:solidFill>
                  <a:srgbClr val="000000"/>
                </a:solidFill>
                <a:latin typeface="Times New Roman" panose="02020603050405020304" pitchFamily="18" charset="0"/>
                <a:cs typeface="Times New Roman" panose="02020603050405020304" pitchFamily="18" charset="0"/>
              </a:rPr>
              <a:t>Macxim Gorki</a:t>
            </a:r>
            <a:endParaRPr lang="en-US" sz="2400"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952543" y="3000548"/>
            <a:ext cx="3680099" cy="7109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pPr defTabSz="685800">
              <a:buClrTx/>
              <a:defRPr/>
            </a:pPr>
            <a:endPar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C. </a:t>
            </a:r>
            <a:r>
              <a:rPr lang="vi-VN" sz="2400" dirty="0" smtClean="0">
                <a:solidFill>
                  <a:srgbClr val="000000"/>
                </a:solidFill>
                <a:latin typeface="Times New Roman" panose="02020603050405020304" pitchFamily="18" charset="0"/>
                <a:cs typeface="Times New Roman" panose="02020603050405020304" pitchFamily="18" charset="0"/>
              </a:rPr>
              <a:t>William </a:t>
            </a:r>
            <a:r>
              <a:rPr lang="vi-VN" sz="2400" dirty="0">
                <a:solidFill>
                  <a:srgbClr val="000000"/>
                </a:solidFill>
                <a:latin typeface="Times New Roman" panose="02020603050405020304" pitchFamily="18" charset="0"/>
                <a:cs typeface="Times New Roman" panose="02020603050405020304" pitchFamily="18" charset="0"/>
              </a:rPr>
              <a:t>Shakespeare</a:t>
            </a:r>
            <a:endParaRPr lang="en-US" sz="2400"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717839" y="2975481"/>
            <a:ext cx="3713374" cy="7561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D. </a:t>
            </a:r>
            <a:r>
              <a:rPr lang="vi-VN" sz="2400" dirty="0" smtClean="0">
                <a:solidFill>
                  <a:srgbClr val="000000"/>
                </a:solidFill>
                <a:latin typeface="Times New Roman" panose="02020603050405020304" pitchFamily="18" charset="0"/>
                <a:cs typeface="Times New Roman" panose="02020603050405020304" pitchFamily="18" charset="0"/>
              </a:rPr>
              <a:t>Truyện </a:t>
            </a:r>
            <a:r>
              <a:rPr lang="vi-VN" sz="2400" dirty="0">
                <a:solidFill>
                  <a:srgbClr val="000000"/>
                </a:solidFill>
                <a:latin typeface="Times New Roman" panose="02020603050405020304" pitchFamily="18" charset="0"/>
                <a:cs typeface="Times New Roman" panose="02020603050405020304" pitchFamily="18" charset="0"/>
              </a:rPr>
              <a:t>cổ </a:t>
            </a:r>
            <a:r>
              <a:rPr lang="vi-VN" sz="2400" dirty="0" smtClean="0">
                <a:solidFill>
                  <a:srgbClr val="000000"/>
                </a:solidFill>
                <a:latin typeface="Times New Roman" panose="02020603050405020304" pitchFamily="18" charset="0"/>
                <a:cs typeface="Times New Roman" panose="02020603050405020304" pitchFamily="18" charset="0"/>
              </a:rPr>
              <a:t>tích</a:t>
            </a: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8350" y="2324568"/>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29240" y="2997364"/>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4381" y="3006062"/>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4381" y="2363322"/>
            <a:ext cx="603557" cy="482845"/>
          </a:xfrm>
          <a:prstGeom prst="rect">
            <a:avLst/>
          </a:prstGeom>
        </p:spPr>
      </p:pic>
      <p:sp>
        <p:nvSpPr>
          <p:cNvPr id="18" name="Cloud 17">
            <a:hlinkClick r:id="" action="ppaction://noaction"/>
          </p:cNvPr>
          <p:cNvSpPr/>
          <p:nvPr/>
        </p:nvSpPr>
        <p:spPr>
          <a:xfrm>
            <a:off x="3713257" y="419417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65781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1" y="0"/>
            <a:ext cx="8797380" cy="5143499"/>
          </a:xfrm>
          <a:prstGeom prst="rect">
            <a:avLst/>
          </a:prstGeom>
        </p:spPr>
      </p:pic>
      <p:sp>
        <p:nvSpPr>
          <p:cNvPr id="4" name="Snip Diagonal Corner Rectangle 3"/>
          <p:cNvSpPr/>
          <p:nvPr/>
        </p:nvSpPr>
        <p:spPr>
          <a:xfrm>
            <a:off x="352986" y="149902"/>
            <a:ext cx="8166538" cy="94293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0000"/>
                </a:solidFill>
              </a:rPr>
              <a:t>Câu 6: Văn bản được trích ra từ tác phẩm nào?</a:t>
            </a:r>
            <a:endParaRPr lang="en-US" sz="2800" dirty="0">
              <a:solidFill>
                <a:srgbClr val="000000"/>
              </a:solidFill>
            </a:endParaRPr>
          </a:p>
        </p:txBody>
      </p:sp>
      <p:sp>
        <p:nvSpPr>
          <p:cNvPr id="26" name="Rectangle 25"/>
          <p:cNvSpPr/>
          <p:nvPr/>
        </p:nvSpPr>
        <p:spPr>
          <a:xfrm>
            <a:off x="275424" y="207519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smtClean="0">
                <a:solidFill>
                  <a:srgbClr val="000000"/>
                </a:solidFill>
                <a:latin typeface="Times New Roman" panose="02020603050405020304" pitchFamily="18" charset="0"/>
                <a:cs typeface="Times New Roman" panose="02020603050405020304" pitchFamily="18" charset="0"/>
              </a:rPr>
              <a:t>A</a:t>
            </a:r>
            <a:r>
              <a:rPr lang="vi-VN" sz="2000" b="1" dirty="0">
                <a:solidFill>
                  <a:srgbClr val="000000"/>
                </a:solidFill>
                <a:latin typeface="Times New Roman" panose="02020603050405020304" pitchFamily="18" charset="0"/>
                <a:cs typeface="Times New Roman" panose="02020603050405020304" pitchFamily="18" charset="0"/>
              </a:rPr>
              <a:t>. Anh hùng </a:t>
            </a:r>
            <a:r>
              <a:rPr lang="vi-VN" sz="2000" b="1" dirty="0" smtClean="0">
                <a:solidFill>
                  <a:srgbClr val="000000"/>
                </a:solidFill>
                <a:latin typeface="Times New Roman" panose="02020603050405020304" pitchFamily="18" charset="0"/>
                <a:cs typeface="Times New Roman" panose="02020603050405020304" pitchFamily="18" charset="0"/>
              </a:rPr>
              <a:t>Đan-kô</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040720" y="2078337"/>
            <a:ext cx="4478804"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itchFamily="18" charset="0"/>
                <a:sym typeface="Arial"/>
              </a:rPr>
              <a:t>B</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 </a:t>
            </a:r>
            <a:r>
              <a:rPr lang="vi-VN" sz="2000" b="1" dirty="0">
                <a:solidFill>
                  <a:srgbClr val="000000"/>
                </a:solidFill>
                <a:latin typeface="Times New Roman" panose="02020603050405020304" pitchFamily="18" charset="0"/>
                <a:cs typeface="Times New Roman" panose="02020603050405020304" pitchFamily="18" charset="0"/>
              </a:rPr>
              <a:t>Khu rừng già</a:t>
            </a: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75424" y="274207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itchFamily="18" charset="0"/>
                <a:sym typeface="Arial"/>
              </a:rPr>
              <a:t>C</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 </a:t>
            </a:r>
            <a:r>
              <a:rPr lang="vi-VN" sz="2000" b="1" dirty="0">
                <a:solidFill>
                  <a:srgbClr val="000000"/>
                </a:solidFill>
                <a:latin typeface="Times New Roman" panose="02020603050405020304" pitchFamily="18" charset="0"/>
                <a:cs typeface="Times New Roman" panose="02020603050405020304" pitchFamily="18" charset="0"/>
              </a:rPr>
              <a:t>Ánh sao xa xôi</a:t>
            </a: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040720" y="2745216"/>
            <a:ext cx="4478804"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itchFamily="18" charset="0"/>
                <a:sym typeface="Arial"/>
              </a:rPr>
              <a:t>D</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 </a:t>
            </a:r>
            <a:r>
              <a:rPr lang="vi-VN" sz="2000" b="1" dirty="0" smtClean="0">
                <a:solidFill>
                  <a:srgbClr val="000000"/>
                </a:solidFill>
                <a:latin typeface="Times New Roman" panose="02020603050405020304" pitchFamily="18" charset="0"/>
                <a:cs typeface="Times New Roman" panose="02020603050405020304" pitchFamily="18" charset="0"/>
              </a:rPr>
              <a:t>Bà </a:t>
            </a:r>
            <a:r>
              <a:rPr lang="vi-VN" sz="2000" b="1" dirty="0">
                <a:solidFill>
                  <a:srgbClr val="000000"/>
                </a:solidFill>
                <a:latin typeface="Times New Roman" panose="02020603050405020304" pitchFamily="18" charset="0"/>
                <a:cs typeface="Times New Roman" panose="02020603050405020304" pitchFamily="18" charset="0"/>
              </a:rPr>
              <a:t>lão </a:t>
            </a:r>
            <a:r>
              <a:rPr lang="vi-VN" sz="2000" b="1" dirty="0" smtClean="0">
                <a:solidFill>
                  <a:srgbClr val="000000"/>
                </a:solidFill>
                <a:latin typeface="Times New Roman" panose="02020603050405020304" pitchFamily="18" charset="0"/>
                <a:cs typeface="Times New Roman" panose="02020603050405020304" pitchFamily="18" charset="0"/>
              </a:rPr>
              <a:t>I-dec-ghin</a:t>
            </a:r>
            <a:endParaRPr lang="en-US" sz="2000" b="1" dirty="0">
              <a:solidFill>
                <a:srgbClr val="00000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1231" y="2094302"/>
            <a:ext cx="604292" cy="531044"/>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6220" y="2789770"/>
            <a:ext cx="549303" cy="482721"/>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7262" y="2799572"/>
            <a:ext cx="603557" cy="482845"/>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886" y="2133056"/>
            <a:ext cx="549444" cy="482845"/>
          </a:xfrm>
          <a:prstGeom prst="rect">
            <a:avLst/>
          </a:prstGeom>
        </p:spPr>
      </p:pic>
      <p:sp>
        <p:nvSpPr>
          <p:cNvPr id="18" name="Cloud 17">
            <a:hlinkClick r:id="" action="ppaction://noaction"/>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7732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1" y="0"/>
            <a:ext cx="8797380" cy="5143499"/>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Câu 7: Nhân vật kể chuyện trong văn bản có sự thay đổi ngôi kể nhằm:</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06704" y="1882588"/>
            <a:ext cx="3680099" cy="9177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itchFamily="18" charset="0"/>
                <a:sym typeface="Arial"/>
              </a:rPr>
              <a:t>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 </a:t>
            </a:r>
            <a:r>
              <a:rPr lang="vi-VN" sz="2000" b="1" dirty="0">
                <a:solidFill>
                  <a:srgbClr val="000000"/>
                </a:solidFill>
                <a:latin typeface="Times New Roman" panose="02020603050405020304" pitchFamily="18" charset="0"/>
                <a:cs typeface="Times New Roman" panose="02020603050405020304" pitchFamily="18" charset="0"/>
              </a:rPr>
              <a:t>Chuyển hoá điều không tưởng thành hiện thực.</a:t>
            </a: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572000" y="1882588"/>
            <a:ext cx="3680099" cy="9208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itchFamily="18" charset="0"/>
                <a:sym typeface="Arial"/>
              </a:rPr>
              <a:t>B</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 </a:t>
            </a:r>
            <a:r>
              <a:rPr lang="vi-VN" sz="2000" b="1" dirty="0">
                <a:solidFill>
                  <a:srgbClr val="000000"/>
                </a:solidFill>
                <a:latin typeface="Times New Roman" panose="02020603050405020304" pitchFamily="18" charset="0"/>
                <a:cs typeface="Times New Roman" panose="02020603050405020304" pitchFamily="18" charset="0"/>
              </a:rPr>
              <a:t>Tách bạch hai thế giới: thực tại và huyền thoại.</a:t>
            </a: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806704" y="288906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C. </a:t>
            </a:r>
            <a:r>
              <a:rPr lang="vi-VN" sz="2000" b="1" dirty="0">
                <a:solidFill>
                  <a:srgbClr val="000000"/>
                </a:solidFill>
                <a:latin typeface="Times New Roman" panose="02020603050405020304" pitchFamily="18" charset="0"/>
                <a:cs typeface="Times New Roman" panose="02020603050405020304" pitchFamily="18" charset="0"/>
              </a:rPr>
              <a:t>Thay đổi số phận.</a:t>
            </a:r>
            <a:r>
              <a:rPr lang="en-US" sz="2000" b="1" dirty="0" smtClean="0">
                <a:solidFill>
                  <a:srgbClr val="000000"/>
                </a:solidFill>
                <a:latin typeface="Times New Roman" panose="02020603050405020304" pitchFamily="18" charset="0"/>
                <a:cs typeface="Times New Roman" panose="02020603050405020304" pitchFamily="18" charset="0"/>
              </a:rPr>
              <a:t>.</a:t>
            </a:r>
            <a:endParaRPr lang="en-US" sz="2000" b="1"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72000" y="289220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a:p>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D. </a:t>
            </a:r>
            <a:r>
              <a:rPr lang="vi-VN" sz="2000" b="1" dirty="0">
                <a:solidFill>
                  <a:srgbClr val="000000"/>
                </a:solidFill>
                <a:latin typeface="Times New Roman" panose="02020603050405020304" pitchFamily="18" charset="0"/>
                <a:cs typeface="Times New Roman" panose="02020603050405020304" pitchFamily="18" charset="0"/>
              </a:rPr>
              <a:t>Thay đổi định kiến.</a:t>
            </a:r>
            <a:r>
              <a:rPr lang="en-US" sz="2000" b="1" dirty="0" smtClean="0">
                <a:solidFill>
                  <a:srgbClr val="000000"/>
                </a:solidFill>
                <a:latin typeface="Times New Roman" panose="02020603050405020304" pitchFamily="18" charset="0"/>
                <a:cs typeface="Times New Roman" panose="02020603050405020304" pitchFamily="18" charset="0"/>
              </a:rPr>
              <a:t>.</a:t>
            </a:r>
            <a:endParaRPr lang="en-US" sz="2000" b="1" dirty="0">
              <a:solidFill>
                <a:srgbClr val="000000"/>
              </a:solidFill>
              <a:latin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511" y="2241287"/>
            <a:ext cx="604292"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83401" y="2914083"/>
            <a:ext cx="603402" cy="52806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8542" y="2922781"/>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3739" y="2280464"/>
            <a:ext cx="603557" cy="482845"/>
          </a:xfrm>
          <a:prstGeom prst="rect">
            <a:avLst/>
          </a:prstGeom>
        </p:spPr>
      </p:pic>
      <p:sp>
        <p:nvSpPr>
          <p:cNvPr id="18" name="Cloud 17">
            <a:hlinkClick r:id="" action="ppaction://noaction"/>
          </p:cNvPr>
          <p:cNvSpPr/>
          <p:nvPr/>
        </p:nvSpPr>
        <p:spPr>
          <a:xfrm>
            <a:off x="3513987" y="419417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rPr>
              <a:t>QUAY VỀ</a:t>
            </a:r>
            <a:endParaRPr kumimoji="0" lang="vi-VN" sz="20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9773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10959" y="-10759"/>
            <a:ext cx="8797380" cy="5143499"/>
          </a:xfrm>
          <a:prstGeom prst="rect">
            <a:avLst/>
          </a:prstGeom>
        </p:spPr>
      </p:pic>
      <p:sp>
        <p:nvSpPr>
          <p:cNvPr id="4" name="Snip Diagonal Corner Rectangle 3"/>
          <p:cNvSpPr/>
          <p:nvPr/>
        </p:nvSpPr>
        <p:spPr>
          <a:xfrm>
            <a:off x="524036"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0000"/>
                </a:solidFill>
                <a:latin typeface="Times New Roman" panose="02020603050405020304" pitchFamily="18" charset="0"/>
                <a:cs typeface="Times New Roman" panose="02020603050405020304" pitchFamily="18" charset="0"/>
              </a:rPr>
              <a:t>Câu 8: Đâu không phải là một hình ảnh trong văn bản?</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12788" y="2083451"/>
            <a:ext cx="3680099" cy="9378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itchFamily="18" charset="0"/>
                <a:sym typeface="Arial"/>
              </a:rPr>
              <a:t>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 </a:t>
            </a:r>
            <a:r>
              <a:rPr lang="vi-VN" sz="2000" b="1" dirty="0">
                <a:solidFill>
                  <a:srgbClr val="000000"/>
                </a:solidFill>
                <a:latin typeface="Times New Roman" panose="02020603050405020304" pitchFamily="18" charset="0"/>
                <a:cs typeface="Times New Roman" panose="02020603050405020304" pitchFamily="18" charset="0"/>
              </a:rPr>
              <a:t>Đan-kô xé toang lồng ngực</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4431253" y="2048080"/>
            <a:ext cx="3680099" cy="9291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itchFamily="18" charset="0"/>
                <a:sym typeface="Arial"/>
              </a:rPr>
              <a:t>B</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 </a:t>
            </a:r>
            <a:r>
              <a:rPr lang="vi-VN" sz="2000" b="1" dirty="0">
                <a:solidFill>
                  <a:srgbClr val="000000"/>
                </a:solidFill>
                <a:latin typeface="Times New Roman" panose="02020603050405020304" pitchFamily="18" charset="0"/>
                <a:cs typeface="Times New Roman" panose="02020603050405020304" pitchFamily="18" charset="0"/>
              </a:rPr>
              <a:t>Đan-kô lấy trái tim ra soi đường</a:t>
            </a: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707632" y="3170268"/>
            <a:ext cx="3680099" cy="9262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itchFamily="18" charset="0"/>
                <a:sym typeface="Arial"/>
              </a:rPr>
              <a:t>C</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 </a:t>
            </a:r>
            <a:r>
              <a:rPr lang="vi-VN" sz="2000" b="1" dirty="0">
                <a:solidFill>
                  <a:srgbClr val="000000"/>
                </a:solidFill>
                <a:latin typeface="Times New Roman" panose="02020603050405020304" pitchFamily="18" charset="0"/>
                <a:cs typeface="Times New Roman" panose="02020603050405020304" pitchFamily="18" charset="0"/>
              </a:rPr>
              <a:t>Nỗi nhớ miên man về vùng đất cũ</a:t>
            </a: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478084" y="3173410"/>
            <a:ext cx="3680099" cy="9231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rPr>
              <a:t>D. </a:t>
            </a:r>
            <a:r>
              <a:rPr lang="vi-VN" sz="2000" b="1" dirty="0">
                <a:solidFill>
                  <a:srgbClr val="000000"/>
                </a:solidFill>
                <a:latin typeface="Times New Roman" panose="02020603050405020304" pitchFamily="18" charset="0"/>
                <a:cs typeface="Times New Roman" panose="02020603050405020304" pitchFamily="18" charset="0"/>
              </a:rPr>
              <a:t>Trái tim cháy sáng như ánh </a:t>
            </a:r>
            <a:r>
              <a:rPr lang="vi-VN" sz="2000" b="1" dirty="0" smtClean="0">
                <a:solidFill>
                  <a:srgbClr val="000000"/>
                </a:solidFill>
                <a:latin typeface="Times New Roman" panose="02020603050405020304" pitchFamily="18" charset="0"/>
                <a:cs typeface="Times New Roman" panose="02020603050405020304" pitchFamily="18" charset="0"/>
              </a:rPr>
              <a:t>đuốc</a:t>
            </a: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29034" y="1952820"/>
            <a:ext cx="663853" cy="531044"/>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27851" y="3558654"/>
            <a:ext cx="603402" cy="528066"/>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2446" y="3634980"/>
            <a:ext cx="603557" cy="530398"/>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4626" y="1967798"/>
            <a:ext cx="603557" cy="530398"/>
          </a:xfrm>
          <a:prstGeom prst="rect">
            <a:avLst/>
          </a:prstGeom>
        </p:spPr>
      </p:pic>
    </p:spTree>
    <p:extLst>
      <p:ext uri="{BB962C8B-B14F-4D97-AF65-F5344CB8AC3E}">
        <p14:creationId xmlns:p14="http://schemas.microsoft.com/office/powerpoint/2010/main" val="3986629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4" name="Google Shape;124;p3">
            <a:extLst>
              <a:ext uri="{FF2B5EF4-FFF2-40B4-BE49-F238E27FC236}">
                <a16:creationId xmlns:a16="http://schemas.microsoft.com/office/drawing/2014/main" xmlns="" id="{2E4A28E4-A943-352D-0911-3E31F8A48E44}"/>
              </a:ext>
            </a:extLst>
          </p:cNvPr>
          <p:cNvGrpSpPr/>
          <p:nvPr/>
        </p:nvGrpSpPr>
        <p:grpSpPr>
          <a:xfrm>
            <a:off x="133349" y="369126"/>
            <a:ext cx="8742112" cy="4567289"/>
            <a:chOff x="244450" y="272744"/>
            <a:chExt cx="9144081" cy="4567289"/>
          </a:xfrm>
        </p:grpSpPr>
        <p:sp>
          <p:nvSpPr>
            <p:cNvPr id="5" name="Google Shape;125;p3">
              <a:extLst>
                <a:ext uri="{FF2B5EF4-FFF2-40B4-BE49-F238E27FC236}">
                  <a16:creationId xmlns:a16="http://schemas.microsoft.com/office/drawing/2014/main" xmlns="" id="{4447587B-3C92-FA97-4914-BC6940C24B25}"/>
                </a:ext>
              </a:extLst>
            </p:cNvPr>
            <p:cNvSpPr/>
            <p:nvPr/>
          </p:nvSpPr>
          <p:spPr>
            <a:xfrm flipH="1">
              <a:off x="244450" y="1449339"/>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oogle Shape;126;p3">
              <a:extLst>
                <a:ext uri="{FF2B5EF4-FFF2-40B4-BE49-F238E27FC236}">
                  <a16:creationId xmlns:a16="http://schemas.microsoft.com/office/drawing/2014/main" xmlns="" id="{322C84B2-F948-EC99-4CE0-3C9B57A0E7C9}"/>
                </a:ext>
              </a:extLst>
            </p:cNvPr>
            <p:cNvGrpSpPr/>
            <p:nvPr/>
          </p:nvGrpSpPr>
          <p:grpSpPr>
            <a:xfrm>
              <a:off x="1182787" y="1773301"/>
              <a:ext cx="1518624" cy="2350143"/>
              <a:chOff x="2593675" y="2254750"/>
              <a:chExt cx="344125" cy="532550"/>
            </a:xfrm>
          </p:grpSpPr>
          <p:sp>
            <p:nvSpPr>
              <p:cNvPr id="12" name="Google Shape;127;p3">
                <a:extLst>
                  <a:ext uri="{FF2B5EF4-FFF2-40B4-BE49-F238E27FC236}">
                    <a16:creationId xmlns:a16="http://schemas.microsoft.com/office/drawing/2014/main" xmlns="" id="{7B6F7D8C-451F-9BF9-0454-164A1879151A}"/>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28;p3">
                <a:extLst>
                  <a:ext uri="{FF2B5EF4-FFF2-40B4-BE49-F238E27FC236}">
                    <a16:creationId xmlns:a16="http://schemas.microsoft.com/office/drawing/2014/main" xmlns="" id="{23ECD5BC-1A33-990C-BE99-B504E0107B28}"/>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Google Shape;129;p3">
              <a:extLst>
                <a:ext uri="{FF2B5EF4-FFF2-40B4-BE49-F238E27FC236}">
                  <a16:creationId xmlns:a16="http://schemas.microsoft.com/office/drawing/2014/main" xmlns="" id="{D5DCCDCB-B6EE-5AEA-8AC4-9242888CA769}"/>
                </a:ext>
              </a:extLst>
            </p:cNvPr>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30;p3">
              <a:extLst>
                <a:ext uri="{FF2B5EF4-FFF2-40B4-BE49-F238E27FC236}">
                  <a16:creationId xmlns:a16="http://schemas.microsoft.com/office/drawing/2014/main" xmlns="" id="{79B3065A-AE60-DECD-282A-03A2301AE1FE}"/>
                </a:ext>
              </a:extLst>
            </p:cNvPr>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 name="Google Shape;131;p3">
              <a:extLst>
                <a:ext uri="{FF2B5EF4-FFF2-40B4-BE49-F238E27FC236}">
                  <a16:creationId xmlns:a16="http://schemas.microsoft.com/office/drawing/2014/main" xmlns="" id="{C667B444-EC2E-F243-C3DA-FB411DDC9201}"/>
                </a:ext>
              </a:extLst>
            </p:cNvPr>
            <p:cNvGrpSpPr/>
            <p:nvPr/>
          </p:nvGrpSpPr>
          <p:grpSpPr>
            <a:xfrm flipH="1">
              <a:off x="6662550" y="1823876"/>
              <a:ext cx="1518624" cy="2350143"/>
              <a:chOff x="2593675" y="2254750"/>
              <a:chExt cx="344125" cy="532550"/>
            </a:xfrm>
          </p:grpSpPr>
          <p:sp>
            <p:nvSpPr>
              <p:cNvPr id="10" name="Google Shape;132;p3">
                <a:extLst>
                  <a:ext uri="{FF2B5EF4-FFF2-40B4-BE49-F238E27FC236}">
                    <a16:creationId xmlns:a16="http://schemas.microsoft.com/office/drawing/2014/main" xmlns="" id="{7437C023-C0E0-A08E-A6CB-734E1B758F6F}"/>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33;p3">
                <a:extLst>
                  <a:ext uri="{FF2B5EF4-FFF2-40B4-BE49-F238E27FC236}">
                    <a16:creationId xmlns:a16="http://schemas.microsoft.com/office/drawing/2014/main" xmlns="" id="{97C22260-9989-3BB7-F9F2-5AB9B88160E2}"/>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4" name="Google Shape;136;p3">
            <a:extLst>
              <a:ext uri="{FF2B5EF4-FFF2-40B4-BE49-F238E27FC236}">
                <a16:creationId xmlns:a16="http://schemas.microsoft.com/office/drawing/2014/main" xmlns="" id="{0D6D7356-D833-CDD3-E5CD-07004B7A68E6}"/>
              </a:ext>
            </a:extLst>
          </p:cNvPr>
          <p:cNvGrpSpPr/>
          <p:nvPr/>
        </p:nvGrpSpPr>
        <p:grpSpPr>
          <a:xfrm>
            <a:off x="6510140" y="32"/>
            <a:ext cx="2634163" cy="1149414"/>
            <a:chOff x="4955225" y="742325"/>
            <a:chExt cx="2025500" cy="883825"/>
          </a:xfrm>
        </p:grpSpPr>
        <p:sp>
          <p:nvSpPr>
            <p:cNvPr id="15" name="Google Shape;137;p3">
              <a:extLst>
                <a:ext uri="{FF2B5EF4-FFF2-40B4-BE49-F238E27FC236}">
                  <a16:creationId xmlns:a16="http://schemas.microsoft.com/office/drawing/2014/main" xmlns="" id="{A10D68B4-7949-7769-6973-F682F2452E37}"/>
                </a:ext>
              </a:extLst>
            </p:cNvPr>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38;p3">
              <a:extLst>
                <a:ext uri="{FF2B5EF4-FFF2-40B4-BE49-F238E27FC236}">
                  <a16:creationId xmlns:a16="http://schemas.microsoft.com/office/drawing/2014/main" xmlns="" id="{9D1A4141-6519-0330-8A91-755A7A281881}"/>
                </a:ext>
              </a:extLst>
            </p:cNvPr>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9;p3">
              <a:extLst>
                <a:ext uri="{FF2B5EF4-FFF2-40B4-BE49-F238E27FC236}">
                  <a16:creationId xmlns:a16="http://schemas.microsoft.com/office/drawing/2014/main" xmlns="" id="{ED4E55F4-8918-1782-3B9E-98AAE840E857}"/>
                </a:ext>
              </a:extLst>
            </p:cNvPr>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0;p3">
              <a:extLst>
                <a:ext uri="{FF2B5EF4-FFF2-40B4-BE49-F238E27FC236}">
                  <a16:creationId xmlns:a16="http://schemas.microsoft.com/office/drawing/2014/main" xmlns="" id="{09A3B493-8140-AF6F-1998-4446B77E2578}"/>
                </a:ext>
              </a:extLst>
            </p:cNvPr>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1;p3">
              <a:extLst>
                <a:ext uri="{FF2B5EF4-FFF2-40B4-BE49-F238E27FC236}">
                  <a16:creationId xmlns:a16="http://schemas.microsoft.com/office/drawing/2014/main" xmlns="" id="{BA8E2600-2FAA-C3F6-9E2E-F04E1E3806E9}"/>
                </a:ext>
              </a:extLst>
            </p:cNvPr>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2;p3">
              <a:extLst>
                <a:ext uri="{FF2B5EF4-FFF2-40B4-BE49-F238E27FC236}">
                  <a16:creationId xmlns:a16="http://schemas.microsoft.com/office/drawing/2014/main" xmlns="" id="{2A101F25-C7C6-F4AB-A300-253C3297FE73}"/>
                </a:ext>
              </a:extLst>
            </p:cNvPr>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3;p3">
              <a:extLst>
                <a:ext uri="{FF2B5EF4-FFF2-40B4-BE49-F238E27FC236}">
                  <a16:creationId xmlns:a16="http://schemas.microsoft.com/office/drawing/2014/main" xmlns="" id="{539DF1CB-F516-F300-2621-C2387E9123C6}"/>
                </a:ext>
              </a:extLst>
            </p:cNvPr>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4;p3">
              <a:extLst>
                <a:ext uri="{FF2B5EF4-FFF2-40B4-BE49-F238E27FC236}">
                  <a16:creationId xmlns:a16="http://schemas.microsoft.com/office/drawing/2014/main" xmlns="" id="{AB495F1D-21FB-EEE6-708D-DA0E2069A324}"/>
                </a:ext>
              </a:extLst>
            </p:cNvPr>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45;p3">
              <a:extLst>
                <a:ext uri="{FF2B5EF4-FFF2-40B4-BE49-F238E27FC236}">
                  <a16:creationId xmlns:a16="http://schemas.microsoft.com/office/drawing/2014/main" xmlns="" id="{47247978-101F-4556-5596-FEAB4A4954D6}"/>
                </a:ext>
              </a:extLst>
            </p:cNvPr>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6;p3">
              <a:extLst>
                <a:ext uri="{FF2B5EF4-FFF2-40B4-BE49-F238E27FC236}">
                  <a16:creationId xmlns:a16="http://schemas.microsoft.com/office/drawing/2014/main" xmlns="" id="{E949ACC6-EFE2-0AEF-0812-BE41052D16B5}"/>
                </a:ext>
              </a:extLst>
            </p:cNvPr>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47;p3">
              <a:extLst>
                <a:ext uri="{FF2B5EF4-FFF2-40B4-BE49-F238E27FC236}">
                  <a16:creationId xmlns:a16="http://schemas.microsoft.com/office/drawing/2014/main" xmlns="" id="{73B1A50E-5FD1-B11C-CA44-CEE101018772}"/>
                </a:ext>
              </a:extLst>
            </p:cNvPr>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48;p3">
              <a:extLst>
                <a:ext uri="{FF2B5EF4-FFF2-40B4-BE49-F238E27FC236}">
                  <a16:creationId xmlns:a16="http://schemas.microsoft.com/office/drawing/2014/main" xmlns="" id="{52804B7D-79BF-42EB-8CE3-A36BDA2499EE}"/>
                </a:ext>
              </a:extLst>
            </p:cNvPr>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49;p3">
              <a:extLst>
                <a:ext uri="{FF2B5EF4-FFF2-40B4-BE49-F238E27FC236}">
                  <a16:creationId xmlns:a16="http://schemas.microsoft.com/office/drawing/2014/main" xmlns="" id="{BC9CCD22-3B4C-0363-51D8-A159E7F89DB7}"/>
                </a:ext>
              </a:extLst>
            </p:cNvPr>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50;p3">
              <a:extLst>
                <a:ext uri="{FF2B5EF4-FFF2-40B4-BE49-F238E27FC236}">
                  <a16:creationId xmlns:a16="http://schemas.microsoft.com/office/drawing/2014/main" xmlns="" id="{8F8A36EF-1D1E-C8B2-AE44-50FD34C6FB1D}"/>
                </a:ext>
              </a:extLst>
            </p:cNvPr>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51;p3">
              <a:extLst>
                <a:ext uri="{FF2B5EF4-FFF2-40B4-BE49-F238E27FC236}">
                  <a16:creationId xmlns:a16="http://schemas.microsoft.com/office/drawing/2014/main" xmlns="" id="{6E1E3716-328F-2F53-94D1-5964283E3583}"/>
                </a:ext>
              </a:extLst>
            </p:cNvPr>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52;p3">
              <a:extLst>
                <a:ext uri="{FF2B5EF4-FFF2-40B4-BE49-F238E27FC236}">
                  <a16:creationId xmlns:a16="http://schemas.microsoft.com/office/drawing/2014/main" xmlns="" id="{A7802077-FE1A-E65B-7EF2-BC8FA3359F8D}"/>
                </a:ext>
              </a:extLst>
            </p:cNvPr>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53;p3">
              <a:extLst>
                <a:ext uri="{FF2B5EF4-FFF2-40B4-BE49-F238E27FC236}">
                  <a16:creationId xmlns:a16="http://schemas.microsoft.com/office/drawing/2014/main" xmlns="" id="{79C19E5D-102B-98D3-C5B0-528B211557CD}"/>
                </a:ext>
              </a:extLst>
            </p:cNvPr>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54;p3">
              <a:extLst>
                <a:ext uri="{FF2B5EF4-FFF2-40B4-BE49-F238E27FC236}">
                  <a16:creationId xmlns:a16="http://schemas.microsoft.com/office/drawing/2014/main" xmlns="" id="{2AC0308D-2202-F954-5319-1BB63F6493E0}"/>
                </a:ext>
              </a:extLst>
            </p:cNvPr>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55;p3">
              <a:extLst>
                <a:ext uri="{FF2B5EF4-FFF2-40B4-BE49-F238E27FC236}">
                  <a16:creationId xmlns:a16="http://schemas.microsoft.com/office/drawing/2014/main" xmlns="" id="{9AA976AD-F887-23AA-59C6-288A522C9B48}"/>
                </a:ext>
              </a:extLst>
            </p:cNvPr>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56;p3">
              <a:extLst>
                <a:ext uri="{FF2B5EF4-FFF2-40B4-BE49-F238E27FC236}">
                  <a16:creationId xmlns:a16="http://schemas.microsoft.com/office/drawing/2014/main" xmlns="" id="{D5E16C25-82B4-9B38-82DC-38E6A57D5A5C}"/>
                </a:ext>
              </a:extLst>
            </p:cNvPr>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5" name="Google Shape;170;p3">
            <a:extLst>
              <a:ext uri="{FF2B5EF4-FFF2-40B4-BE49-F238E27FC236}">
                <a16:creationId xmlns:a16="http://schemas.microsoft.com/office/drawing/2014/main" xmlns="" id="{70D98C37-BEA8-E5CC-C552-B01FC904C0DD}"/>
              </a:ext>
            </a:extLst>
          </p:cNvPr>
          <p:cNvGrpSpPr/>
          <p:nvPr/>
        </p:nvGrpSpPr>
        <p:grpSpPr>
          <a:xfrm>
            <a:off x="7430704" y="369753"/>
            <a:ext cx="833250" cy="923000"/>
            <a:chOff x="1797975" y="820925"/>
            <a:chExt cx="833250" cy="923000"/>
          </a:xfrm>
        </p:grpSpPr>
        <p:sp>
          <p:nvSpPr>
            <p:cNvPr id="36" name="Google Shape;171;p3">
              <a:extLst>
                <a:ext uri="{FF2B5EF4-FFF2-40B4-BE49-F238E27FC236}">
                  <a16:creationId xmlns:a16="http://schemas.microsoft.com/office/drawing/2014/main" xmlns="" id="{AF0346C9-075D-65F1-858C-E2BE199E6B11}"/>
                </a:ext>
              </a:extLst>
            </p:cNvPr>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72;p3">
              <a:extLst>
                <a:ext uri="{FF2B5EF4-FFF2-40B4-BE49-F238E27FC236}">
                  <a16:creationId xmlns:a16="http://schemas.microsoft.com/office/drawing/2014/main" xmlns="" id="{D1E61D6C-D3A2-ACE3-4D4A-931E8895A29C}"/>
                </a:ext>
              </a:extLst>
            </p:cNvPr>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73;p3">
              <a:extLst>
                <a:ext uri="{FF2B5EF4-FFF2-40B4-BE49-F238E27FC236}">
                  <a16:creationId xmlns:a16="http://schemas.microsoft.com/office/drawing/2014/main" xmlns="" id="{A36613B8-1CD0-B05E-398B-2967BFBADB64}"/>
                </a:ext>
              </a:extLst>
            </p:cNvPr>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74;p3">
              <a:extLst>
                <a:ext uri="{FF2B5EF4-FFF2-40B4-BE49-F238E27FC236}">
                  <a16:creationId xmlns:a16="http://schemas.microsoft.com/office/drawing/2014/main" xmlns="" id="{4932CF41-0DD8-52CC-96D7-AF4EDDD610CC}"/>
                </a:ext>
              </a:extLst>
            </p:cNvPr>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711;p39">
            <a:extLst>
              <a:ext uri="{FF2B5EF4-FFF2-40B4-BE49-F238E27FC236}">
                <a16:creationId xmlns:a16="http://schemas.microsoft.com/office/drawing/2014/main" xmlns="" id="{199C35A8-3D63-C567-5AE8-060FA1AE3A42}"/>
              </a:ext>
            </a:extLst>
          </p:cNvPr>
          <p:cNvGrpSpPr/>
          <p:nvPr/>
        </p:nvGrpSpPr>
        <p:grpSpPr>
          <a:xfrm>
            <a:off x="5669169" y="537289"/>
            <a:ext cx="2986342" cy="605527"/>
            <a:chOff x="5973969" y="537289"/>
            <a:chExt cx="2986342" cy="605527"/>
          </a:xfrm>
        </p:grpSpPr>
        <p:sp>
          <p:nvSpPr>
            <p:cNvPr id="41" name="Google Shape;712;p39">
              <a:extLst>
                <a:ext uri="{FF2B5EF4-FFF2-40B4-BE49-F238E27FC236}">
                  <a16:creationId xmlns:a16="http://schemas.microsoft.com/office/drawing/2014/main" xmlns="" id="{D6E30449-4822-F43E-EC91-28D1509F49F1}"/>
                </a:ext>
              </a:extLst>
            </p:cNvPr>
            <p:cNvSpPr/>
            <p:nvPr/>
          </p:nvSpPr>
          <p:spPr>
            <a:xfrm>
              <a:off x="8762199" y="876185"/>
              <a:ext cx="198112" cy="78270"/>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13;p39">
              <a:extLst>
                <a:ext uri="{FF2B5EF4-FFF2-40B4-BE49-F238E27FC236}">
                  <a16:creationId xmlns:a16="http://schemas.microsoft.com/office/drawing/2014/main" xmlns="" id="{92EEC80C-0272-BF04-B4C3-F91540AEB94F}"/>
                </a:ext>
              </a:extLst>
            </p:cNvPr>
            <p:cNvSpPr/>
            <p:nvPr/>
          </p:nvSpPr>
          <p:spPr>
            <a:xfrm>
              <a:off x="7375666" y="1018914"/>
              <a:ext cx="253186" cy="123901"/>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14;p39">
              <a:extLst>
                <a:ext uri="{FF2B5EF4-FFF2-40B4-BE49-F238E27FC236}">
                  <a16:creationId xmlns:a16="http://schemas.microsoft.com/office/drawing/2014/main" xmlns="" id="{8C140612-90DD-8175-303A-814C03FF32A3}"/>
                </a:ext>
              </a:extLst>
            </p:cNvPr>
            <p:cNvSpPr/>
            <p:nvPr/>
          </p:nvSpPr>
          <p:spPr>
            <a:xfrm>
              <a:off x="6589924" y="1040701"/>
              <a:ext cx="210598" cy="100649"/>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15;p39">
              <a:extLst>
                <a:ext uri="{FF2B5EF4-FFF2-40B4-BE49-F238E27FC236}">
                  <a16:creationId xmlns:a16="http://schemas.microsoft.com/office/drawing/2014/main" xmlns="" id="{E01DAE55-05FD-8762-237F-A268122E61E6}"/>
                </a:ext>
              </a:extLst>
            </p:cNvPr>
            <p:cNvSpPr/>
            <p:nvPr/>
          </p:nvSpPr>
          <p:spPr>
            <a:xfrm>
              <a:off x="5973969" y="537289"/>
              <a:ext cx="128354" cy="60823"/>
            </a:xfrm>
            <a:custGeom>
              <a:avLst/>
              <a:gdLst/>
              <a:ahLst/>
              <a:cxnLst/>
              <a:rect l="l" t="t" r="r" b="b"/>
              <a:pathLst>
                <a:path w="4554" h="2158" extrusionOk="0">
                  <a:moveTo>
                    <a:pt x="4553" y="0"/>
                  </a:moveTo>
                  <a:lnTo>
                    <a:pt x="4553" y="0"/>
                  </a:lnTo>
                  <a:cubicBezTo>
                    <a:pt x="4320" y="280"/>
                    <a:pt x="3970" y="467"/>
                    <a:pt x="3596" y="560"/>
                  </a:cubicBezTo>
                  <a:cubicBezTo>
                    <a:pt x="3176" y="631"/>
                    <a:pt x="2779" y="841"/>
                    <a:pt x="2475" y="1144"/>
                  </a:cubicBezTo>
                  <a:cubicBezTo>
                    <a:pt x="2405" y="1214"/>
                    <a:pt x="2312" y="1284"/>
                    <a:pt x="2195" y="1331"/>
                  </a:cubicBezTo>
                  <a:cubicBezTo>
                    <a:pt x="2005" y="1271"/>
                    <a:pt x="1806" y="1241"/>
                    <a:pt x="1608" y="1241"/>
                  </a:cubicBezTo>
                  <a:cubicBezTo>
                    <a:pt x="1344" y="1241"/>
                    <a:pt x="1081" y="1294"/>
                    <a:pt x="841" y="1401"/>
                  </a:cubicBezTo>
                  <a:cubicBezTo>
                    <a:pt x="701" y="1424"/>
                    <a:pt x="561" y="1436"/>
                    <a:pt x="421" y="1436"/>
                  </a:cubicBezTo>
                  <a:cubicBezTo>
                    <a:pt x="281" y="1436"/>
                    <a:pt x="141" y="1424"/>
                    <a:pt x="0" y="1401"/>
                  </a:cubicBezTo>
                  <a:lnTo>
                    <a:pt x="0" y="1401"/>
                  </a:lnTo>
                  <a:cubicBezTo>
                    <a:pt x="172" y="1588"/>
                    <a:pt x="457" y="1629"/>
                    <a:pt x="718" y="1629"/>
                  </a:cubicBezTo>
                  <a:cubicBezTo>
                    <a:pt x="849" y="1629"/>
                    <a:pt x="973" y="1619"/>
                    <a:pt x="1074" y="1611"/>
                  </a:cubicBezTo>
                  <a:cubicBezTo>
                    <a:pt x="1118" y="1605"/>
                    <a:pt x="1164" y="1602"/>
                    <a:pt x="1210" y="1602"/>
                  </a:cubicBezTo>
                  <a:cubicBezTo>
                    <a:pt x="1336" y="1602"/>
                    <a:pt x="1468" y="1624"/>
                    <a:pt x="1588" y="1658"/>
                  </a:cubicBezTo>
                  <a:cubicBezTo>
                    <a:pt x="1565" y="1705"/>
                    <a:pt x="1541" y="1751"/>
                    <a:pt x="1541" y="1798"/>
                  </a:cubicBezTo>
                  <a:cubicBezTo>
                    <a:pt x="1448" y="1821"/>
                    <a:pt x="1378" y="1868"/>
                    <a:pt x="1308" y="1915"/>
                  </a:cubicBezTo>
                  <a:cubicBezTo>
                    <a:pt x="1425" y="1915"/>
                    <a:pt x="1565" y="1938"/>
                    <a:pt x="1682" y="1985"/>
                  </a:cubicBezTo>
                  <a:cubicBezTo>
                    <a:pt x="1911" y="2113"/>
                    <a:pt x="2078" y="2157"/>
                    <a:pt x="2213" y="2157"/>
                  </a:cubicBezTo>
                  <a:cubicBezTo>
                    <a:pt x="2519" y="2157"/>
                    <a:pt x="2665" y="1932"/>
                    <a:pt x="3006" y="1932"/>
                  </a:cubicBezTo>
                  <a:cubicBezTo>
                    <a:pt x="3037" y="1932"/>
                    <a:pt x="3071" y="1934"/>
                    <a:pt x="3106" y="1938"/>
                  </a:cubicBezTo>
                  <a:lnTo>
                    <a:pt x="3129" y="1938"/>
                  </a:lnTo>
                  <a:cubicBezTo>
                    <a:pt x="3174" y="1945"/>
                    <a:pt x="3218" y="1948"/>
                    <a:pt x="3262" y="1948"/>
                  </a:cubicBezTo>
                  <a:cubicBezTo>
                    <a:pt x="3514" y="1948"/>
                    <a:pt x="3744" y="1837"/>
                    <a:pt x="3923" y="1658"/>
                  </a:cubicBezTo>
                  <a:lnTo>
                    <a:pt x="3923" y="1658"/>
                  </a:lnTo>
                  <a:cubicBezTo>
                    <a:pt x="3666" y="1681"/>
                    <a:pt x="3433" y="1705"/>
                    <a:pt x="3176" y="1705"/>
                  </a:cubicBezTo>
                  <a:cubicBezTo>
                    <a:pt x="3059" y="1658"/>
                    <a:pt x="2896" y="1238"/>
                    <a:pt x="3573" y="911"/>
                  </a:cubicBezTo>
                  <a:cubicBezTo>
                    <a:pt x="3970" y="701"/>
                    <a:pt x="4320" y="374"/>
                    <a:pt x="4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16;p39">
              <a:extLst>
                <a:ext uri="{FF2B5EF4-FFF2-40B4-BE49-F238E27FC236}">
                  <a16:creationId xmlns:a16="http://schemas.microsoft.com/office/drawing/2014/main" xmlns="" id="{4EE3BE18-B140-8BA1-8B24-9106F90796CA}"/>
                </a:ext>
              </a:extLst>
            </p:cNvPr>
            <p:cNvSpPr/>
            <p:nvPr/>
          </p:nvSpPr>
          <p:spPr>
            <a:xfrm>
              <a:off x="7042012" y="712317"/>
              <a:ext cx="197436" cy="78777"/>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17;p39">
              <a:extLst>
                <a:ext uri="{FF2B5EF4-FFF2-40B4-BE49-F238E27FC236}">
                  <a16:creationId xmlns:a16="http://schemas.microsoft.com/office/drawing/2014/main" xmlns="" id="{1D0AB08E-A6B3-4BE9-8544-6B80FC89E8CF}"/>
                </a:ext>
              </a:extLst>
            </p:cNvPr>
            <p:cNvSpPr/>
            <p:nvPr/>
          </p:nvSpPr>
          <p:spPr>
            <a:xfrm>
              <a:off x="7828401" y="698253"/>
              <a:ext cx="154031" cy="94645"/>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64;p3">
            <a:extLst>
              <a:ext uri="{FF2B5EF4-FFF2-40B4-BE49-F238E27FC236}">
                <a16:creationId xmlns:a16="http://schemas.microsoft.com/office/drawing/2014/main" xmlns="" id="{49D76F45-C87F-FC2E-4AB4-376E39B6C8FD}"/>
              </a:ext>
            </a:extLst>
          </p:cNvPr>
          <p:cNvGrpSpPr/>
          <p:nvPr/>
        </p:nvGrpSpPr>
        <p:grpSpPr>
          <a:xfrm rot="-5400000">
            <a:off x="-461104" y="3298592"/>
            <a:ext cx="2717815" cy="1661149"/>
            <a:chOff x="3182725" y="919500"/>
            <a:chExt cx="1712225" cy="1046525"/>
          </a:xfrm>
        </p:grpSpPr>
        <p:sp>
          <p:nvSpPr>
            <p:cNvPr id="48" name="Google Shape;165;p3">
              <a:extLst>
                <a:ext uri="{FF2B5EF4-FFF2-40B4-BE49-F238E27FC236}">
                  <a16:creationId xmlns:a16="http://schemas.microsoft.com/office/drawing/2014/main" xmlns="" id="{F8886FFA-46F7-36E1-616E-107CB549E7BB}"/>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6;p3">
              <a:extLst>
                <a:ext uri="{FF2B5EF4-FFF2-40B4-BE49-F238E27FC236}">
                  <a16:creationId xmlns:a16="http://schemas.microsoft.com/office/drawing/2014/main" xmlns="" id="{F503CAD6-BBD2-DB6E-5037-DBFF32300106}"/>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7;p3">
              <a:extLst>
                <a:ext uri="{FF2B5EF4-FFF2-40B4-BE49-F238E27FC236}">
                  <a16:creationId xmlns:a16="http://schemas.microsoft.com/office/drawing/2014/main" xmlns="" id="{8AE18442-F01A-E63A-E45F-66BE0D1D9379}"/>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8;p3">
              <a:extLst>
                <a:ext uri="{FF2B5EF4-FFF2-40B4-BE49-F238E27FC236}">
                  <a16:creationId xmlns:a16="http://schemas.microsoft.com/office/drawing/2014/main" xmlns="" id="{DC885A53-E1D4-EAFA-0E14-33CC0A07756B}"/>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9;p3">
              <a:extLst>
                <a:ext uri="{FF2B5EF4-FFF2-40B4-BE49-F238E27FC236}">
                  <a16:creationId xmlns:a16="http://schemas.microsoft.com/office/drawing/2014/main" xmlns="" id="{9D490729-73B9-174A-3546-809174FDB452}"/>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35" name="Google Shape;1135;p57"/>
          <p:cNvSpPr/>
          <p:nvPr/>
        </p:nvSpPr>
        <p:spPr>
          <a:xfrm flipH="1">
            <a:off x="5960748" y="1050386"/>
            <a:ext cx="1313100" cy="1313100"/>
          </a:xfrm>
          <a:prstGeom prst="ellipse">
            <a:avLst/>
          </a:prstGeom>
          <a:gradFill>
            <a:gsLst>
              <a:gs pos="0">
                <a:schemeClr val="accent3"/>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7"/>
          <p:cNvSpPr txBox="1">
            <a:spLocks noGrp="1"/>
          </p:cNvSpPr>
          <p:nvPr>
            <p:ph type="title" idx="4294967295"/>
          </p:nvPr>
        </p:nvSpPr>
        <p:spPr>
          <a:xfrm>
            <a:off x="4557653" y="2730757"/>
            <a:ext cx="4217248" cy="151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6000" b="1">
                <a:latin typeface="Times New Roman" panose="02020603050405020304" pitchFamily="18" charset="0"/>
                <a:cs typeface="Times New Roman" panose="02020603050405020304" pitchFamily="18" charset="0"/>
              </a:rPr>
              <a:t>Hoạt động vận dụng</a:t>
            </a:r>
            <a:endParaRPr sz="6000" b="1">
              <a:latin typeface="Times New Roman" panose="02020603050405020304" pitchFamily="18" charset="0"/>
              <a:cs typeface="Times New Roman" panose="02020603050405020304" pitchFamily="18" charset="0"/>
            </a:endParaRPr>
          </a:p>
        </p:txBody>
      </p:sp>
      <p:sp>
        <p:nvSpPr>
          <p:cNvPr id="1137" name="Google Shape;1137;p57"/>
          <p:cNvSpPr txBox="1">
            <a:spLocks noGrp="1"/>
          </p:cNvSpPr>
          <p:nvPr>
            <p:ph type="title" idx="4294967295"/>
          </p:nvPr>
        </p:nvSpPr>
        <p:spPr>
          <a:xfrm>
            <a:off x="5960748" y="1243586"/>
            <a:ext cx="1313100" cy="926700"/>
          </a:xfrm>
          <a:prstGeom prst="rect">
            <a:avLst/>
          </a:prstGeom>
        </p:spPr>
        <p:txBody>
          <a:bodyPr spcFirstLastPara="1" wrap="square" lIns="91425" tIns="54850" rIns="91425" bIns="91425" anchor="ctr" anchorCtr="0">
            <a:noAutofit/>
          </a:bodyPr>
          <a:lstStyle/>
          <a:p>
            <a:pPr marL="0" lvl="0" indent="0" algn="ctr" rtl="0">
              <a:spcBef>
                <a:spcPts val="0"/>
              </a:spcBef>
              <a:spcAft>
                <a:spcPts val="0"/>
              </a:spcAft>
              <a:buNone/>
            </a:pPr>
            <a:r>
              <a:rPr lang="es" b="1">
                <a:solidFill>
                  <a:schemeClr val="lt1"/>
                </a:solidFill>
                <a:latin typeface="Times New Roman" panose="02020603050405020304" pitchFamily="18" charset="0"/>
                <a:cs typeface="Times New Roman" panose="02020603050405020304" pitchFamily="18" charset="0"/>
              </a:rPr>
              <a:t>D</a:t>
            </a:r>
            <a:endParaRPr b="1">
              <a:solidFill>
                <a:schemeClr val="lt1"/>
              </a:solidFill>
              <a:latin typeface="Times New Roman" panose="02020603050405020304" pitchFamily="18" charset="0"/>
              <a:cs typeface="Times New Roman" panose="02020603050405020304" pitchFamily="18" charset="0"/>
            </a:endParaRPr>
          </a:p>
        </p:txBody>
      </p:sp>
      <p:sp>
        <p:nvSpPr>
          <p:cNvPr id="1203" name="Google Shape;1203;p57"/>
          <p:cNvSpPr/>
          <p:nvPr/>
        </p:nvSpPr>
        <p:spPr>
          <a:xfrm>
            <a:off x="182850" y="692550"/>
            <a:ext cx="2132275" cy="347350"/>
          </a:xfrm>
          <a:custGeom>
            <a:avLst/>
            <a:gdLst/>
            <a:ahLst/>
            <a:cxnLst/>
            <a:rect l="l" t="t" r="r" b="b"/>
            <a:pathLst>
              <a:path w="85291" h="13894" extrusionOk="0">
                <a:moveTo>
                  <a:pt x="36367" y="0"/>
                </a:moveTo>
                <a:cubicBezTo>
                  <a:pt x="36292" y="0"/>
                  <a:pt x="36218" y="0"/>
                  <a:pt x="36143" y="1"/>
                </a:cubicBezTo>
                <a:lnTo>
                  <a:pt x="0" y="1"/>
                </a:lnTo>
                <a:lnTo>
                  <a:pt x="0" y="13893"/>
                </a:lnTo>
                <a:lnTo>
                  <a:pt x="36517" y="13893"/>
                </a:lnTo>
                <a:cubicBezTo>
                  <a:pt x="39739" y="13893"/>
                  <a:pt x="42867" y="12843"/>
                  <a:pt x="45436" y="10881"/>
                </a:cubicBezTo>
                <a:cubicBezTo>
                  <a:pt x="47420" y="9387"/>
                  <a:pt x="49778" y="8406"/>
                  <a:pt x="52253" y="8056"/>
                </a:cubicBezTo>
                <a:lnTo>
                  <a:pt x="85291" y="3387"/>
                </a:lnTo>
                <a:lnTo>
                  <a:pt x="55195" y="3387"/>
                </a:lnTo>
                <a:cubicBezTo>
                  <a:pt x="52814" y="3387"/>
                  <a:pt x="50432" y="3060"/>
                  <a:pt x="48167" y="2383"/>
                </a:cubicBezTo>
                <a:lnTo>
                  <a:pt x="43171" y="982"/>
                </a:lnTo>
                <a:cubicBezTo>
                  <a:pt x="40954" y="349"/>
                  <a:pt x="38672" y="0"/>
                  <a:pt x="36367" y="0"/>
                </a:cubicBezTo>
                <a:close/>
              </a:path>
            </a:pathLst>
          </a:custGeom>
          <a:solidFill>
            <a:srgbClr val="FFFFFF">
              <a:alpha val="35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4" name="Google Shape;1204;p57"/>
          <p:cNvGrpSpPr/>
          <p:nvPr/>
        </p:nvGrpSpPr>
        <p:grpSpPr>
          <a:xfrm flipH="1">
            <a:off x="540100" y="518100"/>
            <a:ext cx="2102525" cy="696250"/>
            <a:chOff x="2250625" y="399575"/>
            <a:chExt cx="2102525" cy="696250"/>
          </a:xfrm>
        </p:grpSpPr>
        <p:sp>
          <p:nvSpPr>
            <p:cNvPr id="1205" name="Google Shape;1205;p57"/>
            <p:cNvSpPr/>
            <p:nvPr/>
          </p:nvSpPr>
          <p:spPr>
            <a:xfrm>
              <a:off x="3537100" y="948300"/>
              <a:ext cx="232950" cy="97000"/>
            </a:xfrm>
            <a:custGeom>
              <a:avLst/>
              <a:gdLst/>
              <a:ahLst/>
              <a:cxnLst/>
              <a:rect l="l" t="t" r="r" b="b"/>
              <a:pathLst>
                <a:path w="9318" h="3880" extrusionOk="0">
                  <a:moveTo>
                    <a:pt x="8909" y="1"/>
                  </a:moveTo>
                  <a:cubicBezTo>
                    <a:pt x="8868" y="1"/>
                    <a:pt x="8825" y="10"/>
                    <a:pt x="8780" y="31"/>
                  </a:cubicBezTo>
                  <a:cubicBezTo>
                    <a:pt x="8710" y="54"/>
                    <a:pt x="8640" y="54"/>
                    <a:pt x="8570" y="78"/>
                  </a:cubicBezTo>
                  <a:cubicBezTo>
                    <a:pt x="7566" y="265"/>
                    <a:pt x="6632" y="755"/>
                    <a:pt x="5884" y="1455"/>
                  </a:cubicBezTo>
                  <a:cubicBezTo>
                    <a:pt x="5744" y="1619"/>
                    <a:pt x="5558" y="1736"/>
                    <a:pt x="5347" y="1852"/>
                  </a:cubicBezTo>
                  <a:cubicBezTo>
                    <a:pt x="5312" y="1864"/>
                    <a:pt x="5277" y="1870"/>
                    <a:pt x="5242" y="1870"/>
                  </a:cubicBezTo>
                  <a:cubicBezTo>
                    <a:pt x="5207" y="1870"/>
                    <a:pt x="5172" y="1864"/>
                    <a:pt x="5137" y="1852"/>
                  </a:cubicBezTo>
                  <a:cubicBezTo>
                    <a:pt x="4700" y="1736"/>
                    <a:pt x="4255" y="1676"/>
                    <a:pt x="3811" y="1676"/>
                  </a:cubicBezTo>
                  <a:cubicBezTo>
                    <a:pt x="3189" y="1676"/>
                    <a:pt x="2571" y="1794"/>
                    <a:pt x="1985" y="2039"/>
                  </a:cubicBezTo>
                  <a:cubicBezTo>
                    <a:pt x="1760" y="2117"/>
                    <a:pt x="1464" y="2143"/>
                    <a:pt x="1170" y="2143"/>
                  </a:cubicBezTo>
                  <a:cubicBezTo>
                    <a:pt x="582" y="2143"/>
                    <a:pt x="1" y="2039"/>
                    <a:pt x="1" y="2039"/>
                  </a:cubicBezTo>
                  <a:lnTo>
                    <a:pt x="1" y="2039"/>
                  </a:lnTo>
                  <a:cubicBezTo>
                    <a:pt x="384" y="2499"/>
                    <a:pt x="1038" y="2606"/>
                    <a:pt x="1647" y="2606"/>
                  </a:cubicBezTo>
                  <a:cubicBezTo>
                    <a:pt x="1967" y="2606"/>
                    <a:pt x="2273" y="2577"/>
                    <a:pt x="2522" y="2553"/>
                  </a:cubicBezTo>
                  <a:cubicBezTo>
                    <a:pt x="2604" y="2546"/>
                    <a:pt x="2687" y="2544"/>
                    <a:pt x="2770" y="2544"/>
                  </a:cubicBezTo>
                  <a:cubicBezTo>
                    <a:pt x="2999" y="2544"/>
                    <a:pt x="3234" y="2565"/>
                    <a:pt x="3456" y="2599"/>
                  </a:cubicBezTo>
                  <a:cubicBezTo>
                    <a:pt x="3596" y="2646"/>
                    <a:pt x="3690" y="2786"/>
                    <a:pt x="3666" y="2950"/>
                  </a:cubicBezTo>
                  <a:cubicBezTo>
                    <a:pt x="3666" y="2973"/>
                    <a:pt x="3666" y="2996"/>
                    <a:pt x="3666" y="3020"/>
                  </a:cubicBezTo>
                  <a:cubicBezTo>
                    <a:pt x="3456" y="3066"/>
                    <a:pt x="3246" y="3160"/>
                    <a:pt x="3083" y="3300"/>
                  </a:cubicBezTo>
                  <a:cubicBezTo>
                    <a:pt x="3386" y="3323"/>
                    <a:pt x="3690" y="3370"/>
                    <a:pt x="3970" y="3487"/>
                  </a:cubicBezTo>
                  <a:cubicBezTo>
                    <a:pt x="4519" y="3778"/>
                    <a:pt x="4920" y="3880"/>
                    <a:pt x="5244" y="3880"/>
                  </a:cubicBezTo>
                  <a:cubicBezTo>
                    <a:pt x="5994" y="3880"/>
                    <a:pt x="6328" y="3332"/>
                    <a:pt x="7127" y="3332"/>
                  </a:cubicBezTo>
                  <a:cubicBezTo>
                    <a:pt x="7199" y="3332"/>
                    <a:pt x="7275" y="3337"/>
                    <a:pt x="7355" y="3347"/>
                  </a:cubicBezTo>
                  <a:lnTo>
                    <a:pt x="7449" y="3347"/>
                  </a:lnTo>
                  <a:cubicBezTo>
                    <a:pt x="7507" y="3358"/>
                    <a:pt x="7571" y="3364"/>
                    <a:pt x="7639" y="3364"/>
                  </a:cubicBezTo>
                  <a:cubicBezTo>
                    <a:pt x="7706" y="3364"/>
                    <a:pt x="7776" y="3358"/>
                    <a:pt x="7846" y="3347"/>
                  </a:cubicBezTo>
                  <a:cubicBezTo>
                    <a:pt x="8243" y="3347"/>
                    <a:pt x="8196" y="2763"/>
                    <a:pt x="7822" y="2763"/>
                  </a:cubicBezTo>
                  <a:cubicBezTo>
                    <a:pt x="7791" y="2771"/>
                    <a:pt x="7760" y="2773"/>
                    <a:pt x="7730" y="2773"/>
                  </a:cubicBezTo>
                  <a:cubicBezTo>
                    <a:pt x="7669" y="2773"/>
                    <a:pt x="7612" y="2763"/>
                    <a:pt x="7566" y="2763"/>
                  </a:cubicBezTo>
                  <a:cubicBezTo>
                    <a:pt x="7262" y="2646"/>
                    <a:pt x="6865" y="1665"/>
                    <a:pt x="8476" y="848"/>
                  </a:cubicBezTo>
                  <a:cubicBezTo>
                    <a:pt x="8663" y="778"/>
                    <a:pt x="8826" y="661"/>
                    <a:pt x="9013" y="568"/>
                  </a:cubicBezTo>
                  <a:cubicBezTo>
                    <a:pt x="9318" y="426"/>
                    <a:pt x="9181" y="1"/>
                    <a:pt x="8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7"/>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7"/>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7"/>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7"/>
            <p:cNvSpPr/>
            <p:nvPr/>
          </p:nvSpPr>
          <p:spPr>
            <a:xfrm>
              <a:off x="2651625" y="412050"/>
              <a:ext cx="175125" cy="69875"/>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7"/>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7"/>
            <p:cNvSpPr/>
            <p:nvPr/>
          </p:nvSpPr>
          <p:spPr>
            <a:xfrm>
              <a:off x="3145450" y="1012525"/>
              <a:ext cx="136600" cy="83300"/>
            </a:xfrm>
            <a:custGeom>
              <a:avLst/>
              <a:gdLst/>
              <a:ahLst/>
              <a:cxnLst/>
              <a:rect l="l" t="t" r="r" b="b"/>
              <a:pathLst>
                <a:path w="5464" h="3332" extrusionOk="0">
                  <a:moveTo>
                    <a:pt x="2411" y="0"/>
                  </a:moveTo>
                  <a:cubicBezTo>
                    <a:pt x="1585" y="0"/>
                    <a:pt x="467" y="614"/>
                    <a:pt x="467" y="614"/>
                  </a:cubicBezTo>
                  <a:cubicBezTo>
                    <a:pt x="467" y="614"/>
                    <a:pt x="634" y="572"/>
                    <a:pt x="785" y="572"/>
                  </a:cubicBezTo>
                  <a:cubicBezTo>
                    <a:pt x="912" y="572"/>
                    <a:pt x="1027" y="601"/>
                    <a:pt x="1027" y="707"/>
                  </a:cubicBezTo>
                  <a:cubicBezTo>
                    <a:pt x="1027" y="871"/>
                    <a:pt x="0" y="1665"/>
                    <a:pt x="187" y="3042"/>
                  </a:cubicBezTo>
                  <a:cubicBezTo>
                    <a:pt x="175" y="3232"/>
                    <a:pt x="320" y="3331"/>
                    <a:pt x="468" y="3331"/>
                  </a:cubicBezTo>
                  <a:cubicBezTo>
                    <a:pt x="612" y="3331"/>
                    <a:pt x="759" y="3238"/>
                    <a:pt x="771" y="3042"/>
                  </a:cubicBezTo>
                  <a:cubicBezTo>
                    <a:pt x="864" y="2552"/>
                    <a:pt x="1097" y="2108"/>
                    <a:pt x="1424" y="1735"/>
                  </a:cubicBezTo>
                  <a:cubicBezTo>
                    <a:pt x="1611" y="1525"/>
                    <a:pt x="1821" y="1361"/>
                    <a:pt x="2055" y="1221"/>
                  </a:cubicBezTo>
                  <a:cubicBezTo>
                    <a:pt x="2090" y="1198"/>
                    <a:pt x="2136" y="1186"/>
                    <a:pt x="2183" y="1186"/>
                  </a:cubicBezTo>
                  <a:cubicBezTo>
                    <a:pt x="2230" y="1186"/>
                    <a:pt x="2277" y="1198"/>
                    <a:pt x="2312" y="1221"/>
                  </a:cubicBezTo>
                  <a:cubicBezTo>
                    <a:pt x="2568" y="1361"/>
                    <a:pt x="2849" y="1408"/>
                    <a:pt x="3129" y="1408"/>
                  </a:cubicBezTo>
                  <a:cubicBezTo>
                    <a:pt x="3199" y="1385"/>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6" y="2327"/>
                  </a:cubicBezTo>
                  <a:cubicBezTo>
                    <a:pt x="5277" y="2327"/>
                    <a:pt x="5434" y="2048"/>
                    <a:pt x="5277" y="1852"/>
                  </a:cubicBezTo>
                  <a:cubicBezTo>
                    <a:pt x="5090" y="1595"/>
                    <a:pt x="4903" y="1361"/>
                    <a:pt x="4716" y="1128"/>
                  </a:cubicBezTo>
                  <a:cubicBezTo>
                    <a:pt x="4576" y="988"/>
                    <a:pt x="4623" y="754"/>
                    <a:pt x="4810" y="661"/>
                  </a:cubicBezTo>
                  <a:cubicBezTo>
                    <a:pt x="5043" y="544"/>
                    <a:pt x="5277" y="381"/>
                    <a:pt x="5464" y="194"/>
                  </a:cubicBezTo>
                  <a:lnTo>
                    <a:pt x="5464" y="194"/>
                  </a:lnTo>
                  <a:cubicBezTo>
                    <a:pt x="5463" y="194"/>
                    <a:pt x="4806" y="305"/>
                    <a:pt x="4116" y="305"/>
                  </a:cubicBezTo>
                  <a:cubicBezTo>
                    <a:pt x="3665" y="305"/>
                    <a:pt x="3200" y="257"/>
                    <a:pt x="2895" y="100"/>
                  </a:cubicBezTo>
                  <a:cubicBezTo>
                    <a:pt x="2757"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7" name="Picture 126"/>
          <p:cNvPicPr>
            <a:picLocks noChangeAspect="1"/>
          </p:cNvPicPr>
          <p:nvPr/>
        </p:nvPicPr>
        <p:blipFill>
          <a:blip r:embed="rId3"/>
          <a:stretch>
            <a:fillRect/>
          </a:stretch>
        </p:blipFill>
        <p:spPr>
          <a:xfrm>
            <a:off x="1048822" y="670599"/>
            <a:ext cx="3020039" cy="4012337"/>
          </a:xfrm>
          <a:prstGeom prst="rect">
            <a:avLst/>
          </a:prstGeom>
        </p:spPr>
      </p:pic>
    </p:spTree>
    <p:extLst>
      <p:ext uri="{BB962C8B-B14F-4D97-AF65-F5344CB8AC3E}">
        <p14:creationId xmlns:p14="http://schemas.microsoft.com/office/powerpoint/2010/main" val="312974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35"/>
                                        </p:tgtEl>
                                        <p:attrNameLst>
                                          <p:attrName>style.visibility</p:attrName>
                                        </p:attrNameLst>
                                      </p:cBhvr>
                                      <p:to>
                                        <p:strVal val="visible"/>
                                      </p:to>
                                    </p:set>
                                    <p:anim calcmode="lin" valueType="num">
                                      <p:cBhvr additive="base">
                                        <p:cTn id="27" dur="500" fill="hold"/>
                                        <p:tgtEl>
                                          <p:spTgt spid="1135"/>
                                        </p:tgtEl>
                                        <p:attrNameLst>
                                          <p:attrName>ppt_x</p:attrName>
                                        </p:attrNameLst>
                                      </p:cBhvr>
                                      <p:tavLst>
                                        <p:tav tm="0">
                                          <p:val>
                                            <p:strVal val="#ppt_x"/>
                                          </p:val>
                                        </p:tav>
                                        <p:tav tm="100000">
                                          <p:val>
                                            <p:strVal val="#ppt_x"/>
                                          </p:val>
                                        </p:tav>
                                      </p:tavLst>
                                    </p:anim>
                                    <p:anim calcmode="lin" valueType="num">
                                      <p:cBhvr additive="base">
                                        <p:cTn id="28" dur="500" fill="hold"/>
                                        <p:tgtEl>
                                          <p:spTgt spid="11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36"/>
                                        </p:tgtEl>
                                        <p:attrNameLst>
                                          <p:attrName>style.visibility</p:attrName>
                                        </p:attrNameLst>
                                      </p:cBhvr>
                                      <p:to>
                                        <p:strVal val="visible"/>
                                      </p:to>
                                    </p:set>
                                    <p:anim calcmode="lin" valueType="num">
                                      <p:cBhvr additive="base">
                                        <p:cTn id="31" dur="500" fill="hold"/>
                                        <p:tgtEl>
                                          <p:spTgt spid="1136"/>
                                        </p:tgtEl>
                                        <p:attrNameLst>
                                          <p:attrName>ppt_x</p:attrName>
                                        </p:attrNameLst>
                                      </p:cBhvr>
                                      <p:tavLst>
                                        <p:tav tm="0">
                                          <p:val>
                                            <p:strVal val="#ppt_x"/>
                                          </p:val>
                                        </p:tav>
                                        <p:tav tm="100000">
                                          <p:val>
                                            <p:strVal val="#ppt_x"/>
                                          </p:val>
                                        </p:tav>
                                      </p:tavLst>
                                    </p:anim>
                                    <p:anim calcmode="lin" valueType="num">
                                      <p:cBhvr additive="base">
                                        <p:cTn id="32" dur="500" fill="hold"/>
                                        <p:tgtEl>
                                          <p:spTgt spid="11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37"/>
                                        </p:tgtEl>
                                        <p:attrNameLst>
                                          <p:attrName>style.visibility</p:attrName>
                                        </p:attrNameLst>
                                      </p:cBhvr>
                                      <p:to>
                                        <p:strVal val="visible"/>
                                      </p:to>
                                    </p:set>
                                    <p:anim calcmode="lin" valueType="num">
                                      <p:cBhvr additive="base">
                                        <p:cTn id="35" dur="500" fill="hold"/>
                                        <p:tgtEl>
                                          <p:spTgt spid="1137"/>
                                        </p:tgtEl>
                                        <p:attrNameLst>
                                          <p:attrName>ppt_x</p:attrName>
                                        </p:attrNameLst>
                                      </p:cBhvr>
                                      <p:tavLst>
                                        <p:tav tm="0">
                                          <p:val>
                                            <p:strVal val="#ppt_x"/>
                                          </p:val>
                                        </p:tav>
                                        <p:tav tm="100000">
                                          <p:val>
                                            <p:strVal val="#ppt_x"/>
                                          </p:val>
                                        </p:tav>
                                      </p:tavLst>
                                    </p:anim>
                                    <p:anim calcmode="lin" valueType="num">
                                      <p:cBhvr additive="base">
                                        <p:cTn id="36" dur="500" fill="hold"/>
                                        <p:tgtEl>
                                          <p:spTgt spid="11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03"/>
                                        </p:tgtEl>
                                        <p:attrNameLst>
                                          <p:attrName>style.visibility</p:attrName>
                                        </p:attrNameLst>
                                      </p:cBhvr>
                                      <p:to>
                                        <p:strVal val="visible"/>
                                      </p:to>
                                    </p:set>
                                    <p:anim calcmode="lin" valueType="num">
                                      <p:cBhvr additive="base">
                                        <p:cTn id="39" dur="500" fill="hold"/>
                                        <p:tgtEl>
                                          <p:spTgt spid="1203"/>
                                        </p:tgtEl>
                                        <p:attrNameLst>
                                          <p:attrName>ppt_x</p:attrName>
                                        </p:attrNameLst>
                                      </p:cBhvr>
                                      <p:tavLst>
                                        <p:tav tm="0">
                                          <p:val>
                                            <p:strVal val="#ppt_x"/>
                                          </p:val>
                                        </p:tav>
                                        <p:tav tm="100000">
                                          <p:val>
                                            <p:strVal val="#ppt_x"/>
                                          </p:val>
                                        </p:tav>
                                      </p:tavLst>
                                    </p:anim>
                                    <p:anim calcmode="lin" valueType="num">
                                      <p:cBhvr additive="base">
                                        <p:cTn id="40" dur="500" fill="hold"/>
                                        <p:tgtEl>
                                          <p:spTgt spid="120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4"/>
                                        </p:tgtEl>
                                        <p:attrNameLst>
                                          <p:attrName>style.visibility</p:attrName>
                                        </p:attrNameLst>
                                      </p:cBhvr>
                                      <p:to>
                                        <p:strVal val="visible"/>
                                      </p:to>
                                    </p:set>
                                    <p:anim calcmode="lin" valueType="num">
                                      <p:cBhvr additive="base">
                                        <p:cTn id="43" dur="500" fill="hold"/>
                                        <p:tgtEl>
                                          <p:spTgt spid="1204"/>
                                        </p:tgtEl>
                                        <p:attrNameLst>
                                          <p:attrName>ppt_x</p:attrName>
                                        </p:attrNameLst>
                                      </p:cBhvr>
                                      <p:tavLst>
                                        <p:tav tm="0">
                                          <p:val>
                                            <p:strVal val="#ppt_x"/>
                                          </p:val>
                                        </p:tav>
                                        <p:tav tm="100000">
                                          <p:val>
                                            <p:strVal val="#ppt_x"/>
                                          </p:val>
                                        </p:tav>
                                      </p:tavLst>
                                    </p:anim>
                                    <p:anim calcmode="lin" valueType="num">
                                      <p:cBhvr additive="base">
                                        <p:cTn id="44" dur="500" fill="hold"/>
                                        <p:tgtEl>
                                          <p:spTgt spid="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 grpId="0" animBg="1"/>
      <p:bldP spid="1136" grpId="0"/>
      <p:bldP spid="1137" grpId="0"/>
      <p:bldP spid="12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pic>
        <p:nvPicPr>
          <p:cNvPr id="44" name="Picture 43">
            <a:extLst>
              <a:ext uri="{FF2B5EF4-FFF2-40B4-BE49-F238E27FC236}">
                <a16:creationId xmlns:a16="http://schemas.microsoft.com/office/drawing/2014/main" xmlns="" id="{B240C73D-4345-63D6-877F-92AB35CCC050}"/>
              </a:ext>
            </a:extLst>
          </p:cNvPr>
          <p:cNvPicPr>
            <a:picLocks noChangeAspect="1"/>
          </p:cNvPicPr>
          <p:nvPr/>
        </p:nvPicPr>
        <p:blipFill>
          <a:blip r:embed="rId3"/>
          <a:stretch>
            <a:fillRect/>
          </a:stretch>
        </p:blipFill>
        <p:spPr>
          <a:xfrm>
            <a:off x="0" y="1255"/>
            <a:ext cx="9144000" cy="5140990"/>
          </a:xfrm>
          <a:prstGeom prst="rect">
            <a:avLst/>
          </a:prstGeom>
        </p:spPr>
      </p:pic>
      <p:sp>
        <p:nvSpPr>
          <p:cNvPr id="2" name="Google Shape;1240;p19">
            <a:extLst>
              <a:ext uri="{FF2B5EF4-FFF2-40B4-BE49-F238E27FC236}">
                <a16:creationId xmlns:a16="http://schemas.microsoft.com/office/drawing/2014/main" xmlns="" id="{18687F88-76A7-9FBA-274D-029AFEC6EE7B}"/>
              </a:ext>
            </a:extLst>
          </p:cNvPr>
          <p:cNvSpPr/>
          <p:nvPr/>
        </p:nvSpPr>
        <p:spPr>
          <a:xfrm flipH="1">
            <a:off x="332437" y="1199400"/>
            <a:ext cx="839825" cy="475500"/>
          </a:xfrm>
          <a:custGeom>
            <a:avLst/>
            <a:gdLst/>
            <a:ahLst/>
            <a:cxnLst/>
            <a:rect l="l" t="t" r="r" b="b"/>
            <a:pathLst>
              <a:path w="33593" h="19020" extrusionOk="0">
                <a:moveTo>
                  <a:pt x="15312" y="0"/>
                </a:moveTo>
                <a:cubicBezTo>
                  <a:pt x="14683" y="0"/>
                  <a:pt x="14092" y="1641"/>
                  <a:pt x="14092" y="1641"/>
                </a:cubicBezTo>
                <a:cubicBezTo>
                  <a:pt x="14092" y="1641"/>
                  <a:pt x="14435" y="25"/>
                  <a:pt x="13648" y="25"/>
                </a:cubicBezTo>
                <a:cubicBezTo>
                  <a:pt x="13624" y="25"/>
                  <a:pt x="13599" y="27"/>
                  <a:pt x="13573" y="30"/>
                </a:cubicBezTo>
                <a:cubicBezTo>
                  <a:pt x="12689" y="134"/>
                  <a:pt x="12533" y="2422"/>
                  <a:pt x="12533" y="2422"/>
                </a:cubicBezTo>
                <a:cubicBezTo>
                  <a:pt x="12362" y="1836"/>
                  <a:pt x="12076" y="1548"/>
                  <a:pt x="11810" y="1548"/>
                </a:cubicBezTo>
                <a:cubicBezTo>
                  <a:pt x="11510" y="1548"/>
                  <a:pt x="11236" y="1914"/>
                  <a:pt x="11181" y="2631"/>
                </a:cubicBezTo>
                <a:cubicBezTo>
                  <a:pt x="11076" y="3983"/>
                  <a:pt x="12273" y="10482"/>
                  <a:pt x="12273" y="10482"/>
                </a:cubicBezTo>
                <a:cubicBezTo>
                  <a:pt x="11566" y="9882"/>
                  <a:pt x="10850" y="9706"/>
                  <a:pt x="10252" y="9706"/>
                </a:cubicBezTo>
                <a:cubicBezTo>
                  <a:pt x="9400" y="9706"/>
                  <a:pt x="8789" y="10065"/>
                  <a:pt x="8789" y="10065"/>
                </a:cubicBezTo>
                <a:cubicBezTo>
                  <a:pt x="8789" y="10065"/>
                  <a:pt x="7816" y="9909"/>
                  <a:pt x="6537" y="9909"/>
                </a:cubicBezTo>
                <a:cubicBezTo>
                  <a:pt x="5256" y="9909"/>
                  <a:pt x="3668" y="10065"/>
                  <a:pt x="2444" y="10690"/>
                </a:cubicBezTo>
                <a:cubicBezTo>
                  <a:pt x="0" y="11939"/>
                  <a:pt x="105" y="14486"/>
                  <a:pt x="105" y="14486"/>
                </a:cubicBezTo>
                <a:cubicBezTo>
                  <a:pt x="1867" y="13517"/>
                  <a:pt x="6206" y="13443"/>
                  <a:pt x="7490" y="13443"/>
                </a:cubicBezTo>
                <a:cubicBezTo>
                  <a:pt x="7721" y="13443"/>
                  <a:pt x="7853" y="13446"/>
                  <a:pt x="7853" y="13446"/>
                </a:cubicBezTo>
                <a:cubicBezTo>
                  <a:pt x="8477" y="14288"/>
                  <a:pt x="9288" y="14456"/>
                  <a:pt x="9837" y="14456"/>
                </a:cubicBezTo>
                <a:cubicBezTo>
                  <a:pt x="10203" y="14456"/>
                  <a:pt x="10453" y="14381"/>
                  <a:pt x="10453" y="14381"/>
                </a:cubicBezTo>
                <a:cubicBezTo>
                  <a:pt x="11233" y="15371"/>
                  <a:pt x="13313" y="17087"/>
                  <a:pt x="14977" y="17346"/>
                </a:cubicBezTo>
                <a:cubicBezTo>
                  <a:pt x="15531" y="17433"/>
                  <a:pt x="16386" y="17462"/>
                  <a:pt x="17280" y="17462"/>
                </a:cubicBezTo>
                <a:cubicBezTo>
                  <a:pt x="19067" y="17462"/>
                  <a:pt x="21008" y="17346"/>
                  <a:pt x="21008" y="17346"/>
                </a:cubicBezTo>
                <a:lnTo>
                  <a:pt x="21008" y="17346"/>
                </a:lnTo>
                <a:cubicBezTo>
                  <a:pt x="21008" y="17346"/>
                  <a:pt x="19292" y="18905"/>
                  <a:pt x="19656" y="19010"/>
                </a:cubicBezTo>
                <a:cubicBezTo>
                  <a:pt x="19679" y="19016"/>
                  <a:pt x="19703" y="19019"/>
                  <a:pt x="19728" y="19019"/>
                </a:cubicBezTo>
                <a:cubicBezTo>
                  <a:pt x="20104" y="19019"/>
                  <a:pt x="20732" y="18321"/>
                  <a:pt x="21269" y="18127"/>
                </a:cubicBezTo>
                <a:cubicBezTo>
                  <a:pt x="21841" y="17918"/>
                  <a:pt x="23088" y="17554"/>
                  <a:pt x="23452" y="16930"/>
                </a:cubicBezTo>
                <a:cubicBezTo>
                  <a:pt x="23816" y="16306"/>
                  <a:pt x="22412" y="16203"/>
                  <a:pt x="22412" y="16203"/>
                </a:cubicBezTo>
                <a:cubicBezTo>
                  <a:pt x="22412" y="16203"/>
                  <a:pt x="24649" y="15214"/>
                  <a:pt x="25220" y="14954"/>
                </a:cubicBezTo>
                <a:cubicBezTo>
                  <a:pt x="25256" y="14938"/>
                  <a:pt x="25312" y="14931"/>
                  <a:pt x="25387" y="14931"/>
                </a:cubicBezTo>
                <a:cubicBezTo>
                  <a:pt x="26361" y="14931"/>
                  <a:pt x="30439" y="16203"/>
                  <a:pt x="31781" y="16203"/>
                </a:cubicBezTo>
                <a:cubicBezTo>
                  <a:pt x="31992" y="16203"/>
                  <a:pt x="32136" y="16172"/>
                  <a:pt x="32189" y="16099"/>
                </a:cubicBezTo>
                <a:cubicBezTo>
                  <a:pt x="32605" y="15526"/>
                  <a:pt x="31304" y="14902"/>
                  <a:pt x="31304" y="14902"/>
                </a:cubicBezTo>
                <a:cubicBezTo>
                  <a:pt x="31304" y="14902"/>
                  <a:pt x="33593" y="14642"/>
                  <a:pt x="33333" y="13966"/>
                </a:cubicBezTo>
                <a:cubicBezTo>
                  <a:pt x="33171" y="13548"/>
                  <a:pt x="31992" y="13468"/>
                  <a:pt x="31118" y="13468"/>
                </a:cubicBezTo>
                <a:cubicBezTo>
                  <a:pt x="30582" y="13468"/>
                  <a:pt x="30161" y="13498"/>
                  <a:pt x="30161" y="13498"/>
                </a:cubicBezTo>
                <a:cubicBezTo>
                  <a:pt x="30161" y="13498"/>
                  <a:pt x="31929" y="12874"/>
                  <a:pt x="31408" y="12562"/>
                </a:cubicBezTo>
                <a:cubicBezTo>
                  <a:pt x="31338" y="12520"/>
                  <a:pt x="31185" y="12501"/>
                  <a:pt x="30971" y="12501"/>
                </a:cubicBezTo>
                <a:cubicBezTo>
                  <a:pt x="29618" y="12501"/>
                  <a:pt x="25835" y="13238"/>
                  <a:pt x="25116" y="13238"/>
                </a:cubicBezTo>
                <a:cubicBezTo>
                  <a:pt x="24285" y="13238"/>
                  <a:pt x="22225" y="12109"/>
                  <a:pt x="22225" y="12109"/>
                </a:cubicBezTo>
                <a:cubicBezTo>
                  <a:pt x="22225" y="12109"/>
                  <a:pt x="24128" y="11625"/>
                  <a:pt x="24337" y="11210"/>
                </a:cubicBezTo>
                <a:cubicBezTo>
                  <a:pt x="24544" y="10794"/>
                  <a:pt x="23921" y="10587"/>
                  <a:pt x="23921" y="10587"/>
                </a:cubicBezTo>
                <a:lnTo>
                  <a:pt x="23921" y="10587"/>
                </a:lnTo>
                <a:cubicBezTo>
                  <a:pt x="23921" y="10587"/>
                  <a:pt x="23942" y="10588"/>
                  <a:pt x="23979" y="10588"/>
                </a:cubicBezTo>
                <a:cubicBezTo>
                  <a:pt x="24185" y="10588"/>
                  <a:pt x="24880" y="10551"/>
                  <a:pt x="25013" y="10065"/>
                </a:cubicBezTo>
                <a:cubicBezTo>
                  <a:pt x="25168" y="9490"/>
                  <a:pt x="24180" y="9286"/>
                  <a:pt x="24180" y="9286"/>
                </a:cubicBezTo>
                <a:cubicBezTo>
                  <a:pt x="24180" y="9286"/>
                  <a:pt x="25325" y="9183"/>
                  <a:pt x="25480" y="8610"/>
                </a:cubicBezTo>
                <a:cubicBezTo>
                  <a:pt x="25582" y="8239"/>
                  <a:pt x="25224" y="8174"/>
                  <a:pt x="24960" y="8174"/>
                </a:cubicBezTo>
                <a:cubicBezTo>
                  <a:pt x="24817" y="8174"/>
                  <a:pt x="24701" y="8193"/>
                  <a:pt x="24701" y="8193"/>
                </a:cubicBezTo>
                <a:cubicBezTo>
                  <a:pt x="24701" y="8193"/>
                  <a:pt x="25896" y="7258"/>
                  <a:pt x="25689" y="6477"/>
                </a:cubicBezTo>
                <a:cubicBezTo>
                  <a:pt x="25616" y="6206"/>
                  <a:pt x="25417" y="6118"/>
                  <a:pt x="25189" y="6118"/>
                </a:cubicBezTo>
                <a:cubicBezTo>
                  <a:pt x="24762" y="6118"/>
                  <a:pt x="24233" y="6427"/>
                  <a:pt x="24233" y="6427"/>
                </a:cubicBezTo>
                <a:cubicBezTo>
                  <a:pt x="24233" y="6427"/>
                  <a:pt x="25896" y="4918"/>
                  <a:pt x="25273" y="4502"/>
                </a:cubicBezTo>
                <a:cubicBezTo>
                  <a:pt x="25184" y="4442"/>
                  <a:pt x="25084" y="4417"/>
                  <a:pt x="24978" y="4417"/>
                </a:cubicBezTo>
                <a:cubicBezTo>
                  <a:pt x="24345" y="4417"/>
                  <a:pt x="23504" y="5334"/>
                  <a:pt x="23504" y="5334"/>
                </a:cubicBezTo>
                <a:lnTo>
                  <a:pt x="24076" y="4502"/>
                </a:lnTo>
                <a:lnTo>
                  <a:pt x="24285" y="3983"/>
                </a:lnTo>
                <a:cubicBezTo>
                  <a:pt x="24443" y="3586"/>
                  <a:pt x="24631" y="3251"/>
                  <a:pt x="24163" y="3251"/>
                </a:cubicBezTo>
                <a:cubicBezTo>
                  <a:pt x="24016" y="3251"/>
                  <a:pt x="23803" y="3284"/>
                  <a:pt x="23504" y="3359"/>
                </a:cubicBezTo>
                <a:cubicBezTo>
                  <a:pt x="22257" y="3671"/>
                  <a:pt x="19813" y="7831"/>
                  <a:pt x="19813" y="7831"/>
                </a:cubicBezTo>
                <a:cubicBezTo>
                  <a:pt x="19708" y="7362"/>
                  <a:pt x="19292" y="7244"/>
                  <a:pt x="19292" y="7244"/>
                </a:cubicBezTo>
                <a:cubicBezTo>
                  <a:pt x="19292" y="7244"/>
                  <a:pt x="19813" y="7103"/>
                  <a:pt x="19813" y="6322"/>
                </a:cubicBezTo>
                <a:cubicBezTo>
                  <a:pt x="19813" y="5889"/>
                  <a:pt x="19556" y="5792"/>
                  <a:pt x="19327" y="5792"/>
                </a:cubicBezTo>
                <a:cubicBezTo>
                  <a:pt x="19145" y="5792"/>
                  <a:pt x="18980" y="5854"/>
                  <a:pt x="18980" y="5854"/>
                </a:cubicBezTo>
                <a:cubicBezTo>
                  <a:pt x="18980" y="5854"/>
                  <a:pt x="19656" y="5490"/>
                  <a:pt x="19501" y="4970"/>
                </a:cubicBezTo>
                <a:cubicBezTo>
                  <a:pt x="19430" y="4733"/>
                  <a:pt x="19208" y="4669"/>
                  <a:pt x="18987" y="4669"/>
                </a:cubicBezTo>
                <a:cubicBezTo>
                  <a:pt x="18723" y="4669"/>
                  <a:pt x="18461" y="4761"/>
                  <a:pt x="18461" y="4761"/>
                </a:cubicBezTo>
                <a:cubicBezTo>
                  <a:pt x="18461" y="4761"/>
                  <a:pt x="19397" y="3878"/>
                  <a:pt x="19241" y="3254"/>
                </a:cubicBezTo>
                <a:cubicBezTo>
                  <a:pt x="19179" y="3005"/>
                  <a:pt x="18999" y="2930"/>
                  <a:pt x="18807" y="2930"/>
                </a:cubicBezTo>
                <a:cubicBezTo>
                  <a:pt x="18519" y="2930"/>
                  <a:pt x="18201" y="3098"/>
                  <a:pt x="18201" y="3098"/>
                </a:cubicBezTo>
                <a:cubicBezTo>
                  <a:pt x="18201" y="3098"/>
                  <a:pt x="18980" y="2058"/>
                  <a:pt x="18409" y="1641"/>
                </a:cubicBezTo>
                <a:cubicBezTo>
                  <a:pt x="18324" y="1580"/>
                  <a:pt x="18231" y="1554"/>
                  <a:pt x="18132" y="1554"/>
                </a:cubicBezTo>
                <a:cubicBezTo>
                  <a:pt x="17566" y="1554"/>
                  <a:pt x="16848" y="2422"/>
                  <a:pt x="16848" y="2422"/>
                </a:cubicBezTo>
                <a:cubicBezTo>
                  <a:pt x="16848" y="2422"/>
                  <a:pt x="17109" y="1330"/>
                  <a:pt x="16848" y="654"/>
                </a:cubicBezTo>
                <a:cubicBezTo>
                  <a:pt x="16787" y="494"/>
                  <a:pt x="16708" y="433"/>
                  <a:pt x="16623" y="433"/>
                </a:cubicBezTo>
                <a:cubicBezTo>
                  <a:pt x="16350" y="433"/>
                  <a:pt x="16017" y="1070"/>
                  <a:pt x="16017" y="1070"/>
                </a:cubicBezTo>
                <a:cubicBezTo>
                  <a:pt x="16017" y="1070"/>
                  <a:pt x="16121" y="290"/>
                  <a:pt x="15445" y="26"/>
                </a:cubicBezTo>
                <a:cubicBezTo>
                  <a:pt x="15401" y="8"/>
                  <a:pt x="15356" y="0"/>
                  <a:pt x="15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 name="图片 16">
            <a:extLst>
              <a:ext uri="{FF2B5EF4-FFF2-40B4-BE49-F238E27FC236}">
                <a16:creationId xmlns:a16="http://schemas.microsoft.com/office/drawing/2014/main" xmlns="" id="{DAB51765-E624-7A2A-37CC-8B53D3897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651" y="1069313"/>
            <a:ext cx="4842888" cy="307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5"/>
          <a:stretch>
            <a:fillRect/>
          </a:stretch>
        </p:blipFill>
        <p:spPr>
          <a:xfrm>
            <a:off x="738375" y="707807"/>
            <a:ext cx="3020039" cy="4012337"/>
          </a:xfrm>
          <a:prstGeom prst="rect">
            <a:avLst/>
          </a:prstGeom>
        </p:spPr>
      </p:pic>
      <p:sp>
        <p:nvSpPr>
          <p:cNvPr id="45" name="Rectangle 44"/>
          <p:cNvSpPr/>
          <p:nvPr/>
        </p:nvSpPr>
        <p:spPr>
          <a:xfrm>
            <a:off x="5019803" y="1803956"/>
            <a:ext cx="3038953" cy="1200329"/>
          </a:xfrm>
          <a:prstGeom prst="rect">
            <a:avLst/>
          </a:prstGeom>
        </p:spPr>
        <p:txBody>
          <a:bodyPr wrap="square">
            <a:spAutoFit/>
          </a:bodyPr>
          <a:lstStyle/>
          <a:p>
            <a:pPr algn="just">
              <a:tabLst>
                <a:tab pos="90170" algn="l"/>
                <a:tab pos="180340" algn="l"/>
              </a:tabLst>
            </a:pPr>
            <a:r>
              <a:rPr lang="en-US" sz="2400" i="1" kern="100" dirty="0" err="1">
                <a:latin typeface="Times New Roman" panose="02020603050405020304" pitchFamily="18" charset="0"/>
                <a:ea typeface="MS Mincho"/>
                <a:cs typeface="Times New Roman" panose="02020603050405020304" pitchFamily="18" charset="0"/>
              </a:rPr>
              <a:t>Viết</a:t>
            </a:r>
            <a:r>
              <a:rPr lang="vi-VN" sz="2400" i="1" kern="100" dirty="0">
                <a:latin typeface="Times New Roman" panose="02020603050405020304" pitchFamily="18" charset="0"/>
                <a:ea typeface="MS Mincho"/>
                <a:cs typeface="Times New Roman" panose="02020603050405020304" pitchFamily="18" charset="0"/>
              </a:rPr>
              <a:t> một đoạn văn chia sẻ suy nghĩ của em về nhân vật Đan-kô</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99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02865136"/>
              </p:ext>
            </p:extLst>
          </p:nvPr>
        </p:nvGraphicFramePr>
        <p:xfrm>
          <a:off x="1271673" y="473487"/>
          <a:ext cx="6926580" cy="4271197"/>
        </p:xfrm>
        <a:graphic>
          <a:graphicData uri="http://schemas.openxmlformats.org/drawingml/2006/table">
            <a:tbl>
              <a:tblPr firstRow="1" firstCol="1" bandRow="1">
                <a:tableStyleId>{F8A1D70A-80F9-484A-8B8E-2BCB4BE3E7FB}</a:tableStyleId>
              </a:tblPr>
              <a:tblGrid>
                <a:gridCol w="1611630"/>
                <a:gridCol w="5314950"/>
              </a:tblGrid>
              <a:tr h="653272">
                <a:tc>
                  <a:txBody>
                    <a:bodyPr/>
                    <a:lstStyle/>
                    <a:p>
                      <a:pPr marL="0" marR="0" algn="ctr">
                        <a:spcBef>
                          <a:spcPts val="0"/>
                        </a:spcBef>
                        <a:spcAft>
                          <a:spcPts val="0"/>
                        </a:spcAft>
                      </a:pPr>
                      <a:r>
                        <a:rPr lang="en-US" sz="1600" dirty="0" err="1">
                          <a:effectLst/>
                        </a:rPr>
                        <a:t>Đặc</a:t>
                      </a:r>
                      <a:r>
                        <a:rPr lang="en-US" sz="1600" dirty="0">
                          <a:effectLst/>
                        </a:rPr>
                        <a:t> </a:t>
                      </a:r>
                      <a:r>
                        <a:rPr lang="en-US" sz="1600" dirty="0" err="1">
                          <a:effectLst/>
                        </a:rPr>
                        <a:t>điểm</a:t>
                      </a:r>
                      <a:r>
                        <a:rPr lang="en-US" sz="1600" dirty="0">
                          <a:effectLst/>
                        </a:rPr>
                        <a:t> </a:t>
                      </a:r>
                      <a:r>
                        <a:rPr lang="en-US" sz="1600" dirty="0" err="1">
                          <a:effectLst/>
                        </a:rPr>
                        <a:t>của</a:t>
                      </a:r>
                      <a:r>
                        <a:rPr lang="en-US" sz="1600" dirty="0">
                          <a:effectLst/>
                        </a:rPr>
                        <a:t> </a:t>
                      </a:r>
                      <a:r>
                        <a:rPr lang="en-US" sz="1600" dirty="0" err="1">
                          <a:effectLst/>
                        </a:rPr>
                        <a:t>truyện</a:t>
                      </a:r>
                      <a:r>
                        <a:rPr lang="en-US" sz="1600" dirty="0">
                          <a:effectLst/>
                        </a:rPr>
                        <a:t> </a:t>
                      </a:r>
                      <a:r>
                        <a:rPr lang="en-US" sz="1600" dirty="0" err="1">
                          <a:effectLst/>
                        </a:rPr>
                        <a:t>khoa</a:t>
                      </a:r>
                      <a:r>
                        <a:rPr lang="en-US" sz="1600" dirty="0">
                          <a:effectLst/>
                        </a:rPr>
                        <a:t> </a:t>
                      </a:r>
                      <a:r>
                        <a:rPr lang="en-US" sz="1600" dirty="0" err="1">
                          <a:effectLst/>
                        </a:rPr>
                        <a:t>học</a:t>
                      </a:r>
                      <a:r>
                        <a:rPr lang="en-US" sz="1600" dirty="0">
                          <a:effectLst/>
                        </a:rPr>
                        <a:t> </a:t>
                      </a:r>
                      <a:r>
                        <a:rPr lang="en-US" sz="1600" dirty="0" err="1">
                          <a:effectLst/>
                        </a:rPr>
                        <a:t>viễn</a:t>
                      </a:r>
                      <a:r>
                        <a:rPr lang="en-US" sz="1600" dirty="0">
                          <a:effectLst/>
                        </a:rPr>
                        <a:t> </a:t>
                      </a:r>
                      <a:r>
                        <a:rPr lang="en-US" sz="1600" dirty="0" err="1">
                          <a:effectLst/>
                        </a:rPr>
                        <a:t>tưởng</a:t>
                      </a:r>
                      <a:endParaRPr lang="en-US" sz="1600" dirty="0">
                        <a:effectLst/>
                        <a:latin typeface=".VnTime"/>
                        <a:ea typeface="Times New Roman"/>
                        <a:cs typeface="Times New Roman"/>
                      </a:endParaRPr>
                    </a:p>
                  </a:txBody>
                  <a:tcPr marL="68580" marR="68580" marT="0" marB="0"/>
                </a:tc>
                <a:tc>
                  <a:txBody>
                    <a:bodyPr/>
                    <a:lstStyle/>
                    <a:p>
                      <a:pPr marL="0" marR="0" algn="ctr">
                        <a:spcBef>
                          <a:spcPts val="0"/>
                        </a:spcBef>
                        <a:spcAft>
                          <a:spcPts val="0"/>
                        </a:spcAft>
                      </a:pPr>
                      <a:r>
                        <a:rPr lang="en-US" sz="1600">
                          <a:effectLst/>
                        </a:rPr>
                        <a:t>Thể hiện trong Một ngày của Ích-chi-an</a:t>
                      </a:r>
                      <a:endParaRPr lang="en-US" sz="1600">
                        <a:effectLst/>
                        <a:latin typeface=".VnTime"/>
                        <a:ea typeface="Times New Roman"/>
                        <a:cs typeface="Times New Roman"/>
                      </a:endParaRPr>
                    </a:p>
                  </a:txBody>
                  <a:tcPr marL="68580" marR="68580" marT="0" marB="0"/>
                </a:tc>
              </a:tr>
              <a:tr h="326636">
                <a:tc>
                  <a:txBody>
                    <a:bodyPr/>
                    <a:lstStyle/>
                    <a:p>
                      <a:pPr marL="0" marR="0" algn="just">
                        <a:spcBef>
                          <a:spcPts val="0"/>
                        </a:spcBef>
                        <a:spcAft>
                          <a:spcPts val="0"/>
                        </a:spcAft>
                      </a:pPr>
                      <a:r>
                        <a:rPr lang="en-US" sz="1600" dirty="0" err="1">
                          <a:effectLst/>
                        </a:rPr>
                        <a:t>Đề</a:t>
                      </a:r>
                      <a:r>
                        <a:rPr lang="en-US" sz="1600" dirty="0">
                          <a:effectLst/>
                        </a:rPr>
                        <a:t> </a:t>
                      </a:r>
                      <a:r>
                        <a:rPr lang="en-US" sz="1600" dirty="0" err="1">
                          <a:effectLst/>
                        </a:rPr>
                        <a:t>tài</a:t>
                      </a:r>
                      <a:endParaRPr lang="en-US" sz="1600" dirty="0">
                        <a:effectLst/>
                        <a:latin typeface=".VnTime"/>
                        <a:ea typeface="Times New Roman"/>
                        <a:cs typeface="Times New Roman"/>
                      </a:endParaRPr>
                    </a:p>
                  </a:txBody>
                  <a:tcPr marL="68580" marR="68580" marT="0" marB="0"/>
                </a:tc>
                <a:tc>
                  <a:txBody>
                    <a:bodyPr/>
                    <a:lstStyle/>
                    <a:p>
                      <a:pPr marL="0" marR="0" algn="just">
                        <a:spcBef>
                          <a:spcPts val="0"/>
                        </a:spcBef>
                        <a:spcAft>
                          <a:spcPts val="0"/>
                        </a:spcAft>
                      </a:pPr>
                      <a:r>
                        <a:rPr lang="en-US" sz="1600" dirty="0" err="1">
                          <a:effectLst/>
                        </a:rPr>
                        <a:t>Khoa</a:t>
                      </a:r>
                      <a:r>
                        <a:rPr lang="en-US" sz="1600" dirty="0">
                          <a:effectLst/>
                        </a:rPr>
                        <a:t> </a:t>
                      </a:r>
                      <a:r>
                        <a:rPr lang="en-US" sz="1600" dirty="0" err="1">
                          <a:effectLst/>
                        </a:rPr>
                        <a:t>học</a:t>
                      </a:r>
                      <a:r>
                        <a:rPr lang="en-US" sz="1600" dirty="0">
                          <a:effectLst/>
                        </a:rPr>
                        <a:t> </a:t>
                      </a:r>
                      <a:r>
                        <a:rPr lang="en-US" sz="1600" dirty="0" err="1">
                          <a:effectLst/>
                        </a:rPr>
                        <a:t>thay</a:t>
                      </a:r>
                      <a:r>
                        <a:rPr lang="en-US" sz="1600" dirty="0">
                          <a:effectLst/>
                        </a:rPr>
                        <a:t> </a:t>
                      </a:r>
                      <a:r>
                        <a:rPr lang="en-US" sz="1600" dirty="0" err="1">
                          <a:effectLst/>
                        </a:rPr>
                        <a:t>đổi</a:t>
                      </a:r>
                      <a:r>
                        <a:rPr lang="en-US" sz="1600" dirty="0">
                          <a:effectLst/>
                        </a:rPr>
                        <a:t> </a:t>
                      </a:r>
                      <a:r>
                        <a:rPr lang="en-US" sz="1600" dirty="0" err="1">
                          <a:effectLst/>
                        </a:rPr>
                        <a:t>tiềm</a:t>
                      </a:r>
                      <a:r>
                        <a:rPr lang="en-US" sz="1600" dirty="0">
                          <a:effectLst/>
                        </a:rPr>
                        <a:t> </a:t>
                      </a:r>
                      <a:r>
                        <a:rPr lang="en-US" sz="1600" dirty="0" err="1">
                          <a:effectLst/>
                        </a:rPr>
                        <a:t>năng</a:t>
                      </a:r>
                      <a:r>
                        <a:rPr lang="en-US" sz="1600" dirty="0">
                          <a:effectLst/>
                        </a:rPr>
                        <a:t> </a:t>
                      </a:r>
                      <a:r>
                        <a:rPr lang="en-US" sz="1600" dirty="0" err="1">
                          <a:effectLst/>
                        </a:rPr>
                        <a:t>của</a:t>
                      </a:r>
                      <a:r>
                        <a:rPr lang="en-US" sz="1600" dirty="0">
                          <a:effectLst/>
                        </a:rPr>
                        <a:t> con </a:t>
                      </a:r>
                      <a:r>
                        <a:rPr lang="en-US" sz="1600" dirty="0" err="1">
                          <a:effectLst/>
                        </a:rPr>
                        <a:t>người</a:t>
                      </a:r>
                      <a:endParaRPr lang="en-US" sz="1600" dirty="0">
                        <a:effectLst/>
                        <a:latin typeface=".VnTime"/>
                        <a:ea typeface="Times New Roman"/>
                        <a:cs typeface="Times New Roman"/>
                      </a:endParaRPr>
                    </a:p>
                  </a:txBody>
                  <a:tcPr marL="68580" marR="68580" marT="0" marB="0"/>
                </a:tc>
              </a:tr>
              <a:tr h="653272">
                <a:tc>
                  <a:txBody>
                    <a:bodyPr/>
                    <a:lstStyle/>
                    <a:p>
                      <a:pPr marL="0" marR="0" algn="just">
                        <a:spcBef>
                          <a:spcPts val="0"/>
                        </a:spcBef>
                        <a:spcAft>
                          <a:spcPts val="0"/>
                        </a:spcAft>
                      </a:pPr>
                      <a:r>
                        <a:rPr lang="en-US" sz="1600">
                          <a:effectLst/>
                        </a:rPr>
                        <a:t>Tình huống</a:t>
                      </a:r>
                      <a:endParaRPr lang="en-US" sz="1600">
                        <a:effectLst/>
                        <a:latin typeface=".VnTime"/>
                        <a:ea typeface="Times New Roman"/>
                        <a:cs typeface="Times New Roman"/>
                      </a:endParaRPr>
                    </a:p>
                  </a:txBody>
                  <a:tcPr marL="68580" marR="68580" marT="0" marB="0"/>
                </a:tc>
                <a:tc>
                  <a:txBody>
                    <a:bodyPr/>
                    <a:lstStyle/>
                    <a:p>
                      <a:pPr marL="0" marR="0" algn="just">
                        <a:spcBef>
                          <a:spcPts val="0"/>
                        </a:spcBef>
                        <a:spcAft>
                          <a:spcPts val="0"/>
                        </a:spcAft>
                      </a:pPr>
                      <a:r>
                        <a:rPr lang="en-US" sz="1600" dirty="0" err="1">
                          <a:effectLst/>
                        </a:rPr>
                        <a:t>Ích</a:t>
                      </a:r>
                      <a:r>
                        <a:rPr lang="en-US" sz="1600" dirty="0">
                          <a:effectLst/>
                        </a:rPr>
                        <a:t>-chi-an </a:t>
                      </a:r>
                      <a:r>
                        <a:rPr lang="en-US" sz="1600" dirty="0" err="1">
                          <a:effectLst/>
                        </a:rPr>
                        <a:t>sau</a:t>
                      </a:r>
                      <a:r>
                        <a:rPr lang="en-US" sz="1600" dirty="0">
                          <a:effectLst/>
                        </a:rPr>
                        <a:t> </a:t>
                      </a:r>
                      <a:r>
                        <a:rPr lang="en-US" sz="1600" dirty="0" err="1">
                          <a:effectLst/>
                        </a:rPr>
                        <a:t>cuộc</a:t>
                      </a:r>
                      <a:r>
                        <a:rPr lang="en-US" sz="1600" dirty="0">
                          <a:effectLst/>
                        </a:rPr>
                        <a:t> </a:t>
                      </a:r>
                      <a:r>
                        <a:rPr lang="en-US" sz="1600" dirty="0" err="1">
                          <a:effectLst/>
                        </a:rPr>
                        <a:t>phẫu</a:t>
                      </a:r>
                      <a:r>
                        <a:rPr lang="en-US" sz="1600" dirty="0">
                          <a:effectLst/>
                        </a:rPr>
                        <a:t> </a:t>
                      </a:r>
                      <a:r>
                        <a:rPr lang="en-US" sz="1600" dirty="0" err="1">
                          <a:effectLst/>
                        </a:rPr>
                        <a:t>thuật</a:t>
                      </a:r>
                      <a:r>
                        <a:rPr lang="en-US" sz="1600" dirty="0">
                          <a:effectLst/>
                        </a:rPr>
                        <a:t> </a:t>
                      </a:r>
                      <a:r>
                        <a:rPr lang="en-US" sz="1600" dirty="0" err="1">
                          <a:effectLst/>
                        </a:rPr>
                        <a:t>từ</a:t>
                      </a:r>
                      <a:r>
                        <a:rPr lang="en-US" sz="1600" dirty="0">
                          <a:effectLst/>
                        </a:rPr>
                        <a:t> </a:t>
                      </a:r>
                      <a:r>
                        <a:rPr lang="en-US" sz="1600" dirty="0" err="1">
                          <a:effectLst/>
                        </a:rPr>
                        <a:t>người</a:t>
                      </a:r>
                      <a:r>
                        <a:rPr lang="en-US" sz="1600" dirty="0">
                          <a:effectLst/>
                        </a:rPr>
                        <a:t> </a:t>
                      </a:r>
                      <a:r>
                        <a:rPr lang="en-US" sz="1600" dirty="0" err="1">
                          <a:effectLst/>
                        </a:rPr>
                        <a:t>trở</a:t>
                      </a:r>
                      <a:r>
                        <a:rPr lang="en-US" sz="1600" dirty="0">
                          <a:effectLst/>
                        </a:rPr>
                        <a:t> </a:t>
                      </a:r>
                      <a:r>
                        <a:rPr lang="en-US" sz="1600" dirty="0" err="1">
                          <a:effectLst/>
                        </a:rPr>
                        <a:t>thành</a:t>
                      </a:r>
                      <a:r>
                        <a:rPr lang="en-US" sz="1600" dirty="0">
                          <a:effectLst/>
                        </a:rPr>
                        <a:t> </a:t>
                      </a:r>
                      <a:r>
                        <a:rPr lang="en-US" sz="1600" dirty="0" err="1">
                          <a:effectLst/>
                        </a:rPr>
                        <a:t>người</a:t>
                      </a:r>
                      <a:r>
                        <a:rPr lang="en-US" sz="1600" dirty="0">
                          <a:effectLst/>
                        </a:rPr>
                        <a:t> </a:t>
                      </a:r>
                      <a:r>
                        <a:rPr lang="en-US" sz="1600" dirty="0" err="1">
                          <a:effectLst/>
                        </a:rPr>
                        <a:t>cá</a:t>
                      </a:r>
                      <a:r>
                        <a:rPr lang="en-US" sz="1600" dirty="0">
                          <a:effectLst/>
                        </a:rPr>
                        <a:t>, có </a:t>
                      </a:r>
                      <a:r>
                        <a:rPr lang="en-US" sz="1600" dirty="0" err="1">
                          <a:effectLst/>
                        </a:rPr>
                        <a:t>kha</a:t>
                      </a:r>
                      <a:r>
                        <a:rPr lang="en-US" sz="1600" dirty="0">
                          <a:effectLst/>
                        </a:rPr>
                        <a:t>̉ </a:t>
                      </a:r>
                      <a:r>
                        <a:rPr lang="en-US" sz="1600" dirty="0" err="1">
                          <a:effectLst/>
                        </a:rPr>
                        <a:t>năng</a:t>
                      </a:r>
                      <a:r>
                        <a:rPr lang="en-US" sz="1600" dirty="0">
                          <a:effectLst/>
                        </a:rPr>
                        <a:t> </a:t>
                      </a:r>
                      <a:r>
                        <a:rPr lang="en-US" sz="1600" dirty="0" err="1">
                          <a:effectLst/>
                        </a:rPr>
                        <a:t>lặn</a:t>
                      </a:r>
                      <a:r>
                        <a:rPr lang="en-US" sz="1600" dirty="0">
                          <a:effectLst/>
                        </a:rPr>
                        <a:t> </a:t>
                      </a:r>
                      <a:r>
                        <a:rPr lang="en-US" sz="1600" dirty="0" err="1">
                          <a:effectLst/>
                        </a:rPr>
                        <a:t>va</a:t>
                      </a:r>
                      <a:r>
                        <a:rPr lang="en-US" sz="1600" dirty="0">
                          <a:effectLst/>
                        </a:rPr>
                        <a:t>̀ </a:t>
                      </a:r>
                      <a:r>
                        <a:rPr lang="en-US" sz="1600" dirty="0" err="1">
                          <a:effectLst/>
                        </a:rPr>
                        <a:t>sống</a:t>
                      </a:r>
                      <a:r>
                        <a:rPr lang="en-US" sz="1600" dirty="0">
                          <a:effectLst/>
                        </a:rPr>
                        <a:t> ở </a:t>
                      </a:r>
                      <a:r>
                        <a:rPr lang="en-US" sz="1600" dirty="0" err="1">
                          <a:effectLst/>
                        </a:rPr>
                        <a:t>dưới</a:t>
                      </a:r>
                      <a:r>
                        <a:rPr lang="en-US" sz="1600" dirty="0">
                          <a:effectLst/>
                        </a:rPr>
                        <a:t> </a:t>
                      </a:r>
                      <a:r>
                        <a:rPr lang="en-US" sz="1600" dirty="0" err="1">
                          <a:effectLst/>
                        </a:rPr>
                        <a:t>đáy</a:t>
                      </a:r>
                      <a:r>
                        <a:rPr lang="en-US" sz="1600" dirty="0">
                          <a:effectLst/>
                        </a:rPr>
                        <a:t> </a:t>
                      </a:r>
                      <a:r>
                        <a:rPr lang="en-US" sz="1600" dirty="0" err="1">
                          <a:effectLst/>
                        </a:rPr>
                        <a:t>biển</a:t>
                      </a:r>
                      <a:endParaRPr lang="en-US" sz="1600" dirty="0">
                        <a:effectLst/>
                        <a:latin typeface=".VnTime"/>
                        <a:ea typeface="Times New Roman"/>
                        <a:cs typeface="Times New Roman"/>
                      </a:endParaRPr>
                    </a:p>
                  </a:txBody>
                  <a:tcPr marL="68580" marR="68580" marT="0" marB="0"/>
                </a:tc>
              </a:tr>
              <a:tr h="979908">
                <a:tc>
                  <a:txBody>
                    <a:bodyPr/>
                    <a:lstStyle/>
                    <a:p>
                      <a:pPr marL="0" marR="0" algn="just">
                        <a:spcBef>
                          <a:spcPts val="0"/>
                        </a:spcBef>
                        <a:spcAft>
                          <a:spcPts val="0"/>
                        </a:spcAft>
                      </a:pPr>
                      <a:r>
                        <a:rPr lang="en-US" sz="1600">
                          <a:effectLst/>
                        </a:rPr>
                        <a:t>Sự kiện</a:t>
                      </a:r>
                      <a:endParaRPr lang="en-US" sz="1600">
                        <a:effectLst/>
                        <a:latin typeface=".VnTime"/>
                        <a:ea typeface="Times New Roman"/>
                        <a:cs typeface="Times New Roman"/>
                      </a:endParaRPr>
                    </a:p>
                  </a:txBody>
                  <a:tcPr marL="68580" marR="68580" marT="0" marB="0"/>
                </a:tc>
                <a:tc>
                  <a:txBody>
                    <a:bodyPr/>
                    <a:lstStyle/>
                    <a:p>
                      <a:pPr marL="0" marR="0" algn="just">
                        <a:spcBef>
                          <a:spcPts val="0"/>
                        </a:spcBef>
                        <a:spcAft>
                          <a:spcPts val="0"/>
                        </a:spcAft>
                      </a:pPr>
                      <a:r>
                        <a:rPr lang="en-US" sz="1600" dirty="0">
                          <a:effectLst/>
                        </a:rPr>
                        <a:t>- </a:t>
                      </a:r>
                      <a:r>
                        <a:rPr lang="en-US" sz="1600" dirty="0" err="1">
                          <a:effectLst/>
                        </a:rPr>
                        <a:t>Ích-chi-an</a:t>
                      </a:r>
                      <a:r>
                        <a:rPr lang="en-US" sz="1600" dirty="0">
                          <a:effectLst/>
                        </a:rPr>
                        <a:t> </a:t>
                      </a:r>
                      <a:r>
                        <a:rPr lang="en-US" sz="1600" dirty="0" err="1">
                          <a:effectLst/>
                        </a:rPr>
                        <a:t>bơi</a:t>
                      </a:r>
                      <a:r>
                        <a:rPr lang="en-US" sz="1600" dirty="0">
                          <a:effectLst/>
                        </a:rPr>
                        <a:t> </a:t>
                      </a:r>
                      <a:r>
                        <a:rPr lang="en-US" sz="1600" dirty="0" err="1">
                          <a:effectLst/>
                        </a:rPr>
                        <a:t>theo</a:t>
                      </a:r>
                      <a:r>
                        <a:rPr lang="en-US" sz="1600" dirty="0">
                          <a:effectLst/>
                        </a:rPr>
                        <a:t> </a:t>
                      </a:r>
                      <a:r>
                        <a:rPr lang="en-US" sz="1600" dirty="0" err="1">
                          <a:effectLst/>
                        </a:rPr>
                        <a:t>dòng</a:t>
                      </a:r>
                      <a:r>
                        <a:rPr lang="en-US" sz="1600" dirty="0">
                          <a:effectLst/>
                        </a:rPr>
                        <a:t> </a:t>
                      </a:r>
                      <a:r>
                        <a:rPr lang="en-US" sz="1600" dirty="0" err="1">
                          <a:effectLst/>
                        </a:rPr>
                        <a:t>hải</a:t>
                      </a:r>
                      <a:r>
                        <a:rPr lang="en-US" sz="1600" dirty="0">
                          <a:effectLst/>
                        </a:rPr>
                        <a:t> </a:t>
                      </a:r>
                      <a:r>
                        <a:rPr lang="en-US" sz="1600" dirty="0" err="1">
                          <a:effectLst/>
                        </a:rPr>
                        <a:t>lưu</a:t>
                      </a:r>
                      <a:r>
                        <a:rPr lang="en-US" sz="1600" dirty="0">
                          <a:effectLst/>
                        </a:rPr>
                        <a:t> </a:t>
                      </a:r>
                      <a:r>
                        <a:rPr lang="en-US" sz="1600" dirty="0" err="1">
                          <a:effectLst/>
                        </a:rPr>
                        <a:t>ra</a:t>
                      </a:r>
                      <a:r>
                        <a:rPr lang="en-US" sz="1600" dirty="0">
                          <a:effectLst/>
                        </a:rPr>
                        <a:t> </a:t>
                      </a:r>
                      <a:r>
                        <a:rPr lang="en-US" sz="1600" dirty="0" err="1">
                          <a:effectLst/>
                        </a:rPr>
                        <a:t>biển</a:t>
                      </a:r>
                      <a:endParaRPr lang="en-US" sz="1600" dirty="0">
                        <a:effectLst/>
                      </a:endParaRPr>
                    </a:p>
                    <a:p>
                      <a:pPr marL="0" marR="0" algn="just">
                        <a:spcBef>
                          <a:spcPts val="0"/>
                        </a:spcBef>
                        <a:spcAft>
                          <a:spcPts val="0"/>
                        </a:spcAft>
                      </a:pPr>
                      <a:r>
                        <a:rPr lang="en-US" sz="1600" dirty="0">
                          <a:effectLst/>
                        </a:rPr>
                        <a:t>- </a:t>
                      </a:r>
                      <a:r>
                        <a:rPr lang="en-US" sz="1600" dirty="0" err="1">
                          <a:effectLst/>
                        </a:rPr>
                        <a:t>Ích-chi-an</a:t>
                      </a:r>
                      <a:r>
                        <a:rPr lang="en-US" sz="1600" dirty="0">
                          <a:effectLst/>
                        </a:rPr>
                        <a:t> </a:t>
                      </a:r>
                      <a:r>
                        <a:rPr lang="en-US" sz="1600" dirty="0" err="1">
                          <a:effectLst/>
                        </a:rPr>
                        <a:t>vui</a:t>
                      </a:r>
                      <a:r>
                        <a:rPr lang="en-US" sz="1600" dirty="0">
                          <a:effectLst/>
                        </a:rPr>
                        <a:t> </a:t>
                      </a:r>
                      <a:r>
                        <a:rPr lang="en-US" sz="1600" smtClean="0">
                          <a:effectLst/>
                        </a:rPr>
                        <a:t>đùa </a:t>
                      </a:r>
                      <a:r>
                        <a:rPr lang="en-US" sz="1600" dirty="0" err="1">
                          <a:effectLst/>
                        </a:rPr>
                        <a:t>cùng</a:t>
                      </a:r>
                      <a:r>
                        <a:rPr lang="en-US" sz="1600" dirty="0">
                          <a:effectLst/>
                        </a:rPr>
                        <a:t> </a:t>
                      </a:r>
                      <a:r>
                        <a:rPr lang="en-US" sz="1600" dirty="0" err="1">
                          <a:effectLst/>
                        </a:rPr>
                        <a:t>các</a:t>
                      </a:r>
                      <a:r>
                        <a:rPr lang="en-US" sz="1600" dirty="0">
                          <a:effectLst/>
                        </a:rPr>
                        <a:t> </a:t>
                      </a:r>
                      <a:r>
                        <a:rPr lang="en-US" sz="1600" dirty="0" err="1">
                          <a:effectLst/>
                        </a:rPr>
                        <a:t>chu</a:t>
                      </a:r>
                      <a:r>
                        <a:rPr lang="en-US" sz="1600" dirty="0">
                          <a:effectLst/>
                        </a:rPr>
                        <a:t>́ </a:t>
                      </a:r>
                      <a:r>
                        <a:rPr lang="en-US" sz="1600" dirty="0" err="1">
                          <a:effectLst/>
                        </a:rPr>
                        <a:t>ca</a:t>
                      </a:r>
                      <a:r>
                        <a:rPr lang="en-US" sz="1600" dirty="0">
                          <a:effectLst/>
                        </a:rPr>
                        <a:t>́, </a:t>
                      </a:r>
                      <a:r>
                        <a:rPr lang="en-US" sz="1600" dirty="0" err="1">
                          <a:effectLst/>
                        </a:rPr>
                        <a:t>thưởng</a:t>
                      </a:r>
                      <a:r>
                        <a:rPr lang="en-US" sz="1600" dirty="0">
                          <a:effectLst/>
                        </a:rPr>
                        <a:t> </a:t>
                      </a:r>
                      <a:r>
                        <a:rPr lang="en-US" sz="1600" dirty="0" err="1">
                          <a:effectLst/>
                        </a:rPr>
                        <a:t>thức</a:t>
                      </a:r>
                      <a:r>
                        <a:rPr lang="en-US" sz="1600" dirty="0">
                          <a:effectLst/>
                        </a:rPr>
                        <a:t> </a:t>
                      </a:r>
                      <a:r>
                        <a:rPr lang="en-US" sz="1600" dirty="0" err="1">
                          <a:effectLst/>
                        </a:rPr>
                        <a:t>ve</a:t>
                      </a:r>
                      <a:r>
                        <a:rPr lang="en-US" sz="1600" dirty="0">
                          <a:effectLst/>
                        </a:rPr>
                        <a:t>̉ </a:t>
                      </a:r>
                      <a:r>
                        <a:rPr lang="en-US" sz="1600" dirty="0" err="1">
                          <a:effectLst/>
                        </a:rPr>
                        <a:t>đẹp</a:t>
                      </a:r>
                      <a:r>
                        <a:rPr lang="en-US" sz="1600" dirty="0">
                          <a:effectLst/>
                        </a:rPr>
                        <a:t> </a:t>
                      </a:r>
                      <a:r>
                        <a:rPr lang="en-US" sz="1600" dirty="0" err="1">
                          <a:effectLst/>
                        </a:rPr>
                        <a:t>của</a:t>
                      </a:r>
                      <a:r>
                        <a:rPr lang="en-US" sz="1600" dirty="0">
                          <a:effectLst/>
                        </a:rPr>
                        <a:t> </a:t>
                      </a:r>
                      <a:r>
                        <a:rPr lang="en-US" sz="1600" dirty="0" err="1">
                          <a:effectLst/>
                        </a:rPr>
                        <a:t>biển</a:t>
                      </a:r>
                      <a:r>
                        <a:rPr lang="en-US" sz="1600" dirty="0">
                          <a:effectLst/>
                        </a:rPr>
                        <a:t> </a:t>
                      </a:r>
                      <a:r>
                        <a:rPr lang="en-US" sz="1600" dirty="0" err="1">
                          <a:effectLst/>
                        </a:rPr>
                        <a:t>ca</a:t>
                      </a:r>
                      <a:r>
                        <a:rPr lang="en-US" sz="1600" dirty="0">
                          <a:effectLst/>
                        </a:rPr>
                        <a:t>̉</a:t>
                      </a:r>
                    </a:p>
                    <a:p>
                      <a:pPr marL="0" marR="0" algn="just">
                        <a:spcBef>
                          <a:spcPts val="0"/>
                        </a:spcBef>
                        <a:spcAft>
                          <a:spcPts val="0"/>
                        </a:spcAft>
                      </a:pPr>
                      <a:r>
                        <a:rPr lang="en-US" sz="1600" dirty="0">
                          <a:effectLst/>
                        </a:rPr>
                        <a:t>- </a:t>
                      </a:r>
                      <a:r>
                        <a:rPr lang="en-US" sz="1600" dirty="0" err="1">
                          <a:effectLst/>
                        </a:rPr>
                        <a:t>Ích-chi-an</a:t>
                      </a:r>
                      <a:r>
                        <a:rPr lang="en-US" sz="1600" dirty="0">
                          <a:effectLst/>
                        </a:rPr>
                        <a:t> </a:t>
                      </a:r>
                      <a:r>
                        <a:rPr lang="en-US" sz="1600" dirty="0" err="1">
                          <a:effectLst/>
                        </a:rPr>
                        <a:t>cứu</a:t>
                      </a:r>
                      <a:r>
                        <a:rPr lang="en-US" sz="1600" dirty="0">
                          <a:effectLst/>
                        </a:rPr>
                        <a:t> </a:t>
                      </a:r>
                      <a:r>
                        <a:rPr lang="en-US" sz="1600" dirty="0" err="1">
                          <a:effectLst/>
                        </a:rPr>
                        <a:t>các</a:t>
                      </a:r>
                      <a:r>
                        <a:rPr lang="en-US" sz="1600" dirty="0">
                          <a:effectLst/>
                        </a:rPr>
                        <a:t> </a:t>
                      </a:r>
                      <a:r>
                        <a:rPr lang="en-US" sz="1600" dirty="0" err="1">
                          <a:effectLst/>
                        </a:rPr>
                        <a:t>chu</a:t>
                      </a:r>
                      <a:r>
                        <a:rPr lang="en-US" sz="1600" dirty="0">
                          <a:effectLst/>
                        </a:rPr>
                        <a:t>́ </a:t>
                      </a:r>
                      <a:r>
                        <a:rPr lang="en-US" sz="1600" dirty="0" err="1">
                          <a:effectLst/>
                        </a:rPr>
                        <a:t>ca</a:t>
                      </a:r>
                      <a:r>
                        <a:rPr lang="en-US" sz="1600" dirty="0">
                          <a:effectLst/>
                        </a:rPr>
                        <a:t>́ bị </a:t>
                      </a:r>
                      <a:r>
                        <a:rPr lang="en-US" sz="1600" dirty="0" err="1">
                          <a:effectLst/>
                        </a:rPr>
                        <a:t>sóng</a:t>
                      </a:r>
                      <a:r>
                        <a:rPr lang="en-US" sz="1600" dirty="0">
                          <a:effectLst/>
                        </a:rPr>
                        <a:t> </a:t>
                      </a:r>
                      <a:r>
                        <a:rPr lang="en-US" sz="1600" dirty="0" err="1">
                          <a:effectLst/>
                        </a:rPr>
                        <a:t>đánh</a:t>
                      </a:r>
                      <a:r>
                        <a:rPr lang="en-US" sz="1600" dirty="0">
                          <a:effectLst/>
                        </a:rPr>
                        <a:t> </a:t>
                      </a:r>
                      <a:r>
                        <a:rPr lang="en-US" sz="1600" dirty="0" err="1">
                          <a:effectLst/>
                        </a:rPr>
                        <a:t>dạt</a:t>
                      </a:r>
                      <a:r>
                        <a:rPr lang="en-US" sz="1600" dirty="0">
                          <a:effectLst/>
                        </a:rPr>
                        <a:t> </a:t>
                      </a:r>
                      <a:r>
                        <a:rPr lang="en-US" sz="1600" dirty="0" err="1">
                          <a:effectLst/>
                        </a:rPr>
                        <a:t>vào</a:t>
                      </a:r>
                      <a:r>
                        <a:rPr lang="en-US" sz="1600" dirty="0">
                          <a:effectLst/>
                        </a:rPr>
                        <a:t> </a:t>
                      </a:r>
                      <a:r>
                        <a:rPr lang="en-US" sz="1600" dirty="0" err="1">
                          <a:effectLst/>
                        </a:rPr>
                        <a:t>bơ</a:t>
                      </a:r>
                      <a:r>
                        <a:rPr lang="en-US" sz="1600" dirty="0">
                          <a:effectLst/>
                        </a:rPr>
                        <a:t>̀ </a:t>
                      </a:r>
                      <a:r>
                        <a:rPr lang="en-US" sz="1600" dirty="0" err="1">
                          <a:effectLst/>
                        </a:rPr>
                        <a:t>biển</a:t>
                      </a:r>
                      <a:r>
                        <a:rPr lang="en-US" sz="1600" dirty="0">
                          <a:effectLst/>
                        </a:rPr>
                        <a:t> </a:t>
                      </a:r>
                      <a:r>
                        <a:rPr lang="en-US" sz="1600" dirty="0" err="1">
                          <a:effectLst/>
                        </a:rPr>
                        <a:t>sau</a:t>
                      </a:r>
                      <a:r>
                        <a:rPr lang="en-US" sz="1600" dirty="0">
                          <a:effectLst/>
                        </a:rPr>
                        <a:t> </a:t>
                      </a:r>
                      <a:r>
                        <a:rPr lang="en-US" sz="1600" dirty="0" err="1">
                          <a:effectLst/>
                        </a:rPr>
                        <a:t>cơn</a:t>
                      </a:r>
                      <a:r>
                        <a:rPr lang="en-US" sz="1600" dirty="0">
                          <a:effectLst/>
                        </a:rPr>
                        <a:t> </a:t>
                      </a:r>
                      <a:r>
                        <a:rPr lang="en-US" sz="1600" dirty="0" err="1">
                          <a:effectLst/>
                        </a:rPr>
                        <a:t>bão</a:t>
                      </a:r>
                      <a:endParaRPr lang="en-US" sz="1600" dirty="0">
                        <a:effectLst/>
                        <a:latin typeface=".VnTime"/>
                        <a:ea typeface="Times New Roman"/>
                        <a:cs typeface="Times New Roman"/>
                      </a:endParaRPr>
                    </a:p>
                  </a:txBody>
                  <a:tcPr marL="68580" marR="68580" marT="0" marB="0"/>
                </a:tc>
              </a:tr>
              <a:tr h="653272">
                <a:tc>
                  <a:txBody>
                    <a:bodyPr/>
                    <a:lstStyle/>
                    <a:p>
                      <a:pPr marL="0" marR="0" algn="just">
                        <a:spcBef>
                          <a:spcPts val="0"/>
                        </a:spcBef>
                        <a:spcAft>
                          <a:spcPts val="0"/>
                        </a:spcAft>
                      </a:pPr>
                      <a:r>
                        <a:rPr lang="en-US" sz="1600">
                          <a:effectLst/>
                        </a:rPr>
                        <a:t>Nhân vật</a:t>
                      </a:r>
                      <a:endParaRPr lang="en-US" sz="1600">
                        <a:effectLst/>
                        <a:latin typeface=".VnTime"/>
                        <a:ea typeface="Times New Roman"/>
                        <a:cs typeface="Times New Roman"/>
                      </a:endParaRPr>
                    </a:p>
                  </a:txBody>
                  <a:tcPr marL="68580" marR="68580" marT="0" marB="0"/>
                </a:tc>
                <a:tc>
                  <a:txBody>
                    <a:bodyPr/>
                    <a:lstStyle/>
                    <a:p>
                      <a:pPr marL="0" marR="0" algn="just">
                        <a:spcBef>
                          <a:spcPts val="0"/>
                        </a:spcBef>
                        <a:spcAft>
                          <a:spcPts val="0"/>
                        </a:spcAft>
                      </a:pPr>
                      <a:r>
                        <a:rPr lang="en-US" sz="1600" dirty="0" err="1">
                          <a:effectLst/>
                        </a:rPr>
                        <a:t>Người</a:t>
                      </a:r>
                      <a:r>
                        <a:rPr lang="en-US" sz="1600" dirty="0">
                          <a:effectLst/>
                        </a:rPr>
                        <a:t> </a:t>
                      </a:r>
                      <a:r>
                        <a:rPr lang="en-US" sz="1600" dirty="0" err="1">
                          <a:effectLst/>
                        </a:rPr>
                        <a:t>cá</a:t>
                      </a:r>
                      <a:r>
                        <a:rPr lang="en-US" sz="1600" dirty="0">
                          <a:effectLst/>
                        </a:rPr>
                        <a:t> </a:t>
                      </a:r>
                      <a:r>
                        <a:rPr lang="en-US" sz="1600" dirty="0" err="1">
                          <a:effectLst/>
                        </a:rPr>
                        <a:t>Ích</a:t>
                      </a:r>
                      <a:r>
                        <a:rPr lang="en-US" sz="1600" dirty="0">
                          <a:effectLst/>
                        </a:rPr>
                        <a:t>-chi-an có </a:t>
                      </a:r>
                      <a:r>
                        <a:rPr lang="en-US" sz="1600" dirty="0" err="1">
                          <a:effectLst/>
                        </a:rPr>
                        <a:t>kha</a:t>
                      </a:r>
                      <a:r>
                        <a:rPr lang="en-US" sz="1600" dirty="0">
                          <a:effectLst/>
                        </a:rPr>
                        <a:t>̉ </a:t>
                      </a:r>
                      <a:r>
                        <a:rPr lang="en-US" sz="1600" dirty="0" err="1">
                          <a:effectLst/>
                        </a:rPr>
                        <a:t>năng</a:t>
                      </a:r>
                      <a:r>
                        <a:rPr lang="en-US" sz="1600" dirty="0">
                          <a:effectLst/>
                        </a:rPr>
                        <a:t> </a:t>
                      </a:r>
                      <a:r>
                        <a:rPr lang="en-US" sz="1600" dirty="0" err="1">
                          <a:effectLst/>
                        </a:rPr>
                        <a:t>thơ</a:t>
                      </a:r>
                      <a:r>
                        <a:rPr lang="en-US" sz="1600" dirty="0">
                          <a:effectLst/>
                        </a:rPr>
                        <a:t>̉ </a:t>
                      </a:r>
                      <a:r>
                        <a:rPr lang="en-US" sz="1600" dirty="0" err="1">
                          <a:effectLst/>
                        </a:rPr>
                        <a:t>bằng</a:t>
                      </a:r>
                      <a:r>
                        <a:rPr lang="en-US" sz="1600" dirty="0">
                          <a:effectLst/>
                        </a:rPr>
                        <a:t> </a:t>
                      </a:r>
                      <a:r>
                        <a:rPr lang="en-US" sz="1600" dirty="0" err="1">
                          <a:effectLst/>
                        </a:rPr>
                        <a:t>mang</a:t>
                      </a:r>
                      <a:r>
                        <a:rPr lang="en-US" sz="1600" dirty="0">
                          <a:effectLst/>
                        </a:rPr>
                        <a:t>, </a:t>
                      </a:r>
                      <a:r>
                        <a:rPr lang="en-US" sz="1600" dirty="0" err="1">
                          <a:effectLst/>
                        </a:rPr>
                        <a:t>sống</a:t>
                      </a:r>
                      <a:r>
                        <a:rPr lang="en-US" sz="1600" dirty="0">
                          <a:effectLst/>
                        </a:rPr>
                        <a:t> </a:t>
                      </a:r>
                      <a:r>
                        <a:rPr lang="en-US" sz="1600" dirty="0" err="1">
                          <a:effectLst/>
                        </a:rPr>
                        <a:t>đưới</a:t>
                      </a:r>
                      <a:r>
                        <a:rPr lang="en-US" sz="1600" dirty="0">
                          <a:effectLst/>
                        </a:rPr>
                        <a:t> </a:t>
                      </a:r>
                      <a:r>
                        <a:rPr lang="en-US" sz="1600" dirty="0" err="1">
                          <a:effectLst/>
                        </a:rPr>
                        <a:t>đáy</a:t>
                      </a:r>
                      <a:r>
                        <a:rPr lang="en-US" sz="1600" dirty="0">
                          <a:effectLst/>
                        </a:rPr>
                        <a:t> </a:t>
                      </a:r>
                      <a:r>
                        <a:rPr lang="en-US" sz="1600" dirty="0" err="1">
                          <a:effectLst/>
                        </a:rPr>
                        <a:t>biển</a:t>
                      </a:r>
                      <a:r>
                        <a:rPr lang="en-US" sz="1600" dirty="0">
                          <a:effectLst/>
                        </a:rPr>
                        <a:t> </a:t>
                      </a:r>
                      <a:r>
                        <a:rPr lang="en-US" sz="1600" dirty="0" err="1">
                          <a:effectLst/>
                        </a:rPr>
                        <a:t>như</a:t>
                      </a:r>
                      <a:r>
                        <a:rPr lang="en-US" sz="1600" dirty="0">
                          <a:effectLst/>
                        </a:rPr>
                        <a:t> </a:t>
                      </a:r>
                      <a:r>
                        <a:rPr lang="en-US" sz="1600" dirty="0" err="1">
                          <a:effectLst/>
                        </a:rPr>
                        <a:t>một</a:t>
                      </a:r>
                      <a:r>
                        <a:rPr lang="en-US" sz="1600" dirty="0">
                          <a:effectLst/>
                        </a:rPr>
                        <a:t> </a:t>
                      </a:r>
                      <a:r>
                        <a:rPr lang="en-US" sz="1600" dirty="0" err="1">
                          <a:effectLst/>
                        </a:rPr>
                        <a:t>loài</a:t>
                      </a:r>
                      <a:r>
                        <a:rPr lang="en-US" sz="1600" dirty="0">
                          <a:effectLst/>
                        </a:rPr>
                        <a:t> </a:t>
                      </a:r>
                      <a:r>
                        <a:rPr lang="en-US" sz="1600" dirty="0" err="1">
                          <a:effectLst/>
                        </a:rPr>
                        <a:t>sinh</a:t>
                      </a:r>
                      <a:r>
                        <a:rPr lang="en-US" sz="1600" dirty="0">
                          <a:effectLst/>
                        </a:rPr>
                        <a:t> </a:t>
                      </a:r>
                      <a:r>
                        <a:rPr lang="en-US" sz="1600" dirty="0" err="1">
                          <a:effectLst/>
                        </a:rPr>
                        <a:t>vật</a:t>
                      </a:r>
                      <a:endParaRPr lang="en-US" sz="1600" dirty="0">
                        <a:effectLst/>
                        <a:latin typeface=".VnTime"/>
                        <a:ea typeface="Times New Roman"/>
                        <a:cs typeface="Times New Roman"/>
                      </a:endParaRPr>
                    </a:p>
                  </a:txBody>
                  <a:tcPr marL="68580" marR="68580" marT="0" marB="0"/>
                </a:tc>
              </a:tr>
              <a:tr h="360661">
                <a:tc>
                  <a:txBody>
                    <a:bodyPr/>
                    <a:lstStyle/>
                    <a:p>
                      <a:pPr marL="0" marR="0" algn="just">
                        <a:spcBef>
                          <a:spcPts val="0"/>
                        </a:spcBef>
                        <a:spcAft>
                          <a:spcPts val="0"/>
                        </a:spcAft>
                      </a:pPr>
                      <a:r>
                        <a:rPr lang="en-US" sz="1600">
                          <a:effectLst/>
                        </a:rPr>
                        <a:t>Không gian</a:t>
                      </a:r>
                      <a:endParaRPr lang="en-US" sz="1600">
                        <a:effectLst/>
                        <a:latin typeface=".VnTime"/>
                        <a:ea typeface="Times New Roman"/>
                        <a:cs typeface="Times New Roman"/>
                      </a:endParaRPr>
                    </a:p>
                  </a:txBody>
                  <a:tcPr marL="68580" marR="68580" marT="0" marB="0"/>
                </a:tc>
                <a:tc>
                  <a:txBody>
                    <a:bodyPr/>
                    <a:lstStyle/>
                    <a:p>
                      <a:pPr marL="0" marR="0" algn="just">
                        <a:spcBef>
                          <a:spcPts val="0"/>
                        </a:spcBef>
                        <a:spcAft>
                          <a:spcPts val="0"/>
                        </a:spcAft>
                      </a:pPr>
                      <a:r>
                        <a:rPr lang="en-US" sz="1600" dirty="0" err="1">
                          <a:effectLst/>
                        </a:rPr>
                        <a:t>Dưới</a:t>
                      </a:r>
                      <a:r>
                        <a:rPr lang="en-US" sz="1600" dirty="0">
                          <a:effectLst/>
                        </a:rPr>
                        <a:t> </a:t>
                      </a:r>
                      <a:r>
                        <a:rPr lang="en-US" sz="1600" dirty="0" err="1">
                          <a:effectLst/>
                        </a:rPr>
                        <a:t>đáy</a:t>
                      </a:r>
                      <a:r>
                        <a:rPr lang="en-US" sz="1600" dirty="0">
                          <a:effectLst/>
                        </a:rPr>
                        <a:t> </a:t>
                      </a:r>
                      <a:r>
                        <a:rPr lang="en-US" sz="1600" dirty="0" err="1">
                          <a:effectLst/>
                        </a:rPr>
                        <a:t>biển</a:t>
                      </a:r>
                      <a:r>
                        <a:rPr lang="en-US" sz="1600" dirty="0">
                          <a:effectLst/>
                        </a:rPr>
                        <a:t>, </a:t>
                      </a:r>
                      <a:r>
                        <a:rPr lang="en-US" sz="1600" dirty="0" err="1">
                          <a:effectLst/>
                        </a:rPr>
                        <a:t>mặt</a:t>
                      </a:r>
                      <a:r>
                        <a:rPr lang="en-US" sz="1600" dirty="0">
                          <a:effectLst/>
                        </a:rPr>
                        <a:t> </a:t>
                      </a:r>
                      <a:r>
                        <a:rPr lang="en-US" sz="1600" dirty="0" err="1">
                          <a:effectLst/>
                        </a:rPr>
                        <a:t>biển</a:t>
                      </a:r>
                      <a:r>
                        <a:rPr lang="en-US" sz="1600" dirty="0">
                          <a:effectLst/>
                        </a:rPr>
                        <a:t>, </a:t>
                      </a:r>
                      <a:r>
                        <a:rPr lang="en-US" sz="1600" dirty="0" err="1">
                          <a:effectLst/>
                        </a:rPr>
                        <a:t>bơ</a:t>
                      </a:r>
                      <a:r>
                        <a:rPr lang="en-US" sz="1600" dirty="0">
                          <a:effectLst/>
                        </a:rPr>
                        <a:t>̀ </a:t>
                      </a:r>
                      <a:r>
                        <a:rPr lang="en-US" sz="1600" dirty="0" err="1">
                          <a:effectLst/>
                        </a:rPr>
                        <a:t>biển</a:t>
                      </a:r>
                      <a:endParaRPr lang="en-US" sz="1600" dirty="0">
                        <a:effectLst/>
                        <a:latin typeface=".VnTime"/>
                        <a:ea typeface="Times New Roman"/>
                        <a:cs typeface="Times New Roman"/>
                      </a:endParaRPr>
                    </a:p>
                  </a:txBody>
                  <a:tcPr marL="68580" marR="68580" marT="0" marB="0"/>
                </a:tc>
              </a:tr>
              <a:tr h="326636">
                <a:tc>
                  <a:txBody>
                    <a:bodyPr/>
                    <a:lstStyle/>
                    <a:p>
                      <a:pPr marL="0" marR="0" algn="just">
                        <a:spcBef>
                          <a:spcPts val="0"/>
                        </a:spcBef>
                        <a:spcAft>
                          <a:spcPts val="0"/>
                        </a:spcAft>
                      </a:pPr>
                      <a:r>
                        <a:rPr lang="en-US" sz="1600">
                          <a:effectLst/>
                        </a:rPr>
                        <a:t>Thời gian</a:t>
                      </a:r>
                      <a:endParaRPr lang="en-US" sz="1600">
                        <a:effectLst/>
                        <a:latin typeface=".VnTime"/>
                        <a:ea typeface="Times New Roman"/>
                        <a:cs typeface="Times New Roman"/>
                      </a:endParaRPr>
                    </a:p>
                  </a:txBody>
                  <a:tcPr marL="68580" marR="68580" marT="0" marB="0"/>
                </a:tc>
                <a:tc>
                  <a:txBody>
                    <a:bodyPr/>
                    <a:lstStyle/>
                    <a:p>
                      <a:pPr marL="0" marR="0" algn="just">
                        <a:spcBef>
                          <a:spcPts val="0"/>
                        </a:spcBef>
                        <a:spcAft>
                          <a:spcPts val="0"/>
                        </a:spcAft>
                      </a:pPr>
                      <a:r>
                        <a:rPr lang="en-US" sz="1600" dirty="0" err="1">
                          <a:effectLst/>
                        </a:rPr>
                        <a:t>Một</a:t>
                      </a:r>
                      <a:r>
                        <a:rPr lang="en-US" sz="1600" dirty="0">
                          <a:effectLst/>
                        </a:rPr>
                        <a:t> </a:t>
                      </a:r>
                      <a:r>
                        <a:rPr lang="en-US" sz="1600" dirty="0" err="1">
                          <a:effectLst/>
                        </a:rPr>
                        <a:t>ngày</a:t>
                      </a:r>
                      <a:r>
                        <a:rPr lang="en-US" sz="1600" dirty="0">
                          <a:effectLst/>
                        </a:rPr>
                        <a:t> </a:t>
                      </a:r>
                      <a:r>
                        <a:rPr lang="en-US" sz="1600" dirty="0" err="1">
                          <a:effectLst/>
                        </a:rPr>
                        <a:t>của</a:t>
                      </a:r>
                      <a:r>
                        <a:rPr lang="en-US" sz="1600" dirty="0">
                          <a:effectLst/>
                        </a:rPr>
                        <a:t> </a:t>
                      </a:r>
                      <a:r>
                        <a:rPr lang="en-US" sz="1600" dirty="0" err="1">
                          <a:effectLst/>
                        </a:rPr>
                        <a:t>người</a:t>
                      </a:r>
                      <a:r>
                        <a:rPr lang="en-US" sz="1600" dirty="0">
                          <a:effectLst/>
                        </a:rPr>
                        <a:t> </a:t>
                      </a:r>
                      <a:r>
                        <a:rPr lang="en-US" sz="1600" dirty="0" err="1">
                          <a:effectLst/>
                        </a:rPr>
                        <a:t>ca</a:t>
                      </a:r>
                      <a:r>
                        <a:rPr lang="en-US" sz="1600" dirty="0">
                          <a:effectLst/>
                        </a:rPr>
                        <a:t>́ ở </a:t>
                      </a:r>
                      <a:r>
                        <a:rPr lang="en-US" sz="1600" dirty="0" err="1">
                          <a:effectLst/>
                        </a:rPr>
                        <a:t>đáy</a:t>
                      </a:r>
                      <a:r>
                        <a:rPr lang="en-US" sz="1600" dirty="0">
                          <a:effectLst/>
                        </a:rPr>
                        <a:t> </a:t>
                      </a:r>
                      <a:r>
                        <a:rPr lang="en-US" sz="1600" dirty="0" err="1">
                          <a:effectLst/>
                        </a:rPr>
                        <a:t>biển</a:t>
                      </a:r>
                      <a:endParaRPr lang="en-US" sz="1600" dirty="0">
                        <a:effectLst/>
                        <a:latin typeface=".VnTime"/>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631536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4" name="Google Shape;124;p3">
            <a:extLst>
              <a:ext uri="{FF2B5EF4-FFF2-40B4-BE49-F238E27FC236}">
                <a16:creationId xmlns:a16="http://schemas.microsoft.com/office/drawing/2014/main" xmlns="" id="{2E4A28E4-A943-352D-0911-3E31F8A48E44}"/>
              </a:ext>
            </a:extLst>
          </p:cNvPr>
          <p:cNvGrpSpPr/>
          <p:nvPr/>
        </p:nvGrpSpPr>
        <p:grpSpPr>
          <a:xfrm>
            <a:off x="200945" y="367710"/>
            <a:ext cx="8742112" cy="4567289"/>
            <a:chOff x="244450" y="272744"/>
            <a:chExt cx="9144081" cy="4567289"/>
          </a:xfrm>
        </p:grpSpPr>
        <p:sp>
          <p:nvSpPr>
            <p:cNvPr id="5" name="Google Shape;125;p3">
              <a:extLst>
                <a:ext uri="{FF2B5EF4-FFF2-40B4-BE49-F238E27FC236}">
                  <a16:creationId xmlns:a16="http://schemas.microsoft.com/office/drawing/2014/main" xmlns="" id="{4447587B-3C92-FA97-4914-BC6940C24B25}"/>
                </a:ext>
              </a:extLst>
            </p:cNvPr>
            <p:cNvSpPr/>
            <p:nvPr/>
          </p:nvSpPr>
          <p:spPr>
            <a:xfrm flipH="1">
              <a:off x="244450" y="1449339"/>
              <a:ext cx="9144081" cy="3390694"/>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oogle Shape;126;p3">
              <a:extLst>
                <a:ext uri="{FF2B5EF4-FFF2-40B4-BE49-F238E27FC236}">
                  <a16:creationId xmlns:a16="http://schemas.microsoft.com/office/drawing/2014/main" xmlns="" id="{322C84B2-F948-EC99-4CE0-3C9B57A0E7C9}"/>
                </a:ext>
              </a:extLst>
            </p:cNvPr>
            <p:cNvGrpSpPr/>
            <p:nvPr/>
          </p:nvGrpSpPr>
          <p:grpSpPr>
            <a:xfrm>
              <a:off x="1182787" y="1773301"/>
              <a:ext cx="1518624" cy="2350143"/>
              <a:chOff x="2593675" y="2254750"/>
              <a:chExt cx="344125" cy="532550"/>
            </a:xfrm>
          </p:grpSpPr>
          <p:sp>
            <p:nvSpPr>
              <p:cNvPr id="12" name="Google Shape;127;p3">
                <a:extLst>
                  <a:ext uri="{FF2B5EF4-FFF2-40B4-BE49-F238E27FC236}">
                    <a16:creationId xmlns:a16="http://schemas.microsoft.com/office/drawing/2014/main" xmlns="" id="{7B6F7D8C-451F-9BF9-0454-164A1879151A}"/>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28;p3">
                <a:extLst>
                  <a:ext uri="{FF2B5EF4-FFF2-40B4-BE49-F238E27FC236}">
                    <a16:creationId xmlns:a16="http://schemas.microsoft.com/office/drawing/2014/main" xmlns="" id="{23ECD5BC-1A33-990C-BE99-B504E0107B28}"/>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Google Shape;129;p3">
              <a:extLst>
                <a:ext uri="{FF2B5EF4-FFF2-40B4-BE49-F238E27FC236}">
                  <a16:creationId xmlns:a16="http://schemas.microsoft.com/office/drawing/2014/main" xmlns="" id="{D5DCCDCB-B6EE-5AEA-8AC4-9242888CA769}"/>
                </a:ext>
              </a:extLst>
            </p:cNvPr>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30;p3">
              <a:extLst>
                <a:ext uri="{FF2B5EF4-FFF2-40B4-BE49-F238E27FC236}">
                  <a16:creationId xmlns:a16="http://schemas.microsoft.com/office/drawing/2014/main" xmlns="" id="{79B3065A-AE60-DECD-282A-03A2301AE1FE}"/>
                </a:ext>
              </a:extLst>
            </p:cNvPr>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 name="Google Shape;131;p3">
              <a:extLst>
                <a:ext uri="{FF2B5EF4-FFF2-40B4-BE49-F238E27FC236}">
                  <a16:creationId xmlns:a16="http://schemas.microsoft.com/office/drawing/2014/main" xmlns="" id="{C667B444-EC2E-F243-C3DA-FB411DDC9201}"/>
                </a:ext>
              </a:extLst>
            </p:cNvPr>
            <p:cNvGrpSpPr/>
            <p:nvPr/>
          </p:nvGrpSpPr>
          <p:grpSpPr>
            <a:xfrm flipH="1">
              <a:off x="6662550" y="1823876"/>
              <a:ext cx="1518624" cy="2350143"/>
              <a:chOff x="2593675" y="2254750"/>
              <a:chExt cx="344125" cy="532550"/>
            </a:xfrm>
          </p:grpSpPr>
          <p:sp>
            <p:nvSpPr>
              <p:cNvPr id="10" name="Google Shape;132;p3">
                <a:extLst>
                  <a:ext uri="{FF2B5EF4-FFF2-40B4-BE49-F238E27FC236}">
                    <a16:creationId xmlns:a16="http://schemas.microsoft.com/office/drawing/2014/main" xmlns="" id="{7437C023-C0E0-A08E-A6CB-734E1B758F6F}"/>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33;p3">
                <a:extLst>
                  <a:ext uri="{FF2B5EF4-FFF2-40B4-BE49-F238E27FC236}">
                    <a16:creationId xmlns:a16="http://schemas.microsoft.com/office/drawing/2014/main" xmlns="" id="{97C22260-9989-3BB7-F9F2-5AB9B88160E2}"/>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4" name="Google Shape;136;p3">
            <a:extLst>
              <a:ext uri="{FF2B5EF4-FFF2-40B4-BE49-F238E27FC236}">
                <a16:creationId xmlns:a16="http://schemas.microsoft.com/office/drawing/2014/main" xmlns="" id="{0D6D7356-D833-CDD3-E5CD-07004B7A68E6}"/>
              </a:ext>
            </a:extLst>
          </p:cNvPr>
          <p:cNvGrpSpPr/>
          <p:nvPr/>
        </p:nvGrpSpPr>
        <p:grpSpPr>
          <a:xfrm>
            <a:off x="6510140" y="32"/>
            <a:ext cx="2634163" cy="1149414"/>
            <a:chOff x="4955225" y="742325"/>
            <a:chExt cx="2025500" cy="883825"/>
          </a:xfrm>
        </p:grpSpPr>
        <p:sp>
          <p:nvSpPr>
            <p:cNvPr id="15" name="Google Shape;137;p3">
              <a:extLst>
                <a:ext uri="{FF2B5EF4-FFF2-40B4-BE49-F238E27FC236}">
                  <a16:creationId xmlns:a16="http://schemas.microsoft.com/office/drawing/2014/main" xmlns="" id="{A10D68B4-7949-7769-6973-F682F2452E37}"/>
                </a:ext>
              </a:extLst>
            </p:cNvPr>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38;p3">
              <a:extLst>
                <a:ext uri="{FF2B5EF4-FFF2-40B4-BE49-F238E27FC236}">
                  <a16:creationId xmlns:a16="http://schemas.microsoft.com/office/drawing/2014/main" xmlns="" id="{9D1A4141-6519-0330-8A91-755A7A281881}"/>
                </a:ext>
              </a:extLst>
            </p:cNvPr>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9;p3">
              <a:extLst>
                <a:ext uri="{FF2B5EF4-FFF2-40B4-BE49-F238E27FC236}">
                  <a16:creationId xmlns:a16="http://schemas.microsoft.com/office/drawing/2014/main" xmlns="" id="{ED4E55F4-8918-1782-3B9E-98AAE840E857}"/>
                </a:ext>
              </a:extLst>
            </p:cNvPr>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0;p3">
              <a:extLst>
                <a:ext uri="{FF2B5EF4-FFF2-40B4-BE49-F238E27FC236}">
                  <a16:creationId xmlns:a16="http://schemas.microsoft.com/office/drawing/2014/main" xmlns="" id="{09A3B493-8140-AF6F-1998-4446B77E2578}"/>
                </a:ext>
              </a:extLst>
            </p:cNvPr>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1;p3">
              <a:extLst>
                <a:ext uri="{FF2B5EF4-FFF2-40B4-BE49-F238E27FC236}">
                  <a16:creationId xmlns:a16="http://schemas.microsoft.com/office/drawing/2014/main" xmlns="" id="{BA8E2600-2FAA-C3F6-9E2E-F04E1E3806E9}"/>
                </a:ext>
              </a:extLst>
            </p:cNvPr>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2;p3">
              <a:extLst>
                <a:ext uri="{FF2B5EF4-FFF2-40B4-BE49-F238E27FC236}">
                  <a16:creationId xmlns:a16="http://schemas.microsoft.com/office/drawing/2014/main" xmlns="" id="{2A101F25-C7C6-F4AB-A300-253C3297FE73}"/>
                </a:ext>
              </a:extLst>
            </p:cNvPr>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3;p3">
              <a:extLst>
                <a:ext uri="{FF2B5EF4-FFF2-40B4-BE49-F238E27FC236}">
                  <a16:creationId xmlns:a16="http://schemas.microsoft.com/office/drawing/2014/main" xmlns="" id="{539DF1CB-F516-F300-2621-C2387E9123C6}"/>
                </a:ext>
              </a:extLst>
            </p:cNvPr>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4;p3">
              <a:extLst>
                <a:ext uri="{FF2B5EF4-FFF2-40B4-BE49-F238E27FC236}">
                  <a16:creationId xmlns:a16="http://schemas.microsoft.com/office/drawing/2014/main" xmlns="" id="{AB495F1D-21FB-EEE6-708D-DA0E2069A324}"/>
                </a:ext>
              </a:extLst>
            </p:cNvPr>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45;p3">
              <a:extLst>
                <a:ext uri="{FF2B5EF4-FFF2-40B4-BE49-F238E27FC236}">
                  <a16:creationId xmlns:a16="http://schemas.microsoft.com/office/drawing/2014/main" xmlns="" id="{47247978-101F-4556-5596-FEAB4A4954D6}"/>
                </a:ext>
              </a:extLst>
            </p:cNvPr>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6;p3">
              <a:extLst>
                <a:ext uri="{FF2B5EF4-FFF2-40B4-BE49-F238E27FC236}">
                  <a16:creationId xmlns:a16="http://schemas.microsoft.com/office/drawing/2014/main" xmlns="" id="{E949ACC6-EFE2-0AEF-0812-BE41052D16B5}"/>
                </a:ext>
              </a:extLst>
            </p:cNvPr>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47;p3">
              <a:extLst>
                <a:ext uri="{FF2B5EF4-FFF2-40B4-BE49-F238E27FC236}">
                  <a16:creationId xmlns:a16="http://schemas.microsoft.com/office/drawing/2014/main" xmlns="" id="{73B1A50E-5FD1-B11C-CA44-CEE101018772}"/>
                </a:ext>
              </a:extLst>
            </p:cNvPr>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48;p3">
              <a:extLst>
                <a:ext uri="{FF2B5EF4-FFF2-40B4-BE49-F238E27FC236}">
                  <a16:creationId xmlns:a16="http://schemas.microsoft.com/office/drawing/2014/main" xmlns="" id="{52804B7D-79BF-42EB-8CE3-A36BDA2499EE}"/>
                </a:ext>
              </a:extLst>
            </p:cNvPr>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49;p3">
              <a:extLst>
                <a:ext uri="{FF2B5EF4-FFF2-40B4-BE49-F238E27FC236}">
                  <a16:creationId xmlns:a16="http://schemas.microsoft.com/office/drawing/2014/main" xmlns="" id="{BC9CCD22-3B4C-0363-51D8-A159E7F89DB7}"/>
                </a:ext>
              </a:extLst>
            </p:cNvPr>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50;p3">
              <a:extLst>
                <a:ext uri="{FF2B5EF4-FFF2-40B4-BE49-F238E27FC236}">
                  <a16:creationId xmlns:a16="http://schemas.microsoft.com/office/drawing/2014/main" xmlns="" id="{8F8A36EF-1D1E-C8B2-AE44-50FD34C6FB1D}"/>
                </a:ext>
              </a:extLst>
            </p:cNvPr>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51;p3">
              <a:extLst>
                <a:ext uri="{FF2B5EF4-FFF2-40B4-BE49-F238E27FC236}">
                  <a16:creationId xmlns:a16="http://schemas.microsoft.com/office/drawing/2014/main" xmlns="" id="{6E1E3716-328F-2F53-94D1-5964283E3583}"/>
                </a:ext>
              </a:extLst>
            </p:cNvPr>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52;p3">
              <a:extLst>
                <a:ext uri="{FF2B5EF4-FFF2-40B4-BE49-F238E27FC236}">
                  <a16:creationId xmlns:a16="http://schemas.microsoft.com/office/drawing/2014/main" xmlns="" id="{A7802077-FE1A-E65B-7EF2-BC8FA3359F8D}"/>
                </a:ext>
              </a:extLst>
            </p:cNvPr>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53;p3">
              <a:extLst>
                <a:ext uri="{FF2B5EF4-FFF2-40B4-BE49-F238E27FC236}">
                  <a16:creationId xmlns:a16="http://schemas.microsoft.com/office/drawing/2014/main" xmlns="" id="{79C19E5D-102B-98D3-C5B0-528B211557CD}"/>
                </a:ext>
              </a:extLst>
            </p:cNvPr>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54;p3">
              <a:extLst>
                <a:ext uri="{FF2B5EF4-FFF2-40B4-BE49-F238E27FC236}">
                  <a16:creationId xmlns:a16="http://schemas.microsoft.com/office/drawing/2014/main" xmlns="" id="{2AC0308D-2202-F954-5319-1BB63F6493E0}"/>
                </a:ext>
              </a:extLst>
            </p:cNvPr>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55;p3">
              <a:extLst>
                <a:ext uri="{FF2B5EF4-FFF2-40B4-BE49-F238E27FC236}">
                  <a16:creationId xmlns:a16="http://schemas.microsoft.com/office/drawing/2014/main" xmlns="" id="{9AA976AD-F887-23AA-59C6-288A522C9B48}"/>
                </a:ext>
              </a:extLst>
            </p:cNvPr>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56;p3">
              <a:extLst>
                <a:ext uri="{FF2B5EF4-FFF2-40B4-BE49-F238E27FC236}">
                  <a16:creationId xmlns:a16="http://schemas.microsoft.com/office/drawing/2014/main" xmlns="" id="{D5E16C25-82B4-9B38-82DC-38E6A57D5A5C}"/>
                </a:ext>
              </a:extLst>
            </p:cNvPr>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5" name="Google Shape;170;p3">
            <a:extLst>
              <a:ext uri="{FF2B5EF4-FFF2-40B4-BE49-F238E27FC236}">
                <a16:creationId xmlns:a16="http://schemas.microsoft.com/office/drawing/2014/main" xmlns="" id="{70D98C37-BEA8-E5CC-C552-B01FC904C0DD}"/>
              </a:ext>
            </a:extLst>
          </p:cNvPr>
          <p:cNvGrpSpPr/>
          <p:nvPr/>
        </p:nvGrpSpPr>
        <p:grpSpPr>
          <a:xfrm>
            <a:off x="7430704" y="369753"/>
            <a:ext cx="833250" cy="923000"/>
            <a:chOff x="1797975" y="820925"/>
            <a:chExt cx="833250" cy="923000"/>
          </a:xfrm>
        </p:grpSpPr>
        <p:sp>
          <p:nvSpPr>
            <p:cNvPr id="36" name="Google Shape;171;p3">
              <a:extLst>
                <a:ext uri="{FF2B5EF4-FFF2-40B4-BE49-F238E27FC236}">
                  <a16:creationId xmlns:a16="http://schemas.microsoft.com/office/drawing/2014/main" xmlns="" id="{AF0346C9-075D-65F1-858C-E2BE199E6B11}"/>
                </a:ext>
              </a:extLst>
            </p:cNvPr>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72;p3">
              <a:extLst>
                <a:ext uri="{FF2B5EF4-FFF2-40B4-BE49-F238E27FC236}">
                  <a16:creationId xmlns:a16="http://schemas.microsoft.com/office/drawing/2014/main" xmlns="" id="{D1E61D6C-D3A2-ACE3-4D4A-931E8895A29C}"/>
                </a:ext>
              </a:extLst>
            </p:cNvPr>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73;p3">
              <a:extLst>
                <a:ext uri="{FF2B5EF4-FFF2-40B4-BE49-F238E27FC236}">
                  <a16:creationId xmlns:a16="http://schemas.microsoft.com/office/drawing/2014/main" xmlns="" id="{A36613B8-1CD0-B05E-398B-2967BFBADB64}"/>
                </a:ext>
              </a:extLst>
            </p:cNvPr>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74;p3">
              <a:extLst>
                <a:ext uri="{FF2B5EF4-FFF2-40B4-BE49-F238E27FC236}">
                  <a16:creationId xmlns:a16="http://schemas.microsoft.com/office/drawing/2014/main" xmlns="" id="{4932CF41-0DD8-52CC-96D7-AF4EDDD610CC}"/>
                </a:ext>
              </a:extLst>
            </p:cNvPr>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711;p39">
            <a:extLst>
              <a:ext uri="{FF2B5EF4-FFF2-40B4-BE49-F238E27FC236}">
                <a16:creationId xmlns:a16="http://schemas.microsoft.com/office/drawing/2014/main" xmlns="" id="{199C35A8-3D63-C567-5AE8-060FA1AE3A42}"/>
              </a:ext>
            </a:extLst>
          </p:cNvPr>
          <p:cNvGrpSpPr/>
          <p:nvPr/>
        </p:nvGrpSpPr>
        <p:grpSpPr>
          <a:xfrm>
            <a:off x="5669169" y="537289"/>
            <a:ext cx="2986342" cy="605527"/>
            <a:chOff x="5973969" y="537289"/>
            <a:chExt cx="2986342" cy="605527"/>
          </a:xfrm>
        </p:grpSpPr>
        <p:sp>
          <p:nvSpPr>
            <p:cNvPr id="41" name="Google Shape;712;p39">
              <a:extLst>
                <a:ext uri="{FF2B5EF4-FFF2-40B4-BE49-F238E27FC236}">
                  <a16:creationId xmlns:a16="http://schemas.microsoft.com/office/drawing/2014/main" xmlns="" id="{D6E30449-4822-F43E-EC91-28D1509F49F1}"/>
                </a:ext>
              </a:extLst>
            </p:cNvPr>
            <p:cNvSpPr/>
            <p:nvPr/>
          </p:nvSpPr>
          <p:spPr>
            <a:xfrm>
              <a:off x="8762199" y="876185"/>
              <a:ext cx="198112" cy="78270"/>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13;p39">
              <a:extLst>
                <a:ext uri="{FF2B5EF4-FFF2-40B4-BE49-F238E27FC236}">
                  <a16:creationId xmlns:a16="http://schemas.microsoft.com/office/drawing/2014/main" xmlns="" id="{92EEC80C-0272-BF04-B4C3-F91540AEB94F}"/>
                </a:ext>
              </a:extLst>
            </p:cNvPr>
            <p:cNvSpPr/>
            <p:nvPr/>
          </p:nvSpPr>
          <p:spPr>
            <a:xfrm>
              <a:off x="7375666" y="1018914"/>
              <a:ext cx="253186" cy="123901"/>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14;p39">
              <a:extLst>
                <a:ext uri="{FF2B5EF4-FFF2-40B4-BE49-F238E27FC236}">
                  <a16:creationId xmlns:a16="http://schemas.microsoft.com/office/drawing/2014/main" xmlns="" id="{8C140612-90DD-8175-303A-814C03FF32A3}"/>
                </a:ext>
              </a:extLst>
            </p:cNvPr>
            <p:cNvSpPr/>
            <p:nvPr/>
          </p:nvSpPr>
          <p:spPr>
            <a:xfrm>
              <a:off x="6589924" y="1040701"/>
              <a:ext cx="210598" cy="100649"/>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15;p39">
              <a:extLst>
                <a:ext uri="{FF2B5EF4-FFF2-40B4-BE49-F238E27FC236}">
                  <a16:creationId xmlns:a16="http://schemas.microsoft.com/office/drawing/2014/main" xmlns="" id="{E01DAE55-05FD-8762-237F-A268122E61E6}"/>
                </a:ext>
              </a:extLst>
            </p:cNvPr>
            <p:cNvSpPr/>
            <p:nvPr/>
          </p:nvSpPr>
          <p:spPr>
            <a:xfrm>
              <a:off x="5973969" y="537289"/>
              <a:ext cx="128354" cy="60823"/>
            </a:xfrm>
            <a:custGeom>
              <a:avLst/>
              <a:gdLst/>
              <a:ahLst/>
              <a:cxnLst/>
              <a:rect l="l" t="t" r="r" b="b"/>
              <a:pathLst>
                <a:path w="4554" h="2158" extrusionOk="0">
                  <a:moveTo>
                    <a:pt x="4553" y="0"/>
                  </a:moveTo>
                  <a:lnTo>
                    <a:pt x="4553" y="0"/>
                  </a:lnTo>
                  <a:cubicBezTo>
                    <a:pt x="4320" y="280"/>
                    <a:pt x="3970" y="467"/>
                    <a:pt x="3596" y="560"/>
                  </a:cubicBezTo>
                  <a:cubicBezTo>
                    <a:pt x="3176" y="631"/>
                    <a:pt x="2779" y="841"/>
                    <a:pt x="2475" y="1144"/>
                  </a:cubicBezTo>
                  <a:cubicBezTo>
                    <a:pt x="2405" y="1214"/>
                    <a:pt x="2312" y="1284"/>
                    <a:pt x="2195" y="1331"/>
                  </a:cubicBezTo>
                  <a:cubicBezTo>
                    <a:pt x="2005" y="1271"/>
                    <a:pt x="1806" y="1241"/>
                    <a:pt x="1608" y="1241"/>
                  </a:cubicBezTo>
                  <a:cubicBezTo>
                    <a:pt x="1344" y="1241"/>
                    <a:pt x="1081" y="1294"/>
                    <a:pt x="841" y="1401"/>
                  </a:cubicBezTo>
                  <a:cubicBezTo>
                    <a:pt x="701" y="1424"/>
                    <a:pt x="561" y="1436"/>
                    <a:pt x="421" y="1436"/>
                  </a:cubicBezTo>
                  <a:cubicBezTo>
                    <a:pt x="281" y="1436"/>
                    <a:pt x="141" y="1424"/>
                    <a:pt x="0" y="1401"/>
                  </a:cubicBezTo>
                  <a:lnTo>
                    <a:pt x="0" y="1401"/>
                  </a:lnTo>
                  <a:cubicBezTo>
                    <a:pt x="172" y="1588"/>
                    <a:pt x="457" y="1629"/>
                    <a:pt x="718" y="1629"/>
                  </a:cubicBezTo>
                  <a:cubicBezTo>
                    <a:pt x="849" y="1629"/>
                    <a:pt x="973" y="1619"/>
                    <a:pt x="1074" y="1611"/>
                  </a:cubicBezTo>
                  <a:cubicBezTo>
                    <a:pt x="1118" y="1605"/>
                    <a:pt x="1164" y="1602"/>
                    <a:pt x="1210" y="1602"/>
                  </a:cubicBezTo>
                  <a:cubicBezTo>
                    <a:pt x="1336" y="1602"/>
                    <a:pt x="1468" y="1624"/>
                    <a:pt x="1588" y="1658"/>
                  </a:cubicBezTo>
                  <a:cubicBezTo>
                    <a:pt x="1565" y="1705"/>
                    <a:pt x="1541" y="1751"/>
                    <a:pt x="1541" y="1798"/>
                  </a:cubicBezTo>
                  <a:cubicBezTo>
                    <a:pt x="1448" y="1821"/>
                    <a:pt x="1378" y="1868"/>
                    <a:pt x="1308" y="1915"/>
                  </a:cubicBezTo>
                  <a:cubicBezTo>
                    <a:pt x="1425" y="1915"/>
                    <a:pt x="1565" y="1938"/>
                    <a:pt x="1682" y="1985"/>
                  </a:cubicBezTo>
                  <a:cubicBezTo>
                    <a:pt x="1911" y="2113"/>
                    <a:pt x="2078" y="2157"/>
                    <a:pt x="2213" y="2157"/>
                  </a:cubicBezTo>
                  <a:cubicBezTo>
                    <a:pt x="2519" y="2157"/>
                    <a:pt x="2665" y="1932"/>
                    <a:pt x="3006" y="1932"/>
                  </a:cubicBezTo>
                  <a:cubicBezTo>
                    <a:pt x="3037" y="1932"/>
                    <a:pt x="3071" y="1934"/>
                    <a:pt x="3106" y="1938"/>
                  </a:cubicBezTo>
                  <a:lnTo>
                    <a:pt x="3129" y="1938"/>
                  </a:lnTo>
                  <a:cubicBezTo>
                    <a:pt x="3174" y="1945"/>
                    <a:pt x="3218" y="1948"/>
                    <a:pt x="3262" y="1948"/>
                  </a:cubicBezTo>
                  <a:cubicBezTo>
                    <a:pt x="3514" y="1948"/>
                    <a:pt x="3744" y="1837"/>
                    <a:pt x="3923" y="1658"/>
                  </a:cubicBezTo>
                  <a:lnTo>
                    <a:pt x="3923" y="1658"/>
                  </a:lnTo>
                  <a:cubicBezTo>
                    <a:pt x="3666" y="1681"/>
                    <a:pt x="3433" y="1705"/>
                    <a:pt x="3176" y="1705"/>
                  </a:cubicBezTo>
                  <a:cubicBezTo>
                    <a:pt x="3059" y="1658"/>
                    <a:pt x="2896" y="1238"/>
                    <a:pt x="3573" y="911"/>
                  </a:cubicBezTo>
                  <a:cubicBezTo>
                    <a:pt x="3970" y="701"/>
                    <a:pt x="4320" y="374"/>
                    <a:pt x="4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16;p39">
              <a:extLst>
                <a:ext uri="{FF2B5EF4-FFF2-40B4-BE49-F238E27FC236}">
                  <a16:creationId xmlns:a16="http://schemas.microsoft.com/office/drawing/2014/main" xmlns="" id="{4EE3BE18-B140-8BA1-8B24-9106F90796CA}"/>
                </a:ext>
              </a:extLst>
            </p:cNvPr>
            <p:cNvSpPr/>
            <p:nvPr/>
          </p:nvSpPr>
          <p:spPr>
            <a:xfrm>
              <a:off x="7042012" y="712317"/>
              <a:ext cx="197436" cy="78777"/>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17;p39">
              <a:extLst>
                <a:ext uri="{FF2B5EF4-FFF2-40B4-BE49-F238E27FC236}">
                  <a16:creationId xmlns:a16="http://schemas.microsoft.com/office/drawing/2014/main" xmlns="" id="{1D0AB08E-A6B3-4BE9-8544-6B80FC89E8CF}"/>
                </a:ext>
              </a:extLst>
            </p:cNvPr>
            <p:cNvSpPr/>
            <p:nvPr/>
          </p:nvSpPr>
          <p:spPr>
            <a:xfrm>
              <a:off x="7828401" y="698253"/>
              <a:ext cx="154031" cy="94645"/>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64;p3">
            <a:extLst>
              <a:ext uri="{FF2B5EF4-FFF2-40B4-BE49-F238E27FC236}">
                <a16:creationId xmlns:a16="http://schemas.microsoft.com/office/drawing/2014/main" xmlns="" id="{49D76F45-C87F-FC2E-4AB4-376E39B6C8FD}"/>
              </a:ext>
            </a:extLst>
          </p:cNvPr>
          <p:cNvGrpSpPr/>
          <p:nvPr/>
        </p:nvGrpSpPr>
        <p:grpSpPr>
          <a:xfrm rot="-5400000">
            <a:off x="-461104" y="3298592"/>
            <a:ext cx="2717815" cy="1661149"/>
            <a:chOff x="3182725" y="919500"/>
            <a:chExt cx="1712225" cy="1046525"/>
          </a:xfrm>
        </p:grpSpPr>
        <p:sp>
          <p:nvSpPr>
            <p:cNvPr id="48" name="Google Shape;165;p3">
              <a:extLst>
                <a:ext uri="{FF2B5EF4-FFF2-40B4-BE49-F238E27FC236}">
                  <a16:creationId xmlns:a16="http://schemas.microsoft.com/office/drawing/2014/main" xmlns="" id="{F8886FFA-46F7-36E1-616E-107CB549E7BB}"/>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6;p3">
              <a:extLst>
                <a:ext uri="{FF2B5EF4-FFF2-40B4-BE49-F238E27FC236}">
                  <a16:creationId xmlns:a16="http://schemas.microsoft.com/office/drawing/2014/main" xmlns="" id="{F503CAD6-BBD2-DB6E-5037-DBFF32300106}"/>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7;p3">
              <a:extLst>
                <a:ext uri="{FF2B5EF4-FFF2-40B4-BE49-F238E27FC236}">
                  <a16:creationId xmlns:a16="http://schemas.microsoft.com/office/drawing/2014/main" xmlns="" id="{8AE18442-F01A-E63A-E45F-66BE0D1D9379}"/>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8;p3">
              <a:extLst>
                <a:ext uri="{FF2B5EF4-FFF2-40B4-BE49-F238E27FC236}">
                  <a16:creationId xmlns:a16="http://schemas.microsoft.com/office/drawing/2014/main" xmlns="" id="{DC885A53-E1D4-EAFA-0E14-33CC0A07756B}"/>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9;p3">
              <a:extLst>
                <a:ext uri="{FF2B5EF4-FFF2-40B4-BE49-F238E27FC236}">
                  <a16:creationId xmlns:a16="http://schemas.microsoft.com/office/drawing/2014/main" xmlns="" id="{9D490729-73B9-174A-3546-809174FDB452}"/>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35" name="Google Shape;1135;p57"/>
          <p:cNvSpPr/>
          <p:nvPr/>
        </p:nvSpPr>
        <p:spPr>
          <a:xfrm flipH="1">
            <a:off x="4716432" y="996227"/>
            <a:ext cx="1313100" cy="1313100"/>
          </a:xfrm>
          <a:prstGeom prst="ellipse">
            <a:avLst/>
          </a:prstGeom>
          <a:gradFill>
            <a:gsLst>
              <a:gs pos="0">
                <a:schemeClr val="accent3"/>
              </a:gs>
              <a:gs pos="100000">
                <a:schemeClr val="accent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7"/>
          <p:cNvSpPr txBox="1">
            <a:spLocks noGrp="1"/>
          </p:cNvSpPr>
          <p:nvPr>
            <p:ph type="title" idx="4294967295"/>
          </p:nvPr>
        </p:nvSpPr>
        <p:spPr>
          <a:xfrm>
            <a:off x="3365718" y="2353068"/>
            <a:ext cx="4217248" cy="151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6000" b="1" dirty="0">
                <a:latin typeface="Times New Roman" panose="02020603050405020304" pitchFamily="18" charset="0"/>
                <a:cs typeface="Times New Roman" panose="02020603050405020304" pitchFamily="18" charset="0"/>
              </a:rPr>
              <a:t>Hình thành kiến thức</a:t>
            </a:r>
            <a:endParaRPr sz="6000" b="1" dirty="0">
              <a:latin typeface="Times New Roman" panose="02020603050405020304" pitchFamily="18" charset="0"/>
              <a:cs typeface="Times New Roman" panose="02020603050405020304" pitchFamily="18" charset="0"/>
            </a:endParaRPr>
          </a:p>
        </p:txBody>
      </p:sp>
      <p:sp>
        <p:nvSpPr>
          <p:cNvPr id="1137" name="Google Shape;1137;p57"/>
          <p:cNvSpPr txBox="1">
            <a:spLocks noGrp="1"/>
          </p:cNvSpPr>
          <p:nvPr>
            <p:ph type="title" idx="4294967295"/>
          </p:nvPr>
        </p:nvSpPr>
        <p:spPr>
          <a:xfrm>
            <a:off x="4716432" y="1189427"/>
            <a:ext cx="1313100" cy="926700"/>
          </a:xfrm>
          <a:prstGeom prst="rect">
            <a:avLst/>
          </a:prstGeom>
        </p:spPr>
        <p:txBody>
          <a:bodyPr spcFirstLastPara="1" wrap="square" lIns="91425" tIns="54850" rIns="91425" bIns="91425" anchor="ctr" anchorCtr="0">
            <a:noAutofit/>
          </a:bodyPr>
          <a:lstStyle/>
          <a:p>
            <a:pPr marL="0" lvl="0" indent="0" algn="ctr" rtl="0">
              <a:spcBef>
                <a:spcPts val="0"/>
              </a:spcBef>
              <a:spcAft>
                <a:spcPts val="0"/>
              </a:spcAft>
              <a:buNone/>
            </a:pPr>
            <a:r>
              <a:rPr lang="es" b="1" dirty="0">
                <a:solidFill>
                  <a:schemeClr val="lt1"/>
                </a:solidFill>
                <a:latin typeface="Times New Roman" panose="02020603050405020304" pitchFamily="18" charset="0"/>
                <a:cs typeface="Times New Roman" panose="02020603050405020304" pitchFamily="18" charset="0"/>
              </a:rPr>
              <a:t>B</a:t>
            </a:r>
            <a:endParaRPr b="1" dirty="0">
              <a:solidFill>
                <a:schemeClr val="lt1"/>
              </a:solidFill>
              <a:latin typeface="Times New Roman" panose="02020603050405020304" pitchFamily="18" charset="0"/>
              <a:cs typeface="Times New Roman" panose="02020603050405020304" pitchFamily="18" charset="0"/>
            </a:endParaRPr>
          </a:p>
        </p:txBody>
      </p:sp>
      <p:sp>
        <p:nvSpPr>
          <p:cNvPr id="1203" name="Google Shape;1203;p57"/>
          <p:cNvSpPr/>
          <p:nvPr/>
        </p:nvSpPr>
        <p:spPr>
          <a:xfrm>
            <a:off x="182850" y="692550"/>
            <a:ext cx="2132275" cy="347350"/>
          </a:xfrm>
          <a:custGeom>
            <a:avLst/>
            <a:gdLst/>
            <a:ahLst/>
            <a:cxnLst/>
            <a:rect l="l" t="t" r="r" b="b"/>
            <a:pathLst>
              <a:path w="85291" h="13894" extrusionOk="0">
                <a:moveTo>
                  <a:pt x="36367" y="0"/>
                </a:moveTo>
                <a:cubicBezTo>
                  <a:pt x="36292" y="0"/>
                  <a:pt x="36218" y="0"/>
                  <a:pt x="36143" y="1"/>
                </a:cubicBezTo>
                <a:lnTo>
                  <a:pt x="0" y="1"/>
                </a:lnTo>
                <a:lnTo>
                  <a:pt x="0" y="13893"/>
                </a:lnTo>
                <a:lnTo>
                  <a:pt x="36517" y="13893"/>
                </a:lnTo>
                <a:cubicBezTo>
                  <a:pt x="39739" y="13893"/>
                  <a:pt x="42867" y="12843"/>
                  <a:pt x="45436" y="10881"/>
                </a:cubicBezTo>
                <a:cubicBezTo>
                  <a:pt x="47420" y="9387"/>
                  <a:pt x="49778" y="8406"/>
                  <a:pt x="52253" y="8056"/>
                </a:cubicBezTo>
                <a:lnTo>
                  <a:pt x="85291" y="3387"/>
                </a:lnTo>
                <a:lnTo>
                  <a:pt x="55195" y="3387"/>
                </a:lnTo>
                <a:cubicBezTo>
                  <a:pt x="52814" y="3387"/>
                  <a:pt x="50432" y="3060"/>
                  <a:pt x="48167" y="2383"/>
                </a:cubicBezTo>
                <a:lnTo>
                  <a:pt x="43171" y="982"/>
                </a:lnTo>
                <a:cubicBezTo>
                  <a:pt x="40954" y="349"/>
                  <a:pt x="38672" y="0"/>
                  <a:pt x="36367" y="0"/>
                </a:cubicBezTo>
                <a:close/>
              </a:path>
            </a:pathLst>
          </a:custGeom>
          <a:solidFill>
            <a:srgbClr val="FFFFFF">
              <a:alpha val="35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4" name="Google Shape;1204;p57"/>
          <p:cNvGrpSpPr/>
          <p:nvPr/>
        </p:nvGrpSpPr>
        <p:grpSpPr>
          <a:xfrm flipH="1">
            <a:off x="540100" y="518100"/>
            <a:ext cx="2102525" cy="696250"/>
            <a:chOff x="2250625" y="399575"/>
            <a:chExt cx="2102525" cy="696250"/>
          </a:xfrm>
        </p:grpSpPr>
        <p:sp>
          <p:nvSpPr>
            <p:cNvPr id="1205" name="Google Shape;1205;p57"/>
            <p:cNvSpPr/>
            <p:nvPr/>
          </p:nvSpPr>
          <p:spPr>
            <a:xfrm>
              <a:off x="3537100" y="948300"/>
              <a:ext cx="232950" cy="97000"/>
            </a:xfrm>
            <a:custGeom>
              <a:avLst/>
              <a:gdLst/>
              <a:ahLst/>
              <a:cxnLst/>
              <a:rect l="l" t="t" r="r" b="b"/>
              <a:pathLst>
                <a:path w="9318" h="3880" extrusionOk="0">
                  <a:moveTo>
                    <a:pt x="8909" y="1"/>
                  </a:moveTo>
                  <a:cubicBezTo>
                    <a:pt x="8868" y="1"/>
                    <a:pt x="8825" y="10"/>
                    <a:pt x="8780" y="31"/>
                  </a:cubicBezTo>
                  <a:cubicBezTo>
                    <a:pt x="8710" y="54"/>
                    <a:pt x="8640" y="54"/>
                    <a:pt x="8570" y="78"/>
                  </a:cubicBezTo>
                  <a:cubicBezTo>
                    <a:pt x="7566" y="265"/>
                    <a:pt x="6632" y="755"/>
                    <a:pt x="5884" y="1455"/>
                  </a:cubicBezTo>
                  <a:cubicBezTo>
                    <a:pt x="5744" y="1619"/>
                    <a:pt x="5558" y="1736"/>
                    <a:pt x="5347" y="1852"/>
                  </a:cubicBezTo>
                  <a:cubicBezTo>
                    <a:pt x="5312" y="1864"/>
                    <a:pt x="5277" y="1870"/>
                    <a:pt x="5242" y="1870"/>
                  </a:cubicBezTo>
                  <a:cubicBezTo>
                    <a:pt x="5207" y="1870"/>
                    <a:pt x="5172" y="1864"/>
                    <a:pt x="5137" y="1852"/>
                  </a:cubicBezTo>
                  <a:cubicBezTo>
                    <a:pt x="4700" y="1736"/>
                    <a:pt x="4255" y="1676"/>
                    <a:pt x="3811" y="1676"/>
                  </a:cubicBezTo>
                  <a:cubicBezTo>
                    <a:pt x="3189" y="1676"/>
                    <a:pt x="2571" y="1794"/>
                    <a:pt x="1985" y="2039"/>
                  </a:cubicBezTo>
                  <a:cubicBezTo>
                    <a:pt x="1760" y="2117"/>
                    <a:pt x="1464" y="2143"/>
                    <a:pt x="1170" y="2143"/>
                  </a:cubicBezTo>
                  <a:cubicBezTo>
                    <a:pt x="582" y="2143"/>
                    <a:pt x="1" y="2039"/>
                    <a:pt x="1" y="2039"/>
                  </a:cubicBezTo>
                  <a:lnTo>
                    <a:pt x="1" y="2039"/>
                  </a:lnTo>
                  <a:cubicBezTo>
                    <a:pt x="384" y="2499"/>
                    <a:pt x="1038" y="2606"/>
                    <a:pt x="1647" y="2606"/>
                  </a:cubicBezTo>
                  <a:cubicBezTo>
                    <a:pt x="1967" y="2606"/>
                    <a:pt x="2273" y="2577"/>
                    <a:pt x="2522" y="2553"/>
                  </a:cubicBezTo>
                  <a:cubicBezTo>
                    <a:pt x="2604" y="2546"/>
                    <a:pt x="2687" y="2544"/>
                    <a:pt x="2770" y="2544"/>
                  </a:cubicBezTo>
                  <a:cubicBezTo>
                    <a:pt x="2999" y="2544"/>
                    <a:pt x="3234" y="2565"/>
                    <a:pt x="3456" y="2599"/>
                  </a:cubicBezTo>
                  <a:cubicBezTo>
                    <a:pt x="3596" y="2646"/>
                    <a:pt x="3690" y="2786"/>
                    <a:pt x="3666" y="2950"/>
                  </a:cubicBezTo>
                  <a:cubicBezTo>
                    <a:pt x="3666" y="2973"/>
                    <a:pt x="3666" y="2996"/>
                    <a:pt x="3666" y="3020"/>
                  </a:cubicBezTo>
                  <a:cubicBezTo>
                    <a:pt x="3456" y="3066"/>
                    <a:pt x="3246" y="3160"/>
                    <a:pt x="3083" y="3300"/>
                  </a:cubicBezTo>
                  <a:cubicBezTo>
                    <a:pt x="3386" y="3323"/>
                    <a:pt x="3690" y="3370"/>
                    <a:pt x="3970" y="3487"/>
                  </a:cubicBezTo>
                  <a:cubicBezTo>
                    <a:pt x="4519" y="3778"/>
                    <a:pt x="4920" y="3880"/>
                    <a:pt x="5244" y="3880"/>
                  </a:cubicBezTo>
                  <a:cubicBezTo>
                    <a:pt x="5994" y="3880"/>
                    <a:pt x="6328" y="3332"/>
                    <a:pt x="7127" y="3332"/>
                  </a:cubicBezTo>
                  <a:cubicBezTo>
                    <a:pt x="7199" y="3332"/>
                    <a:pt x="7275" y="3337"/>
                    <a:pt x="7355" y="3347"/>
                  </a:cubicBezTo>
                  <a:lnTo>
                    <a:pt x="7449" y="3347"/>
                  </a:lnTo>
                  <a:cubicBezTo>
                    <a:pt x="7507" y="3358"/>
                    <a:pt x="7571" y="3364"/>
                    <a:pt x="7639" y="3364"/>
                  </a:cubicBezTo>
                  <a:cubicBezTo>
                    <a:pt x="7706" y="3364"/>
                    <a:pt x="7776" y="3358"/>
                    <a:pt x="7846" y="3347"/>
                  </a:cubicBezTo>
                  <a:cubicBezTo>
                    <a:pt x="8243" y="3347"/>
                    <a:pt x="8196" y="2763"/>
                    <a:pt x="7822" y="2763"/>
                  </a:cubicBezTo>
                  <a:cubicBezTo>
                    <a:pt x="7791" y="2771"/>
                    <a:pt x="7760" y="2773"/>
                    <a:pt x="7730" y="2773"/>
                  </a:cubicBezTo>
                  <a:cubicBezTo>
                    <a:pt x="7669" y="2773"/>
                    <a:pt x="7612" y="2763"/>
                    <a:pt x="7566" y="2763"/>
                  </a:cubicBezTo>
                  <a:cubicBezTo>
                    <a:pt x="7262" y="2646"/>
                    <a:pt x="6865" y="1665"/>
                    <a:pt x="8476" y="848"/>
                  </a:cubicBezTo>
                  <a:cubicBezTo>
                    <a:pt x="8663" y="778"/>
                    <a:pt x="8826" y="661"/>
                    <a:pt x="9013" y="568"/>
                  </a:cubicBezTo>
                  <a:cubicBezTo>
                    <a:pt x="9318" y="426"/>
                    <a:pt x="9181" y="1"/>
                    <a:pt x="8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7"/>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7"/>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7"/>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7"/>
            <p:cNvSpPr/>
            <p:nvPr/>
          </p:nvSpPr>
          <p:spPr>
            <a:xfrm>
              <a:off x="2651625" y="412050"/>
              <a:ext cx="175125" cy="69875"/>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7"/>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7"/>
            <p:cNvSpPr/>
            <p:nvPr/>
          </p:nvSpPr>
          <p:spPr>
            <a:xfrm>
              <a:off x="3145450" y="1012525"/>
              <a:ext cx="136600" cy="83300"/>
            </a:xfrm>
            <a:custGeom>
              <a:avLst/>
              <a:gdLst/>
              <a:ahLst/>
              <a:cxnLst/>
              <a:rect l="l" t="t" r="r" b="b"/>
              <a:pathLst>
                <a:path w="5464" h="3332" extrusionOk="0">
                  <a:moveTo>
                    <a:pt x="2411" y="0"/>
                  </a:moveTo>
                  <a:cubicBezTo>
                    <a:pt x="1585" y="0"/>
                    <a:pt x="467" y="614"/>
                    <a:pt x="467" y="614"/>
                  </a:cubicBezTo>
                  <a:cubicBezTo>
                    <a:pt x="467" y="614"/>
                    <a:pt x="634" y="572"/>
                    <a:pt x="785" y="572"/>
                  </a:cubicBezTo>
                  <a:cubicBezTo>
                    <a:pt x="912" y="572"/>
                    <a:pt x="1027" y="601"/>
                    <a:pt x="1027" y="707"/>
                  </a:cubicBezTo>
                  <a:cubicBezTo>
                    <a:pt x="1027" y="871"/>
                    <a:pt x="0" y="1665"/>
                    <a:pt x="187" y="3042"/>
                  </a:cubicBezTo>
                  <a:cubicBezTo>
                    <a:pt x="175" y="3232"/>
                    <a:pt x="320" y="3331"/>
                    <a:pt x="468" y="3331"/>
                  </a:cubicBezTo>
                  <a:cubicBezTo>
                    <a:pt x="612" y="3331"/>
                    <a:pt x="759" y="3238"/>
                    <a:pt x="771" y="3042"/>
                  </a:cubicBezTo>
                  <a:cubicBezTo>
                    <a:pt x="864" y="2552"/>
                    <a:pt x="1097" y="2108"/>
                    <a:pt x="1424" y="1735"/>
                  </a:cubicBezTo>
                  <a:cubicBezTo>
                    <a:pt x="1611" y="1525"/>
                    <a:pt x="1821" y="1361"/>
                    <a:pt x="2055" y="1221"/>
                  </a:cubicBezTo>
                  <a:cubicBezTo>
                    <a:pt x="2090" y="1198"/>
                    <a:pt x="2136" y="1186"/>
                    <a:pt x="2183" y="1186"/>
                  </a:cubicBezTo>
                  <a:cubicBezTo>
                    <a:pt x="2230" y="1186"/>
                    <a:pt x="2277" y="1198"/>
                    <a:pt x="2312" y="1221"/>
                  </a:cubicBezTo>
                  <a:cubicBezTo>
                    <a:pt x="2568" y="1361"/>
                    <a:pt x="2849" y="1408"/>
                    <a:pt x="3129" y="1408"/>
                  </a:cubicBezTo>
                  <a:cubicBezTo>
                    <a:pt x="3199" y="1385"/>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6" y="2327"/>
                  </a:cubicBezTo>
                  <a:cubicBezTo>
                    <a:pt x="5277" y="2327"/>
                    <a:pt x="5434" y="2048"/>
                    <a:pt x="5277" y="1852"/>
                  </a:cubicBezTo>
                  <a:cubicBezTo>
                    <a:pt x="5090" y="1595"/>
                    <a:pt x="4903" y="1361"/>
                    <a:pt x="4716" y="1128"/>
                  </a:cubicBezTo>
                  <a:cubicBezTo>
                    <a:pt x="4576" y="988"/>
                    <a:pt x="4623" y="754"/>
                    <a:pt x="4810" y="661"/>
                  </a:cubicBezTo>
                  <a:cubicBezTo>
                    <a:pt x="5043" y="544"/>
                    <a:pt x="5277" y="381"/>
                    <a:pt x="5464" y="194"/>
                  </a:cubicBezTo>
                  <a:lnTo>
                    <a:pt x="5464" y="194"/>
                  </a:lnTo>
                  <a:cubicBezTo>
                    <a:pt x="5463" y="194"/>
                    <a:pt x="4806" y="305"/>
                    <a:pt x="4116" y="305"/>
                  </a:cubicBezTo>
                  <a:cubicBezTo>
                    <a:pt x="3665" y="305"/>
                    <a:pt x="3200" y="257"/>
                    <a:pt x="2895" y="100"/>
                  </a:cubicBezTo>
                  <a:cubicBezTo>
                    <a:pt x="2757"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64;p3">
            <a:extLst>
              <a:ext uri="{FF2B5EF4-FFF2-40B4-BE49-F238E27FC236}">
                <a16:creationId xmlns:a16="http://schemas.microsoft.com/office/drawing/2014/main" xmlns="" id="{49D76F45-C87F-FC2E-4AB4-376E39B6C8FD}"/>
              </a:ext>
            </a:extLst>
          </p:cNvPr>
          <p:cNvGrpSpPr/>
          <p:nvPr/>
        </p:nvGrpSpPr>
        <p:grpSpPr>
          <a:xfrm rot="6582549">
            <a:off x="6260028" y="2759623"/>
            <a:ext cx="3559859" cy="2195312"/>
            <a:chOff x="3182725" y="919500"/>
            <a:chExt cx="1712225" cy="1046525"/>
          </a:xfrm>
        </p:grpSpPr>
        <p:sp>
          <p:nvSpPr>
            <p:cNvPr id="128" name="Google Shape;165;p3">
              <a:extLst>
                <a:ext uri="{FF2B5EF4-FFF2-40B4-BE49-F238E27FC236}">
                  <a16:creationId xmlns:a16="http://schemas.microsoft.com/office/drawing/2014/main" xmlns="" id="{F8886FFA-46F7-36E1-616E-107CB549E7BB}"/>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66;p3">
              <a:extLst>
                <a:ext uri="{FF2B5EF4-FFF2-40B4-BE49-F238E27FC236}">
                  <a16:creationId xmlns:a16="http://schemas.microsoft.com/office/drawing/2014/main" xmlns="" id="{F503CAD6-BBD2-DB6E-5037-DBFF32300106}"/>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67;p3">
              <a:extLst>
                <a:ext uri="{FF2B5EF4-FFF2-40B4-BE49-F238E27FC236}">
                  <a16:creationId xmlns:a16="http://schemas.microsoft.com/office/drawing/2014/main" xmlns="" id="{8AE18442-F01A-E63A-E45F-66BE0D1D9379}"/>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68;p3">
              <a:extLst>
                <a:ext uri="{FF2B5EF4-FFF2-40B4-BE49-F238E27FC236}">
                  <a16:creationId xmlns:a16="http://schemas.microsoft.com/office/drawing/2014/main" xmlns="" id="{DC885A53-E1D4-EAFA-0E14-33CC0A07756B}"/>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69;p3">
              <a:extLst>
                <a:ext uri="{FF2B5EF4-FFF2-40B4-BE49-F238E27FC236}">
                  <a16:creationId xmlns:a16="http://schemas.microsoft.com/office/drawing/2014/main" xmlns="" id="{9D490729-73B9-174A-3546-809174FDB452}"/>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33" name="Picture 132"/>
          <p:cNvPicPr>
            <a:picLocks noChangeAspect="1"/>
          </p:cNvPicPr>
          <p:nvPr/>
        </p:nvPicPr>
        <p:blipFill>
          <a:blip r:embed="rId3"/>
          <a:stretch>
            <a:fillRect/>
          </a:stretch>
        </p:blipFill>
        <p:spPr>
          <a:xfrm>
            <a:off x="153975" y="-86061"/>
            <a:ext cx="3796100" cy="5042000"/>
          </a:xfrm>
          <a:prstGeom prst="rect">
            <a:avLst/>
          </a:prstGeom>
        </p:spPr>
      </p:pic>
    </p:spTree>
    <p:extLst>
      <p:ext uri="{BB962C8B-B14F-4D97-AF65-F5344CB8AC3E}">
        <p14:creationId xmlns:p14="http://schemas.microsoft.com/office/powerpoint/2010/main" val="2044231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35"/>
                                        </p:tgtEl>
                                        <p:attrNameLst>
                                          <p:attrName>style.visibility</p:attrName>
                                        </p:attrNameLst>
                                      </p:cBhvr>
                                      <p:to>
                                        <p:strVal val="visible"/>
                                      </p:to>
                                    </p:set>
                                    <p:anim calcmode="lin" valueType="num">
                                      <p:cBhvr additive="base">
                                        <p:cTn id="27" dur="500" fill="hold"/>
                                        <p:tgtEl>
                                          <p:spTgt spid="1135"/>
                                        </p:tgtEl>
                                        <p:attrNameLst>
                                          <p:attrName>ppt_x</p:attrName>
                                        </p:attrNameLst>
                                      </p:cBhvr>
                                      <p:tavLst>
                                        <p:tav tm="0">
                                          <p:val>
                                            <p:strVal val="#ppt_x"/>
                                          </p:val>
                                        </p:tav>
                                        <p:tav tm="100000">
                                          <p:val>
                                            <p:strVal val="#ppt_x"/>
                                          </p:val>
                                        </p:tav>
                                      </p:tavLst>
                                    </p:anim>
                                    <p:anim calcmode="lin" valueType="num">
                                      <p:cBhvr additive="base">
                                        <p:cTn id="28" dur="500" fill="hold"/>
                                        <p:tgtEl>
                                          <p:spTgt spid="11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36"/>
                                        </p:tgtEl>
                                        <p:attrNameLst>
                                          <p:attrName>style.visibility</p:attrName>
                                        </p:attrNameLst>
                                      </p:cBhvr>
                                      <p:to>
                                        <p:strVal val="visible"/>
                                      </p:to>
                                    </p:set>
                                    <p:anim calcmode="lin" valueType="num">
                                      <p:cBhvr additive="base">
                                        <p:cTn id="31" dur="500" fill="hold"/>
                                        <p:tgtEl>
                                          <p:spTgt spid="1136"/>
                                        </p:tgtEl>
                                        <p:attrNameLst>
                                          <p:attrName>ppt_x</p:attrName>
                                        </p:attrNameLst>
                                      </p:cBhvr>
                                      <p:tavLst>
                                        <p:tav tm="0">
                                          <p:val>
                                            <p:strVal val="#ppt_x"/>
                                          </p:val>
                                        </p:tav>
                                        <p:tav tm="100000">
                                          <p:val>
                                            <p:strVal val="#ppt_x"/>
                                          </p:val>
                                        </p:tav>
                                      </p:tavLst>
                                    </p:anim>
                                    <p:anim calcmode="lin" valueType="num">
                                      <p:cBhvr additive="base">
                                        <p:cTn id="32" dur="500" fill="hold"/>
                                        <p:tgtEl>
                                          <p:spTgt spid="11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37"/>
                                        </p:tgtEl>
                                        <p:attrNameLst>
                                          <p:attrName>style.visibility</p:attrName>
                                        </p:attrNameLst>
                                      </p:cBhvr>
                                      <p:to>
                                        <p:strVal val="visible"/>
                                      </p:to>
                                    </p:set>
                                    <p:anim calcmode="lin" valueType="num">
                                      <p:cBhvr additive="base">
                                        <p:cTn id="35" dur="500" fill="hold"/>
                                        <p:tgtEl>
                                          <p:spTgt spid="1137"/>
                                        </p:tgtEl>
                                        <p:attrNameLst>
                                          <p:attrName>ppt_x</p:attrName>
                                        </p:attrNameLst>
                                      </p:cBhvr>
                                      <p:tavLst>
                                        <p:tav tm="0">
                                          <p:val>
                                            <p:strVal val="#ppt_x"/>
                                          </p:val>
                                        </p:tav>
                                        <p:tav tm="100000">
                                          <p:val>
                                            <p:strVal val="#ppt_x"/>
                                          </p:val>
                                        </p:tav>
                                      </p:tavLst>
                                    </p:anim>
                                    <p:anim calcmode="lin" valueType="num">
                                      <p:cBhvr additive="base">
                                        <p:cTn id="36" dur="500" fill="hold"/>
                                        <p:tgtEl>
                                          <p:spTgt spid="11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03"/>
                                        </p:tgtEl>
                                        <p:attrNameLst>
                                          <p:attrName>style.visibility</p:attrName>
                                        </p:attrNameLst>
                                      </p:cBhvr>
                                      <p:to>
                                        <p:strVal val="visible"/>
                                      </p:to>
                                    </p:set>
                                    <p:anim calcmode="lin" valueType="num">
                                      <p:cBhvr additive="base">
                                        <p:cTn id="39" dur="500" fill="hold"/>
                                        <p:tgtEl>
                                          <p:spTgt spid="1203"/>
                                        </p:tgtEl>
                                        <p:attrNameLst>
                                          <p:attrName>ppt_x</p:attrName>
                                        </p:attrNameLst>
                                      </p:cBhvr>
                                      <p:tavLst>
                                        <p:tav tm="0">
                                          <p:val>
                                            <p:strVal val="#ppt_x"/>
                                          </p:val>
                                        </p:tav>
                                        <p:tav tm="100000">
                                          <p:val>
                                            <p:strVal val="#ppt_x"/>
                                          </p:val>
                                        </p:tav>
                                      </p:tavLst>
                                    </p:anim>
                                    <p:anim calcmode="lin" valueType="num">
                                      <p:cBhvr additive="base">
                                        <p:cTn id="40" dur="500" fill="hold"/>
                                        <p:tgtEl>
                                          <p:spTgt spid="120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4"/>
                                        </p:tgtEl>
                                        <p:attrNameLst>
                                          <p:attrName>style.visibility</p:attrName>
                                        </p:attrNameLst>
                                      </p:cBhvr>
                                      <p:to>
                                        <p:strVal val="visible"/>
                                      </p:to>
                                    </p:set>
                                    <p:anim calcmode="lin" valueType="num">
                                      <p:cBhvr additive="base">
                                        <p:cTn id="43" dur="500" fill="hold"/>
                                        <p:tgtEl>
                                          <p:spTgt spid="1204"/>
                                        </p:tgtEl>
                                        <p:attrNameLst>
                                          <p:attrName>ppt_x</p:attrName>
                                        </p:attrNameLst>
                                      </p:cBhvr>
                                      <p:tavLst>
                                        <p:tav tm="0">
                                          <p:val>
                                            <p:strVal val="#ppt_x"/>
                                          </p:val>
                                        </p:tav>
                                        <p:tav tm="100000">
                                          <p:val>
                                            <p:strVal val="#ppt_x"/>
                                          </p:val>
                                        </p:tav>
                                      </p:tavLst>
                                    </p:anim>
                                    <p:anim calcmode="lin" valueType="num">
                                      <p:cBhvr additive="base">
                                        <p:cTn id="44" dur="500" fill="hold"/>
                                        <p:tgtEl>
                                          <p:spTgt spid="120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7"/>
                                        </p:tgtEl>
                                        <p:attrNameLst>
                                          <p:attrName>style.visibility</p:attrName>
                                        </p:attrNameLst>
                                      </p:cBhvr>
                                      <p:to>
                                        <p:strVal val="visible"/>
                                      </p:to>
                                    </p:set>
                                    <p:anim calcmode="lin" valueType="num">
                                      <p:cBhvr additive="base">
                                        <p:cTn id="47" dur="500" fill="hold"/>
                                        <p:tgtEl>
                                          <p:spTgt spid="127"/>
                                        </p:tgtEl>
                                        <p:attrNameLst>
                                          <p:attrName>ppt_x</p:attrName>
                                        </p:attrNameLst>
                                      </p:cBhvr>
                                      <p:tavLst>
                                        <p:tav tm="0">
                                          <p:val>
                                            <p:strVal val="#ppt_x"/>
                                          </p:val>
                                        </p:tav>
                                        <p:tav tm="100000">
                                          <p:val>
                                            <p:strVal val="#ppt_x"/>
                                          </p:val>
                                        </p:tav>
                                      </p:tavLst>
                                    </p:anim>
                                    <p:anim calcmode="lin" valueType="num">
                                      <p:cBhvr additive="base">
                                        <p:cTn id="48"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 grpId="0" animBg="1"/>
      <p:bldP spid="1136" grpId="0"/>
      <p:bldP spid="1137" grpId="0"/>
      <p:bldP spid="12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grpSp>
        <p:nvGrpSpPr>
          <p:cNvPr id="791" name="Google Shape;124;p3">
            <a:extLst>
              <a:ext uri="{FF2B5EF4-FFF2-40B4-BE49-F238E27FC236}">
                <a16:creationId xmlns:a16="http://schemas.microsoft.com/office/drawing/2014/main" xmlns="" id="{B8719A11-D3E5-AACB-F497-FF6987A0799E}"/>
              </a:ext>
            </a:extLst>
          </p:cNvPr>
          <p:cNvGrpSpPr/>
          <p:nvPr/>
        </p:nvGrpSpPr>
        <p:grpSpPr>
          <a:xfrm>
            <a:off x="565960" y="367710"/>
            <a:ext cx="8741963" cy="4609645"/>
            <a:chOff x="609466" y="272744"/>
            <a:chExt cx="8741963" cy="4609645"/>
          </a:xfrm>
        </p:grpSpPr>
        <p:sp>
          <p:nvSpPr>
            <p:cNvPr id="792" name="Google Shape;125;p3">
              <a:extLst>
                <a:ext uri="{FF2B5EF4-FFF2-40B4-BE49-F238E27FC236}">
                  <a16:creationId xmlns:a16="http://schemas.microsoft.com/office/drawing/2014/main" xmlns="" id="{1133C195-9D1A-974C-36E3-33BC25BF7E88}"/>
                </a:ext>
              </a:extLst>
            </p:cNvPr>
            <p:cNvSpPr/>
            <p:nvPr/>
          </p:nvSpPr>
          <p:spPr>
            <a:xfrm flipH="1">
              <a:off x="609466" y="1770847"/>
              <a:ext cx="8073157" cy="3111542"/>
            </a:xfrm>
            <a:custGeom>
              <a:avLst/>
              <a:gdLst/>
              <a:ahLst/>
              <a:cxnLst/>
              <a:rect l="l" t="t" r="r" b="b"/>
              <a:pathLst>
                <a:path w="114879" h="42598" extrusionOk="0">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3" name="Google Shape;126;p3">
              <a:extLst>
                <a:ext uri="{FF2B5EF4-FFF2-40B4-BE49-F238E27FC236}">
                  <a16:creationId xmlns:a16="http://schemas.microsoft.com/office/drawing/2014/main" xmlns="" id="{CD24F482-3844-055B-1AB4-BB381B873B98}"/>
                </a:ext>
              </a:extLst>
            </p:cNvPr>
            <p:cNvGrpSpPr/>
            <p:nvPr/>
          </p:nvGrpSpPr>
          <p:grpSpPr>
            <a:xfrm>
              <a:off x="1182787" y="1773301"/>
              <a:ext cx="1518624" cy="2350143"/>
              <a:chOff x="2593675" y="2254750"/>
              <a:chExt cx="344125" cy="532550"/>
            </a:xfrm>
          </p:grpSpPr>
          <p:sp>
            <p:nvSpPr>
              <p:cNvPr id="799" name="Google Shape;127;p3">
                <a:extLst>
                  <a:ext uri="{FF2B5EF4-FFF2-40B4-BE49-F238E27FC236}">
                    <a16:creationId xmlns:a16="http://schemas.microsoft.com/office/drawing/2014/main" xmlns="" id="{C1B7DE61-2CCF-686F-068E-19C7A85EB9D3}"/>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128;p3">
                <a:extLst>
                  <a:ext uri="{FF2B5EF4-FFF2-40B4-BE49-F238E27FC236}">
                    <a16:creationId xmlns:a16="http://schemas.microsoft.com/office/drawing/2014/main" xmlns="" id="{A7EC4E1F-5022-46DB-B02C-310161E32CA9}"/>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94" name="Google Shape;129;p3">
              <a:extLst>
                <a:ext uri="{FF2B5EF4-FFF2-40B4-BE49-F238E27FC236}">
                  <a16:creationId xmlns:a16="http://schemas.microsoft.com/office/drawing/2014/main" xmlns="" id="{3CDECD2F-0E3D-98F4-E2A4-BDA6D398DE73}"/>
                </a:ext>
              </a:extLst>
            </p:cNvPr>
            <p:cNvSpPr/>
            <p:nvPr/>
          </p:nvSpPr>
          <p:spPr>
            <a:xfrm>
              <a:off x="8243425" y="1773289"/>
              <a:ext cx="1108004" cy="2045020"/>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130;p3">
              <a:extLst>
                <a:ext uri="{FF2B5EF4-FFF2-40B4-BE49-F238E27FC236}">
                  <a16:creationId xmlns:a16="http://schemas.microsoft.com/office/drawing/2014/main" xmlns="" id="{59B0350A-7812-0CBB-A208-8F8AB6A19E68}"/>
                </a:ext>
              </a:extLst>
            </p:cNvPr>
            <p:cNvSpPr/>
            <p:nvPr/>
          </p:nvSpPr>
          <p:spPr>
            <a:xfrm flipH="1">
              <a:off x="1393328" y="272744"/>
              <a:ext cx="1900222" cy="3507199"/>
            </a:xfrm>
            <a:custGeom>
              <a:avLst/>
              <a:gdLst/>
              <a:ahLst/>
              <a:cxnLst/>
              <a:rect l="l" t="t" r="r" b="b"/>
              <a:pathLst>
                <a:path w="16673" h="30773" extrusionOk="0">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6" name="Google Shape;131;p3">
              <a:extLst>
                <a:ext uri="{FF2B5EF4-FFF2-40B4-BE49-F238E27FC236}">
                  <a16:creationId xmlns:a16="http://schemas.microsoft.com/office/drawing/2014/main" xmlns="" id="{32D6ED04-A5F6-98E3-AC9B-CAD402B7CFBE}"/>
                </a:ext>
              </a:extLst>
            </p:cNvPr>
            <p:cNvGrpSpPr/>
            <p:nvPr/>
          </p:nvGrpSpPr>
          <p:grpSpPr>
            <a:xfrm flipH="1">
              <a:off x="6662550" y="1823876"/>
              <a:ext cx="1518624" cy="2350143"/>
              <a:chOff x="2593675" y="2254750"/>
              <a:chExt cx="344125" cy="532550"/>
            </a:xfrm>
          </p:grpSpPr>
          <p:sp>
            <p:nvSpPr>
              <p:cNvPr id="797" name="Google Shape;132;p3">
                <a:extLst>
                  <a:ext uri="{FF2B5EF4-FFF2-40B4-BE49-F238E27FC236}">
                    <a16:creationId xmlns:a16="http://schemas.microsoft.com/office/drawing/2014/main" xmlns="" id="{F7BC05E9-66AD-6210-27C0-2DDB034EAB2E}"/>
                  </a:ext>
                </a:extLst>
              </p:cNvPr>
              <p:cNvSpPr/>
              <p:nvPr/>
            </p:nvSpPr>
            <p:spPr>
              <a:xfrm>
                <a:off x="2611375" y="2254750"/>
                <a:ext cx="326425" cy="532550"/>
              </a:xfrm>
              <a:custGeom>
                <a:avLst/>
                <a:gdLst/>
                <a:ahLst/>
                <a:cxnLst/>
                <a:rect l="l" t="t" r="r" b="b"/>
                <a:pathLst>
                  <a:path w="13057" h="21302" extrusionOk="0">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133;p3">
                <a:extLst>
                  <a:ext uri="{FF2B5EF4-FFF2-40B4-BE49-F238E27FC236}">
                    <a16:creationId xmlns:a16="http://schemas.microsoft.com/office/drawing/2014/main" xmlns="" id="{9D1EA59E-A853-869A-1379-75C854492A89}"/>
                  </a:ext>
                </a:extLst>
              </p:cNvPr>
              <p:cNvSpPr/>
              <p:nvPr/>
            </p:nvSpPr>
            <p:spPr>
              <a:xfrm>
                <a:off x="2593675" y="2481275"/>
                <a:ext cx="172825" cy="280825"/>
              </a:xfrm>
              <a:custGeom>
                <a:avLst/>
                <a:gdLst/>
                <a:ahLst/>
                <a:cxnLst/>
                <a:rect l="l" t="t" r="r" b="b"/>
                <a:pathLst>
                  <a:path w="6913" h="11233" extrusionOk="0">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801" name="Google Shape;136;p3">
            <a:extLst>
              <a:ext uri="{FF2B5EF4-FFF2-40B4-BE49-F238E27FC236}">
                <a16:creationId xmlns:a16="http://schemas.microsoft.com/office/drawing/2014/main" xmlns="" id="{C0F1FCC3-22B8-7B69-49B3-F70568AD9108}"/>
              </a:ext>
            </a:extLst>
          </p:cNvPr>
          <p:cNvGrpSpPr/>
          <p:nvPr/>
        </p:nvGrpSpPr>
        <p:grpSpPr>
          <a:xfrm>
            <a:off x="6510140" y="32"/>
            <a:ext cx="2634163" cy="1149414"/>
            <a:chOff x="4955225" y="742325"/>
            <a:chExt cx="2025500" cy="883825"/>
          </a:xfrm>
        </p:grpSpPr>
        <p:sp>
          <p:nvSpPr>
            <p:cNvPr id="802" name="Google Shape;137;p3">
              <a:extLst>
                <a:ext uri="{FF2B5EF4-FFF2-40B4-BE49-F238E27FC236}">
                  <a16:creationId xmlns:a16="http://schemas.microsoft.com/office/drawing/2014/main" xmlns="" id="{CD71D9D8-69D5-3B1E-40BF-D69422149BF9}"/>
                </a:ext>
              </a:extLst>
            </p:cNvPr>
            <p:cNvSpPr/>
            <p:nvPr/>
          </p:nvSpPr>
          <p:spPr>
            <a:xfrm>
              <a:off x="4955225" y="742325"/>
              <a:ext cx="2025500" cy="857900"/>
            </a:xfrm>
            <a:custGeom>
              <a:avLst/>
              <a:gdLst/>
              <a:ahLst/>
              <a:cxnLst/>
              <a:rect l="l" t="t" r="r" b="b"/>
              <a:pathLst>
                <a:path w="81020" h="34316" extrusionOk="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138;p3">
              <a:extLst>
                <a:ext uri="{FF2B5EF4-FFF2-40B4-BE49-F238E27FC236}">
                  <a16:creationId xmlns:a16="http://schemas.microsoft.com/office/drawing/2014/main" xmlns="" id="{11F66876-C2A5-8117-2711-9CEB98BBC559}"/>
                </a:ext>
              </a:extLst>
            </p:cNvPr>
            <p:cNvSpPr/>
            <p:nvPr/>
          </p:nvSpPr>
          <p:spPr>
            <a:xfrm>
              <a:off x="4990100" y="742325"/>
              <a:ext cx="1990625" cy="581100"/>
            </a:xfrm>
            <a:custGeom>
              <a:avLst/>
              <a:gdLst/>
              <a:ahLst/>
              <a:cxnLst/>
              <a:rect l="l" t="t" r="r" b="b"/>
              <a:pathLst>
                <a:path w="79625" h="23244" extrusionOk="0">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139;p3">
              <a:extLst>
                <a:ext uri="{FF2B5EF4-FFF2-40B4-BE49-F238E27FC236}">
                  <a16:creationId xmlns:a16="http://schemas.microsoft.com/office/drawing/2014/main" xmlns="" id="{3F761A82-2CA8-CA54-4EAA-859BD377DC3B}"/>
                </a:ext>
              </a:extLst>
            </p:cNvPr>
            <p:cNvSpPr/>
            <p:nvPr/>
          </p:nvSpPr>
          <p:spPr>
            <a:xfrm>
              <a:off x="5054225" y="742325"/>
              <a:ext cx="1926500" cy="827500"/>
            </a:xfrm>
            <a:custGeom>
              <a:avLst/>
              <a:gdLst/>
              <a:ahLst/>
              <a:cxnLst/>
              <a:rect l="l" t="t" r="r" b="b"/>
              <a:pathLst>
                <a:path w="77060" h="33100" extrusionOk="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5" name="Google Shape;140;p3">
              <a:extLst>
                <a:ext uri="{FF2B5EF4-FFF2-40B4-BE49-F238E27FC236}">
                  <a16:creationId xmlns:a16="http://schemas.microsoft.com/office/drawing/2014/main" xmlns="" id="{9B33739E-5B2D-C1C4-02AE-AE4783D131E1}"/>
                </a:ext>
              </a:extLst>
            </p:cNvPr>
            <p:cNvSpPr/>
            <p:nvPr/>
          </p:nvSpPr>
          <p:spPr>
            <a:xfrm>
              <a:off x="5457075" y="978950"/>
              <a:ext cx="1095125" cy="591850"/>
            </a:xfrm>
            <a:custGeom>
              <a:avLst/>
              <a:gdLst/>
              <a:ahLst/>
              <a:cxnLst/>
              <a:rect l="l" t="t" r="r" b="b"/>
              <a:pathLst>
                <a:path w="43805" h="23674" extrusionOk="0">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6" name="Google Shape;141;p3">
              <a:extLst>
                <a:ext uri="{FF2B5EF4-FFF2-40B4-BE49-F238E27FC236}">
                  <a16:creationId xmlns:a16="http://schemas.microsoft.com/office/drawing/2014/main" xmlns="" id="{CE3CAFD4-374C-EDAF-3B52-E3E0B285AB42}"/>
                </a:ext>
              </a:extLst>
            </p:cNvPr>
            <p:cNvSpPr/>
            <p:nvPr/>
          </p:nvSpPr>
          <p:spPr>
            <a:xfrm>
              <a:off x="5535275" y="1082250"/>
              <a:ext cx="1016925" cy="488550"/>
            </a:xfrm>
            <a:custGeom>
              <a:avLst/>
              <a:gdLst/>
              <a:ahLst/>
              <a:cxnLst/>
              <a:rect l="l" t="t" r="r" b="b"/>
              <a:pathLst>
                <a:path w="40677" h="19542" extrusionOk="0">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7" name="Google Shape;142;p3">
              <a:extLst>
                <a:ext uri="{FF2B5EF4-FFF2-40B4-BE49-F238E27FC236}">
                  <a16:creationId xmlns:a16="http://schemas.microsoft.com/office/drawing/2014/main" xmlns="" id="{4C4C0C9E-D712-943C-74ED-46C980B8E64B}"/>
                </a:ext>
              </a:extLst>
            </p:cNvPr>
            <p:cNvSpPr/>
            <p:nvPr/>
          </p:nvSpPr>
          <p:spPr>
            <a:xfrm>
              <a:off x="5510275" y="987050"/>
              <a:ext cx="921950" cy="536475"/>
            </a:xfrm>
            <a:custGeom>
              <a:avLst/>
              <a:gdLst/>
              <a:ahLst/>
              <a:cxnLst/>
              <a:rect l="l" t="t" r="r" b="b"/>
              <a:pathLst>
                <a:path w="36878" h="21459" extrusionOk="0">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8" name="Google Shape;143;p3">
              <a:extLst>
                <a:ext uri="{FF2B5EF4-FFF2-40B4-BE49-F238E27FC236}">
                  <a16:creationId xmlns:a16="http://schemas.microsoft.com/office/drawing/2014/main" xmlns="" id="{1A8AD785-A433-45D7-4AB1-2415AF39B6AF}"/>
                </a:ext>
              </a:extLst>
            </p:cNvPr>
            <p:cNvSpPr/>
            <p:nvPr/>
          </p:nvSpPr>
          <p:spPr>
            <a:xfrm>
              <a:off x="6032300" y="1132925"/>
              <a:ext cx="519825" cy="436475"/>
            </a:xfrm>
            <a:custGeom>
              <a:avLst/>
              <a:gdLst/>
              <a:ahLst/>
              <a:cxnLst/>
              <a:rect l="l" t="t" r="r" b="b"/>
              <a:pathLst>
                <a:path w="20793" h="17459" extrusionOk="0">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9" name="Google Shape;144;p3">
              <a:extLst>
                <a:ext uri="{FF2B5EF4-FFF2-40B4-BE49-F238E27FC236}">
                  <a16:creationId xmlns:a16="http://schemas.microsoft.com/office/drawing/2014/main" xmlns="" id="{1F042FB7-E919-E67B-2E03-2225AEC94CC1}"/>
                </a:ext>
              </a:extLst>
            </p:cNvPr>
            <p:cNvSpPr/>
            <p:nvPr/>
          </p:nvSpPr>
          <p:spPr>
            <a:xfrm>
              <a:off x="6373525" y="1365200"/>
              <a:ext cx="49125" cy="56900"/>
            </a:xfrm>
            <a:custGeom>
              <a:avLst/>
              <a:gdLst/>
              <a:ahLst/>
              <a:cxnLst/>
              <a:rect l="l" t="t" r="r" b="b"/>
              <a:pathLst>
                <a:path w="1965" h="2276" extrusionOk="0">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0" name="Google Shape;145;p3">
              <a:extLst>
                <a:ext uri="{FF2B5EF4-FFF2-40B4-BE49-F238E27FC236}">
                  <a16:creationId xmlns:a16="http://schemas.microsoft.com/office/drawing/2014/main" xmlns="" id="{5135686F-FDB2-BC8D-8CA9-D80E59C93BC3}"/>
                </a:ext>
              </a:extLst>
            </p:cNvPr>
            <p:cNvSpPr/>
            <p:nvPr/>
          </p:nvSpPr>
          <p:spPr>
            <a:xfrm>
              <a:off x="6395125" y="1325600"/>
              <a:ext cx="73050" cy="37725"/>
            </a:xfrm>
            <a:custGeom>
              <a:avLst/>
              <a:gdLst/>
              <a:ahLst/>
              <a:cxnLst/>
              <a:rect l="l" t="t" r="r" b="b"/>
              <a:pathLst>
                <a:path w="2922" h="1509" extrusionOk="0">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1" name="Google Shape;146;p3">
              <a:extLst>
                <a:ext uri="{FF2B5EF4-FFF2-40B4-BE49-F238E27FC236}">
                  <a16:creationId xmlns:a16="http://schemas.microsoft.com/office/drawing/2014/main" xmlns="" id="{3AF0BA9E-7E9C-E407-F148-09BA79C55F3F}"/>
                </a:ext>
              </a:extLst>
            </p:cNvPr>
            <p:cNvSpPr/>
            <p:nvPr/>
          </p:nvSpPr>
          <p:spPr>
            <a:xfrm>
              <a:off x="6256075" y="1306150"/>
              <a:ext cx="68225" cy="32650"/>
            </a:xfrm>
            <a:custGeom>
              <a:avLst/>
              <a:gdLst/>
              <a:ahLst/>
              <a:cxnLst/>
              <a:rect l="l" t="t" r="r" b="b"/>
              <a:pathLst>
                <a:path w="2729" h="1306" extrusionOk="0">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2" name="Google Shape;147;p3">
              <a:extLst>
                <a:ext uri="{FF2B5EF4-FFF2-40B4-BE49-F238E27FC236}">
                  <a16:creationId xmlns:a16="http://schemas.microsoft.com/office/drawing/2014/main" xmlns="" id="{E93F84C3-EBE0-E04C-ADD3-7535757C35E1}"/>
                </a:ext>
              </a:extLst>
            </p:cNvPr>
            <p:cNvSpPr/>
            <p:nvPr/>
          </p:nvSpPr>
          <p:spPr>
            <a:xfrm>
              <a:off x="6026000" y="1567750"/>
              <a:ext cx="41250" cy="58400"/>
            </a:xfrm>
            <a:custGeom>
              <a:avLst/>
              <a:gdLst/>
              <a:ahLst/>
              <a:cxnLst/>
              <a:rect l="l" t="t" r="r" b="b"/>
              <a:pathLst>
                <a:path w="1650" h="2336" extrusionOk="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3" name="Google Shape;148;p3">
              <a:extLst>
                <a:ext uri="{FF2B5EF4-FFF2-40B4-BE49-F238E27FC236}">
                  <a16:creationId xmlns:a16="http://schemas.microsoft.com/office/drawing/2014/main" xmlns="" id="{E86EE57A-C765-7F08-64FC-B7AE139A95DE}"/>
                </a:ext>
              </a:extLst>
            </p:cNvPr>
            <p:cNvSpPr/>
            <p:nvPr/>
          </p:nvSpPr>
          <p:spPr>
            <a:xfrm>
              <a:off x="6061875" y="1567125"/>
              <a:ext cx="41850" cy="58625"/>
            </a:xfrm>
            <a:custGeom>
              <a:avLst/>
              <a:gdLst/>
              <a:ahLst/>
              <a:cxnLst/>
              <a:rect l="l" t="t" r="r" b="b"/>
              <a:pathLst>
                <a:path w="1674" h="2345" extrusionOk="0">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4" name="Google Shape;149;p3">
              <a:extLst>
                <a:ext uri="{FF2B5EF4-FFF2-40B4-BE49-F238E27FC236}">
                  <a16:creationId xmlns:a16="http://schemas.microsoft.com/office/drawing/2014/main" xmlns="" id="{5AD6FB1B-C7A2-4BCC-A987-628EA10D3667}"/>
                </a:ext>
              </a:extLst>
            </p:cNvPr>
            <p:cNvSpPr/>
            <p:nvPr/>
          </p:nvSpPr>
          <p:spPr>
            <a:xfrm>
              <a:off x="5871000" y="1442600"/>
              <a:ext cx="33550" cy="61525"/>
            </a:xfrm>
            <a:custGeom>
              <a:avLst/>
              <a:gdLst/>
              <a:ahLst/>
              <a:cxnLst/>
              <a:rect l="l" t="t" r="r" b="b"/>
              <a:pathLst>
                <a:path w="1342" h="2461" extrusionOk="0">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5" name="Google Shape;150;p3">
              <a:extLst>
                <a:ext uri="{FF2B5EF4-FFF2-40B4-BE49-F238E27FC236}">
                  <a16:creationId xmlns:a16="http://schemas.microsoft.com/office/drawing/2014/main" xmlns="" id="{5E357472-DFDF-71A0-6175-6BC47F8C2B5A}"/>
                </a:ext>
              </a:extLst>
            </p:cNvPr>
            <p:cNvSpPr/>
            <p:nvPr/>
          </p:nvSpPr>
          <p:spPr>
            <a:xfrm>
              <a:off x="5732950" y="1354800"/>
              <a:ext cx="53925" cy="23875"/>
            </a:xfrm>
            <a:custGeom>
              <a:avLst/>
              <a:gdLst/>
              <a:ahLst/>
              <a:cxnLst/>
              <a:rect l="l" t="t" r="r" b="b"/>
              <a:pathLst>
                <a:path w="2157" h="955" extrusionOk="0">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151;p3">
              <a:extLst>
                <a:ext uri="{FF2B5EF4-FFF2-40B4-BE49-F238E27FC236}">
                  <a16:creationId xmlns:a16="http://schemas.microsoft.com/office/drawing/2014/main" xmlns="" id="{3C94CB02-6807-2D61-2747-DFB5EC027E93}"/>
                </a:ext>
              </a:extLst>
            </p:cNvPr>
            <p:cNvSpPr/>
            <p:nvPr/>
          </p:nvSpPr>
          <p:spPr>
            <a:xfrm>
              <a:off x="5725075" y="1321875"/>
              <a:ext cx="32925" cy="48050"/>
            </a:xfrm>
            <a:custGeom>
              <a:avLst/>
              <a:gdLst/>
              <a:ahLst/>
              <a:cxnLst/>
              <a:rect l="l" t="t" r="r" b="b"/>
              <a:pathLst>
                <a:path w="1317" h="1922" extrusionOk="0">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152;p3">
              <a:extLst>
                <a:ext uri="{FF2B5EF4-FFF2-40B4-BE49-F238E27FC236}">
                  <a16:creationId xmlns:a16="http://schemas.microsoft.com/office/drawing/2014/main" xmlns="" id="{71AA86B8-5692-3780-A684-374189C09644}"/>
                </a:ext>
              </a:extLst>
            </p:cNvPr>
            <p:cNvSpPr/>
            <p:nvPr/>
          </p:nvSpPr>
          <p:spPr>
            <a:xfrm>
              <a:off x="5597775" y="1364750"/>
              <a:ext cx="69950" cy="27625"/>
            </a:xfrm>
            <a:custGeom>
              <a:avLst/>
              <a:gdLst/>
              <a:ahLst/>
              <a:cxnLst/>
              <a:rect l="l" t="t" r="r" b="b"/>
              <a:pathLst>
                <a:path w="2798" h="1105" extrusionOk="0">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153;p3">
              <a:extLst>
                <a:ext uri="{FF2B5EF4-FFF2-40B4-BE49-F238E27FC236}">
                  <a16:creationId xmlns:a16="http://schemas.microsoft.com/office/drawing/2014/main" xmlns="" id="{BFBFA27D-35D4-6B59-1431-5A1FCB46DB8B}"/>
                </a:ext>
              </a:extLst>
            </p:cNvPr>
            <p:cNvSpPr/>
            <p:nvPr/>
          </p:nvSpPr>
          <p:spPr>
            <a:xfrm>
              <a:off x="5533525" y="1201900"/>
              <a:ext cx="60675" cy="30100"/>
            </a:xfrm>
            <a:custGeom>
              <a:avLst/>
              <a:gdLst/>
              <a:ahLst/>
              <a:cxnLst/>
              <a:rect l="l" t="t" r="r" b="b"/>
              <a:pathLst>
                <a:path w="2427" h="1204" extrusionOk="0">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154;p3">
              <a:extLst>
                <a:ext uri="{FF2B5EF4-FFF2-40B4-BE49-F238E27FC236}">
                  <a16:creationId xmlns:a16="http://schemas.microsoft.com/office/drawing/2014/main" xmlns="" id="{881E758F-40ED-33DD-6AE5-0004556AA520}"/>
                </a:ext>
              </a:extLst>
            </p:cNvPr>
            <p:cNvSpPr/>
            <p:nvPr/>
          </p:nvSpPr>
          <p:spPr>
            <a:xfrm>
              <a:off x="5612325" y="1080925"/>
              <a:ext cx="47275" cy="52125"/>
            </a:xfrm>
            <a:custGeom>
              <a:avLst/>
              <a:gdLst/>
              <a:ahLst/>
              <a:cxnLst/>
              <a:rect l="l" t="t" r="r" b="b"/>
              <a:pathLst>
                <a:path w="1891" h="2085" extrusionOk="0">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155;p3">
              <a:extLst>
                <a:ext uri="{FF2B5EF4-FFF2-40B4-BE49-F238E27FC236}">
                  <a16:creationId xmlns:a16="http://schemas.microsoft.com/office/drawing/2014/main" xmlns="" id="{94BACF69-268B-182B-E32E-28C82286A803}"/>
                </a:ext>
              </a:extLst>
            </p:cNvPr>
            <p:cNvSpPr/>
            <p:nvPr/>
          </p:nvSpPr>
          <p:spPr>
            <a:xfrm>
              <a:off x="5532750" y="1174150"/>
              <a:ext cx="46700" cy="21950"/>
            </a:xfrm>
            <a:custGeom>
              <a:avLst/>
              <a:gdLst/>
              <a:ahLst/>
              <a:cxnLst/>
              <a:rect l="l" t="t" r="r" b="b"/>
              <a:pathLst>
                <a:path w="1868" h="878" extrusionOk="0">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156;p3">
              <a:extLst>
                <a:ext uri="{FF2B5EF4-FFF2-40B4-BE49-F238E27FC236}">
                  <a16:creationId xmlns:a16="http://schemas.microsoft.com/office/drawing/2014/main" xmlns="" id="{568066AD-4E32-C96F-B56B-4904D2B2F44D}"/>
                </a:ext>
              </a:extLst>
            </p:cNvPr>
            <p:cNvSpPr/>
            <p:nvPr/>
          </p:nvSpPr>
          <p:spPr>
            <a:xfrm>
              <a:off x="5551225" y="1233500"/>
              <a:ext cx="29100" cy="43725"/>
            </a:xfrm>
            <a:custGeom>
              <a:avLst/>
              <a:gdLst/>
              <a:ahLst/>
              <a:cxnLst/>
              <a:rect l="l" t="t" r="r" b="b"/>
              <a:pathLst>
                <a:path w="1164" h="1749" extrusionOk="0">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26" name="Google Shape;170;p3">
            <a:extLst>
              <a:ext uri="{FF2B5EF4-FFF2-40B4-BE49-F238E27FC236}">
                <a16:creationId xmlns:a16="http://schemas.microsoft.com/office/drawing/2014/main" xmlns="" id="{673A62AD-82B5-716E-90CF-4DCF54FE5535}"/>
              </a:ext>
            </a:extLst>
          </p:cNvPr>
          <p:cNvGrpSpPr/>
          <p:nvPr/>
        </p:nvGrpSpPr>
        <p:grpSpPr>
          <a:xfrm>
            <a:off x="200944" y="-12261"/>
            <a:ext cx="833250" cy="923000"/>
            <a:chOff x="1797975" y="820925"/>
            <a:chExt cx="833250" cy="923000"/>
          </a:xfrm>
        </p:grpSpPr>
        <p:sp>
          <p:nvSpPr>
            <p:cNvPr id="827" name="Google Shape;171;p3">
              <a:extLst>
                <a:ext uri="{FF2B5EF4-FFF2-40B4-BE49-F238E27FC236}">
                  <a16:creationId xmlns:a16="http://schemas.microsoft.com/office/drawing/2014/main" xmlns="" id="{41C225D5-EBB0-315C-8499-A156352ACCEF}"/>
                </a:ext>
              </a:extLst>
            </p:cNvPr>
            <p:cNvSpPr/>
            <p:nvPr/>
          </p:nvSpPr>
          <p:spPr>
            <a:xfrm>
              <a:off x="2189925" y="820925"/>
              <a:ext cx="441300" cy="923000"/>
            </a:xfrm>
            <a:custGeom>
              <a:avLst/>
              <a:gdLst/>
              <a:ahLst/>
              <a:cxnLst/>
              <a:rect l="l" t="t" r="r" b="b"/>
              <a:pathLst>
                <a:path w="17652" h="36920" extrusionOk="0">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8" name="Google Shape;172;p3">
              <a:extLst>
                <a:ext uri="{FF2B5EF4-FFF2-40B4-BE49-F238E27FC236}">
                  <a16:creationId xmlns:a16="http://schemas.microsoft.com/office/drawing/2014/main" xmlns="" id="{AB7B3B9D-7A73-EC0B-EE9D-B217CD0D944D}"/>
                </a:ext>
              </a:extLst>
            </p:cNvPr>
            <p:cNvSpPr/>
            <p:nvPr/>
          </p:nvSpPr>
          <p:spPr>
            <a:xfrm>
              <a:off x="2208525" y="1007025"/>
              <a:ext cx="226025" cy="736900"/>
            </a:xfrm>
            <a:custGeom>
              <a:avLst/>
              <a:gdLst/>
              <a:ahLst/>
              <a:cxnLst/>
              <a:rect l="l" t="t" r="r" b="b"/>
              <a:pathLst>
                <a:path w="9041" h="29476" extrusionOk="0">
                  <a:moveTo>
                    <a:pt x="8845" y="0"/>
                  </a:moveTo>
                  <a:cubicBezTo>
                    <a:pt x="7633" y="2193"/>
                    <a:pt x="1" y="17101"/>
                    <a:pt x="9041" y="29476"/>
                  </a:cubicBezTo>
                  <a:cubicBezTo>
                    <a:pt x="1365" y="16462"/>
                    <a:pt x="8838" y="16"/>
                    <a:pt x="8845"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9" name="Google Shape;173;p3">
              <a:extLst>
                <a:ext uri="{FF2B5EF4-FFF2-40B4-BE49-F238E27FC236}">
                  <a16:creationId xmlns:a16="http://schemas.microsoft.com/office/drawing/2014/main" xmlns="" id="{1ACFCA0C-B452-914D-5623-E120C55BE765}"/>
                </a:ext>
              </a:extLst>
            </p:cNvPr>
            <p:cNvSpPr/>
            <p:nvPr/>
          </p:nvSpPr>
          <p:spPr>
            <a:xfrm>
              <a:off x="1797975" y="984975"/>
              <a:ext cx="636300" cy="654900"/>
            </a:xfrm>
            <a:custGeom>
              <a:avLst/>
              <a:gdLst/>
              <a:ahLst/>
              <a:cxnLst/>
              <a:rect l="l" t="t" r="r" b="b"/>
              <a:pathLst>
                <a:path w="25452" h="26196" extrusionOk="0">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0" name="Google Shape;174;p3">
              <a:extLst>
                <a:ext uri="{FF2B5EF4-FFF2-40B4-BE49-F238E27FC236}">
                  <a16:creationId xmlns:a16="http://schemas.microsoft.com/office/drawing/2014/main" xmlns="" id="{58080BC9-82D8-90C4-C936-17B4F4139BE9}"/>
                </a:ext>
              </a:extLst>
            </p:cNvPr>
            <p:cNvSpPr/>
            <p:nvPr/>
          </p:nvSpPr>
          <p:spPr>
            <a:xfrm>
              <a:off x="1797975" y="984975"/>
              <a:ext cx="554050" cy="649950"/>
            </a:xfrm>
            <a:custGeom>
              <a:avLst/>
              <a:gdLst/>
              <a:ahLst/>
              <a:cxnLst/>
              <a:rect l="l" t="t" r="r" b="b"/>
              <a:pathLst>
                <a:path w="22162" h="25998" extrusionOk="0">
                  <a:moveTo>
                    <a:pt x="22162" y="0"/>
                  </a:moveTo>
                  <a:cubicBezTo>
                    <a:pt x="22158" y="2"/>
                    <a:pt x="1" y="7335"/>
                    <a:pt x="782" y="25998"/>
                  </a:cubicBezTo>
                  <a:cubicBezTo>
                    <a:pt x="2579" y="6556"/>
                    <a:pt x="22158" y="1"/>
                    <a:pt x="22162"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31" name="Google Shape;175;p3">
            <a:extLst>
              <a:ext uri="{FF2B5EF4-FFF2-40B4-BE49-F238E27FC236}">
                <a16:creationId xmlns:a16="http://schemas.microsoft.com/office/drawing/2014/main" xmlns="" id="{27AC8ED8-447F-F2D7-3D09-F49FBC2963DB}"/>
              </a:ext>
            </a:extLst>
          </p:cNvPr>
          <p:cNvGrpSpPr/>
          <p:nvPr/>
        </p:nvGrpSpPr>
        <p:grpSpPr>
          <a:xfrm rot="5400000">
            <a:off x="3909141" y="1728738"/>
            <a:ext cx="941750" cy="1293500"/>
            <a:chOff x="1064600" y="709975"/>
            <a:chExt cx="941750" cy="1293500"/>
          </a:xfrm>
        </p:grpSpPr>
        <p:sp>
          <p:nvSpPr>
            <p:cNvPr id="832" name="Google Shape;176;p3">
              <a:extLst>
                <a:ext uri="{FF2B5EF4-FFF2-40B4-BE49-F238E27FC236}">
                  <a16:creationId xmlns:a16="http://schemas.microsoft.com/office/drawing/2014/main" xmlns="" id="{FF1CA0DD-EE1C-547F-725A-3A710A26A1A9}"/>
                </a:ext>
              </a:extLst>
            </p:cNvPr>
            <p:cNvSpPr/>
            <p:nvPr/>
          </p:nvSpPr>
          <p:spPr>
            <a:xfrm>
              <a:off x="1657950" y="922950"/>
              <a:ext cx="348400" cy="365050"/>
            </a:xfrm>
            <a:custGeom>
              <a:avLst/>
              <a:gdLst/>
              <a:ahLst/>
              <a:cxnLst/>
              <a:rect l="l" t="t" r="r" b="b"/>
              <a:pathLst>
                <a:path w="13936" h="14602" extrusionOk="0">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3" name="Google Shape;177;p3">
              <a:extLst>
                <a:ext uri="{FF2B5EF4-FFF2-40B4-BE49-F238E27FC236}">
                  <a16:creationId xmlns:a16="http://schemas.microsoft.com/office/drawing/2014/main" xmlns="" id="{BC25054A-828C-35D0-6035-ADAE7F2DB78A}"/>
                </a:ext>
              </a:extLst>
            </p:cNvPr>
            <p:cNvSpPr/>
            <p:nvPr/>
          </p:nvSpPr>
          <p:spPr>
            <a:xfrm>
              <a:off x="1509500" y="1060725"/>
              <a:ext cx="393675" cy="303700"/>
            </a:xfrm>
            <a:custGeom>
              <a:avLst/>
              <a:gdLst/>
              <a:ahLst/>
              <a:cxnLst/>
              <a:rect l="l" t="t" r="r" b="b"/>
              <a:pathLst>
                <a:path w="15747" h="12148" extrusionOk="0">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4" name="Google Shape;178;p3">
              <a:extLst>
                <a:ext uri="{FF2B5EF4-FFF2-40B4-BE49-F238E27FC236}">
                  <a16:creationId xmlns:a16="http://schemas.microsoft.com/office/drawing/2014/main" xmlns="" id="{B2AB628A-CC96-6D96-1FA4-783EAA992D6A}"/>
                </a:ext>
              </a:extLst>
            </p:cNvPr>
            <p:cNvSpPr/>
            <p:nvPr/>
          </p:nvSpPr>
          <p:spPr>
            <a:xfrm>
              <a:off x="1460400" y="1207125"/>
              <a:ext cx="269125" cy="290400"/>
            </a:xfrm>
            <a:custGeom>
              <a:avLst/>
              <a:gdLst/>
              <a:ahLst/>
              <a:cxnLst/>
              <a:rect l="l" t="t" r="r" b="b"/>
              <a:pathLst>
                <a:path w="10765" h="11616" extrusionOk="0">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5" name="Google Shape;179;p3">
              <a:extLst>
                <a:ext uri="{FF2B5EF4-FFF2-40B4-BE49-F238E27FC236}">
                  <a16:creationId xmlns:a16="http://schemas.microsoft.com/office/drawing/2014/main" xmlns="" id="{DFF961DD-18B3-647F-7BD7-D2CFBED4160D}"/>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6" name="Google Shape;180;p3">
              <a:extLst>
                <a:ext uri="{FF2B5EF4-FFF2-40B4-BE49-F238E27FC236}">
                  <a16:creationId xmlns:a16="http://schemas.microsoft.com/office/drawing/2014/main" xmlns="" id="{027D26CF-4EDA-EA4F-657C-A0754E3A1ED8}"/>
                </a:ext>
              </a:extLst>
            </p:cNvPr>
            <p:cNvSpPr/>
            <p:nvPr/>
          </p:nvSpPr>
          <p:spPr>
            <a:xfrm>
              <a:off x="1354825" y="1465525"/>
              <a:ext cx="161500" cy="208975"/>
            </a:xfrm>
            <a:custGeom>
              <a:avLst/>
              <a:gdLst/>
              <a:ahLst/>
              <a:cxnLst/>
              <a:rect l="l" t="t" r="r" b="b"/>
              <a:pathLst>
                <a:path w="6460" h="8359" extrusionOk="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7" name="Google Shape;181;p3">
              <a:extLst>
                <a:ext uri="{FF2B5EF4-FFF2-40B4-BE49-F238E27FC236}">
                  <a16:creationId xmlns:a16="http://schemas.microsoft.com/office/drawing/2014/main" xmlns="" id="{102A7A0E-63C3-9F41-4654-58647F0FC12E}"/>
                </a:ext>
              </a:extLst>
            </p:cNvPr>
            <p:cNvSpPr/>
            <p:nvPr/>
          </p:nvSpPr>
          <p:spPr>
            <a:xfrm>
              <a:off x="1304875" y="1608550"/>
              <a:ext cx="73250" cy="146050"/>
            </a:xfrm>
            <a:custGeom>
              <a:avLst/>
              <a:gdLst/>
              <a:ahLst/>
              <a:cxnLst/>
              <a:rect l="l" t="t" r="r" b="b"/>
              <a:pathLst>
                <a:path w="2930" h="5842" extrusionOk="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8" name="Google Shape;182;p3">
              <a:extLst>
                <a:ext uri="{FF2B5EF4-FFF2-40B4-BE49-F238E27FC236}">
                  <a16:creationId xmlns:a16="http://schemas.microsoft.com/office/drawing/2014/main" xmlns="" id="{B5BB089F-7A44-762A-FBF9-5A871BCD350C}"/>
                </a:ext>
              </a:extLst>
            </p:cNvPr>
            <p:cNvSpPr/>
            <p:nvPr/>
          </p:nvSpPr>
          <p:spPr>
            <a:xfrm>
              <a:off x="1264400" y="1757575"/>
              <a:ext cx="66625" cy="173450"/>
            </a:xfrm>
            <a:custGeom>
              <a:avLst/>
              <a:gdLst/>
              <a:ahLst/>
              <a:cxnLst/>
              <a:rect l="l" t="t" r="r" b="b"/>
              <a:pathLst>
                <a:path w="2665" h="6938" extrusionOk="0">
                  <a:moveTo>
                    <a:pt x="1130" y="1"/>
                  </a:moveTo>
                  <a:lnTo>
                    <a:pt x="518" y="350"/>
                  </a:lnTo>
                  <a:cubicBezTo>
                    <a:pt x="0" y="2503"/>
                    <a:pt x="919" y="5051"/>
                    <a:pt x="1919" y="6938"/>
                  </a:cubicBezTo>
                  <a:cubicBezTo>
                    <a:pt x="2664" y="4172"/>
                    <a:pt x="1529" y="849"/>
                    <a:pt x="1130"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9" name="Google Shape;183;p3">
              <a:extLst>
                <a:ext uri="{FF2B5EF4-FFF2-40B4-BE49-F238E27FC236}">
                  <a16:creationId xmlns:a16="http://schemas.microsoft.com/office/drawing/2014/main" xmlns="" id="{4884643D-305B-0B7C-A800-D833482ADDF8}"/>
                </a:ext>
              </a:extLst>
            </p:cNvPr>
            <p:cNvSpPr/>
            <p:nvPr/>
          </p:nvSpPr>
          <p:spPr>
            <a:xfrm>
              <a:off x="1172150" y="1812025"/>
              <a:ext cx="98575" cy="102450"/>
            </a:xfrm>
            <a:custGeom>
              <a:avLst/>
              <a:gdLst/>
              <a:ahLst/>
              <a:cxnLst/>
              <a:rect l="l" t="t" r="r" b="b"/>
              <a:pathLst>
                <a:path w="3943" h="4098" extrusionOk="0">
                  <a:moveTo>
                    <a:pt x="3943" y="1"/>
                  </a:moveTo>
                  <a:lnTo>
                    <a:pt x="3943" y="1"/>
                  </a:lnTo>
                  <a:cubicBezTo>
                    <a:pt x="2638" y="297"/>
                    <a:pt x="0" y="2530"/>
                    <a:pt x="216" y="4098"/>
                  </a:cubicBezTo>
                  <a:cubicBezTo>
                    <a:pt x="1317" y="3047"/>
                    <a:pt x="3125" y="2392"/>
                    <a:pt x="3710" y="850"/>
                  </a:cubicBezTo>
                  <a:lnTo>
                    <a:pt x="3943"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0" name="Google Shape;184;p3">
              <a:extLst>
                <a:ext uri="{FF2B5EF4-FFF2-40B4-BE49-F238E27FC236}">
                  <a16:creationId xmlns:a16="http://schemas.microsoft.com/office/drawing/2014/main" xmlns="" id="{D900B87B-5988-DA2F-3CE9-5A3DA31C08A7}"/>
                </a:ext>
              </a:extLst>
            </p:cNvPr>
            <p:cNvSpPr/>
            <p:nvPr/>
          </p:nvSpPr>
          <p:spPr>
            <a:xfrm>
              <a:off x="1123050" y="1650425"/>
              <a:ext cx="177925" cy="71550"/>
            </a:xfrm>
            <a:custGeom>
              <a:avLst/>
              <a:gdLst/>
              <a:ahLst/>
              <a:cxnLst/>
              <a:rect l="l" t="t" r="r" b="b"/>
              <a:pathLst>
                <a:path w="7117" h="2862" extrusionOk="0">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1" name="Google Shape;185;p3">
              <a:extLst>
                <a:ext uri="{FF2B5EF4-FFF2-40B4-BE49-F238E27FC236}">
                  <a16:creationId xmlns:a16="http://schemas.microsoft.com/office/drawing/2014/main" xmlns="" id="{48AAA6BC-84DB-5D10-65C8-2785E8253996}"/>
                </a:ext>
              </a:extLst>
            </p:cNvPr>
            <p:cNvSpPr/>
            <p:nvPr/>
          </p:nvSpPr>
          <p:spPr>
            <a:xfrm>
              <a:off x="1166400" y="1495000"/>
              <a:ext cx="181700" cy="92775"/>
            </a:xfrm>
            <a:custGeom>
              <a:avLst/>
              <a:gdLst/>
              <a:ahLst/>
              <a:cxnLst/>
              <a:rect l="l" t="t" r="r" b="b"/>
              <a:pathLst>
                <a:path w="7268" h="3711" extrusionOk="0">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2" name="Google Shape;186;p3">
              <a:extLst>
                <a:ext uri="{FF2B5EF4-FFF2-40B4-BE49-F238E27FC236}">
                  <a16:creationId xmlns:a16="http://schemas.microsoft.com/office/drawing/2014/main" xmlns="" id="{E703BBEA-5054-F07C-95AC-EC06AD8FB455}"/>
                </a:ext>
              </a:extLst>
            </p:cNvPr>
            <p:cNvSpPr/>
            <p:nvPr/>
          </p:nvSpPr>
          <p:spPr>
            <a:xfrm>
              <a:off x="1125600" y="1341550"/>
              <a:ext cx="268100" cy="127600"/>
            </a:xfrm>
            <a:custGeom>
              <a:avLst/>
              <a:gdLst/>
              <a:ahLst/>
              <a:cxnLst/>
              <a:rect l="l" t="t" r="r" b="b"/>
              <a:pathLst>
                <a:path w="10724" h="5104" extrusionOk="0">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3" name="Google Shape;187;p3">
              <a:extLst>
                <a:ext uri="{FF2B5EF4-FFF2-40B4-BE49-F238E27FC236}">
                  <a16:creationId xmlns:a16="http://schemas.microsoft.com/office/drawing/2014/main" xmlns="" id="{4249E75B-1BF4-F331-BC29-342F044490F4}"/>
                </a:ext>
              </a:extLst>
            </p:cNvPr>
            <p:cNvSpPr/>
            <p:nvPr/>
          </p:nvSpPr>
          <p:spPr>
            <a:xfrm>
              <a:off x="1064600" y="1185450"/>
              <a:ext cx="390775" cy="161725"/>
            </a:xfrm>
            <a:custGeom>
              <a:avLst/>
              <a:gdLst/>
              <a:ahLst/>
              <a:cxnLst/>
              <a:rect l="l" t="t" r="r" b="b"/>
              <a:pathLst>
                <a:path w="15631"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4" name="Google Shape;188;p3">
              <a:extLst>
                <a:ext uri="{FF2B5EF4-FFF2-40B4-BE49-F238E27FC236}">
                  <a16:creationId xmlns:a16="http://schemas.microsoft.com/office/drawing/2014/main" xmlns="" id="{C84C7C80-35AB-0982-1D86-78B992188A7D}"/>
                </a:ext>
              </a:extLst>
            </p:cNvPr>
            <p:cNvSpPr/>
            <p:nvPr/>
          </p:nvSpPr>
          <p:spPr>
            <a:xfrm>
              <a:off x="1151800" y="1103600"/>
              <a:ext cx="361800" cy="107575"/>
            </a:xfrm>
            <a:custGeom>
              <a:avLst/>
              <a:gdLst/>
              <a:ahLst/>
              <a:cxnLst/>
              <a:rect l="l" t="t" r="r" b="b"/>
              <a:pathLst>
                <a:path w="14472" h="4303" extrusionOk="0">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5" name="Google Shape;189;p3">
              <a:extLst>
                <a:ext uri="{FF2B5EF4-FFF2-40B4-BE49-F238E27FC236}">
                  <a16:creationId xmlns:a16="http://schemas.microsoft.com/office/drawing/2014/main" xmlns="" id="{7036F4C1-E1B0-7349-E620-5E00986D7900}"/>
                </a:ext>
              </a:extLst>
            </p:cNvPr>
            <p:cNvSpPr/>
            <p:nvPr/>
          </p:nvSpPr>
          <p:spPr>
            <a:xfrm>
              <a:off x="1193150" y="941875"/>
              <a:ext cx="427850" cy="159125"/>
            </a:xfrm>
            <a:custGeom>
              <a:avLst/>
              <a:gdLst/>
              <a:ahLst/>
              <a:cxnLst/>
              <a:rect l="l" t="t" r="r" b="b"/>
              <a:pathLst>
                <a:path w="17114" h="6365" extrusionOk="0">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6" name="Google Shape;190;p3">
              <a:extLst>
                <a:ext uri="{FF2B5EF4-FFF2-40B4-BE49-F238E27FC236}">
                  <a16:creationId xmlns:a16="http://schemas.microsoft.com/office/drawing/2014/main" xmlns="" id="{596C918D-6D50-D5CA-E301-45F07ABAF297}"/>
                </a:ext>
              </a:extLst>
            </p:cNvPr>
            <p:cNvSpPr/>
            <p:nvPr/>
          </p:nvSpPr>
          <p:spPr>
            <a:xfrm>
              <a:off x="1657950" y="923925"/>
              <a:ext cx="348400" cy="364075"/>
            </a:xfrm>
            <a:custGeom>
              <a:avLst/>
              <a:gdLst/>
              <a:ahLst/>
              <a:cxnLst/>
              <a:rect l="l" t="t" r="r" b="b"/>
              <a:pathLst>
                <a:path w="13936" h="14563" extrusionOk="0">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7" name="Google Shape;191;p3">
              <a:extLst>
                <a:ext uri="{FF2B5EF4-FFF2-40B4-BE49-F238E27FC236}">
                  <a16:creationId xmlns:a16="http://schemas.microsoft.com/office/drawing/2014/main" xmlns="" id="{0DA9A3C4-8353-E99A-7AEB-724C696C2CDC}"/>
                </a:ext>
              </a:extLst>
            </p:cNvPr>
            <p:cNvSpPr/>
            <p:nvPr/>
          </p:nvSpPr>
          <p:spPr>
            <a:xfrm>
              <a:off x="1517550" y="1065950"/>
              <a:ext cx="385625" cy="298475"/>
            </a:xfrm>
            <a:custGeom>
              <a:avLst/>
              <a:gdLst/>
              <a:ahLst/>
              <a:cxnLst/>
              <a:rect l="l" t="t" r="r" b="b"/>
              <a:pathLst>
                <a:path w="15425" h="11939" extrusionOk="0">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8" name="Google Shape;192;p3">
              <a:extLst>
                <a:ext uri="{FF2B5EF4-FFF2-40B4-BE49-F238E27FC236}">
                  <a16:creationId xmlns:a16="http://schemas.microsoft.com/office/drawing/2014/main" xmlns="" id="{DBDD627B-15EE-D5F2-EF52-E111286A1918}"/>
                </a:ext>
              </a:extLst>
            </p:cNvPr>
            <p:cNvSpPr/>
            <p:nvPr/>
          </p:nvSpPr>
          <p:spPr>
            <a:xfrm>
              <a:off x="1201350" y="962525"/>
              <a:ext cx="409500" cy="138475"/>
            </a:xfrm>
            <a:custGeom>
              <a:avLst/>
              <a:gdLst/>
              <a:ahLst/>
              <a:cxnLst/>
              <a:rect l="l" t="t" r="r" b="b"/>
              <a:pathLst>
                <a:path w="16380" h="5539" extrusionOk="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9" name="Google Shape;193;p3">
              <a:extLst>
                <a:ext uri="{FF2B5EF4-FFF2-40B4-BE49-F238E27FC236}">
                  <a16:creationId xmlns:a16="http://schemas.microsoft.com/office/drawing/2014/main" xmlns="" id="{0F289760-41D2-C087-A81F-1457168A3110}"/>
                </a:ext>
              </a:extLst>
            </p:cNvPr>
            <p:cNvSpPr/>
            <p:nvPr/>
          </p:nvSpPr>
          <p:spPr>
            <a:xfrm>
              <a:off x="1465500" y="1269975"/>
              <a:ext cx="264025" cy="227550"/>
            </a:xfrm>
            <a:custGeom>
              <a:avLst/>
              <a:gdLst/>
              <a:ahLst/>
              <a:cxnLst/>
              <a:rect l="l" t="t" r="r" b="b"/>
              <a:pathLst>
                <a:path w="10561" h="9102" extrusionOk="0">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0" name="Google Shape;194;p3">
              <a:extLst>
                <a:ext uri="{FF2B5EF4-FFF2-40B4-BE49-F238E27FC236}">
                  <a16:creationId xmlns:a16="http://schemas.microsoft.com/office/drawing/2014/main" xmlns="" id="{2EC9D0BD-45EF-DF83-5EFC-9B2637F0D571}"/>
                </a:ext>
              </a:extLst>
            </p:cNvPr>
            <p:cNvSpPr/>
            <p:nvPr/>
          </p:nvSpPr>
          <p:spPr>
            <a:xfrm>
              <a:off x="1402875" y="1334275"/>
              <a:ext cx="274025" cy="255975"/>
            </a:xfrm>
            <a:custGeom>
              <a:avLst/>
              <a:gdLst/>
              <a:ahLst/>
              <a:cxnLst/>
              <a:rect l="l" t="t" r="r" b="b"/>
              <a:pathLst>
                <a:path w="10961" h="10239" extrusionOk="0">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1" name="Google Shape;195;p3">
              <a:extLst>
                <a:ext uri="{FF2B5EF4-FFF2-40B4-BE49-F238E27FC236}">
                  <a16:creationId xmlns:a16="http://schemas.microsoft.com/office/drawing/2014/main" xmlns="" id="{BAB503E8-4B74-0D6A-C559-991D118210B9}"/>
                </a:ext>
              </a:extLst>
            </p:cNvPr>
            <p:cNvSpPr/>
            <p:nvPr/>
          </p:nvSpPr>
          <p:spPr>
            <a:xfrm>
              <a:off x="1354825" y="1466050"/>
              <a:ext cx="161500" cy="208450"/>
            </a:xfrm>
            <a:custGeom>
              <a:avLst/>
              <a:gdLst/>
              <a:ahLst/>
              <a:cxnLst/>
              <a:rect l="l" t="t" r="r" b="b"/>
              <a:pathLst>
                <a:path w="6460" h="8338" extrusionOk="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2" name="Google Shape;196;p3">
              <a:extLst>
                <a:ext uri="{FF2B5EF4-FFF2-40B4-BE49-F238E27FC236}">
                  <a16:creationId xmlns:a16="http://schemas.microsoft.com/office/drawing/2014/main" xmlns="" id="{ED8EC7FC-551F-F722-4C20-B493B6F9B8B6}"/>
                </a:ext>
              </a:extLst>
            </p:cNvPr>
            <p:cNvSpPr/>
            <p:nvPr/>
          </p:nvSpPr>
          <p:spPr>
            <a:xfrm>
              <a:off x="1316475" y="1608550"/>
              <a:ext cx="61650" cy="146050"/>
            </a:xfrm>
            <a:custGeom>
              <a:avLst/>
              <a:gdLst/>
              <a:ahLst/>
              <a:cxnLst/>
              <a:rect l="l" t="t" r="r" b="b"/>
              <a:pathLst>
                <a:path w="2466" h="5842" extrusionOk="0">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3" name="Google Shape;197;p3">
              <a:extLst>
                <a:ext uri="{FF2B5EF4-FFF2-40B4-BE49-F238E27FC236}">
                  <a16:creationId xmlns:a16="http://schemas.microsoft.com/office/drawing/2014/main" xmlns="" id="{25DC90ED-FAD0-64F2-5960-CAD016745434}"/>
                </a:ext>
              </a:extLst>
            </p:cNvPr>
            <p:cNvSpPr/>
            <p:nvPr/>
          </p:nvSpPr>
          <p:spPr>
            <a:xfrm>
              <a:off x="1272375" y="1762575"/>
              <a:ext cx="46375" cy="168450"/>
            </a:xfrm>
            <a:custGeom>
              <a:avLst/>
              <a:gdLst/>
              <a:ahLst/>
              <a:cxnLst/>
              <a:rect l="l" t="t" r="r" b="b"/>
              <a:pathLst>
                <a:path w="1855" h="6738" extrusionOk="0">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4" name="Google Shape;198;p3">
              <a:extLst>
                <a:ext uri="{FF2B5EF4-FFF2-40B4-BE49-F238E27FC236}">
                  <a16:creationId xmlns:a16="http://schemas.microsoft.com/office/drawing/2014/main" xmlns="" id="{B20D1F41-65A0-7F29-357F-A4A39D1A77BF}"/>
                </a:ext>
              </a:extLst>
            </p:cNvPr>
            <p:cNvSpPr/>
            <p:nvPr/>
          </p:nvSpPr>
          <p:spPr>
            <a:xfrm>
              <a:off x="1176275" y="1817850"/>
              <a:ext cx="92875" cy="96625"/>
            </a:xfrm>
            <a:custGeom>
              <a:avLst/>
              <a:gdLst/>
              <a:ahLst/>
              <a:cxnLst/>
              <a:rect l="l" t="t" r="r" b="b"/>
              <a:pathLst>
                <a:path w="3715" h="3865" extrusionOk="0">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5" name="Google Shape;199;p3">
              <a:extLst>
                <a:ext uri="{FF2B5EF4-FFF2-40B4-BE49-F238E27FC236}">
                  <a16:creationId xmlns:a16="http://schemas.microsoft.com/office/drawing/2014/main" xmlns="" id="{566F34BB-2B10-DDF5-626B-D607F32EADEE}"/>
                </a:ext>
              </a:extLst>
            </p:cNvPr>
            <p:cNvSpPr/>
            <p:nvPr/>
          </p:nvSpPr>
          <p:spPr>
            <a:xfrm>
              <a:off x="1126550" y="1678200"/>
              <a:ext cx="174425" cy="43775"/>
            </a:xfrm>
            <a:custGeom>
              <a:avLst/>
              <a:gdLst/>
              <a:ahLst/>
              <a:cxnLst/>
              <a:rect l="l" t="t" r="r" b="b"/>
              <a:pathLst>
                <a:path w="6977" h="1751" extrusionOk="0">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6" name="Google Shape;200;p3">
              <a:extLst>
                <a:ext uri="{FF2B5EF4-FFF2-40B4-BE49-F238E27FC236}">
                  <a16:creationId xmlns:a16="http://schemas.microsoft.com/office/drawing/2014/main" xmlns="" id="{01D40289-1238-9C05-D0AE-B16FD58875C7}"/>
                </a:ext>
              </a:extLst>
            </p:cNvPr>
            <p:cNvSpPr/>
            <p:nvPr/>
          </p:nvSpPr>
          <p:spPr>
            <a:xfrm>
              <a:off x="1166400" y="1514425"/>
              <a:ext cx="175300" cy="73350"/>
            </a:xfrm>
            <a:custGeom>
              <a:avLst/>
              <a:gdLst/>
              <a:ahLst/>
              <a:cxnLst/>
              <a:rect l="l" t="t" r="r" b="b"/>
              <a:pathLst>
                <a:path w="7012" h="2934" extrusionOk="0">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7" name="Google Shape;201;p3">
              <a:extLst>
                <a:ext uri="{FF2B5EF4-FFF2-40B4-BE49-F238E27FC236}">
                  <a16:creationId xmlns:a16="http://schemas.microsoft.com/office/drawing/2014/main" xmlns="" id="{A03C7C00-EFD7-A239-E450-FFC51ABB336F}"/>
                </a:ext>
              </a:extLst>
            </p:cNvPr>
            <p:cNvSpPr/>
            <p:nvPr/>
          </p:nvSpPr>
          <p:spPr>
            <a:xfrm>
              <a:off x="1125600" y="1341550"/>
              <a:ext cx="257825" cy="127600"/>
            </a:xfrm>
            <a:custGeom>
              <a:avLst/>
              <a:gdLst/>
              <a:ahLst/>
              <a:cxnLst/>
              <a:rect l="l" t="t" r="r" b="b"/>
              <a:pathLst>
                <a:path w="10313" h="5104" extrusionOk="0">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8" name="Google Shape;202;p3">
              <a:extLst>
                <a:ext uri="{FF2B5EF4-FFF2-40B4-BE49-F238E27FC236}">
                  <a16:creationId xmlns:a16="http://schemas.microsoft.com/office/drawing/2014/main" xmlns="" id="{057799C6-580B-BCE9-5A06-BA0D2EA1E631}"/>
                </a:ext>
              </a:extLst>
            </p:cNvPr>
            <p:cNvSpPr/>
            <p:nvPr/>
          </p:nvSpPr>
          <p:spPr>
            <a:xfrm>
              <a:off x="1064600" y="1185450"/>
              <a:ext cx="375450" cy="161725"/>
            </a:xfrm>
            <a:custGeom>
              <a:avLst/>
              <a:gdLst/>
              <a:ahLst/>
              <a:cxnLst/>
              <a:rect l="l" t="t" r="r" b="b"/>
              <a:pathLst>
                <a:path w="15018" h="6469" extrusionOk="0">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9" name="Google Shape;203;p3">
              <a:extLst>
                <a:ext uri="{FF2B5EF4-FFF2-40B4-BE49-F238E27FC236}">
                  <a16:creationId xmlns:a16="http://schemas.microsoft.com/office/drawing/2014/main" xmlns="" id="{7082F43C-DE59-1DFB-F2A7-315A48CB6105}"/>
                </a:ext>
              </a:extLst>
            </p:cNvPr>
            <p:cNvSpPr/>
            <p:nvPr/>
          </p:nvSpPr>
          <p:spPr>
            <a:xfrm>
              <a:off x="1194300" y="1146600"/>
              <a:ext cx="309475" cy="64575"/>
            </a:xfrm>
            <a:custGeom>
              <a:avLst/>
              <a:gdLst/>
              <a:ahLst/>
              <a:cxnLst/>
              <a:rect l="l" t="t" r="r" b="b"/>
              <a:pathLst>
                <a:path w="12379" h="2583" extrusionOk="0">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rgbClr val="B9BE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0" name="Google Shape;204;p3">
              <a:extLst>
                <a:ext uri="{FF2B5EF4-FFF2-40B4-BE49-F238E27FC236}">
                  <a16:creationId xmlns:a16="http://schemas.microsoft.com/office/drawing/2014/main" xmlns="" id="{1033BEDB-2DDB-F2C5-1FD6-D1BE4BF3C7EC}"/>
                </a:ext>
              </a:extLst>
            </p:cNvPr>
            <p:cNvSpPr/>
            <p:nvPr/>
          </p:nvSpPr>
          <p:spPr>
            <a:xfrm>
              <a:off x="1240500" y="709975"/>
              <a:ext cx="643050" cy="1293500"/>
            </a:xfrm>
            <a:custGeom>
              <a:avLst/>
              <a:gdLst/>
              <a:ahLst/>
              <a:cxnLst/>
              <a:rect l="l" t="t" r="r" b="b"/>
              <a:pathLst>
                <a:path w="25722" h="51740" extrusionOk="0">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08" name="Google Shape;708;p39"/>
          <p:cNvSpPr/>
          <p:nvPr/>
        </p:nvSpPr>
        <p:spPr>
          <a:xfrm rot="1799290">
            <a:off x="6039664" y="-2132927"/>
            <a:ext cx="1051576" cy="8734080"/>
          </a:xfrm>
          <a:prstGeom prst="rect">
            <a:avLst/>
          </a:prstGeom>
          <a:gradFill>
            <a:gsLst>
              <a:gs pos="0">
                <a:srgbClr val="F8D39F">
                  <a:alpha val="27058"/>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39"/>
          <p:cNvGrpSpPr/>
          <p:nvPr/>
        </p:nvGrpSpPr>
        <p:grpSpPr>
          <a:xfrm>
            <a:off x="5669169" y="537289"/>
            <a:ext cx="2986342" cy="605527"/>
            <a:chOff x="5973969" y="537289"/>
            <a:chExt cx="2986342" cy="605527"/>
          </a:xfrm>
        </p:grpSpPr>
        <p:sp>
          <p:nvSpPr>
            <p:cNvPr id="712" name="Google Shape;712;p39"/>
            <p:cNvSpPr/>
            <p:nvPr/>
          </p:nvSpPr>
          <p:spPr>
            <a:xfrm>
              <a:off x="8762199" y="876185"/>
              <a:ext cx="198112" cy="78270"/>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7375666" y="1018914"/>
              <a:ext cx="253186" cy="123901"/>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6589924" y="1040701"/>
              <a:ext cx="210598" cy="100649"/>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5973969" y="537289"/>
              <a:ext cx="128354" cy="60823"/>
            </a:xfrm>
            <a:custGeom>
              <a:avLst/>
              <a:gdLst/>
              <a:ahLst/>
              <a:cxnLst/>
              <a:rect l="l" t="t" r="r" b="b"/>
              <a:pathLst>
                <a:path w="4554" h="2158" extrusionOk="0">
                  <a:moveTo>
                    <a:pt x="4553" y="0"/>
                  </a:moveTo>
                  <a:lnTo>
                    <a:pt x="4553" y="0"/>
                  </a:lnTo>
                  <a:cubicBezTo>
                    <a:pt x="4320" y="280"/>
                    <a:pt x="3970" y="467"/>
                    <a:pt x="3596" y="560"/>
                  </a:cubicBezTo>
                  <a:cubicBezTo>
                    <a:pt x="3176" y="631"/>
                    <a:pt x="2779" y="841"/>
                    <a:pt x="2475" y="1144"/>
                  </a:cubicBezTo>
                  <a:cubicBezTo>
                    <a:pt x="2405" y="1214"/>
                    <a:pt x="2312" y="1284"/>
                    <a:pt x="2195" y="1331"/>
                  </a:cubicBezTo>
                  <a:cubicBezTo>
                    <a:pt x="2005" y="1271"/>
                    <a:pt x="1806" y="1241"/>
                    <a:pt x="1608" y="1241"/>
                  </a:cubicBezTo>
                  <a:cubicBezTo>
                    <a:pt x="1344" y="1241"/>
                    <a:pt x="1081" y="1294"/>
                    <a:pt x="841" y="1401"/>
                  </a:cubicBezTo>
                  <a:cubicBezTo>
                    <a:pt x="701" y="1424"/>
                    <a:pt x="561" y="1436"/>
                    <a:pt x="421" y="1436"/>
                  </a:cubicBezTo>
                  <a:cubicBezTo>
                    <a:pt x="281" y="1436"/>
                    <a:pt x="141" y="1424"/>
                    <a:pt x="0" y="1401"/>
                  </a:cubicBezTo>
                  <a:lnTo>
                    <a:pt x="0" y="1401"/>
                  </a:lnTo>
                  <a:cubicBezTo>
                    <a:pt x="172" y="1588"/>
                    <a:pt x="457" y="1629"/>
                    <a:pt x="718" y="1629"/>
                  </a:cubicBezTo>
                  <a:cubicBezTo>
                    <a:pt x="849" y="1629"/>
                    <a:pt x="973" y="1619"/>
                    <a:pt x="1074" y="1611"/>
                  </a:cubicBezTo>
                  <a:cubicBezTo>
                    <a:pt x="1118" y="1605"/>
                    <a:pt x="1164" y="1602"/>
                    <a:pt x="1210" y="1602"/>
                  </a:cubicBezTo>
                  <a:cubicBezTo>
                    <a:pt x="1336" y="1602"/>
                    <a:pt x="1468" y="1624"/>
                    <a:pt x="1588" y="1658"/>
                  </a:cubicBezTo>
                  <a:cubicBezTo>
                    <a:pt x="1565" y="1705"/>
                    <a:pt x="1541" y="1751"/>
                    <a:pt x="1541" y="1798"/>
                  </a:cubicBezTo>
                  <a:cubicBezTo>
                    <a:pt x="1448" y="1821"/>
                    <a:pt x="1378" y="1868"/>
                    <a:pt x="1308" y="1915"/>
                  </a:cubicBezTo>
                  <a:cubicBezTo>
                    <a:pt x="1425" y="1915"/>
                    <a:pt x="1565" y="1938"/>
                    <a:pt x="1682" y="1985"/>
                  </a:cubicBezTo>
                  <a:cubicBezTo>
                    <a:pt x="1911" y="2113"/>
                    <a:pt x="2078" y="2157"/>
                    <a:pt x="2213" y="2157"/>
                  </a:cubicBezTo>
                  <a:cubicBezTo>
                    <a:pt x="2519" y="2157"/>
                    <a:pt x="2665" y="1932"/>
                    <a:pt x="3006" y="1932"/>
                  </a:cubicBezTo>
                  <a:cubicBezTo>
                    <a:pt x="3037" y="1932"/>
                    <a:pt x="3071" y="1934"/>
                    <a:pt x="3106" y="1938"/>
                  </a:cubicBezTo>
                  <a:lnTo>
                    <a:pt x="3129" y="1938"/>
                  </a:lnTo>
                  <a:cubicBezTo>
                    <a:pt x="3174" y="1945"/>
                    <a:pt x="3218" y="1948"/>
                    <a:pt x="3262" y="1948"/>
                  </a:cubicBezTo>
                  <a:cubicBezTo>
                    <a:pt x="3514" y="1948"/>
                    <a:pt x="3744" y="1837"/>
                    <a:pt x="3923" y="1658"/>
                  </a:cubicBezTo>
                  <a:lnTo>
                    <a:pt x="3923" y="1658"/>
                  </a:lnTo>
                  <a:cubicBezTo>
                    <a:pt x="3666" y="1681"/>
                    <a:pt x="3433" y="1705"/>
                    <a:pt x="3176" y="1705"/>
                  </a:cubicBezTo>
                  <a:cubicBezTo>
                    <a:pt x="3059" y="1658"/>
                    <a:pt x="2896" y="1238"/>
                    <a:pt x="3573" y="911"/>
                  </a:cubicBezTo>
                  <a:cubicBezTo>
                    <a:pt x="3970" y="701"/>
                    <a:pt x="4320" y="374"/>
                    <a:pt x="4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7042012" y="712317"/>
              <a:ext cx="197436" cy="78777"/>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7828401" y="698253"/>
              <a:ext cx="154031" cy="94645"/>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164;p3">
            <a:extLst>
              <a:ext uri="{FF2B5EF4-FFF2-40B4-BE49-F238E27FC236}">
                <a16:creationId xmlns:a16="http://schemas.microsoft.com/office/drawing/2014/main" xmlns="" id="{AB7EA2D8-17A5-D6E6-BE9E-F243E6663110}"/>
              </a:ext>
            </a:extLst>
          </p:cNvPr>
          <p:cNvGrpSpPr/>
          <p:nvPr/>
        </p:nvGrpSpPr>
        <p:grpSpPr>
          <a:xfrm rot="10471172">
            <a:off x="4892221" y="3520090"/>
            <a:ext cx="2717815" cy="1661149"/>
            <a:chOff x="3182725" y="919500"/>
            <a:chExt cx="1712225" cy="1046525"/>
          </a:xfrm>
        </p:grpSpPr>
        <p:sp>
          <p:nvSpPr>
            <p:cNvPr id="864" name="Google Shape;165;p3">
              <a:extLst>
                <a:ext uri="{FF2B5EF4-FFF2-40B4-BE49-F238E27FC236}">
                  <a16:creationId xmlns:a16="http://schemas.microsoft.com/office/drawing/2014/main" xmlns="" id="{DD255024-E904-B81D-E0D9-BBC8247E4BF6}"/>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5" name="Google Shape;166;p3">
              <a:extLst>
                <a:ext uri="{FF2B5EF4-FFF2-40B4-BE49-F238E27FC236}">
                  <a16:creationId xmlns:a16="http://schemas.microsoft.com/office/drawing/2014/main" xmlns="" id="{C3B4AFD6-E3E0-252D-D7EB-812D586DD1F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6" name="Google Shape;167;p3">
              <a:extLst>
                <a:ext uri="{FF2B5EF4-FFF2-40B4-BE49-F238E27FC236}">
                  <a16:creationId xmlns:a16="http://schemas.microsoft.com/office/drawing/2014/main" xmlns="" id="{CFA7A56D-2127-8657-F9C0-C1AF3B483A20}"/>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7" name="Google Shape;168;p3">
              <a:extLst>
                <a:ext uri="{FF2B5EF4-FFF2-40B4-BE49-F238E27FC236}">
                  <a16:creationId xmlns:a16="http://schemas.microsoft.com/office/drawing/2014/main" xmlns="" id="{BDCA0EE5-1921-1F87-BFA6-CC8FF497F798}"/>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8" name="Google Shape;169;p3">
              <a:extLst>
                <a:ext uri="{FF2B5EF4-FFF2-40B4-BE49-F238E27FC236}">
                  <a16:creationId xmlns:a16="http://schemas.microsoft.com/office/drawing/2014/main" xmlns="" id="{F70E651A-64DF-C4E5-B36D-6357AA96303E}"/>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72" name="Google Shape;1204;p57">
            <a:extLst>
              <a:ext uri="{FF2B5EF4-FFF2-40B4-BE49-F238E27FC236}">
                <a16:creationId xmlns:a16="http://schemas.microsoft.com/office/drawing/2014/main" xmlns="" id="{2AFBC688-5E0B-36EF-80CF-50E9B1B3BD04}"/>
              </a:ext>
            </a:extLst>
          </p:cNvPr>
          <p:cNvGrpSpPr/>
          <p:nvPr/>
        </p:nvGrpSpPr>
        <p:grpSpPr>
          <a:xfrm flipH="1">
            <a:off x="6015637" y="3250756"/>
            <a:ext cx="2102525" cy="696250"/>
            <a:chOff x="2250625" y="399575"/>
            <a:chExt cx="2102525" cy="696250"/>
          </a:xfrm>
        </p:grpSpPr>
        <p:sp>
          <p:nvSpPr>
            <p:cNvPr id="873" name="Google Shape;1205;p57">
              <a:extLst>
                <a:ext uri="{FF2B5EF4-FFF2-40B4-BE49-F238E27FC236}">
                  <a16:creationId xmlns:a16="http://schemas.microsoft.com/office/drawing/2014/main" xmlns="" id="{6B9D15D3-61CD-BF0B-3D03-A322ADC1B4FE}"/>
                </a:ext>
              </a:extLst>
            </p:cNvPr>
            <p:cNvSpPr/>
            <p:nvPr/>
          </p:nvSpPr>
          <p:spPr>
            <a:xfrm>
              <a:off x="3537100" y="948300"/>
              <a:ext cx="232950" cy="97000"/>
            </a:xfrm>
            <a:custGeom>
              <a:avLst/>
              <a:gdLst/>
              <a:ahLst/>
              <a:cxnLst/>
              <a:rect l="l" t="t" r="r" b="b"/>
              <a:pathLst>
                <a:path w="9318" h="3880" extrusionOk="0">
                  <a:moveTo>
                    <a:pt x="8909" y="1"/>
                  </a:moveTo>
                  <a:cubicBezTo>
                    <a:pt x="8868" y="1"/>
                    <a:pt x="8825" y="10"/>
                    <a:pt x="8780" y="31"/>
                  </a:cubicBezTo>
                  <a:cubicBezTo>
                    <a:pt x="8710" y="54"/>
                    <a:pt x="8640" y="54"/>
                    <a:pt x="8570" y="78"/>
                  </a:cubicBezTo>
                  <a:cubicBezTo>
                    <a:pt x="7566" y="265"/>
                    <a:pt x="6632" y="755"/>
                    <a:pt x="5884" y="1455"/>
                  </a:cubicBezTo>
                  <a:cubicBezTo>
                    <a:pt x="5744" y="1619"/>
                    <a:pt x="5558" y="1736"/>
                    <a:pt x="5347" y="1852"/>
                  </a:cubicBezTo>
                  <a:cubicBezTo>
                    <a:pt x="5312" y="1864"/>
                    <a:pt x="5277" y="1870"/>
                    <a:pt x="5242" y="1870"/>
                  </a:cubicBezTo>
                  <a:cubicBezTo>
                    <a:pt x="5207" y="1870"/>
                    <a:pt x="5172" y="1864"/>
                    <a:pt x="5137" y="1852"/>
                  </a:cubicBezTo>
                  <a:cubicBezTo>
                    <a:pt x="4700" y="1736"/>
                    <a:pt x="4255" y="1676"/>
                    <a:pt x="3811" y="1676"/>
                  </a:cubicBezTo>
                  <a:cubicBezTo>
                    <a:pt x="3189" y="1676"/>
                    <a:pt x="2571" y="1794"/>
                    <a:pt x="1985" y="2039"/>
                  </a:cubicBezTo>
                  <a:cubicBezTo>
                    <a:pt x="1760" y="2117"/>
                    <a:pt x="1464" y="2143"/>
                    <a:pt x="1170" y="2143"/>
                  </a:cubicBezTo>
                  <a:cubicBezTo>
                    <a:pt x="582" y="2143"/>
                    <a:pt x="1" y="2039"/>
                    <a:pt x="1" y="2039"/>
                  </a:cubicBezTo>
                  <a:lnTo>
                    <a:pt x="1" y="2039"/>
                  </a:lnTo>
                  <a:cubicBezTo>
                    <a:pt x="384" y="2499"/>
                    <a:pt x="1038" y="2606"/>
                    <a:pt x="1647" y="2606"/>
                  </a:cubicBezTo>
                  <a:cubicBezTo>
                    <a:pt x="1967" y="2606"/>
                    <a:pt x="2273" y="2577"/>
                    <a:pt x="2522" y="2553"/>
                  </a:cubicBezTo>
                  <a:cubicBezTo>
                    <a:pt x="2604" y="2546"/>
                    <a:pt x="2687" y="2544"/>
                    <a:pt x="2770" y="2544"/>
                  </a:cubicBezTo>
                  <a:cubicBezTo>
                    <a:pt x="2999" y="2544"/>
                    <a:pt x="3234" y="2565"/>
                    <a:pt x="3456" y="2599"/>
                  </a:cubicBezTo>
                  <a:cubicBezTo>
                    <a:pt x="3596" y="2646"/>
                    <a:pt x="3690" y="2786"/>
                    <a:pt x="3666" y="2950"/>
                  </a:cubicBezTo>
                  <a:cubicBezTo>
                    <a:pt x="3666" y="2973"/>
                    <a:pt x="3666" y="2996"/>
                    <a:pt x="3666" y="3020"/>
                  </a:cubicBezTo>
                  <a:cubicBezTo>
                    <a:pt x="3456" y="3066"/>
                    <a:pt x="3246" y="3160"/>
                    <a:pt x="3083" y="3300"/>
                  </a:cubicBezTo>
                  <a:cubicBezTo>
                    <a:pt x="3386" y="3323"/>
                    <a:pt x="3690" y="3370"/>
                    <a:pt x="3970" y="3487"/>
                  </a:cubicBezTo>
                  <a:cubicBezTo>
                    <a:pt x="4519" y="3778"/>
                    <a:pt x="4920" y="3880"/>
                    <a:pt x="5244" y="3880"/>
                  </a:cubicBezTo>
                  <a:cubicBezTo>
                    <a:pt x="5994" y="3880"/>
                    <a:pt x="6328" y="3332"/>
                    <a:pt x="7127" y="3332"/>
                  </a:cubicBezTo>
                  <a:cubicBezTo>
                    <a:pt x="7199" y="3332"/>
                    <a:pt x="7275" y="3337"/>
                    <a:pt x="7355" y="3347"/>
                  </a:cubicBezTo>
                  <a:lnTo>
                    <a:pt x="7449" y="3347"/>
                  </a:lnTo>
                  <a:cubicBezTo>
                    <a:pt x="7507" y="3358"/>
                    <a:pt x="7571" y="3364"/>
                    <a:pt x="7639" y="3364"/>
                  </a:cubicBezTo>
                  <a:cubicBezTo>
                    <a:pt x="7706" y="3364"/>
                    <a:pt x="7776" y="3358"/>
                    <a:pt x="7846" y="3347"/>
                  </a:cubicBezTo>
                  <a:cubicBezTo>
                    <a:pt x="8243" y="3347"/>
                    <a:pt x="8196" y="2763"/>
                    <a:pt x="7822" y="2763"/>
                  </a:cubicBezTo>
                  <a:cubicBezTo>
                    <a:pt x="7791" y="2771"/>
                    <a:pt x="7760" y="2773"/>
                    <a:pt x="7730" y="2773"/>
                  </a:cubicBezTo>
                  <a:cubicBezTo>
                    <a:pt x="7669" y="2773"/>
                    <a:pt x="7612" y="2763"/>
                    <a:pt x="7566" y="2763"/>
                  </a:cubicBezTo>
                  <a:cubicBezTo>
                    <a:pt x="7262" y="2646"/>
                    <a:pt x="6865" y="1665"/>
                    <a:pt x="8476" y="848"/>
                  </a:cubicBezTo>
                  <a:cubicBezTo>
                    <a:pt x="8663" y="778"/>
                    <a:pt x="8826" y="661"/>
                    <a:pt x="9013" y="568"/>
                  </a:cubicBezTo>
                  <a:cubicBezTo>
                    <a:pt x="9318" y="426"/>
                    <a:pt x="9181" y="1"/>
                    <a:pt x="8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1206;p57">
              <a:extLst>
                <a:ext uri="{FF2B5EF4-FFF2-40B4-BE49-F238E27FC236}">
                  <a16:creationId xmlns:a16="http://schemas.microsoft.com/office/drawing/2014/main" xmlns="" id="{CC3FF215-80F0-9FD5-12C0-A1815E519B99}"/>
                </a:ext>
              </a:extLst>
            </p:cNvPr>
            <p:cNvSpPr/>
            <p:nvPr/>
          </p:nvSpPr>
          <p:spPr>
            <a:xfrm>
              <a:off x="4177425" y="557400"/>
              <a:ext cx="175725" cy="69425"/>
            </a:xfrm>
            <a:custGeom>
              <a:avLst/>
              <a:gdLst/>
              <a:ahLst/>
              <a:cxnLst/>
              <a:rect l="l" t="t" r="r" b="b"/>
              <a:pathLst>
                <a:path w="7029" h="2777" extrusionOk="0">
                  <a:moveTo>
                    <a:pt x="7028" y="0"/>
                  </a:moveTo>
                  <a:lnTo>
                    <a:pt x="7028" y="0"/>
                  </a:lnTo>
                  <a:cubicBezTo>
                    <a:pt x="6585" y="374"/>
                    <a:pt x="6048" y="608"/>
                    <a:pt x="5488" y="654"/>
                  </a:cubicBezTo>
                  <a:cubicBezTo>
                    <a:pt x="4834" y="701"/>
                    <a:pt x="4227" y="911"/>
                    <a:pt x="3713" y="1308"/>
                  </a:cubicBezTo>
                  <a:cubicBezTo>
                    <a:pt x="3620" y="1378"/>
                    <a:pt x="3503" y="1425"/>
                    <a:pt x="3410" y="1471"/>
                  </a:cubicBezTo>
                  <a:cubicBezTo>
                    <a:pt x="3363" y="1483"/>
                    <a:pt x="3322" y="1489"/>
                    <a:pt x="3284" y="1489"/>
                  </a:cubicBezTo>
                  <a:cubicBezTo>
                    <a:pt x="3246" y="1489"/>
                    <a:pt x="3211" y="1483"/>
                    <a:pt x="3176" y="1471"/>
                  </a:cubicBezTo>
                  <a:cubicBezTo>
                    <a:pt x="2817" y="1319"/>
                    <a:pt x="2425" y="1241"/>
                    <a:pt x="2034" y="1241"/>
                  </a:cubicBezTo>
                  <a:cubicBezTo>
                    <a:pt x="1765" y="1241"/>
                    <a:pt x="1496" y="1278"/>
                    <a:pt x="1238" y="1355"/>
                  </a:cubicBezTo>
                  <a:cubicBezTo>
                    <a:pt x="1168" y="1359"/>
                    <a:pt x="1098" y="1360"/>
                    <a:pt x="1028" y="1360"/>
                  </a:cubicBezTo>
                  <a:cubicBezTo>
                    <a:pt x="678" y="1360"/>
                    <a:pt x="331" y="1312"/>
                    <a:pt x="1" y="1215"/>
                  </a:cubicBezTo>
                  <a:lnTo>
                    <a:pt x="1" y="1215"/>
                  </a:lnTo>
                  <a:cubicBezTo>
                    <a:pt x="304" y="1682"/>
                    <a:pt x="1075" y="1728"/>
                    <a:pt x="1542" y="1728"/>
                  </a:cubicBezTo>
                  <a:cubicBezTo>
                    <a:pt x="1798" y="1728"/>
                    <a:pt x="2055" y="1798"/>
                    <a:pt x="2312" y="1915"/>
                  </a:cubicBezTo>
                  <a:cubicBezTo>
                    <a:pt x="2242" y="1962"/>
                    <a:pt x="2219" y="2032"/>
                    <a:pt x="2195" y="2102"/>
                  </a:cubicBezTo>
                  <a:cubicBezTo>
                    <a:pt x="2079" y="2125"/>
                    <a:pt x="1939" y="2172"/>
                    <a:pt x="1822" y="2242"/>
                  </a:cubicBezTo>
                  <a:cubicBezTo>
                    <a:pt x="2009" y="2265"/>
                    <a:pt x="2195" y="2335"/>
                    <a:pt x="2359" y="2405"/>
                  </a:cubicBezTo>
                  <a:cubicBezTo>
                    <a:pt x="2742" y="2691"/>
                    <a:pt x="3015" y="2777"/>
                    <a:pt x="3242" y="2777"/>
                  </a:cubicBezTo>
                  <a:cubicBezTo>
                    <a:pt x="3587" y="2777"/>
                    <a:pt x="3831" y="2580"/>
                    <a:pt x="4204" y="2580"/>
                  </a:cubicBezTo>
                  <a:cubicBezTo>
                    <a:pt x="4289" y="2580"/>
                    <a:pt x="4382" y="2590"/>
                    <a:pt x="4484" y="2615"/>
                  </a:cubicBezTo>
                  <a:lnTo>
                    <a:pt x="4530" y="2615"/>
                  </a:lnTo>
                  <a:cubicBezTo>
                    <a:pt x="4638" y="2645"/>
                    <a:pt x="4749" y="2660"/>
                    <a:pt x="4860" y="2660"/>
                  </a:cubicBezTo>
                  <a:cubicBezTo>
                    <a:pt x="5181" y="2660"/>
                    <a:pt x="5501" y="2538"/>
                    <a:pt x="5744" y="2312"/>
                  </a:cubicBezTo>
                  <a:lnTo>
                    <a:pt x="5744" y="2312"/>
                  </a:lnTo>
                  <a:cubicBezTo>
                    <a:pt x="5651" y="2318"/>
                    <a:pt x="5559" y="2321"/>
                    <a:pt x="5468" y="2321"/>
                  </a:cubicBezTo>
                  <a:cubicBezTo>
                    <a:pt x="5194" y="2321"/>
                    <a:pt x="4927" y="2294"/>
                    <a:pt x="4647" y="2242"/>
                  </a:cubicBezTo>
                  <a:cubicBezTo>
                    <a:pt x="4460" y="2172"/>
                    <a:pt x="4297" y="1518"/>
                    <a:pt x="5371" y="1145"/>
                  </a:cubicBezTo>
                  <a:cubicBezTo>
                    <a:pt x="6001" y="911"/>
                    <a:pt x="6585" y="514"/>
                    <a:pt x="7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1207;p57">
              <a:extLst>
                <a:ext uri="{FF2B5EF4-FFF2-40B4-BE49-F238E27FC236}">
                  <a16:creationId xmlns:a16="http://schemas.microsoft.com/office/drawing/2014/main" xmlns="" id="{4CE8DCAF-6A18-77D5-5DE3-614E7B865622}"/>
                </a:ext>
              </a:extLst>
            </p:cNvPr>
            <p:cNvSpPr/>
            <p:nvPr/>
          </p:nvSpPr>
          <p:spPr>
            <a:xfrm>
              <a:off x="2947575" y="684000"/>
              <a:ext cx="224575" cy="109900"/>
            </a:xfrm>
            <a:custGeom>
              <a:avLst/>
              <a:gdLst/>
              <a:ahLst/>
              <a:cxnLst/>
              <a:rect l="l" t="t" r="r" b="b"/>
              <a:pathLst>
                <a:path w="8983" h="4396" extrusionOk="0">
                  <a:moveTo>
                    <a:pt x="8562" y="0"/>
                  </a:moveTo>
                  <a:cubicBezTo>
                    <a:pt x="8512" y="0"/>
                    <a:pt x="8459" y="15"/>
                    <a:pt x="8405" y="50"/>
                  </a:cubicBezTo>
                  <a:cubicBezTo>
                    <a:pt x="8359" y="73"/>
                    <a:pt x="8265" y="96"/>
                    <a:pt x="8219" y="143"/>
                  </a:cubicBezTo>
                  <a:cubicBezTo>
                    <a:pt x="7238" y="470"/>
                    <a:pt x="6374" y="1077"/>
                    <a:pt x="5744" y="1871"/>
                  </a:cubicBezTo>
                  <a:cubicBezTo>
                    <a:pt x="5627" y="2058"/>
                    <a:pt x="5464" y="2221"/>
                    <a:pt x="5277" y="2338"/>
                  </a:cubicBezTo>
                  <a:cubicBezTo>
                    <a:pt x="5225" y="2372"/>
                    <a:pt x="5174" y="2394"/>
                    <a:pt x="5123" y="2394"/>
                  </a:cubicBezTo>
                  <a:cubicBezTo>
                    <a:pt x="5104" y="2394"/>
                    <a:pt x="5085" y="2391"/>
                    <a:pt x="5067" y="2385"/>
                  </a:cubicBezTo>
                  <a:cubicBezTo>
                    <a:pt x="4852" y="2357"/>
                    <a:pt x="4636" y="2343"/>
                    <a:pt x="4421" y="2343"/>
                  </a:cubicBezTo>
                  <a:cubicBezTo>
                    <a:pt x="3560" y="2343"/>
                    <a:pt x="2708" y="2567"/>
                    <a:pt x="1961" y="3015"/>
                  </a:cubicBezTo>
                  <a:cubicBezTo>
                    <a:pt x="1464" y="3291"/>
                    <a:pt x="529" y="3321"/>
                    <a:pt x="158" y="3321"/>
                  </a:cubicBezTo>
                  <a:cubicBezTo>
                    <a:pt x="59" y="3321"/>
                    <a:pt x="0" y="3318"/>
                    <a:pt x="0" y="3318"/>
                  </a:cubicBezTo>
                  <a:lnTo>
                    <a:pt x="0" y="3318"/>
                  </a:lnTo>
                  <a:cubicBezTo>
                    <a:pt x="305" y="3592"/>
                    <a:pt x="714" y="3681"/>
                    <a:pt x="1138" y="3681"/>
                  </a:cubicBezTo>
                  <a:cubicBezTo>
                    <a:pt x="1655" y="3681"/>
                    <a:pt x="2194" y="3548"/>
                    <a:pt x="2592" y="3459"/>
                  </a:cubicBezTo>
                  <a:cubicBezTo>
                    <a:pt x="2802" y="3406"/>
                    <a:pt x="3038" y="3380"/>
                    <a:pt x="3271" y="3380"/>
                  </a:cubicBezTo>
                  <a:cubicBezTo>
                    <a:pt x="3349" y="3380"/>
                    <a:pt x="3426" y="3383"/>
                    <a:pt x="3502" y="3389"/>
                  </a:cubicBezTo>
                  <a:cubicBezTo>
                    <a:pt x="3642" y="3389"/>
                    <a:pt x="3759" y="3529"/>
                    <a:pt x="3759" y="3669"/>
                  </a:cubicBezTo>
                  <a:cubicBezTo>
                    <a:pt x="3759" y="3692"/>
                    <a:pt x="3759" y="3739"/>
                    <a:pt x="3759" y="3762"/>
                  </a:cubicBezTo>
                  <a:cubicBezTo>
                    <a:pt x="3572" y="3785"/>
                    <a:pt x="3245" y="4112"/>
                    <a:pt x="3245" y="4112"/>
                  </a:cubicBezTo>
                  <a:cubicBezTo>
                    <a:pt x="3345" y="4096"/>
                    <a:pt x="3447" y="4088"/>
                    <a:pt x="3551" y="4088"/>
                  </a:cubicBezTo>
                  <a:cubicBezTo>
                    <a:pt x="3741" y="4088"/>
                    <a:pt x="3937" y="4114"/>
                    <a:pt x="4133" y="4159"/>
                  </a:cubicBezTo>
                  <a:cubicBezTo>
                    <a:pt x="4587" y="4329"/>
                    <a:pt x="4937" y="4396"/>
                    <a:pt x="5222" y="4396"/>
                  </a:cubicBezTo>
                  <a:cubicBezTo>
                    <a:pt x="6226" y="4396"/>
                    <a:pt x="6417" y="3570"/>
                    <a:pt x="7471" y="3552"/>
                  </a:cubicBezTo>
                  <a:lnTo>
                    <a:pt x="7542" y="3552"/>
                  </a:lnTo>
                  <a:cubicBezTo>
                    <a:pt x="7682" y="3552"/>
                    <a:pt x="7822" y="3529"/>
                    <a:pt x="7938" y="3505"/>
                  </a:cubicBezTo>
                  <a:cubicBezTo>
                    <a:pt x="8313" y="3439"/>
                    <a:pt x="8230" y="2916"/>
                    <a:pt x="7906" y="2916"/>
                  </a:cubicBezTo>
                  <a:cubicBezTo>
                    <a:pt x="7886" y="2916"/>
                    <a:pt x="7866" y="2918"/>
                    <a:pt x="7845" y="2922"/>
                  </a:cubicBezTo>
                  <a:cubicBezTo>
                    <a:pt x="7798" y="2933"/>
                    <a:pt x="7752" y="2939"/>
                    <a:pt x="7708" y="2939"/>
                  </a:cubicBezTo>
                  <a:cubicBezTo>
                    <a:pt x="7664" y="2939"/>
                    <a:pt x="7623" y="2933"/>
                    <a:pt x="7588" y="2922"/>
                  </a:cubicBezTo>
                  <a:cubicBezTo>
                    <a:pt x="7261" y="2875"/>
                    <a:pt x="6724" y="1964"/>
                    <a:pt x="8219" y="937"/>
                  </a:cubicBezTo>
                  <a:cubicBezTo>
                    <a:pt x="8382" y="820"/>
                    <a:pt x="8546" y="680"/>
                    <a:pt x="8709" y="563"/>
                  </a:cubicBezTo>
                  <a:cubicBezTo>
                    <a:pt x="8982" y="388"/>
                    <a:pt x="8815" y="0"/>
                    <a:pt x="8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1208;p57">
              <a:extLst>
                <a:ext uri="{FF2B5EF4-FFF2-40B4-BE49-F238E27FC236}">
                  <a16:creationId xmlns:a16="http://schemas.microsoft.com/office/drawing/2014/main" xmlns="" id="{02E12B04-BB4B-9EB2-B0BC-C58927223BA8}"/>
                </a:ext>
              </a:extLst>
            </p:cNvPr>
            <p:cNvSpPr/>
            <p:nvPr/>
          </p:nvSpPr>
          <p:spPr>
            <a:xfrm>
              <a:off x="2250625" y="703325"/>
              <a:ext cx="186800" cy="89275"/>
            </a:xfrm>
            <a:custGeom>
              <a:avLst/>
              <a:gdLst/>
              <a:ahLst/>
              <a:cxnLst/>
              <a:rect l="l" t="t" r="r" b="b"/>
              <a:pathLst>
                <a:path w="7472" h="3571" extrusionOk="0">
                  <a:moveTo>
                    <a:pt x="7472" y="1"/>
                  </a:moveTo>
                  <a:lnTo>
                    <a:pt x="7472" y="1"/>
                  </a:lnTo>
                  <a:cubicBezTo>
                    <a:pt x="7075" y="467"/>
                    <a:pt x="6514" y="794"/>
                    <a:pt x="5907" y="958"/>
                  </a:cubicBezTo>
                  <a:cubicBezTo>
                    <a:pt x="5207" y="1075"/>
                    <a:pt x="4553" y="1401"/>
                    <a:pt x="4040" y="1892"/>
                  </a:cubicBezTo>
                  <a:cubicBezTo>
                    <a:pt x="3946" y="1985"/>
                    <a:pt x="3829" y="2078"/>
                    <a:pt x="3713" y="2149"/>
                  </a:cubicBezTo>
                  <a:cubicBezTo>
                    <a:pt x="3663" y="2165"/>
                    <a:pt x="3614" y="2182"/>
                    <a:pt x="3564" y="2182"/>
                  </a:cubicBezTo>
                  <a:cubicBezTo>
                    <a:pt x="3544" y="2182"/>
                    <a:pt x="3523" y="2179"/>
                    <a:pt x="3503" y="2172"/>
                  </a:cubicBezTo>
                  <a:cubicBezTo>
                    <a:pt x="3206" y="2086"/>
                    <a:pt x="2906" y="2043"/>
                    <a:pt x="2609" y="2043"/>
                  </a:cubicBezTo>
                  <a:cubicBezTo>
                    <a:pt x="2179" y="2043"/>
                    <a:pt x="1755" y="2133"/>
                    <a:pt x="1355" y="2312"/>
                  </a:cubicBezTo>
                  <a:cubicBezTo>
                    <a:pt x="1199" y="2359"/>
                    <a:pt x="997" y="2374"/>
                    <a:pt x="796" y="2374"/>
                  </a:cubicBezTo>
                  <a:cubicBezTo>
                    <a:pt x="395" y="2374"/>
                    <a:pt x="0" y="2312"/>
                    <a:pt x="0" y="2312"/>
                  </a:cubicBezTo>
                  <a:lnTo>
                    <a:pt x="0" y="2312"/>
                  </a:lnTo>
                  <a:cubicBezTo>
                    <a:pt x="252" y="2609"/>
                    <a:pt x="684" y="2679"/>
                    <a:pt x="1096" y="2679"/>
                  </a:cubicBezTo>
                  <a:cubicBezTo>
                    <a:pt x="1333" y="2679"/>
                    <a:pt x="1564" y="2656"/>
                    <a:pt x="1751" y="2639"/>
                  </a:cubicBezTo>
                  <a:cubicBezTo>
                    <a:pt x="1800" y="2635"/>
                    <a:pt x="1848" y="2633"/>
                    <a:pt x="1897" y="2633"/>
                  </a:cubicBezTo>
                  <a:cubicBezTo>
                    <a:pt x="2135" y="2633"/>
                    <a:pt x="2383" y="2678"/>
                    <a:pt x="2615" y="2756"/>
                  </a:cubicBezTo>
                  <a:cubicBezTo>
                    <a:pt x="2545" y="2826"/>
                    <a:pt x="2522" y="2896"/>
                    <a:pt x="2522" y="2966"/>
                  </a:cubicBezTo>
                  <a:cubicBezTo>
                    <a:pt x="2382" y="3012"/>
                    <a:pt x="2242" y="3082"/>
                    <a:pt x="2125" y="3176"/>
                  </a:cubicBezTo>
                  <a:cubicBezTo>
                    <a:pt x="2335" y="3176"/>
                    <a:pt x="2545" y="3223"/>
                    <a:pt x="2732" y="3293"/>
                  </a:cubicBezTo>
                  <a:cubicBezTo>
                    <a:pt x="3111" y="3498"/>
                    <a:pt x="3387" y="3570"/>
                    <a:pt x="3610" y="3570"/>
                  </a:cubicBezTo>
                  <a:cubicBezTo>
                    <a:pt x="4125" y="3570"/>
                    <a:pt x="4358" y="3189"/>
                    <a:pt x="4907" y="3189"/>
                  </a:cubicBezTo>
                  <a:cubicBezTo>
                    <a:pt x="4958" y="3189"/>
                    <a:pt x="5011" y="3192"/>
                    <a:pt x="5067" y="3199"/>
                  </a:cubicBezTo>
                  <a:lnTo>
                    <a:pt x="5137" y="3199"/>
                  </a:lnTo>
                  <a:cubicBezTo>
                    <a:pt x="5202" y="3209"/>
                    <a:pt x="5267" y="3214"/>
                    <a:pt x="5333" y="3214"/>
                  </a:cubicBezTo>
                  <a:cubicBezTo>
                    <a:pt x="5737" y="3214"/>
                    <a:pt x="6140" y="3031"/>
                    <a:pt x="6421" y="2709"/>
                  </a:cubicBezTo>
                  <a:lnTo>
                    <a:pt x="6421" y="2709"/>
                  </a:lnTo>
                  <a:cubicBezTo>
                    <a:pt x="6123" y="2761"/>
                    <a:pt x="5813" y="2788"/>
                    <a:pt x="5508" y="2788"/>
                  </a:cubicBezTo>
                  <a:cubicBezTo>
                    <a:pt x="5407" y="2788"/>
                    <a:pt x="5306" y="2785"/>
                    <a:pt x="5207" y="2779"/>
                  </a:cubicBezTo>
                  <a:cubicBezTo>
                    <a:pt x="4997" y="2709"/>
                    <a:pt x="4717" y="2032"/>
                    <a:pt x="5837" y="1471"/>
                  </a:cubicBezTo>
                  <a:cubicBezTo>
                    <a:pt x="6514" y="1145"/>
                    <a:pt x="7075" y="631"/>
                    <a:pt x="7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1209;p57">
              <a:extLst>
                <a:ext uri="{FF2B5EF4-FFF2-40B4-BE49-F238E27FC236}">
                  <a16:creationId xmlns:a16="http://schemas.microsoft.com/office/drawing/2014/main" xmlns="" id="{5ABFCEF8-5F04-1543-9775-E1FFDEA75534}"/>
                </a:ext>
              </a:extLst>
            </p:cNvPr>
            <p:cNvSpPr/>
            <p:nvPr/>
          </p:nvSpPr>
          <p:spPr>
            <a:xfrm>
              <a:off x="2651625" y="412050"/>
              <a:ext cx="175125" cy="69875"/>
            </a:xfrm>
            <a:custGeom>
              <a:avLst/>
              <a:gdLst/>
              <a:ahLst/>
              <a:cxnLst/>
              <a:rect l="l" t="t" r="r" b="b"/>
              <a:pathLst>
                <a:path w="7005" h="2795" extrusionOk="0">
                  <a:moveTo>
                    <a:pt x="7005" y="1"/>
                  </a:moveTo>
                  <a:lnTo>
                    <a:pt x="7005" y="1"/>
                  </a:lnTo>
                  <a:cubicBezTo>
                    <a:pt x="6585" y="374"/>
                    <a:pt x="6048" y="631"/>
                    <a:pt x="5487" y="678"/>
                  </a:cubicBezTo>
                  <a:cubicBezTo>
                    <a:pt x="4834" y="725"/>
                    <a:pt x="4227" y="935"/>
                    <a:pt x="3713" y="1308"/>
                  </a:cubicBezTo>
                  <a:cubicBezTo>
                    <a:pt x="3620" y="1378"/>
                    <a:pt x="3503" y="1448"/>
                    <a:pt x="3386" y="1495"/>
                  </a:cubicBezTo>
                  <a:cubicBezTo>
                    <a:pt x="3351" y="1507"/>
                    <a:pt x="3316" y="1513"/>
                    <a:pt x="3278" y="1513"/>
                  </a:cubicBezTo>
                  <a:cubicBezTo>
                    <a:pt x="3240" y="1513"/>
                    <a:pt x="3199" y="1507"/>
                    <a:pt x="3153" y="1495"/>
                  </a:cubicBezTo>
                  <a:cubicBezTo>
                    <a:pt x="2793" y="1343"/>
                    <a:pt x="2410" y="1265"/>
                    <a:pt x="2026" y="1265"/>
                  </a:cubicBezTo>
                  <a:cubicBezTo>
                    <a:pt x="1761" y="1265"/>
                    <a:pt x="1495" y="1302"/>
                    <a:pt x="1238" y="1378"/>
                  </a:cubicBezTo>
                  <a:cubicBezTo>
                    <a:pt x="1170" y="1382"/>
                    <a:pt x="1102" y="1384"/>
                    <a:pt x="1033" y="1384"/>
                  </a:cubicBezTo>
                  <a:cubicBezTo>
                    <a:pt x="682" y="1384"/>
                    <a:pt x="333" y="1332"/>
                    <a:pt x="1" y="1215"/>
                  </a:cubicBezTo>
                  <a:lnTo>
                    <a:pt x="1" y="1215"/>
                  </a:lnTo>
                  <a:cubicBezTo>
                    <a:pt x="304" y="1705"/>
                    <a:pt x="1075" y="1729"/>
                    <a:pt x="1542" y="1752"/>
                  </a:cubicBezTo>
                  <a:cubicBezTo>
                    <a:pt x="1798" y="1752"/>
                    <a:pt x="2055" y="1822"/>
                    <a:pt x="2289" y="1939"/>
                  </a:cubicBezTo>
                  <a:cubicBezTo>
                    <a:pt x="2242" y="1985"/>
                    <a:pt x="2195" y="2055"/>
                    <a:pt x="2195" y="2125"/>
                  </a:cubicBezTo>
                  <a:cubicBezTo>
                    <a:pt x="2055" y="2149"/>
                    <a:pt x="1938" y="2172"/>
                    <a:pt x="1822" y="2242"/>
                  </a:cubicBezTo>
                  <a:cubicBezTo>
                    <a:pt x="2008" y="2289"/>
                    <a:pt x="2195" y="2336"/>
                    <a:pt x="2359" y="2429"/>
                  </a:cubicBezTo>
                  <a:cubicBezTo>
                    <a:pt x="2734" y="2709"/>
                    <a:pt x="3003" y="2794"/>
                    <a:pt x="3227" y="2794"/>
                  </a:cubicBezTo>
                  <a:cubicBezTo>
                    <a:pt x="3580" y="2794"/>
                    <a:pt x="3822" y="2581"/>
                    <a:pt x="4195" y="2581"/>
                  </a:cubicBezTo>
                  <a:cubicBezTo>
                    <a:pt x="4276" y="2581"/>
                    <a:pt x="4364" y="2591"/>
                    <a:pt x="4460" y="2616"/>
                  </a:cubicBezTo>
                  <a:lnTo>
                    <a:pt x="4507" y="2616"/>
                  </a:lnTo>
                  <a:cubicBezTo>
                    <a:pt x="4633" y="2656"/>
                    <a:pt x="4760" y="2675"/>
                    <a:pt x="4886" y="2675"/>
                  </a:cubicBezTo>
                  <a:cubicBezTo>
                    <a:pt x="5204" y="2675"/>
                    <a:pt x="5510" y="2553"/>
                    <a:pt x="5744" y="2336"/>
                  </a:cubicBezTo>
                  <a:lnTo>
                    <a:pt x="5744" y="2336"/>
                  </a:lnTo>
                  <a:cubicBezTo>
                    <a:pt x="5651" y="2341"/>
                    <a:pt x="5557" y="2344"/>
                    <a:pt x="5464" y="2344"/>
                  </a:cubicBezTo>
                  <a:cubicBezTo>
                    <a:pt x="5185" y="2344"/>
                    <a:pt x="4909" y="2318"/>
                    <a:pt x="4647" y="2266"/>
                  </a:cubicBezTo>
                  <a:cubicBezTo>
                    <a:pt x="4460" y="2172"/>
                    <a:pt x="4297" y="1542"/>
                    <a:pt x="5371" y="1168"/>
                  </a:cubicBezTo>
                  <a:cubicBezTo>
                    <a:pt x="6001" y="935"/>
                    <a:pt x="6585" y="538"/>
                    <a:pt x="7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1210;p57">
              <a:extLst>
                <a:ext uri="{FF2B5EF4-FFF2-40B4-BE49-F238E27FC236}">
                  <a16:creationId xmlns:a16="http://schemas.microsoft.com/office/drawing/2014/main" xmlns="" id="{F4127B6F-340E-C1E5-8C54-69A44515C053}"/>
                </a:ext>
              </a:extLst>
            </p:cNvPr>
            <p:cNvSpPr/>
            <p:nvPr/>
          </p:nvSpPr>
          <p:spPr>
            <a:xfrm>
              <a:off x="3349150" y="399575"/>
              <a:ext cx="136625" cy="83950"/>
            </a:xfrm>
            <a:custGeom>
              <a:avLst/>
              <a:gdLst/>
              <a:ahLst/>
              <a:cxnLst/>
              <a:rect l="l" t="t" r="r" b="b"/>
              <a:pathLst>
                <a:path w="5465" h="3358" extrusionOk="0">
                  <a:moveTo>
                    <a:pt x="2400" y="1"/>
                  </a:moveTo>
                  <a:cubicBezTo>
                    <a:pt x="1575" y="1"/>
                    <a:pt x="468" y="593"/>
                    <a:pt x="468" y="593"/>
                  </a:cubicBezTo>
                  <a:cubicBezTo>
                    <a:pt x="468" y="593"/>
                    <a:pt x="623" y="561"/>
                    <a:pt x="770" y="561"/>
                  </a:cubicBezTo>
                  <a:cubicBezTo>
                    <a:pt x="902" y="561"/>
                    <a:pt x="1028" y="587"/>
                    <a:pt x="1028" y="687"/>
                  </a:cubicBezTo>
                  <a:cubicBezTo>
                    <a:pt x="1028" y="873"/>
                    <a:pt x="1" y="1667"/>
                    <a:pt x="164" y="3068"/>
                  </a:cubicBezTo>
                  <a:cubicBezTo>
                    <a:pt x="152" y="3258"/>
                    <a:pt x="297" y="3357"/>
                    <a:pt x="445" y="3357"/>
                  </a:cubicBezTo>
                  <a:cubicBezTo>
                    <a:pt x="589" y="3357"/>
                    <a:pt x="736" y="3264"/>
                    <a:pt x="748" y="3068"/>
                  </a:cubicBezTo>
                  <a:cubicBezTo>
                    <a:pt x="841" y="2578"/>
                    <a:pt x="1075" y="2111"/>
                    <a:pt x="1425" y="1714"/>
                  </a:cubicBezTo>
                  <a:cubicBezTo>
                    <a:pt x="1588" y="1527"/>
                    <a:pt x="1798" y="1364"/>
                    <a:pt x="2032" y="1224"/>
                  </a:cubicBezTo>
                  <a:cubicBezTo>
                    <a:pt x="2079" y="1200"/>
                    <a:pt x="2125" y="1189"/>
                    <a:pt x="2172" y="1189"/>
                  </a:cubicBezTo>
                  <a:cubicBezTo>
                    <a:pt x="2219" y="1189"/>
                    <a:pt x="2265" y="1200"/>
                    <a:pt x="2312" y="1224"/>
                  </a:cubicBezTo>
                  <a:cubicBezTo>
                    <a:pt x="2569" y="1364"/>
                    <a:pt x="2849" y="1410"/>
                    <a:pt x="3129" y="1410"/>
                  </a:cubicBezTo>
                  <a:cubicBezTo>
                    <a:pt x="3199" y="1387"/>
                    <a:pt x="3269" y="1364"/>
                    <a:pt x="3363" y="1364"/>
                  </a:cubicBezTo>
                  <a:cubicBezTo>
                    <a:pt x="3394" y="1348"/>
                    <a:pt x="3430" y="1340"/>
                    <a:pt x="3467" y="1340"/>
                  </a:cubicBezTo>
                  <a:cubicBezTo>
                    <a:pt x="3542" y="1340"/>
                    <a:pt x="3620" y="1371"/>
                    <a:pt x="3666" y="1434"/>
                  </a:cubicBezTo>
                  <a:cubicBezTo>
                    <a:pt x="4017" y="1807"/>
                    <a:pt x="4437" y="2111"/>
                    <a:pt x="4927" y="2298"/>
                  </a:cubicBezTo>
                  <a:cubicBezTo>
                    <a:pt x="4971" y="2320"/>
                    <a:pt x="5016" y="2330"/>
                    <a:pt x="5058" y="2330"/>
                  </a:cubicBezTo>
                  <a:cubicBezTo>
                    <a:pt x="5284" y="2330"/>
                    <a:pt x="5454" y="2050"/>
                    <a:pt x="5277" y="1854"/>
                  </a:cubicBezTo>
                  <a:cubicBezTo>
                    <a:pt x="5091" y="1597"/>
                    <a:pt x="4904" y="1364"/>
                    <a:pt x="4717" y="1130"/>
                  </a:cubicBezTo>
                  <a:cubicBezTo>
                    <a:pt x="4577" y="990"/>
                    <a:pt x="4624" y="733"/>
                    <a:pt x="4810" y="663"/>
                  </a:cubicBezTo>
                  <a:cubicBezTo>
                    <a:pt x="5044" y="546"/>
                    <a:pt x="5277" y="383"/>
                    <a:pt x="5464" y="173"/>
                  </a:cubicBezTo>
                  <a:lnTo>
                    <a:pt x="5464" y="173"/>
                  </a:lnTo>
                  <a:cubicBezTo>
                    <a:pt x="5464" y="173"/>
                    <a:pt x="4768" y="299"/>
                    <a:pt x="4057" y="299"/>
                  </a:cubicBezTo>
                  <a:cubicBezTo>
                    <a:pt x="3625" y="299"/>
                    <a:pt x="3187" y="253"/>
                    <a:pt x="2896" y="103"/>
                  </a:cubicBezTo>
                  <a:cubicBezTo>
                    <a:pt x="2755" y="30"/>
                    <a:pt x="2584"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1211;p57">
              <a:extLst>
                <a:ext uri="{FF2B5EF4-FFF2-40B4-BE49-F238E27FC236}">
                  <a16:creationId xmlns:a16="http://schemas.microsoft.com/office/drawing/2014/main" xmlns="" id="{75160811-12B9-5318-5C32-7B02FD2DA94F}"/>
                </a:ext>
              </a:extLst>
            </p:cNvPr>
            <p:cNvSpPr/>
            <p:nvPr/>
          </p:nvSpPr>
          <p:spPr>
            <a:xfrm>
              <a:off x="3145450" y="1012525"/>
              <a:ext cx="136600" cy="83300"/>
            </a:xfrm>
            <a:custGeom>
              <a:avLst/>
              <a:gdLst/>
              <a:ahLst/>
              <a:cxnLst/>
              <a:rect l="l" t="t" r="r" b="b"/>
              <a:pathLst>
                <a:path w="5464" h="3332" extrusionOk="0">
                  <a:moveTo>
                    <a:pt x="2411" y="0"/>
                  </a:moveTo>
                  <a:cubicBezTo>
                    <a:pt x="1585" y="0"/>
                    <a:pt x="467" y="614"/>
                    <a:pt x="467" y="614"/>
                  </a:cubicBezTo>
                  <a:cubicBezTo>
                    <a:pt x="467" y="614"/>
                    <a:pt x="634" y="572"/>
                    <a:pt x="785" y="572"/>
                  </a:cubicBezTo>
                  <a:cubicBezTo>
                    <a:pt x="912" y="572"/>
                    <a:pt x="1027" y="601"/>
                    <a:pt x="1027" y="707"/>
                  </a:cubicBezTo>
                  <a:cubicBezTo>
                    <a:pt x="1027" y="871"/>
                    <a:pt x="0" y="1665"/>
                    <a:pt x="187" y="3042"/>
                  </a:cubicBezTo>
                  <a:cubicBezTo>
                    <a:pt x="175" y="3232"/>
                    <a:pt x="320" y="3331"/>
                    <a:pt x="468" y="3331"/>
                  </a:cubicBezTo>
                  <a:cubicBezTo>
                    <a:pt x="612" y="3331"/>
                    <a:pt x="759" y="3238"/>
                    <a:pt x="771" y="3042"/>
                  </a:cubicBezTo>
                  <a:cubicBezTo>
                    <a:pt x="864" y="2552"/>
                    <a:pt x="1097" y="2108"/>
                    <a:pt x="1424" y="1735"/>
                  </a:cubicBezTo>
                  <a:cubicBezTo>
                    <a:pt x="1611" y="1525"/>
                    <a:pt x="1821" y="1361"/>
                    <a:pt x="2055" y="1221"/>
                  </a:cubicBezTo>
                  <a:cubicBezTo>
                    <a:pt x="2090" y="1198"/>
                    <a:pt x="2136" y="1186"/>
                    <a:pt x="2183" y="1186"/>
                  </a:cubicBezTo>
                  <a:cubicBezTo>
                    <a:pt x="2230" y="1186"/>
                    <a:pt x="2277" y="1198"/>
                    <a:pt x="2312" y="1221"/>
                  </a:cubicBezTo>
                  <a:cubicBezTo>
                    <a:pt x="2568" y="1361"/>
                    <a:pt x="2849" y="1408"/>
                    <a:pt x="3129" y="1408"/>
                  </a:cubicBezTo>
                  <a:cubicBezTo>
                    <a:pt x="3199" y="1385"/>
                    <a:pt x="3292" y="1385"/>
                    <a:pt x="3362" y="1361"/>
                  </a:cubicBezTo>
                  <a:cubicBezTo>
                    <a:pt x="3393" y="1346"/>
                    <a:pt x="3430" y="1338"/>
                    <a:pt x="3467" y="1338"/>
                  </a:cubicBezTo>
                  <a:cubicBezTo>
                    <a:pt x="3541" y="1338"/>
                    <a:pt x="3619" y="1369"/>
                    <a:pt x="3666" y="1431"/>
                  </a:cubicBezTo>
                  <a:cubicBezTo>
                    <a:pt x="4016" y="1805"/>
                    <a:pt x="4436" y="2108"/>
                    <a:pt x="4927" y="2295"/>
                  </a:cubicBezTo>
                  <a:cubicBezTo>
                    <a:pt x="4971" y="2317"/>
                    <a:pt x="5015" y="2327"/>
                    <a:pt x="5056" y="2327"/>
                  </a:cubicBezTo>
                  <a:cubicBezTo>
                    <a:pt x="5277" y="2327"/>
                    <a:pt x="5434" y="2048"/>
                    <a:pt x="5277" y="1852"/>
                  </a:cubicBezTo>
                  <a:cubicBezTo>
                    <a:pt x="5090" y="1595"/>
                    <a:pt x="4903" y="1361"/>
                    <a:pt x="4716" y="1128"/>
                  </a:cubicBezTo>
                  <a:cubicBezTo>
                    <a:pt x="4576" y="988"/>
                    <a:pt x="4623" y="754"/>
                    <a:pt x="4810" y="661"/>
                  </a:cubicBezTo>
                  <a:cubicBezTo>
                    <a:pt x="5043" y="544"/>
                    <a:pt x="5277" y="381"/>
                    <a:pt x="5464" y="194"/>
                  </a:cubicBezTo>
                  <a:lnTo>
                    <a:pt x="5464" y="194"/>
                  </a:lnTo>
                  <a:cubicBezTo>
                    <a:pt x="5463" y="194"/>
                    <a:pt x="4806" y="305"/>
                    <a:pt x="4116" y="305"/>
                  </a:cubicBezTo>
                  <a:cubicBezTo>
                    <a:pt x="3665" y="305"/>
                    <a:pt x="3200" y="257"/>
                    <a:pt x="2895" y="100"/>
                  </a:cubicBezTo>
                  <a:cubicBezTo>
                    <a:pt x="2757" y="29"/>
                    <a:pt x="2591" y="0"/>
                    <a:pt x="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088;p36">
            <a:extLst>
              <a:ext uri="{FF2B5EF4-FFF2-40B4-BE49-F238E27FC236}">
                <a16:creationId xmlns:a16="http://schemas.microsoft.com/office/drawing/2014/main" xmlns="" id="{33E1409A-D661-F3C9-C8BF-E34A03D5CF79}"/>
              </a:ext>
            </a:extLst>
          </p:cNvPr>
          <p:cNvSpPr txBox="1">
            <a:spLocks/>
          </p:cNvSpPr>
          <p:nvPr/>
        </p:nvSpPr>
        <p:spPr>
          <a:xfrm>
            <a:off x="-298825" y="2693257"/>
            <a:ext cx="6717300" cy="9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3600"/>
              <a:buFont typeface="Chango"/>
              <a:buNone/>
              <a:defRPr sz="4300" b="0" i="0" u="none" strike="noStrike" cap="none">
                <a:solidFill>
                  <a:schemeClr val="dk2"/>
                </a:solidFill>
                <a:latin typeface="Chango"/>
                <a:ea typeface="Chango"/>
                <a:cs typeface="Chango"/>
                <a:sym typeface="Chango"/>
              </a:defRPr>
            </a:lvl1pPr>
            <a:lvl2pPr marR="0" lvl="1"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2pPr>
            <a:lvl3pPr marR="0" lvl="2"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3pPr>
            <a:lvl4pPr marR="0" lvl="3"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4pPr>
            <a:lvl5pPr marR="0" lvl="4"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5pPr>
            <a:lvl6pPr marR="0" lvl="5"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6pPr>
            <a:lvl7pPr marR="0" lvl="6"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7pPr>
            <a:lvl8pPr marR="0" lvl="7"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8pPr>
            <a:lvl9pPr marR="0" lvl="8" algn="ctr" rtl="0">
              <a:lnSpc>
                <a:spcPct val="90000"/>
              </a:lnSpc>
              <a:spcBef>
                <a:spcPts val="0"/>
              </a:spcBef>
              <a:spcAft>
                <a:spcPts val="0"/>
              </a:spcAft>
              <a:buClr>
                <a:schemeClr val="dk2"/>
              </a:buClr>
              <a:buSzPts val="3600"/>
              <a:buFont typeface="Chango"/>
              <a:buNone/>
              <a:defRPr sz="3600" b="0" i="0" u="none" strike="noStrike" cap="none">
                <a:solidFill>
                  <a:schemeClr val="dk2"/>
                </a:solidFill>
                <a:latin typeface="Chango"/>
                <a:ea typeface="Chango"/>
                <a:cs typeface="Chango"/>
                <a:sym typeface="Chango"/>
              </a:defRPr>
            </a:lvl9pPr>
          </a:lstStyle>
          <a:p>
            <a:pPr marL="0" marR="0" lvl="0" indent="0" algn="ctr" defTabSz="914400" rtl="0" eaLnBrk="1" fontAlgn="auto" latinLnBrk="0" hangingPunct="1">
              <a:lnSpc>
                <a:spcPct val="90000"/>
              </a:lnSpc>
              <a:spcBef>
                <a:spcPts val="0"/>
              </a:spcBef>
              <a:spcAft>
                <a:spcPts val="0"/>
              </a:spcAft>
              <a:buClr>
                <a:srgbClr val="2D3E53"/>
              </a:buClr>
              <a:buSzPts val="3600"/>
              <a:buFont typeface="Chango"/>
              <a:buNone/>
              <a:tabLst/>
              <a:defRPr/>
            </a:pPr>
            <a:endParaRPr kumimoji="0" lang="en-US" sz="4300" b="1" i="0" u="none" strike="noStrike" kern="0" cap="none" spc="0" normalizeH="0" baseline="0" noProof="0">
              <a:ln>
                <a:noFill/>
              </a:ln>
              <a:solidFill>
                <a:srgbClr val="2D3E53"/>
              </a:solidFill>
              <a:effectLst/>
              <a:uLnTx/>
              <a:uFillTx/>
              <a:latin typeface="Times New Roman" panose="02020603050405020304" pitchFamily="18" charset="0"/>
              <a:cs typeface="Times New Roman" panose="02020603050405020304" pitchFamily="18" charset="0"/>
              <a:sym typeface="Chango"/>
            </a:endParaRPr>
          </a:p>
        </p:txBody>
      </p:sp>
      <p:sp>
        <p:nvSpPr>
          <p:cNvPr id="5" name="Google Shape;2089;p36">
            <a:extLst>
              <a:ext uri="{FF2B5EF4-FFF2-40B4-BE49-F238E27FC236}">
                <a16:creationId xmlns:a16="http://schemas.microsoft.com/office/drawing/2014/main" xmlns="" id="{EFA2A459-8D50-3A0C-D835-B65108010AA5}"/>
              </a:ext>
            </a:extLst>
          </p:cNvPr>
          <p:cNvSpPr txBox="1">
            <a:spLocks/>
          </p:cNvSpPr>
          <p:nvPr/>
        </p:nvSpPr>
        <p:spPr>
          <a:xfrm>
            <a:off x="1629500" y="523934"/>
            <a:ext cx="2543518" cy="1711023"/>
          </a:xfrm>
          <a:prstGeom prst="rect">
            <a:avLst/>
          </a:prstGeom>
          <a:noFill/>
          <a:ln w="28575" cap="flat" cmpd="sng">
            <a:solidFill>
              <a:srgbClr val="B9BE4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6000"/>
              <a:buFont typeface="Chango"/>
              <a:buNone/>
              <a:defRPr sz="9600" b="0" i="0" u="none" strike="noStrike" cap="none">
                <a:solidFill>
                  <a:schemeClr val="dk2"/>
                </a:solidFill>
                <a:latin typeface="Chango"/>
                <a:ea typeface="Chango"/>
                <a:cs typeface="Chango"/>
                <a:sym typeface="Chango"/>
              </a:defRPr>
            </a:lvl1pPr>
            <a:lvl2pPr marR="0" lvl="1"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2pPr>
            <a:lvl3pPr marR="0" lvl="2"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3pPr>
            <a:lvl4pPr marR="0" lvl="3"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4pPr>
            <a:lvl5pPr marR="0" lvl="4"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5pPr>
            <a:lvl6pPr marR="0" lvl="5"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6pPr>
            <a:lvl7pPr marR="0" lvl="6"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7pPr>
            <a:lvl8pPr marR="0" lvl="7"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8pPr>
            <a:lvl9pPr marR="0" lvl="8" algn="ctr" rtl="0">
              <a:lnSpc>
                <a:spcPct val="90000"/>
              </a:lnSpc>
              <a:spcBef>
                <a:spcPts val="0"/>
              </a:spcBef>
              <a:spcAft>
                <a:spcPts val="0"/>
              </a:spcAft>
              <a:buClr>
                <a:schemeClr val="dk2"/>
              </a:buClr>
              <a:buSzPts val="6000"/>
              <a:buFont typeface="Chango"/>
              <a:buNone/>
              <a:defRPr sz="6000" b="0" i="0" u="none" strike="noStrike" cap="none">
                <a:solidFill>
                  <a:schemeClr val="dk2"/>
                </a:solidFill>
                <a:latin typeface="Chango"/>
                <a:ea typeface="Chango"/>
                <a:cs typeface="Chango"/>
                <a:sym typeface="Chango"/>
              </a:defRPr>
            </a:lvl9pPr>
          </a:lstStyle>
          <a:p>
            <a:pPr marL="0" marR="0" lvl="0" indent="0" algn="ctr" defTabSz="914400" rtl="0" eaLnBrk="1" fontAlgn="auto" latinLnBrk="0" hangingPunct="1">
              <a:lnSpc>
                <a:spcPct val="90000"/>
              </a:lnSpc>
              <a:spcBef>
                <a:spcPts val="0"/>
              </a:spcBef>
              <a:spcAft>
                <a:spcPts val="0"/>
              </a:spcAft>
              <a:buClr>
                <a:srgbClr val="2D3E53"/>
              </a:buClr>
              <a:buSzPts val="6000"/>
              <a:buFont typeface="Chango"/>
              <a:buNone/>
              <a:tabLst/>
              <a:defRPr/>
            </a:pPr>
            <a:r>
              <a:rPr kumimoji="0" lang="en" sz="9600" b="1" i="0" u="none" strike="noStrike" kern="0" cap="none" spc="0" normalizeH="0" baseline="0" noProof="0">
                <a:ln>
                  <a:noFill/>
                </a:ln>
                <a:solidFill>
                  <a:srgbClr val="2D3E53"/>
                </a:solidFill>
                <a:effectLst/>
                <a:uLnTx/>
                <a:uFillTx/>
                <a:latin typeface="Times New Roman" panose="02020603050405020304" pitchFamily="18" charset="0"/>
                <a:cs typeface="Times New Roman" panose="02020603050405020304" pitchFamily="18" charset="0"/>
                <a:sym typeface="Chango"/>
              </a:rPr>
              <a:t>I</a:t>
            </a:r>
          </a:p>
        </p:txBody>
      </p:sp>
      <p:grpSp>
        <p:nvGrpSpPr>
          <p:cNvPr id="15" name="Google Shape;1241;p19">
            <a:extLst>
              <a:ext uri="{FF2B5EF4-FFF2-40B4-BE49-F238E27FC236}">
                <a16:creationId xmlns:a16="http://schemas.microsoft.com/office/drawing/2014/main" xmlns="" id="{D0562C2F-436C-9B8F-CCB9-5FF46D446D18}"/>
              </a:ext>
            </a:extLst>
          </p:cNvPr>
          <p:cNvGrpSpPr/>
          <p:nvPr/>
        </p:nvGrpSpPr>
        <p:grpSpPr>
          <a:xfrm rot="15052577">
            <a:off x="1383690" y="1307771"/>
            <a:ext cx="1145650" cy="700230"/>
            <a:chOff x="3182725" y="919500"/>
            <a:chExt cx="1712225" cy="1046525"/>
          </a:xfrm>
        </p:grpSpPr>
        <p:sp>
          <p:nvSpPr>
            <p:cNvPr id="16" name="Google Shape;1242;p19">
              <a:extLst>
                <a:ext uri="{FF2B5EF4-FFF2-40B4-BE49-F238E27FC236}">
                  <a16:creationId xmlns:a16="http://schemas.microsoft.com/office/drawing/2014/main" xmlns="" id="{242A2DFA-3CC3-A025-7076-4B1FED846044}"/>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43;p19">
              <a:extLst>
                <a:ext uri="{FF2B5EF4-FFF2-40B4-BE49-F238E27FC236}">
                  <a16:creationId xmlns:a16="http://schemas.microsoft.com/office/drawing/2014/main" xmlns="" id="{0E670452-C5F6-7AC0-3079-FC4224F70623}"/>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244;p19">
              <a:extLst>
                <a:ext uri="{FF2B5EF4-FFF2-40B4-BE49-F238E27FC236}">
                  <a16:creationId xmlns:a16="http://schemas.microsoft.com/office/drawing/2014/main" xmlns="" id="{FE94C55E-A6B3-909C-B515-5E9C8DE88C9E}"/>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245;p19">
              <a:extLst>
                <a:ext uri="{FF2B5EF4-FFF2-40B4-BE49-F238E27FC236}">
                  <a16:creationId xmlns:a16="http://schemas.microsoft.com/office/drawing/2014/main" xmlns="" id="{B4E742B9-0A84-AB6E-EB93-D8379E5764BF}"/>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246;p19">
              <a:extLst>
                <a:ext uri="{FF2B5EF4-FFF2-40B4-BE49-F238E27FC236}">
                  <a16:creationId xmlns:a16="http://schemas.microsoft.com/office/drawing/2014/main" xmlns="" id="{D875C336-CEBC-7FAA-8DB0-53158B36B343}"/>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Google Shape;1247;p19">
            <a:extLst>
              <a:ext uri="{FF2B5EF4-FFF2-40B4-BE49-F238E27FC236}">
                <a16:creationId xmlns:a16="http://schemas.microsoft.com/office/drawing/2014/main" xmlns="" id="{7D17AF3A-1702-3391-F874-A627D07299F3}"/>
              </a:ext>
            </a:extLst>
          </p:cNvPr>
          <p:cNvGrpSpPr/>
          <p:nvPr/>
        </p:nvGrpSpPr>
        <p:grpSpPr>
          <a:xfrm rot="5400000">
            <a:off x="6588625" y="-11450"/>
            <a:ext cx="960975" cy="983875"/>
            <a:chOff x="1459725" y="3033450"/>
            <a:chExt cx="960975" cy="983875"/>
          </a:xfrm>
        </p:grpSpPr>
        <p:sp>
          <p:nvSpPr>
            <p:cNvPr id="22" name="Google Shape;1248;p19">
              <a:extLst>
                <a:ext uri="{FF2B5EF4-FFF2-40B4-BE49-F238E27FC236}">
                  <a16:creationId xmlns:a16="http://schemas.microsoft.com/office/drawing/2014/main" xmlns="" id="{94F86B4D-7B0F-E12F-F411-8652483E74DB}"/>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249;p19">
              <a:extLst>
                <a:ext uri="{FF2B5EF4-FFF2-40B4-BE49-F238E27FC236}">
                  <a16:creationId xmlns:a16="http://schemas.microsoft.com/office/drawing/2014/main" xmlns="" id="{813037FC-29B7-EA8D-7028-69DEF1B5DE5D}"/>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250;p19">
              <a:extLst>
                <a:ext uri="{FF2B5EF4-FFF2-40B4-BE49-F238E27FC236}">
                  <a16:creationId xmlns:a16="http://schemas.microsoft.com/office/drawing/2014/main" xmlns="" id="{161DDE89-443D-19C9-4C64-AC87CDD56D90}"/>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251;p19">
              <a:extLst>
                <a:ext uri="{FF2B5EF4-FFF2-40B4-BE49-F238E27FC236}">
                  <a16:creationId xmlns:a16="http://schemas.microsoft.com/office/drawing/2014/main" xmlns="" id="{B13D870C-D284-E7A9-B742-860D7AD71F59}"/>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rgbClr val="4884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 name="Google Shape;1252;p19">
            <a:extLst>
              <a:ext uri="{FF2B5EF4-FFF2-40B4-BE49-F238E27FC236}">
                <a16:creationId xmlns:a16="http://schemas.microsoft.com/office/drawing/2014/main" xmlns="" id="{311356F2-9B5D-AA1B-C515-2D06F8ADA470}"/>
              </a:ext>
            </a:extLst>
          </p:cNvPr>
          <p:cNvGrpSpPr/>
          <p:nvPr/>
        </p:nvGrpSpPr>
        <p:grpSpPr>
          <a:xfrm rot="-5400000">
            <a:off x="3219282" y="400469"/>
            <a:ext cx="826650" cy="1041725"/>
            <a:chOff x="2030500" y="3653500"/>
            <a:chExt cx="826650" cy="1041725"/>
          </a:xfrm>
        </p:grpSpPr>
        <p:sp>
          <p:nvSpPr>
            <p:cNvPr id="27" name="Google Shape;1253;p19">
              <a:extLst>
                <a:ext uri="{FF2B5EF4-FFF2-40B4-BE49-F238E27FC236}">
                  <a16:creationId xmlns:a16="http://schemas.microsoft.com/office/drawing/2014/main" xmlns="" id="{1CFEA6AE-6289-E9FA-CE48-BAD734FD0EB2}"/>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254;p19">
              <a:extLst>
                <a:ext uri="{FF2B5EF4-FFF2-40B4-BE49-F238E27FC236}">
                  <a16:creationId xmlns:a16="http://schemas.microsoft.com/office/drawing/2014/main" xmlns="" id="{7924D900-4DFC-4DE0-C9C2-91FFD1D6D1E2}"/>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255;p19">
              <a:extLst>
                <a:ext uri="{FF2B5EF4-FFF2-40B4-BE49-F238E27FC236}">
                  <a16:creationId xmlns:a16="http://schemas.microsoft.com/office/drawing/2014/main" xmlns="" id="{2B225656-6CE0-61E7-CD64-F46CEB07919A}"/>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256;p19">
              <a:extLst>
                <a:ext uri="{FF2B5EF4-FFF2-40B4-BE49-F238E27FC236}">
                  <a16:creationId xmlns:a16="http://schemas.microsoft.com/office/drawing/2014/main" xmlns="" id="{D3A8CDE4-3E53-2097-BFD8-C443F346A9EC}"/>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257;p19">
              <a:extLst>
                <a:ext uri="{FF2B5EF4-FFF2-40B4-BE49-F238E27FC236}">
                  <a16:creationId xmlns:a16="http://schemas.microsoft.com/office/drawing/2014/main" xmlns="" id="{66750F16-49A6-9705-1BC9-4CF04987224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258;p19">
              <a:extLst>
                <a:ext uri="{FF2B5EF4-FFF2-40B4-BE49-F238E27FC236}">
                  <a16:creationId xmlns:a16="http://schemas.microsoft.com/office/drawing/2014/main" xmlns="" id="{4755DA6C-9704-B2AC-BBAB-803FC004C21C}"/>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59;p19">
              <a:extLst>
                <a:ext uri="{FF2B5EF4-FFF2-40B4-BE49-F238E27FC236}">
                  <a16:creationId xmlns:a16="http://schemas.microsoft.com/office/drawing/2014/main" xmlns="" id="{563DD245-E114-9D14-F850-CD88C0BD9926}"/>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260;p19">
              <a:extLst>
                <a:ext uri="{FF2B5EF4-FFF2-40B4-BE49-F238E27FC236}">
                  <a16:creationId xmlns:a16="http://schemas.microsoft.com/office/drawing/2014/main" xmlns="" id="{E6CF8159-3D3F-BE08-B6F9-3BCB5CE96524}"/>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261;p19">
              <a:extLst>
                <a:ext uri="{FF2B5EF4-FFF2-40B4-BE49-F238E27FC236}">
                  <a16:creationId xmlns:a16="http://schemas.microsoft.com/office/drawing/2014/main" xmlns="" id="{C2E86FE1-1907-2CB8-F4FF-ABF9E1C6CF00}"/>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62;p19">
              <a:extLst>
                <a:ext uri="{FF2B5EF4-FFF2-40B4-BE49-F238E27FC236}">
                  <a16:creationId xmlns:a16="http://schemas.microsoft.com/office/drawing/2014/main" xmlns="" id="{F2C1B64F-822C-CC04-D2AE-967FBA53B72F}"/>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263;p19">
              <a:extLst>
                <a:ext uri="{FF2B5EF4-FFF2-40B4-BE49-F238E27FC236}">
                  <a16:creationId xmlns:a16="http://schemas.microsoft.com/office/drawing/2014/main" xmlns="" id="{B4DFEECD-0C5E-E69A-86ED-3025AB1723CF}"/>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264;p19">
              <a:extLst>
                <a:ext uri="{FF2B5EF4-FFF2-40B4-BE49-F238E27FC236}">
                  <a16:creationId xmlns:a16="http://schemas.microsoft.com/office/drawing/2014/main" xmlns="" id="{7197E29B-02CD-4777-4682-06DC154E63DF}"/>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265;p19">
              <a:extLst>
                <a:ext uri="{FF2B5EF4-FFF2-40B4-BE49-F238E27FC236}">
                  <a16:creationId xmlns:a16="http://schemas.microsoft.com/office/drawing/2014/main" xmlns="" id="{E756E141-4272-D46D-33DA-DD57A3D7F8B5}"/>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266;p19">
              <a:extLst>
                <a:ext uri="{FF2B5EF4-FFF2-40B4-BE49-F238E27FC236}">
                  <a16:creationId xmlns:a16="http://schemas.microsoft.com/office/drawing/2014/main" xmlns="" id="{EAF7522B-E816-47C5-DEE8-D4F707DAEAD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267;p19">
              <a:extLst>
                <a:ext uri="{FF2B5EF4-FFF2-40B4-BE49-F238E27FC236}">
                  <a16:creationId xmlns:a16="http://schemas.microsoft.com/office/drawing/2014/main" xmlns="" id="{BEECCCFD-4CF8-15C5-FFDD-94261A6F32C8}"/>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68;p19">
              <a:extLst>
                <a:ext uri="{FF2B5EF4-FFF2-40B4-BE49-F238E27FC236}">
                  <a16:creationId xmlns:a16="http://schemas.microsoft.com/office/drawing/2014/main" xmlns="" id="{D801305C-E234-A75E-BFDD-30B8A72424AA}"/>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269;p19">
              <a:extLst>
                <a:ext uri="{FF2B5EF4-FFF2-40B4-BE49-F238E27FC236}">
                  <a16:creationId xmlns:a16="http://schemas.microsoft.com/office/drawing/2014/main" xmlns="" id="{CEE8E2FA-A5BA-5AC4-57BF-3B5524D5AAB2}"/>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270;p19">
              <a:extLst>
                <a:ext uri="{FF2B5EF4-FFF2-40B4-BE49-F238E27FC236}">
                  <a16:creationId xmlns:a16="http://schemas.microsoft.com/office/drawing/2014/main" xmlns="" id="{DBF2D130-6162-BE7B-D497-0B40FD299596}"/>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271;p19">
              <a:extLst>
                <a:ext uri="{FF2B5EF4-FFF2-40B4-BE49-F238E27FC236}">
                  <a16:creationId xmlns:a16="http://schemas.microsoft.com/office/drawing/2014/main" xmlns="" id="{35C6F6DD-5FA9-2693-EF41-1D4060DAC559}"/>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272;p19">
              <a:extLst>
                <a:ext uri="{FF2B5EF4-FFF2-40B4-BE49-F238E27FC236}">
                  <a16:creationId xmlns:a16="http://schemas.microsoft.com/office/drawing/2014/main" xmlns="" id="{E1BDB311-79E9-B9E5-8EB9-CD83A4A7F152}"/>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73;p19">
              <a:extLst>
                <a:ext uri="{FF2B5EF4-FFF2-40B4-BE49-F238E27FC236}">
                  <a16:creationId xmlns:a16="http://schemas.microsoft.com/office/drawing/2014/main" xmlns="" id="{65931183-6FDE-51C0-5400-97B313DCF633}"/>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274;p19">
              <a:extLst>
                <a:ext uri="{FF2B5EF4-FFF2-40B4-BE49-F238E27FC236}">
                  <a16:creationId xmlns:a16="http://schemas.microsoft.com/office/drawing/2014/main" xmlns="" id="{DDD559D7-1649-F304-705F-5F8F1432C986}"/>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275;p19">
              <a:extLst>
                <a:ext uri="{FF2B5EF4-FFF2-40B4-BE49-F238E27FC236}">
                  <a16:creationId xmlns:a16="http://schemas.microsoft.com/office/drawing/2014/main" xmlns="" id="{A5BDDFB2-FC96-4291-6518-2380F69E30FB}"/>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276;p19">
              <a:extLst>
                <a:ext uri="{FF2B5EF4-FFF2-40B4-BE49-F238E27FC236}">
                  <a16:creationId xmlns:a16="http://schemas.microsoft.com/office/drawing/2014/main" xmlns="" id="{C5F762EE-DBDC-4792-B8DA-83DCFD337083}"/>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277;p19">
              <a:extLst>
                <a:ext uri="{FF2B5EF4-FFF2-40B4-BE49-F238E27FC236}">
                  <a16:creationId xmlns:a16="http://schemas.microsoft.com/office/drawing/2014/main" xmlns="" id="{8E1400BA-162B-A24D-DE2F-3391F6BDA3B3}"/>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278;p19">
              <a:extLst>
                <a:ext uri="{FF2B5EF4-FFF2-40B4-BE49-F238E27FC236}">
                  <a16:creationId xmlns:a16="http://schemas.microsoft.com/office/drawing/2014/main" xmlns="" id="{166D9232-88CA-C762-784F-664333C82CEA}"/>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279;p19">
              <a:extLst>
                <a:ext uri="{FF2B5EF4-FFF2-40B4-BE49-F238E27FC236}">
                  <a16:creationId xmlns:a16="http://schemas.microsoft.com/office/drawing/2014/main" xmlns="" id="{0BC5BC8E-3B96-A7EB-8798-CC83E8911DD5}"/>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280;p19">
              <a:extLst>
                <a:ext uri="{FF2B5EF4-FFF2-40B4-BE49-F238E27FC236}">
                  <a16:creationId xmlns:a16="http://schemas.microsoft.com/office/drawing/2014/main" xmlns="" id="{C4C94F7C-695F-4DDE-4567-F5420F02A57C}"/>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rgbClr val="2C57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281;p19">
              <a:extLst>
                <a:ext uri="{FF2B5EF4-FFF2-40B4-BE49-F238E27FC236}">
                  <a16:creationId xmlns:a16="http://schemas.microsoft.com/office/drawing/2014/main" xmlns="" id="{CFE118CA-94ED-B270-13B9-F6DA3A60FA28}"/>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rgbClr val="2D3E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 name="Picture 1"/>
          <p:cNvPicPr>
            <a:picLocks noChangeAspect="1"/>
          </p:cNvPicPr>
          <p:nvPr/>
        </p:nvPicPr>
        <p:blipFill>
          <a:blip r:embed="rId3"/>
          <a:stretch>
            <a:fillRect/>
          </a:stretch>
        </p:blipFill>
        <p:spPr>
          <a:xfrm>
            <a:off x="5024181" y="-45408"/>
            <a:ext cx="4136364" cy="5183517"/>
          </a:xfrm>
          <a:prstGeom prst="rect">
            <a:avLst/>
          </a:prstGeom>
        </p:spPr>
      </p:pic>
      <p:grpSp>
        <p:nvGrpSpPr>
          <p:cNvPr id="205" name="Google Shape;164;p3">
            <a:extLst>
              <a:ext uri="{FF2B5EF4-FFF2-40B4-BE49-F238E27FC236}">
                <a16:creationId xmlns:a16="http://schemas.microsoft.com/office/drawing/2014/main" xmlns="" id="{AB7EA2D8-17A5-D6E6-BE9E-F243E6663110}"/>
              </a:ext>
            </a:extLst>
          </p:cNvPr>
          <p:cNvGrpSpPr/>
          <p:nvPr/>
        </p:nvGrpSpPr>
        <p:grpSpPr>
          <a:xfrm rot="10471172">
            <a:off x="6762544" y="3883019"/>
            <a:ext cx="1799567" cy="1179835"/>
            <a:chOff x="3182725" y="919500"/>
            <a:chExt cx="1712225" cy="1046525"/>
          </a:xfrm>
        </p:grpSpPr>
        <p:sp>
          <p:nvSpPr>
            <p:cNvPr id="206" name="Google Shape;165;p3">
              <a:extLst>
                <a:ext uri="{FF2B5EF4-FFF2-40B4-BE49-F238E27FC236}">
                  <a16:creationId xmlns:a16="http://schemas.microsoft.com/office/drawing/2014/main" xmlns="" id="{DD255024-E904-B81D-E0D9-BBC8247E4BF6}"/>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166;p3">
              <a:extLst>
                <a:ext uri="{FF2B5EF4-FFF2-40B4-BE49-F238E27FC236}">
                  <a16:creationId xmlns:a16="http://schemas.microsoft.com/office/drawing/2014/main" xmlns="" id="{C3B4AFD6-E3E0-252D-D7EB-812D586DD1F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67;p3">
              <a:extLst>
                <a:ext uri="{FF2B5EF4-FFF2-40B4-BE49-F238E27FC236}">
                  <a16:creationId xmlns:a16="http://schemas.microsoft.com/office/drawing/2014/main" xmlns="" id="{CFA7A56D-2127-8657-F9C0-C1AF3B483A20}"/>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68;p3">
              <a:extLst>
                <a:ext uri="{FF2B5EF4-FFF2-40B4-BE49-F238E27FC236}">
                  <a16:creationId xmlns:a16="http://schemas.microsoft.com/office/drawing/2014/main" xmlns="" id="{BDCA0EE5-1921-1F87-BFA6-CC8FF497F798}"/>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69;p3">
              <a:extLst>
                <a:ext uri="{FF2B5EF4-FFF2-40B4-BE49-F238E27FC236}">
                  <a16:creationId xmlns:a16="http://schemas.microsoft.com/office/drawing/2014/main" xmlns="" id="{F70E651A-64DF-C4E5-B36D-6357AA96303E}"/>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1" name="Google Shape;164;p3">
            <a:extLst>
              <a:ext uri="{FF2B5EF4-FFF2-40B4-BE49-F238E27FC236}">
                <a16:creationId xmlns:a16="http://schemas.microsoft.com/office/drawing/2014/main" xmlns="" id="{AB7EA2D8-17A5-D6E6-BE9E-F243E6663110}"/>
              </a:ext>
            </a:extLst>
          </p:cNvPr>
          <p:cNvGrpSpPr/>
          <p:nvPr/>
        </p:nvGrpSpPr>
        <p:grpSpPr>
          <a:xfrm rot="14025715">
            <a:off x="-449590" y="2584224"/>
            <a:ext cx="2755775" cy="1891058"/>
            <a:chOff x="3182725" y="919500"/>
            <a:chExt cx="1712225" cy="1046525"/>
          </a:xfrm>
        </p:grpSpPr>
        <p:sp>
          <p:nvSpPr>
            <p:cNvPr id="212" name="Google Shape;165;p3">
              <a:extLst>
                <a:ext uri="{FF2B5EF4-FFF2-40B4-BE49-F238E27FC236}">
                  <a16:creationId xmlns:a16="http://schemas.microsoft.com/office/drawing/2014/main" xmlns="" id="{DD255024-E904-B81D-E0D9-BBC8247E4BF6}"/>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rgbClr val="5379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66;p3">
              <a:extLst>
                <a:ext uri="{FF2B5EF4-FFF2-40B4-BE49-F238E27FC236}">
                  <a16:creationId xmlns:a16="http://schemas.microsoft.com/office/drawing/2014/main" xmlns="" id="{C3B4AFD6-E3E0-252D-D7EB-812D586DD1F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67;p3">
              <a:extLst>
                <a:ext uri="{FF2B5EF4-FFF2-40B4-BE49-F238E27FC236}">
                  <a16:creationId xmlns:a16="http://schemas.microsoft.com/office/drawing/2014/main" xmlns="" id="{CFA7A56D-2127-8657-F9C0-C1AF3B483A20}"/>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68;p3">
              <a:extLst>
                <a:ext uri="{FF2B5EF4-FFF2-40B4-BE49-F238E27FC236}">
                  <a16:creationId xmlns:a16="http://schemas.microsoft.com/office/drawing/2014/main" xmlns="" id="{BDCA0EE5-1921-1F87-BFA6-CC8FF497F798}"/>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rgbClr val="92B6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169;p3">
              <a:extLst>
                <a:ext uri="{FF2B5EF4-FFF2-40B4-BE49-F238E27FC236}">
                  <a16:creationId xmlns:a16="http://schemas.microsoft.com/office/drawing/2014/main" xmlns="" id="{F70E651A-64DF-C4E5-B36D-6357AA96303E}"/>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rgbClr val="2C6A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TextBox 12">
            <a:extLst>
              <a:ext uri="{FF2B5EF4-FFF2-40B4-BE49-F238E27FC236}">
                <a16:creationId xmlns:a16="http://schemas.microsoft.com/office/drawing/2014/main" xmlns="" id="{C8E5F551-B23F-7795-643A-CAAB70BBC883}"/>
              </a:ext>
            </a:extLst>
          </p:cNvPr>
          <p:cNvSpPr txBox="1"/>
          <p:nvPr/>
        </p:nvSpPr>
        <p:spPr>
          <a:xfrm>
            <a:off x="261117" y="2253248"/>
            <a:ext cx="5422230" cy="1311128"/>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2D3E53"/>
              </a:buClr>
              <a:buSzPts val="3600"/>
              <a:buFont typeface="Chango"/>
              <a:buNone/>
              <a:tabLst/>
              <a:defRPr/>
            </a:pPr>
            <a:r>
              <a:rPr lang="en-US" sz="4400" b="1" dirty="0" err="1">
                <a:solidFill>
                  <a:srgbClr val="2D3E53"/>
                </a:solidFill>
                <a:latin typeface="Times New Roman" panose="02020603050405020304" pitchFamily="18" charset="0"/>
                <a:cs typeface="Times New Roman" panose="02020603050405020304" pitchFamily="18" charset="0"/>
              </a:rPr>
              <a:t>Đọc</a:t>
            </a:r>
            <a:r>
              <a:rPr lang="en-US" sz="4400" b="1" dirty="0">
                <a:solidFill>
                  <a:srgbClr val="2D3E53"/>
                </a:solidFill>
                <a:latin typeface="Times New Roman" panose="02020603050405020304" pitchFamily="18" charset="0"/>
                <a:cs typeface="Times New Roman" panose="02020603050405020304" pitchFamily="18" charset="0"/>
              </a:rPr>
              <a:t> </a:t>
            </a:r>
            <a:r>
              <a:rPr lang="en-US" sz="4400" b="1" dirty="0" err="1">
                <a:solidFill>
                  <a:srgbClr val="2D3E53"/>
                </a:solidFill>
                <a:latin typeface="Times New Roman" panose="02020603050405020304" pitchFamily="18" charset="0"/>
                <a:cs typeface="Times New Roman" panose="02020603050405020304" pitchFamily="18" charset="0"/>
              </a:rPr>
              <a:t>và</a:t>
            </a:r>
            <a:r>
              <a:rPr lang="en-US" sz="4400" b="1" dirty="0">
                <a:solidFill>
                  <a:srgbClr val="2D3E53"/>
                </a:solidFill>
                <a:latin typeface="Times New Roman" panose="02020603050405020304" pitchFamily="18" charset="0"/>
                <a:cs typeface="Times New Roman" panose="02020603050405020304" pitchFamily="18" charset="0"/>
              </a:rPr>
              <a:t> </a:t>
            </a:r>
            <a:r>
              <a:rPr lang="en-US" sz="4400" b="1" dirty="0" err="1">
                <a:solidFill>
                  <a:srgbClr val="2D3E53"/>
                </a:solidFill>
                <a:latin typeface="Times New Roman" panose="02020603050405020304" pitchFamily="18" charset="0"/>
                <a:cs typeface="Times New Roman" panose="02020603050405020304" pitchFamily="18" charset="0"/>
              </a:rPr>
              <a:t>tìm</a:t>
            </a:r>
            <a:r>
              <a:rPr lang="en-US" sz="4400" b="1" dirty="0">
                <a:solidFill>
                  <a:srgbClr val="2D3E53"/>
                </a:solidFill>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90000"/>
              </a:lnSpc>
              <a:spcBef>
                <a:spcPts val="0"/>
              </a:spcBef>
              <a:spcAft>
                <a:spcPts val="0"/>
              </a:spcAft>
              <a:buClr>
                <a:srgbClr val="2D3E53"/>
              </a:buClr>
              <a:buSzPts val="3600"/>
              <a:buFont typeface="Chango"/>
              <a:buNone/>
              <a:tabLst/>
              <a:defRPr/>
            </a:pPr>
            <a:r>
              <a:rPr lang="en-US" sz="4400" b="1" dirty="0" err="1">
                <a:solidFill>
                  <a:srgbClr val="2D3E53"/>
                </a:solidFill>
                <a:latin typeface="Times New Roman" panose="02020603050405020304" pitchFamily="18" charset="0"/>
                <a:cs typeface="Times New Roman" panose="02020603050405020304" pitchFamily="18" charset="0"/>
              </a:rPr>
              <a:t>hiểu</a:t>
            </a:r>
            <a:r>
              <a:rPr lang="en-US" sz="4400" b="1" dirty="0">
                <a:solidFill>
                  <a:srgbClr val="2D3E53"/>
                </a:solidFill>
                <a:latin typeface="Times New Roman" panose="02020603050405020304" pitchFamily="18" charset="0"/>
                <a:cs typeface="Times New Roman" panose="02020603050405020304" pitchFamily="18" charset="0"/>
              </a:rPr>
              <a:t> </a:t>
            </a:r>
            <a:r>
              <a:rPr lang="en-US" sz="4400" b="1" dirty="0" err="1">
                <a:solidFill>
                  <a:srgbClr val="2D3E53"/>
                </a:solidFill>
                <a:latin typeface="Times New Roman" panose="02020603050405020304" pitchFamily="18" charset="0"/>
                <a:cs typeface="Times New Roman" panose="02020603050405020304" pitchFamily="18" charset="0"/>
              </a:rPr>
              <a:t>chung</a:t>
            </a:r>
            <a:endParaRPr kumimoji="0" lang="en-US" sz="9600" b="1" i="0" u="none" strike="noStrike" kern="0" cap="none" spc="0" normalizeH="0" baseline="0" noProof="0" dirty="0">
              <a:ln>
                <a:noFill/>
              </a:ln>
              <a:solidFill>
                <a:srgbClr val="2D3E53"/>
              </a:solidFill>
              <a:effectLst/>
              <a:uLnTx/>
              <a:uFillTx/>
              <a:latin typeface="Times New Roman" panose="02020603050405020304" pitchFamily="18" charset="0"/>
              <a:cs typeface="Times New Roman" panose="02020603050405020304" pitchFamily="18" charset="0"/>
              <a:sym typeface="Chango"/>
            </a:endParaRPr>
          </a:p>
        </p:txBody>
      </p:sp>
    </p:spTree>
    <p:extLst>
      <p:ext uri="{BB962C8B-B14F-4D97-AF65-F5344CB8AC3E}">
        <p14:creationId xmlns:p14="http://schemas.microsoft.com/office/powerpoint/2010/main" val="71383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anim calcmode="lin" valueType="num">
                                      <p:cBhvr>
                                        <p:cTn id="8" dur="1000" fill="hold"/>
                                        <p:tgtEl>
                                          <p:spTgt spid="791"/>
                                        </p:tgtEl>
                                        <p:attrNameLst>
                                          <p:attrName>ppt_x</p:attrName>
                                        </p:attrNameLst>
                                      </p:cBhvr>
                                      <p:tavLst>
                                        <p:tav tm="0">
                                          <p:val>
                                            <p:strVal val="#ppt_x"/>
                                          </p:val>
                                        </p:tav>
                                        <p:tav tm="100000">
                                          <p:val>
                                            <p:strVal val="#ppt_x"/>
                                          </p:val>
                                        </p:tav>
                                      </p:tavLst>
                                    </p:anim>
                                    <p:anim calcmode="lin" valueType="num">
                                      <p:cBhvr>
                                        <p:cTn id="9" dur="1000" fill="hold"/>
                                        <p:tgtEl>
                                          <p:spTgt spid="79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01"/>
                                        </p:tgtEl>
                                        <p:attrNameLst>
                                          <p:attrName>style.visibility</p:attrName>
                                        </p:attrNameLst>
                                      </p:cBhvr>
                                      <p:to>
                                        <p:strVal val="visible"/>
                                      </p:to>
                                    </p:set>
                                    <p:animEffect transition="in" filter="fade">
                                      <p:cBhvr>
                                        <p:cTn id="12" dur="1000"/>
                                        <p:tgtEl>
                                          <p:spTgt spid="801"/>
                                        </p:tgtEl>
                                      </p:cBhvr>
                                    </p:animEffect>
                                    <p:anim calcmode="lin" valueType="num">
                                      <p:cBhvr>
                                        <p:cTn id="13" dur="1000" fill="hold"/>
                                        <p:tgtEl>
                                          <p:spTgt spid="801"/>
                                        </p:tgtEl>
                                        <p:attrNameLst>
                                          <p:attrName>ppt_x</p:attrName>
                                        </p:attrNameLst>
                                      </p:cBhvr>
                                      <p:tavLst>
                                        <p:tav tm="0">
                                          <p:val>
                                            <p:strVal val="#ppt_x"/>
                                          </p:val>
                                        </p:tav>
                                        <p:tav tm="100000">
                                          <p:val>
                                            <p:strVal val="#ppt_x"/>
                                          </p:val>
                                        </p:tav>
                                      </p:tavLst>
                                    </p:anim>
                                    <p:anim calcmode="lin" valueType="num">
                                      <p:cBhvr>
                                        <p:cTn id="14" dur="1000" fill="hold"/>
                                        <p:tgtEl>
                                          <p:spTgt spid="80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6"/>
                                        </p:tgtEl>
                                        <p:attrNameLst>
                                          <p:attrName>style.visibility</p:attrName>
                                        </p:attrNameLst>
                                      </p:cBhvr>
                                      <p:to>
                                        <p:strVal val="visible"/>
                                      </p:to>
                                    </p:set>
                                    <p:animEffect transition="in" filter="fade">
                                      <p:cBhvr>
                                        <p:cTn id="17" dur="1000"/>
                                        <p:tgtEl>
                                          <p:spTgt spid="826"/>
                                        </p:tgtEl>
                                      </p:cBhvr>
                                    </p:animEffect>
                                    <p:anim calcmode="lin" valueType="num">
                                      <p:cBhvr>
                                        <p:cTn id="18" dur="1000" fill="hold"/>
                                        <p:tgtEl>
                                          <p:spTgt spid="826"/>
                                        </p:tgtEl>
                                        <p:attrNameLst>
                                          <p:attrName>ppt_x</p:attrName>
                                        </p:attrNameLst>
                                      </p:cBhvr>
                                      <p:tavLst>
                                        <p:tav tm="0">
                                          <p:val>
                                            <p:strVal val="#ppt_x"/>
                                          </p:val>
                                        </p:tav>
                                        <p:tav tm="100000">
                                          <p:val>
                                            <p:strVal val="#ppt_x"/>
                                          </p:val>
                                        </p:tav>
                                      </p:tavLst>
                                    </p:anim>
                                    <p:anim calcmode="lin" valueType="num">
                                      <p:cBhvr>
                                        <p:cTn id="19" dur="1000" fill="hold"/>
                                        <p:tgtEl>
                                          <p:spTgt spid="8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31"/>
                                        </p:tgtEl>
                                        <p:attrNameLst>
                                          <p:attrName>style.visibility</p:attrName>
                                        </p:attrNameLst>
                                      </p:cBhvr>
                                      <p:to>
                                        <p:strVal val="visible"/>
                                      </p:to>
                                    </p:set>
                                    <p:animEffect transition="in" filter="fade">
                                      <p:cBhvr>
                                        <p:cTn id="22" dur="1000"/>
                                        <p:tgtEl>
                                          <p:spTgt spid="831"/>
                                        </p:tgtEl>
                                      </p:cBhvr>
                                    </p:animEffect>
                                    <p:anim calcmode="lin" valueType="num">
                                      <p:cBhvr>
                                        <p:cTn id="23" dur="1000" fill="hold"/>
                                        <p:tgtEl>
                                          <p:spTgt spid="831"/>
                                        </p:tgtEl>
                                        <p:attrNameLst>
                                          <p:attrName>ppt_x</p:attrName>
                                        </p:attrNameLst>
                                      </p:cBhvr>
                                      <p:tavLst>
                                        <p:tav tm="0">
                                          <p:val>
                                            <p:strVal val="#ppt_x"/>
                                          </p:val>
                                        </p:tav>
                                        <p:tav tm="100000">
                                          <p:val>
                                            <p:strVal val="#ppt_x"/>
                                          </p:val>
                                        </p:tav>
                                      </p:tavLst>
                                    </p:anim>
                                    <p:anim calcmode="lin" valueType="num">
                                      <p:cBhvr>
                                        <p:cTn id="24" dur="1000" fill="hold"/>
                                        <p:tgtEl>
                                          <p:spTgt spid="8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08"/>
                                        </p:tgtEl>
                                        <p:attrNameLst>
                                          <p:attrName>style.visibility</p:attrName>
                                        </p:attrNameLst>
                                      </p:cBhvr>
                                      <p:to>
                                        <p:strVal val="visible"/>
                                      </p:to>
                                    </p:set>
                                    <p:animEffect transition="in" filter="fade">
                                      <p:cBhvr>
                                        <p:cTn id="27" dur="1000"/>
                                        <p:tgtEl>
                                          <p:spTgt spid="708"/>
                                        </p:tgtEl>
                                      </p:cBhvr>
                                    </p:animEffect>
                                    <p:anim calcmode="lin" valueType="num">
                                      <p:cBhvr>
                                        <p:cTn id="28" dur="1000" fill="hold"/>
                                        <p:tgtEl>
                                          <p:spTgt spid="708"/>
                                        </p:tgtEl>
                                        <p:attrNameLst>
                                          <p:attrName>ppt_x</p:attrName>
                                        </p:attrNameLst>
                                      </p:cBhvr>
                                      <p:tavLst>
                                        <p:tav tm="0">
                                          <p:val>
                                            <p:strVal val="#ppt_x"/>
                                          </p:val>
                                        </p:tav>
                                        <p:tav tm="100000">
                                          <p:val>
                                            <p:strVal val="#ppt_x"/>
                                          </p:val>
                                        </p:tav>
                                      </p:tavLst>
                                    </p:anim>
                                    <p:anim calcmode="lin" valueType="num">
                                      <p:cBhvr>
                                        <p:cTn id="29" dur="1000" fill="hold"/>
                                        <p:tgtEl>
                                          <p:spTgt spid="70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11"/>
                                        </p:tgtEl>
                                        <p:attrNameLst>
                                          <p:attrName>style.visibility</p:attrName>
                                        </p:attrNameLst>
                                      </p:cBhvr>
                                      <p:to>
                                        <p:strVal val="visible"/>
                                      </p:to>
                                    </p:set>
                                    <p:animEffect transition="in" filter="fade">
                                      <p:cBhvr>
                                        <p:cTn id="32" dur="1000"/>
                                        <p:tgtEl>
                                          <p:spTgt spid="711"/>
                                        </p:tgtEl>
                                      </p:cBhvr>
                                    </p:animEffect>
                                    <p:anim calcmode="lin" valueType="num">
                                      <p:cBhvr>
                                        <p:cTn id="33" dur="1000" fill="hold"/>
                                        <p:tgtEl>
                                          <p:spTgt spid="711"/>
                                        </p:tgtEl>
                                        <p:attrNameLst>
                                          <p:attrName>ppt_x</p:attrName>
                                        </p:attrNameLst>
                                      </p:cBhvr>
                                      <p:tavLst>
                                        <p:tav tm="0">
                                          <p:val>
                                            <p:strVal val="#ppt_x"/>
                                          </p:val>
                                        </p:tav>
                                        <p:tav tm="100000">
                                          <p:val>
                                            <p:strVal val="#ppt_x"/>
                                          </p:val>
                                        </p:tav>
                                      </p:tavLst>
                                    </p:anim>
                                    <p:anim calcmode="lin" valueType="num">
                                      <p:cBhvr>
                                        <p:cTn id="34" dur="1000" fill="hold"/>
                                        <p:tgtEl>
                                          <p:spTgt spid="7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63"/>
                                        </p:tgtEl>
                                        <p:attrNameLst>
                                          <p:attrName>style.visibility</p:attrName>
                                        </p:attrNameLst>
                                      </p:cBhvr>
                                      <p:to>
                                        <p:strVal val="visible"/>
                                      </p:to>
                                    </p:set>
                                    <p:animEffect transition="in" filter="fade">
                                      <p:cBhvr>
                                        <p:cTn id="37" dur="1000"/>
                                        <p:tgtEl>
                                          <p:spTgt spid="863"/>
                                        </p:tgtEl>
                                      </p:cBhvr>
                                    </p:animEffect>
                                    <p:anim calcmode="lin" valueType="num">
                                      <p:cBhvr>
                                        <p:cTn id="38" dur="1000" fill="hold"/>
                                        <p:tgtEl>
                                          <p:spTgt spid="863"/>
                                        </p:tgtEl>
                                        <p:attrNameLst>
                                          <p:attrName>ppt_x</p:attrName>
                                        </p:attrNameLst>
                                      </p:cBhvr>
                                      <p:tavLst>
                                        <p:tav tm="0">
                                          <p:val>
                                            <p:strVal val="#ppt_x"/>
                                          </p:val>
                                        </p:tav>
                                        <p:tav tm="100000">
                                          <p:val>
                                            <p:strVal val="#ppt_x"/>
                                          </p:val>
                                        </p:tav>
                                      </p:tavLst>
                                    </p:anim>
                                    <p:anim calcmode="lin" valueType="num">
                                      <p:cBhvr>
                                        <p:cTn id="39" dur="1000" fill="hold"/>
                                        <p:tgtEl>
                                          <p:spTgt spid="86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72"/>
                                        </p:tgtEl>
                                        <p:attrNameLst>
                                          <p:attrName>style.visibility</p:attrName>
                                        </p:attrNameLst>
                                      </p:cBhvr>
                                      <p:to>
                                        <p:strVal val="visible"/>
                                      </p:to>
                                    </p:set>
                                    <p:animEffect transition="in" filter="fade">
                                      <p:cBhvr>
                                        <p:cTn id="42" dur="1000"/>
                                        <p:tgtEl>
                                          <p:spTgt spid="872"/>
                                        </p:tgtEl>
                                      </p:cBhvr>
                                    </p:animEffect>
                                    <p:anim calcmode="lin" valueType="num">
                                      <p:cBhvr>
                                        <p:cTn id="43" dur="1000" fill="hold"/>
                                        <p:tgtEl>
                                          <p:spTgt spid="872"/>
                                        </p:tgtEl>
                                        <p:attrNameLst>
                                          <p:attrName>ppt_x</p:attrName>
                                        </p:attrNameLst>
                                      </p:cBhvr>
                                      <p:tavLst>
                                        <p:tav tm="0">
                                          <p:val>
                                            <p:strVal val="#ppt_x"/>
                                          </p:val>
                                        </p:tav>
                                        <p:tav tm="100000">
                                          <p:val>
                                            <p:strVal val="#ppt_x"/>
                                          </p:val>
                                        </p:tav>
                                      </p:tavLst>
                                    </p:anim>
                                    <p:anim calcmode="lin" valueType="num">
                                      <p:cBhvr>
                                        <p:cTn id="44" dur="1000" fill="hold"/>
                                        <p:tgtEl>
                                          <p:spTgt spid="87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down)">
                                      <p:cBhvr>
                                        <p:cTn id="60" dur="500"/>
                                        <p:tgtEl>
                                          <p:spTgt spid="5"/>
                                        </p:tgtEl>
                                      </p:cBhvr>
                                    </p:animEffect>
                                  </p:childTnLst>
                                </p:cTn>
                              </p:par>
                              <p:par>
                                <p:cTn id="61" presetID="42" presetClass="entr" presetSubtype="0" fill="hold" nodeType="withEffect">
                                  <p:stCondLst>
                                    <p:cond delay="0"/>
                                  </p:stCondLst>
                                  <p:childTnLst>
                                    <p:set>
                                      <p:cBhvr>
                                        <p:cTn id="62" dur="1" fill="hold">
                                          <p:stCondLst>
                                            <p:cond delay="0"/>
                                          </p:stCondLst>
                                        </p:cTn>
                                        <p:tgtEl>
                                          <p:spTgt spid="205"/>
                                        </p:tgtEl>
                                        <p:attrNameLst>
                                          <p:attrName>style.visibility</p:attrName>
                                        </p:attrNameLst>
                                      </p:cBhvr>
                                      <p:to>
                                        <p:strVal val="visible"/>
                                      </p:to>
                                    </p:set>
                                    <p:animEffect transition="in" filter="fade">
                                      <p:cBhvr>
                                        <p:cTn id="63" dur="1000"/>
                                        <p:tgtEl>
                                          <p:spTgt spid="205"/>
                                        </p:tgtEl>
                                      </p:cBhvr>
                                    </p:animEffect>
                                    <p:anim calcmode="lin" valueType="num">
                                      <p:cBhvr>
                                        <p:cTn id="64" dur="1000" fill="hold"/>
                                        <p:tgtEl>
                                          <p:spTgt spid="205"/>
                                        </p:tgtEl>
                                        <p:attrNameLst>
                                          <p:attrName>ppt_x</p:attrName>
                                        </p:attrNameLst>
                                      </p:cBhvr>
                                      <p:tavLst>
                                        <p:tav tm="0">
                                          <p:val>
                                            <p:strVal val="#ppt_x"/>
                                          </p:val>
                                        </p:tav>
                                        <p:tav tm="100000">
                                          <p:val>
                                            <p:strVal val="#ppt_x"/>
                                          </p:val>
                                        </p:tav>
                                      </p:tavLst>
                                    </p:anim>
                                    <p:anim calcmode="lin" valueType="num">
                                      <p:cBhvr>
                                        <p:cTn id="65" dur="1000" fill="hold"/>
                                        <p:tgtEl>
                                          <p:spTgt spid="205"/>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11"/>
                                        </p:tgtEl>
                                        <p:attrNameLst>
                                          <p:attrName>style.visibility</p:attrName>
                                        </p:attrNameLst>
                                      </p:cBhvr>
                                      <p:to>
                                        <p:strVal val="visible"/>
                                      </p:to>
                                    </p:set>
                                    <p:animEffect transition="in" filter="fade">
                                      <p:cBhvr>
                                        <p:cTn id="68" dur="1000"/>
                                        <p:tgtEl>
                                          <p:spTgt spid="211"/>
                                        </p:tgtEl>
                                      </p:cBhvr>
                                    </p:animEffect>
                                    <p:anim calcmode="lin" valueType="num">
                                      <p:cBhvr>
                                        <p:cTn id="69" dur="1000" fill="hold"/>
                                        <p:tgtEl>
                                          <p:spTgt spid="211"/>
                                        </p:tgtEl>
                                        <p:attrNameLst>
                                          <p:attrName>ppt_x</p:attrName>
                                        </p:attrNameLst>
                                      </p:cBhvr>
                                      <p:tavLst>
                                        <p:tav tm="0">
                                          <p:val>
                                            <p:strVal val="#ppt_x"/>
                                          </p:val>
                                        </p:tav>
                                        <p:tav tm="100000">
                                          <p:val>
                                            <p:strVal val="#ppt_x"/>
                                          </p:val>
                                        </p:tav>
                                      </p:tavLst>
                                    </p:anim>
                                    <p:anim calcmode="lin" valueType="num">
                                      <p:cBhvr>
                                        <p:cTn id="70"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p:bldP spid="5"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593641" y="1136383"/>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026276" y="399390"/>
            <a:ext cx="6717300" cy="9003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1. Đọc</a:t>
            </a:r>
            <a:endParaRPr b="1">
              <a:latin typeface="Times New Roman" panose="02020603050405020304" pitchFamily="18" charset="0"/>
              <a:cs typeface="Times New Roman" panose="02020603050405020304" pitchFamily="18" charset="0"/>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502;p33">
            <a:extLst>
              <a:ext uri="{FF2B5EF4-FFF2-40B4-BE49-F238E27FC236}">
                <a16:creationId xmlns:a16="http://schemas.microsoft.com/office/drawing/2014/main" xmlns="" id="{2BF758CA-6736-11B7-D329-9E280E09577E}"/>
              </a:ext>
            </a:extLst>
          </p:cNvPr>
          <p:cNvGrpSpPr/>
          <p:nvPr/>
        </p:nvGrpSpPr>
        <p:grpSpPr>
          <a:xfrm>
            <a:off x="4360359" y="1464246"/>
            <a:ext cx="4085924" cy="2740435"/>
            <a:chOff x="309900" y="238100"/>
            <a:chExt cx="7048350" cy="5237800"/>
          </a:xfrm>
          <a:solidFill>
            <a:schemeClr val="accent1">
              <a:lumMod val="40000"/>
              <a:lumOff val="60000"/>
            </a:schemeClr>
          </a:solidFill>
        </p:grpSpPr>
        <p:sp>
          <p:nvSpPr>
            <p:cNvPr id="148" name="Google Shape;503;p33">
              <a:extLst>
                <a:ext uri="{FF2B5EF4-FFF2-40B4-BE49-F238E27FC236}">
                  <a16:creationId xmlns:a16="http://schemas.microsoft.com/office/drawing/2014/main" xmlns="" id="{B2D3F925-9084-B42C-D931-7C17F1D1DF05}"/>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04;p33">
              <a:extLst>
                <a:ext uri="{FF2B5EF4-FFF2-40B4-BE49-F238E27FC236}">
                  <a16:creationId xmlns:a16="http://schemas.microsoft.com/office/drawing/2014/main" xmlns="" id="{1C202580-C8BA-EF7D-1897-0B6510CEAB5E}"/>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05;p33">
              <a:extLst>
                <a:ext uri="{FF2B5EF4-FFF2-40B4-BE49-F238E27FC236}">
                  <a16:creationId xmlns:a16="http://schemas.microsoft.com/office/drawing/2014/main" xmlns="" id="{9014AF3C-B1C5-B786-04CF-448D9060157F}"/>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06;p33">
              <a:extLst>
                <a:ext uri="{FF2B5EF4-FFF2-40B4-BE49-F238E27FC236}">
                  <a16:creationId xmlns:a16="http://schemas.microsoft.com/office/drawing/2014/main" xmlns="" id="{18E61C2E-E820-2EC4-E279-B6B6E1D15BEC}"/>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07;p33">
              <a:extLst>
                <a:ext uri="{FF2B5EF4-FFF2-40B4-BE49-F238E27FC236}">
                  <a16:creationId xmlns:a16="http://schemas.microsoft.com/office/drawing/2014/main" xmlns="" id="{FC5F5921-77B0-983F-6CDF-5A7ACFAA684B}"/>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08;p33">
              <a:extLst>
                <a:ext uri="{FF2B5EF4-FFF2-40B4-BE49-F238E27FC236}">
                  <a16:creationId xmlns:a16="http://schemas.microsoft.com/office/drawing/2014/main" xmlns="" id="{BD8E91A4-7212-0C68-66B2-D04F0F4E3E01}"/>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09;p33">
              <a:extLst>
                <a:ext uri="{FF2B5EF4-FFF2-40B4-BE49-F238E27FC236}">
                  <a16:creationId xmlns:a16="http://schemas.microsoft.com/office/drawing/2014/main" xmlns="" id="{E4179917-6697-3C31-AE81-857B732F7967}"/>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10;p33">
              <a:extLst>
                <a:ext uri="{FF2B5EF4-FFF2-40B4-BE49-F238E27FC236}">
                  <a16:creationId xmlns:a16="http://schemas.microsoft.com/office/drawing/2014/main" xmlns="" id="{162A9814-D626-1759-CF13-E561E007F77C}"/>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11;p33">
              <a:extLst>
                <a:ext uri="{FF2B5EF4-FFF2-40B4-BE49-F238E27FC236}">
                  <a16:creationId xmlns:a16="http://schemas.microsoft.com/office/drawing/2014/main" xmlns="" id="{385B5334-5C30-C0CE-47B7-94BF6F2A590B}"/>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7" name="TextBox 354">
            <a:extLst>
              <a:ext uri="{FF2B5EF4-FFF2-40B4-BE49-F238E27FC236}">
                <a16:creationId xmlns:a16="http://schemas.microsoft.com/office/drawing/2014/main" xmlns="" id="{C8F6E85D-6264-8DF1-09CD-975015B8AA25}"/>
              </a:ext>
            </a:extLst>
          </p:cNvPr>
          <p:cNvSpPr txBox="1"/>
          <p:nvPr/>
        </p:nvSpPr>
        <p:spPr>
          <a:xfrm>
            <a:off x="4966828" y="2346645"/>
            <a:ext cx="3091996" cy="95410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mj-lt"/>
              </a:rPr>
              <a:t>HS biết cách đọc diễn cảm</a:t>
            </a:r>
            <a:endParaRPr lang="en-US" sz="2800">
              <a:latin typeface="+mj-lt"/>
            </a:endParaRPr>
          </a:p>
        </p:txBody>
      </p:sp>
      <p:pic>
        <p:nvPicPr>
          <p:cNvPr id="46" name="Picture 45"/>
          <p:cNvPicPr>
            <a:picLocks noChangeAspect="1"/>
          </p:cNvPicPr>
          <p:nvPr/>
        </p:nvPicPr>
        <p:blipFill>
          <a:blip r:embed="rId3"/>
          <a:stretch>
            <a:fillRect/>
          </a:stretch>
        </p:blipFill>
        <p:spPr>
          <a:xfrm>
            <a:off x="433861" y="1323175"/>
            <a:ext cx="3891223" cy="2857617"/>
          </a:xfrm>
          <a:prstGeom prst="rect">
            <a:avLst/>
          </a:prstGeom>
        </p:spPr>
      </p:pic>
    </p:spTree>
    <p:extLst>
      <p:ext uri="{BB962C8B-B14F-4D97-AF65-F5344CB8AC3E}">
        <p14:creationId xmlns:p14="http://schemas.microsoft.com/office/powerpoint/2010/main" val="2212173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1000" fill="hold"/>
                                        <p:tgtEl>
                                          <p:spTgt spid="157"/>
                                        </p:tgtEl>
                                        <p:attrNameLst>
                                          <p:attrName>ppt_w</p:attrName>
                                        </p:attrNameLst>
                                      </p:cBhvr>
                                      <p:tavLst>
                                        <p:tav tm="0">
                                          <p:val>
                                            <p:fltVal val="0"/>
                                          </p:val>
                                        </p:tav>
                                        <p:tav tm="100000">
                                          <p:val>
                                            <p:strVal val="#ppt_w"/>
                                          </p:val>
                                        </p:tav>
                                      </p:tavLst>
                                    </p:anim>
                                    <p:anim calcmode="lin" valueType="num">
                                      <p:cBhvr>
                                        <p:cTn id="8" dur="1000" fill="hold"/>
                                        <p:tgtEl>
                                          <p:spTgt spid="157"/>
                                        </p:tgtEl>
                                        <p:attrNameLst>
                                          <p:attrName>ppt_h</p:attrName>
                                        </p:attrNameLst>
                                      </p:cBhvr>
                                      <p:tavLst>
                                        <p:tav tm="0">
                                          <p:val>
                                            <p:fltVal val="0"/>
                                          </p:val>
                                        </p:tav>
                                        <p:tav tm="100000">
                                          <p:val>
                                            <p:strVal val="#ppt_h"/>
                                          </p:val>
                                        </p:tav>
                                      </p:tavLst>
                                    </p:anim>
                                    <p:anim calcmode="lin" valueType="num">
                                      <p:cBhvr>
                                        <p:cTn id="9" dur="1000" fill="hold"/>
                                        <p:tgtEl>
                                          <p:spTgt spid="157"/>
                                        </p:tgtEl>
                                        <p:attrNameLst>
                                          <p:attrName>style.rotation</p:attrName>
                                        </p:attrNameLst>
                                      </p:cBhvr>
                                      <p:tavLst>
                                        <p:tav tm="0">
                                          <p:val>
                                            <p:fltVal val="90"/>
                                          </p:val>
                                        </p:tav>
                                        <p:tav tm="100000">
                                          <p:val>
                                            <p:fltVal val="0"/>
                                          </p:val>
                                        </p:tav>
                                      </p:tavLst>
                                    </p:anim>
                                    <p:animEffect transition="in" filter="fade">
                                      <p:cBhvr>
                                        <p:cTn id="10" dur="1000"/>
                                        <p:tgtEl>
                                          <p:spTgt spid="157"/>
                                        </p:tgtEl>
                                      </p:cBhvr>
                                    </p:animEffect>
                                  </p:childTnLst>
                                </p:cTn>
                              </p:par>
                              <p:par>
                                <p:cTn id="11" presetID="31" presetClass="entr" presetSubtype="0" fill="hold" nodeType="withEffect">
                                  <p:stCondLst>
                                    <p:cond delay="0"/>
                                  </p:stCondLst>
                                  <p:childTnLst>
                                    <p:set>
                                      <p:cBhvr>
                                        <p:cTn id="12" dur="1" fill="hold">
                                          <p:stCondLst>
                                            <p:cond delay="0"/>
                                          </p:stCondLst>
                                        </p:cTn>
                                        <p:tgtEl>
                                          <p:spTgt spid="147"/>
                                        </p:tgtEl>
                                        <p:attrNameLst>
                                          <p:attrName>style.visibility</p:attrName>
                                        </p:attrNameLst>
                                      </p:cBhvr>
                                      <p:to>
                                        <p:strVal val="visible"/>
                                      </p:to>
                                    </p:set>
                                    <p:anim calcmode="lin" valueType="num">
                                      <p:cBhvr>
                                        <p:cTn id="13" dur="1000" fill="hold"/>
                                        <p:tgtEl>
                                          <p:spTgt spid="147"/>
                                        </p:tgtEl>
                                        <p:attrNameLst>
                                          <p:attrName>ppt_w</p:attrName>
                                        </p:attrNameLst>
                                      </p:cBhvr>
                                      <p:tavLst>
                                        <p:tav tm="0">
                                          <p:val>
                                            <p:fltVal val="0"/>
                                          </p:val>
                                        </p:tav>
                                        <p:tav tm="100000">
                                          <p:val>
                                            <p:strVal val="#ppt_w"/>
                                          </p:val>
                                        </p:tav>
                                      </p:tavLst>
                                    </p:anim>
                                    <p:anim calcmode="lin" valueType="num">
                                      <p:cBhvr>
                                        <p:cTn id="14" dur="1000" fill="hold"/>
                                        <p:tgtEl>
                                          <p:spTgt spid="147"/>
                                        </p:tgtEl>
                                        <p:attrNameLst>
                                          <p:attrName>ppt_h</p:attrName>
                                        </p:attrNameLst>
                                      </p:cBhvr>
                                      <p:tavLst>
                                        <p:tav tm="0">
                                          <p:val>
                                            <p:fltVal val="0"/>
                                          </p:val>
                                        </p:tav>
                                        <p:tav tm="100000">
                                          <p:val>
                                            <p:strVal val="#ppt_h"/>
                                          </p:val>
                                        </p:tav>
                                      </p:tavLst>
                                    </p:anim>
                                    <p:anim calcmode="lin" valueType="num">
                                      <p:cBhvr>
                                        <p:cTn id="15" dur="1000" fill="hold"/>
                                        <p:tgtEl>
                                          <p:spTgt spid="147"/>
                                        </p:tgtEl>
                                        <p:attrNameLst>
                                          <p:attrName>style.rotation</p:attrName>
                                        </p:attrNameLst>
                                      </p:cBhvr>
                                      <p:tavLst>
                                        <p:tav tm="0">
                                          <p:val>
                                            <p:fltVal val="90"/>
                                          </p:val>
                                        </p:tav>
                                        <p:tav tm="100000">
                                          <p:val>
                                            <p:fltVal val="0"/>
                                          </p:val>
                                        </p:tav>
                                      </p:tavLst>
                                    </p:anim>
                                    <p:animEffect transition="in" filter="fade">
                                      <p:cBhvr>
                                        <p:cTn id="16"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pic>
        <p:nvPicPr>
          <p:cNvPr id="44" name="Picture 43">
            <a:extLst>
              <a:ext uri="{FF2B5EF4-FFF2-40B4-BE49-F238E27FC236}">
                <a16:creationId xmlns:a16="http://schemas.microsoft.com/office/drawing/2014/main" xmlns="" id="{B240C73D-4345-63D6-877F-92AB35CCC050}"/>
              </a:ext>
            </a:extLst>
          </p:cNvPr>
          <p:cNvPicPr>
            <a:picLocks noChangeAspect="1"/>
          </p:cNvPicPr>
          <p:nvPr/>
        </p:nvPicPr>
        <p:blipFill>
          <a:blip r:embed="rId3"/>
          <a:stretch>
            <a:fillRect/>
          </a:stretch>
        </p:blipFill>
        <p:spPr>
          <a:xfrm>
            <a:off x="0" y="1255"/>
            <a:ext cx="9144000" cy="5140990"/>
          </a:xfrm>
          <a:prstGeom prst="rect">
            <a:avLst/>
          </a:prstGeom>
        </p:spPr>
      </p:pic>
      <p:cxnSp>
        <p:nvCxnSpPr>
          <p:cNvPr id="45" name="Google Shape;425;p6">
            <a:extLst>
              <a:ext uri="{FF2B5EF4-FFF2-40B4-BE49-F238E27FC236}">
                <a16:creationId xmlns:a16="http://schemas.microsoft.com/office/drawing/2014/main" xmlns="" id="{DE588B5D-40C6-2A40-2AEC-570B4497B918}"/>
              </a:ext>
            </a:extLst>
          </p:cNvPr>
          <p:cNvCxnSpPr>
            <a:cxnSpLocks/>
          </p:cNvCxnSpPr>
          <p:nvPr/>
        </p:nvCxnSpPr>
        <p:spPr>
          <a:xfrm>
            <a:off x="2593641" y="1136383"/>
            <a:ext cx="3582570" cy="0"/>
          </a:xfrm>
          <a:prstGeom prst="straightConnector1">
            <a:avLst/>
          </a:prstGeom>
          <a:noFill/>
          <a:ln w="28575" cap="rnd" cmpd="sng">
            <a:solidFill>
              <a:schemeClr val="accent5"/>
            </a:solidFill>
            <a:prstDash val="solid"/>
            <a:round/>
            <a:headEnd type="none" w="med" len="med"/>
            <a:tailEnd type="none" w="med" len="med"/>
          </a:ln>
        </p:spPr>
      </p:cxnSp>
      <p:sp>
        <p:nvSpPr>
          <p:cNvPr id="47" name="Google Shape;2088;p36">
            <a:extLst>
              <a:ext uri="{FF2B5EF4-FFF2-40B4-BE49-F238E27FC236}">
                <a16:creationId xmlns:a16="http://schemas.microsoft.com/office/drawing/2014/main" xmlns="" id="{1638F9CF-4FAC-7288-56EA-65E1181963B6}"/>
              </a:ext>
            </a:extLst>
          </p:cNvPr>
          <p:cNvSpPr txBox="1">
            <a:spLocks noGrp="1"/>
          </p:cNvSpPr>
          <p:nvPr>
            <p:ph type="title" idx="2"/>
          </p:nvPr>
        </p:nvSpPr>
        <p:spPr>
          <a:xfrm>
            <a:off x="1026276" y="399390"/>
            <a:ext cx="6717300" cy="9003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2. Tìm hiểu chung</a:t>
            </a:r>
            <a:endParaRPr b="1">
              <a:latin typeface="Times New Roman" panose="02020603050405020304" pitchFamily="18" charset="0"/>
              <a:cs typeface="Times New Roman" panose="02020603050405020304" pitchFamily="18" charset="0"/>
            </a:endParaRPr>
          </a:p>
        </p:txBody>
      </p:sp>
      <p:sp>
        <p:nvSpPr>
          <p:cNvPr id="2" name="Google Shape;1240;p19">
            <a:extLst>
              <a:ext uri="{FF2B5EF4-FFF2-40B4-BE49-F238E27FC236}">
                <a16:creationId xmlns:a16="http://schemas.microsoft.com/office/drawing/2014/main" xmlns="" id="{18687F88-76A7-9FBA-274D-029AFEC6EE7B}"/>
              </a:ext>
            </a:extLst>
          </p:cNvPr>
          <p:cNvSpPr/>
          <p:nvPr/>
        </p:nvSpPr>
        <p:spPr>
          <a:xfrm flipH="1">
            <a:off x="332437" y="1199400"/>
            <a:ext cx="839825" cy="475500"/>
          </a:xfrm>
          <a:custGeom>
            <a:avLst/>
            <a:gdLst/>
            <a:ahLst/>
            <a:cxnLst/>
            <a:rect l="l" t="t" r="r" b="b"/>
            <a:pathLst>
              <a:path w="33593" h="19020" extrusionOk="0">
                <a:moveTo>
                  <a:pt x="15312" y="0"/>
                </a:moveTo>
                <a:cubicBezTo>
                  <a:pt x="14683" y="0"/>
                  <a:pt x="14092" y="1641"/>
                  <a:pt x="14092" y="1641"/>
                </a:cubicBezTo>
                <a:cubicBezTo>
                  <a:pt x="14092" y="1641"/>
                  <a:pt x="14435" y="25"/>
                  <a:pt x="13648" y="25"/>
                </a:cubicBezTo>
                <a:cubicBezTo>
                  <a:pt x="13624" y="25"/>
                  <a:pt x="13599" y="27"/>
                  <a:pt x="13573" y="30"/>
                </a:cubicBezTo>
                <a:cubicBezTo>
                  <a:pt x="12689" y="134"/>
                  <a:pt x="12533" y="2422"/>
                  <a:pt x="12533" y="2422"/>
                </a:cubicBezTo>
                <a:cubicBezTo>
                  <a:pt x="12362" y="1836"/>
                  <a:pt x="12076" y="1548"/>
                  <a:pt x="11810" y="1548"/>
                </a:cubicBezTo>
                <a:cubicBezTo>
                  <a:pt x="11510" y="1548"/>
                  <a:pt x="11236" y="1914"/>
                  <a:pt x="11181" y="2631"/>
                </a:cubicBezTo>
                <a:cubicBezTo>
                  <a:pt x="11076" y="3983"/>
                  <a:pt x="12273" y="10482"/>
                  <a:pt x="12273" y="10482"/>
                </a:cubicBezTo>
                <a:cubicBezTo>
                  <a:pt x="11566" y="9882"/>
                  <a:pt x="10850" y="9706"/>
                  <a:pt x="10252" y="9706"/>
                </a:cubicBezTo>
                <a:cubicBezTo>
                  <a:pt x="9400" y="9706"/>
                  <a:pt x="8789" y="10065"/>
                  <a:pt x="8789" y="10065"/>
                </a:cubicBezTo>
                <a:cubicBezTo>
                  <a:pt x="8789" y="10065"/>
                  <a:pt x="7816" y="9909"/>
                  <a:pt x="6537" y="9909"/>
                </a:cubicBezTo>
                <a:cubicBezTo>
                  <a:pt x="5256" y="9909"/>
                  <a:pt x="3668" y="10065"/>
                  <a:pt x="2444" y="10690"/>
                </a:cubicBezTo>
                <a:cubicBezTo>
                  <a:pt x="0" y="11939"/>
                  <a:pt x="105" y="14486"/>
                  <a:pt x="105" y="14486"/>
                </a:cubicBezTo>
                <a:cubicBezTo>
                  <a:pt x="1867" y="13517"/>
                  <a:pt x="6206" y="13443"/>
                  <a:pt x="7490" y="13443"/>
                </a:cubicBezTo>
                <a:cubicBezTo>
                  <a:pt x="7721" y="13443"/>
                  <a:pt x="7853" y="13446"/>
                  <a:pt x="7853" y="13446"/>
                </a:cubicBezTo>
                <a:cubicBezTo>
                  <a:pt x="8477" y="14288"/>
                  <a:pt x="9288" y="14456"/>
                  <a:pt x="9837" y="14456"/>
                </a:cubicBezTo>
                <a:cubicBezTo>
                  <a:pt x="10203" y="14456"/>
                  <a:pt x="10453" y="14381"/>
                  <a:pt x="10453" y="14381"/>
                </a:cubicBezTo>
                <a:cubicBezTo>
                  <a:pt x="11233" y="15371"/>
                  <a:pt x="13313" y="17087"/>
                  <a:pt x="14977" y="17346"/>
                </a:cubicBezTo>
                <a:cubicBezTo>
                  <a:pt x="15531" y="17433"/>
                  <a:pt x="16386" y="17462"/>
                  <a:pt x="17280" y="17462"/>
                </a:cubicBezTo>
                <a:cubicBezTo>
                  <a:pt x="19067" y="17462"/>
                  <a:pt x="21008" y="17346"/>
                  <a:pt x="21008" y="17346"/>
                </a:cubicBezTo>
                <a:lnTo>
                  <a:pt x="21008" y="17346"/>
                </a:lnTo>
                <a:cubicBezTo>
                  <a:pt x="21008" y="17346"/>
                  <a:pt x="19292" y="18905"/>
                  <a:pt x="19656" y="19010"/>
                </a:cubicBezTo>
                <a:cubicBezTo>
                  <a:pt x="19679" y="19016"/>
                  <a:pt x="19703" y="19019"/>
                  <a:pt x="19728" y="19019"/>
                </a:cubicBezTo>
                <a:cubicBezTo>
                  <a:pt x="20104" y="19019"/>
                  <a:pt x="20732" y="18321"/>
                  <a:pt x="21269" y="18127"/>
                </a:cubicBezTo>
                <a:cubicBezTo>
                  <a:pt x="21841" y="17918"/>
                  <a:pt x="23088" y="17554"/>
                  <a:pt x="23452" y="16930"/>
                </a:cubicBezTo>
                <a:cubicBezTo>
                  <a:pt x="23816" y="16306"/>
                  <a:pt x="22412" y="16203"/>
                  <a:pt x="22412" y="16203"/>
                </a:cubicBezTo>
                <a:cubicBezTo>
                  <a:pt x="22412" y="16203"/>
                  <a:pt x="24649" y="15214"/>
                  <a:pt x="25220" y="14954"/>
                </a:cubicBezTo>
                <a:cubicBezTo>
                  <a:pt x="25256" y="14938"/>
                  <a:pt x="25312" y="14931"/>
                  <a:pt x="25387" y="14931"/>
                </a:cubicBezTo>
                <a:cubicBezTo>
                  <a:pt x="26361" y="14931"/>
                  <a:pt x="30439" y="16203"/>
                  <a:pt x="31781" y="16203"/>
                </a:cubicBezTo>
                <a:cubicBezTo>
                  <a:pt x="31992" y="16203"/>
                  <a:pt x="32136" y="16172"/>
                  <a:pt x="32189" y="16099"/>
                </a:cubicBezTo>
                <a:cubicBezTo>
                  <a:pt x="32605" y="15526"/>
                  <a:pt x="31304" y="14902"/>
                  <a:pt x="31304" y="14902"/>
                </a:cubicBezTo>
                <a:cubicBezTo>
                  <a:pt x="31304" y="14902"/>
                  <a:pt x="33593" y="14642"/>
                  <a:pt x="33333" y="13966"/>
                </a:cubicBezTo>
                <a:cubicBezTo>
                  <a:pt x="33171" y="13548"/>
                  <a:pt x="31992" y="13468"/>
                  <a:pt x="31118" y="13468"/>
                </a:cubicBezTo>
                <a:cubicBezTo>
                  <a:pt x="30582" y="13468"/>
                  <a:pt x="30161" y="13498"/>
                  <a:pt x="30161" y="13498"/>
                </a:cubicBezTo>
                <a:cubicBezTo>
                  <a:pt x="30161" y="13498"/>
                  <a:pt x="31929" y="12874"/>
                  <a:pt x="31408" y="12562"/>
                </a:cubicBezTo>
                <a:cubicBezTo>
                  <a:pt x="31338" y="12520"/>
                  <a:pt x="31185" y="12501"/>
                  <a:pt x="30971" y="12501"/>
                </a:cubicBezTo>
                <a:cubicBezTo>
                  <a:pt x="29618" y="12501"/>
                  <a:pt x="25835" y="13238"/>
                  <a:pt x="25116" y="13238"/>
                </a:cubicBezTo>
                <a:cubicBezTo>
                  <a:pt x="24285" y="13238"/>
                  <a:pt x="22225" y="12109"/>
                  <a:pt x="22225" y="12109"/>
                </a:cubicBezTo>
                <a:cubicBezTo>
                  <a:pt x="22225" y="12109"/>
                  <a:pt x="24128" y="11625"/>
                  <a:pt x="24337" y="11210"/>
                </a:cubicBezTo>
                <a:cubicBezTo>
                  <a:pt x="24544" y="10794"/>
                  <a:pt x="23921" y="10587"/>
                  <a:pt x="23921" y="10587"/>
                </a:cubicBezTo>
                <a:lnTo>
                  <a:pt x="23921" y="10587"/>
                </a:lnTo>
                <a:cubicBezTo>
                  <a:pt x="23921" y="10587"/>
                  <a:pt x="23942" y="10588"/>
                  <a:pt x="23979" y="10588"/>
                </a:cubicBezTo>
                <a:cubicBezTo>
                  <a:pt x="24185" y="10588"/>
                  <a:pt x="24880" y="10551"/>
                  <a:pt x="25013" y="10065"/>
                </a:cubicBezTo>
                <a:cubicBezTo>
                  <a:pt x="25168" y="9490"/>
                  <a:pt x="24180" y="9286"/>
                  <a:pt x="24180" y="9286"/>
                </a:cubicBezTo>
                <a:cubicBezTo>
                  <a:pt x="24180" y="9286"/>
                  <a:pt x="25325" y="9183"/>
                  <a:pt x="25480" y="8610"/>
                </a:cubicBezTo>
                <a:cubicBezTo>
                  <a:pt x="25582" y="8239"/>
                  <a:pt x="25224" y="8174"/>
                  <a:pt x="24960" y="8174"/>
                </a:cubicBezTo>
                <a:cubicBezTo>
                  <a:pt x="24817" y="8174"/>
                  <a:pt x="24701" y="8193"/>
                  <a:pt x="24701" y="8193"/>
                </a:cubicBezTo>
                <a:cubicBezTo>
                  <a:pt x="24701" y="8193"/>
                  <a:pt x="25896" y="7258"/>
                  <a:pt x="25689" y="6477"/>
                </a:cubicBezTo>
                <a:cubicBezTo>
                  <a:pt x="25616" y="6206"/>
                  <a:pt x="25417" y="6118"/>
                  <a:pt x="25189" y="6118"/>
                </a:cubicBezTo>
                <a:cubicBezTo>
                  <a:pt x="24762" y="6118"/>
                  <a:pt x="24233" y="6427"/>
                  <a:pt x="24233" y="6427"/>
                </a:cubicBezTo>
                <a:cubicBezTo>
                  <a:pt x="24233" y="6427"/>
                  <a:pt x="25896" y="4918"/>
                  <a:pt x="25273" y="4502"/>
                </a:cubicBezTo>
                <a:cubicBezTo>
                  <a:pt x="25184" y="4442"/>
                  <a:pt x="25084" y="4417"/>
                  <a:pt x="24978" y="4417"/>
                </a:cubicBezTo>
                <a:cubicBezTo>
                  <a:pt x="24345" y="4417"/>
                  <a:pt x="23504" y="5334"/>
                  <a:pt x="23504" y="5334"/>
                </a:cubicBezTo>
                <a:lnTo>
                  <a:pt x="24076" y="4502"/>
                </a:lnTo>
                <a:lnTo>
                  <a:pt x="24285" y="3983"/>
                </a:lnTo>
                <a:cubicBezTo>
                  <a:pt x="24443" y="3586"/>
                  <a:pt x="24631" y="3251"/>
                  <a:pt x="24163" y="3251"/>
                </a:cubicBezTo>
                <a:cubicBezTo>
                  <a:pt x="24016" y="3251"/>
                  <a:pt x="23803" y="3284"/>
                  <a:pt x="23504" y="3359"/>
                </a:cubicBezTo>
                <a:cubicBezTo>
                  <a:pt x="22257" y="3671"/>
                  <a:pt x="19813" y="7831"/>
                  <a:pt x="19813" y="7831"/>
                </a:cubicBezTo>
                <a:cubicBezTo>
                  <a:pt x="19708" y="7362"/>
                  <a:pt x="19292" y="7244"/>
                  <a:pt x="19292" y="7244"/>
                </a:cubicBezTo>
                <a:cubicBezTo>
                  <a:pt x="19292" y="7244"/>
                  <a:pt x="19813" y="7103"/>
                  <a:pt x="19813" y="6322"/>
                </a:cubicBezTo>
                <a:cubicBezTo>
                  <a:pt x="19813" y="5889"/>
                  <a:pt x="19556" y="5792"/>
                  <a:pt x="19327" y="5792"/>
                </a:cubicBezTo>
                <a:cubicBezTo>
                  <a:pt x="19145" y="5792"/>
                  <a:pt x="18980" y="5854"/>
                  <a:pt x="18980" y="5854"/>
                </a:cubicBezTo>
                <a:cubicBezTo>
                  <a:pt x="18980" y="5854"/>
                  <a:pt x="19656" y="5490"/>
                  <a:pt x="19501" y="4970"/>
                </a:cubicBezTo>
                <a:cubicBezTo>
                  <a:pt x="19430" y="4733"/>
                  <a:pt x="19208" y="4669"/>
                  <a:pt x="18987" y="4669"/>
                </a:cubicBezTo>
                <a:cubicBezTo>
                  <a:pt x="18723" y="4669"/>
                  <a:pt x="18461" y="4761"/>
                  <a:pt x="18461" y="4761"/>
                </a:cubicBezTo>
                <a:cubicBezTo>
                  <a:pt x="18461" y="4761"/>
                  <a:pt x="19397" y="3878"/>
                  <a:pt x="19241" y="3254"/>
                </a:cubicBezTo>
                <a:cubicBezTo>
                  <a:pt x="19179" y="3005"/>
                  <a:pt x="18999" y="2930"/>
                  <a:pt x="18807" y="2930"/>
                </a:cubicBezTo>
                <a:cubicBezTo>
                  <a:pt x="18519" y="2930"/>
                  <a:pt x="18201" y="3098"/>
                  <a:pt x="18201" y="3098"/>
                </a:cubicBezTo>
                <a:cubicBezTo>
                  <a:pt x="18201" y="3098"/>
                  <a:pt x="18980" y="2058"/>
                  <a:pt x="18409" y="1641"/>
                </a:cubicBezTo>
                <a:cubicBezTo>
                  <a:pt x="18324" y="1580"/>
                  <a:pt x="18231" y="1554"/>
                  <a:pt x="18132" y="1554"/>
                </a:cubicBezTo>
                <a:cubicBezTo>
                  <a:pt x="17566" y="1554"/>
                  <a:pt x="16848" y="2422"/>
                  <a:pt x="16848" y="2422"/>
                </a:cubicBezTo>
                <a:cubicBezTo>
                  <a:pt x="16848" y="2422"/>
                  <a:pt x="17109" y="1330"/>
                  <a:pt x="16848" y="654"/>
                </a:cubicBezTo>
                <a:cubicBezTo>
                  <a:pt x="16787" y="494"/>
                  <a:pt x="16708" y="433"/>
                  <a:pt x="16623" y="433"/>
                </a:cubicBezTo>
                <a:cubicBezTo>
                  <a:pt x="16350" y="433"/>
                  <a:pt x="16017" y="1070"/>
                  <a:pt x="16017" y="1070"/>
                </a:cubicBezTo>
                <a:cubicBezTo>
                  <a:pt x="16017" y="1070"/>
                  <a:pt x="16121" y="290"/>
                  <a:pt x="15445" y="26"/>
                </a:cubicBezTo>
                <a:cubicBezTo>
                  <a:pt x="15401" y="8"/>
                  <a:pt x="15356" y="0"/>
                  <a:pt x="15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241;p19">
            <a:extLst>
              <a:ext uri="{FF2B5EF4-FFF2-40B4-BE49-F238E27FC236}">
                <a16:creationId xmlns:a16="http://schemas.microsoft.com/office/drawing/2014/main" xmlns="" id="{9ED3424C-3900-2659-7268-31F2323D0923}"/>
              </a:ext>
            </a:extLst>
          </p:cNvPr>
          <p:cNvGrpSpPr/>
          <p:nvPr/>
        </p:nvGrpSpPr>
        <p:grpSpPr>
          <a:xfrm rot="5400000">
            <a:off x="8313250" y="2381286"/>
            <a:ext cx="1145650" cy="700230"/>
            <a:chOff x="3182725" y="919500"/>
            <a:chExt cx="1712225" cy="1046525"/>
          </a:xfrm>
        </p:grpSpPr>
        <p:sp>
          <p:nvSpPr>
            <p:cNvPr id="4" name="Google Shape;1242;p19">
              <a:extLst>
                <a:ext uri="{FF2B5EF4-FFF2-40B4-BE49-F238E27FC236}">
                  <a16:creationId xmlns:a16="http://schemas.microsoft.com/office/drawing/2014/main" xmlns="" id="{FC257142-FD76-28E4-D1F9-F42DA76C42E2}"/>
                </a:ext>
              </a:extLst>
            </p:cNvPr>
            <p:cNvSpPr/>
            <p:nvPr/>
          </p:nvSpPr>
          <p:spPr>
            <a:xfrm>
              <a:off x="3731825" y="931775"/>
              <a:ext cx="428475" cy="1034250"/>
            </a:xfrm>
            <a:custGeom>
              <a:avLst/>
              <a:gdLst/>
              <a:ahLst/>
              <a:cxnLst/>
              <a:rect l="l" t="t" r="r" b="b"/>
              <a:pathLst>
                <a:path w="17139" h="41370" extrusionOk="0">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3;p19">
              <a:extLst>
                <a:ext uri="{FF2B5EF4-FFF2-40B4-BE49-F238E27FC236}">
                  <a16:creationId xmlns:a16="http://schemas.microsoft.com/office/drawing/2014/main" xmlns="" id="{F185AF71-5EAB-F422-2D5E-5DC5ABE6A7D2}"/>
                </a:ext>
              </a:extLst>
            </p:cNvPr>
            <p:cNvSpPr/>
            <p:nvPr/>
          </p:nvSpPr>
          <p:spPr>
            <a:xfrm>
              <a:off x="3864950" y="974150"/>
              <a:ext cx="204650" cy="806975"/>
            </a:xfrm>
            <a:custGeom>
              <a:avLst/>
              <a:gdLst/>
              <a:ahLst/>
              <a:cxnLst/>
              <a:rect l="l" t="t" r="r" b="b"/>
              <a:pathLst>
                <a:path w="8186" h="32279" extrusionOk="0">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4;p19">
              <a:extLst>
                <a:ext uri="{FF2B5EF4-FFF2-40B4-BE49-F238E27FC236}">
                  <a16:creationId xmlns:a16="http://schemas.microsoft.com/office/drawing/2014/main" xmlns="" id="{793B2870-E06C-CC15-AE13-3616720623EC}"/>
                </a:ext>
              </a:extLst>
            </p:cNvPr>
            <p:cNvSpPr/>
            <p:nvPr/>
          </p:nvSpPr>
          <p:spPr>
            <a:xfrm>
              <a:off x="3182725" y="919500"/>
              <a:ext cx="909950" cy="453150"/>
            </a:xfrm>
            <a:custGeom>
              <a:avLst/>
              <a:gdLst/>
              <a:ahLst/>
              <a:cxnLst/>
              <a:rect l="l" t="t" r="r" b="b"/>
              <a:pathLst>
                <a:path w="36398" h="18126" extrusionOk="0">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5;p19">
              <a:extLst>
                <a:ext uri="{FF2B5EF4-FFF2-40B4-BE49-F238E27FC236}">
                  <a16:creationId xmlns:a16="http://schemas.microsoft.com/office/drawing/2014/main" xmlns="" id="{C61861C7-0E17-9962-4C56-EE7847359459}"/>
                </a:ext>
              </a:extLst>
            </p:cNvPr>
            <p:cNvSpPr/>
            <p:nvPr/>
          </p:nvSpPr>
          <p:spPr>
            <a:xfrm>
              <a:off x="3998400" y="984750"/>
              <a:ext cx="896550" cy="743950"/>
            </a:xfrm>
            <a:custGeom>
              <a:avLst/>
              <a:gdLst/>
              <a:ahLst/>
              <a:cxnLst/>
              <a:rect l="l" t="t" r="r" b="b"/>
              <a:pathLst>
                <a:path w="35862" h="29758" extrusionOk="0">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6;p19">
              <a:extLst>
                <a:ext uri="{FF2B5EF4-FFF2-40B4-BE49-F238E27FC236}">
                  <a16:creationId xmlns:a16="http://schemas.microsoft.com/office/drawing/2014/main" xmlns="" id="{729EC272-8EB2-8969-4B7C-D153D7593AB6}"/>
                </a:ext>
              </a:extLst>
            </p:cNvPr>
            <p:cNvSpPr/>
            <p:nvPr/>
          </p:nvSpPr>
          <p:spPr>
            <a:xfrm>
              <a:off x="4037225" y="980025"/>
              <a:ext cx="598725" cy="560425"/>
            </a:xfrm>
            <a:custGeom>
              <a:avLst/>
              <a:gdLst/>
              <a:ahLst/>
              <a:cxnLst/>
              <a:rect l="l" t="t" r="r" b="b"/>
              <a:pathLst>
                <a:path w="23949" h="22417" extrusionOk="0">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47;p19">
            <a:extLst>
              <a:ext uri="{FF2B5EF4-FFF2-40B4-BE49-F238E27FC236}">
                <a16:creationId xmlns:a16="http://schemas.microsoft.com/office/drawing/2014/main" xmlns="" id="{C05EB411-D929-D0AC-DF63-B60AAF139896}"/>
              </a:ext>
            </a:extLst>
          </p:cNvPr>
          <p:cNvGrpSpPr/>
          <p:nvPr/>
        </p:nvGrpSpPr>
        <p:grpSpPr>
          <a:xfrm rot="5400000">
            <a:off x="6588625" y="-11450"/>
            <a:ext cx="960975" cy="983875"/>
            <a:chOff x="1459725" y="3033450"/>
            <a:chExt cx="960975" cy="983875"/>
          </a:xfrm>
        </p:grpSpPr>
        <p:sp>
          <p:nvSpPr>
            <p:cNvPr id="10" name="Google Shape;1248;p19">
              <a:extLst>
                <a:ext uri="{FF2B5EF4-FFF2-40B4-BE49-F238E27FC236}">
                  <a16:creationId xmlns:a16="http://schemas.microsoft.com/office/drawing/2014/main" xmlns="" id="{1A35419E-F0F2-9460-D035-8365C411C47C}"/>
                </a:ext>
              </a:extLst>
            </p:cNvPr>
            <p:cNvSpPr/>
            <p:nvPr/>
          </p:nvSpPr>
          <p:spPr>
            <a:xfrm>
              <a:off x="1459725" y="3033450"/>
              <a:ext cx="677525" cy="983875"/>
            </a:xfrm>
            <a:custGeom>
              <a:avLst/>
              <a:gdLst/>
              <a:ahLst/>
              <a:cxnLst/>
              <a:rect l="l" t="t" r="r" b="b"/>
              <a:pathLst>
                <a:path w="27101" h="39355" extrusionOk="0">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49;p19">
              <a:extLst>
                <a:ext uri="{FF2B5EF4-FFF2-40B4-BE49-F238E27FC236}">
                  <a16:creationId xmlns:a16="http://schemas.microsoft.com/office/drawing/2014/main" xmlns="" id="{109252BA-967E-0F2A-7559-E2ED667C4384}"/>
                </a:ext>
              </a:extLst>
            </p:cNvPr>
            <p:cNvSpPr/>
            <p:nvPr/>
          </p:nvSpPr>
          <p:spPr>
            <a:xfrm>
              <a:off x="1462325" y="3033450"/>
              <a:ext cx="656525" cy="657075"/>
            </a:xfrm>
            <a:custGeom>
              <a:avLst/>
              <a:gdLst/>
              <a:ahLst/>
              <a:cxnLst/>
              <a:rect l="l" t="t" r="r" b="b"/>
              <a:pathLst>
                <a:path w="26261" h="26283" extrusionOk="0">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0;p19">
              <a:extLst>
                <a:ext uri="{FF2B5EF4-FFF2-40B4-BE49-F238E27FC236}">
                  <a16:creationId xmlns:a16="http://schemas.microsoft.com/office/drawing/2014/main" xmlns="" id="{E9D28AB4-6613-77A6-05D9-E6EEBAEB53E4}"/>
                </a:ext>
              </a:extLst>
            </p:cNvPr>
            <p:cNvSpPr/>
            <p:nvPr/>
          </p:nvSpPr>
          <p:spPr>
            <a:xfrm>
              <a:off x="1459725" y="3431800"/>
              <a:ext cx="960975" cy="585525"/>
            </a:xfrm>
            <a:custGeom>
              <a:avLst/>
              <a:gdLst/>
              <a:ahLst/>
              <a:cxnLst/>
              <a:rect l="l" t="t" r="r" b="b"/>
              <a:pathLst>
                <a:path w="38439" h="23421" extrusionOk="0">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1;p19">
              <a:extLst>
                <a:ext uri="{FF2B5EF4-FFF2-40B4-BE49-F238E27FC236}">
                  <a16:creationId xmlns:a16="http://schemas.microsoft.com/office/drawing/2014/main" xmlns="" id="{F937C15F-C37E-E1E5-271C-8DCFB038E524}"/>
                </a:ext>
              </a:extLst>
            </p:cNvPr>
            <p:cNvSpPr/>
            <p:nvPr/>
          </p:nvSpPr>
          <p:spPr>
            <a:xfrm>
              <a:off x="1459725" y="3431800"/>
              <a:ext cx="960975" cy="478525"/>
            </a:xfrm>
            <a:custGeom>
              <a:avLst/>
              <a:gdLst/>
              <a:ahLst/>
              <a:cxnLst/>
              <a:rect l="l" t="t" r="r" b="b"/>
              <a:pathLst>
                <a:path w="38439" h="19141" extrusionOk="0">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252;p19">
            <a:extLst>
              <a:ext uri="{FF2B5EF4-FFF2-40B4-BE49-F238E27FC236}">
                <a16:creationId xmlns:a16="http://schemas.microsoft.com/office/drawing/2014/main" xmlns="" id="{5BE20343-2A03-827D-6DBA-82023CC41D15}"/>
              </a:ext>
            </a:extLst>
          </p:cNvPr>
          <p:cNvGrpSpPr/>
          <p:nvPr/>
        </p:nvGrpSpPr>
        <p:grpSpPr>
          <a:xfrm rot="-5400000">
            <a:off x="8209800" y="497875"/>
            <a:ext cx="826650" cy="1041725"/>
            <a:chOff x="2030500" y="3653500"/>
            <a:chExt cx="826650" cy="1041725"/>
          </a:xfrm>
        </p:grpSpPr>
        <p:sp>
          <p:nvSpPr>
            <p:cNvPr id="15" name="Google Shape;1253;p19">
              <a:extLst>
                <a:ext uri="{FF2B5EF4-FFF2-40B4-BE49-F238E27FC236}">
                  <a16:creationId xmlns:a16="http://schemas.microsoft.com/office/drawing/2014/main" xmlns="" id="{12DD81ED-C04A-A12F-1586-819FED5B3E58}"/>
                </a:ext>
              </a:extLst>
            </p:cNvPr>
            <p:cNvSpPr/>
            <p:nvPr/>
          </p:nvSpPr>
          <p:spPr>
            <a:xfrm>
              <a:off x="2217050" y="4355100"/>
              <a:ext cx="389375" cy="212925"/>
            </a:xfrm>
            <a:custGeom>
              <a:avLst/>
              <a:gdLst/>
              <a:ahLst/>
              <a:cxnLst/>
              <a:rect l="l" t="t" r="r" b="b"/>
              <a:pathLst>
                <a:path w="15575" h="8517" extrusionOk="0">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4;p19">
              <a:extLst>
                <a:ext uri="{FF2B5EF4-FFF2-40B4-BE49-F238E27FC236}">
                  <a16:creationId xmlns:a16="http://schemas.microsoft.com/office/drawing/2014/main" xmlns="" id="{A0381736-77C9-CDC0-D0F1-8F45A1188BBF}"/>
                </a:ext>
              </a:extLst>
            </p:cNvPr>
            <p:cNvSpPr/>
            <p:nvPr/>
          </p:nvSpPr>
          <p:spPr>
            <a:xfrm>
              <a:off x="2275450" y="4210925"/>
              <a:ext cx="354650" cy="240500"/>
            </a:xfrm>
            <a:custGeom>
              <a:avLst/>
              <a:gdLst/>
              <a:ahLst/>
              <a:cxnLst/>
              <a:rect l="l" t="t" r="r" b="b"/>
              <a:pathLst>
                <a:path w="14186" h="9620" extrusionOk="0">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5;p19">
              <a:extLst>
                <a:ext uri="{FF2B5EF4-FFF2-40B4-BE49-F238E27FC236}">
                  <a16:creationId xmlns:a16="http://schemas.microsoft.com/office/drawing/2014/main" xmlns="" id="{C11735AA-9F5E-0204-6D12-087565EB7756}"/>
                </a:ext>
              </a:extLst>
            </p:cNvPr>
            <p:cNvSpPr/>
            <p:nvPr/>
          </p:nvSpPr>
          <p:spPr>
            <a:xfrm>
              <a:off x="2357825" y="4105675"/>
              <a:ext cx="303700" cy="158600"/>
            </a:xfrm>
            <a:custGeom>
              <a:avLst/>
              <a:gdLst/>
              <a:ahLst/>
              <a:cxnLst/>
              <a:rect l="l" t="t" r="r" b="b"/>
              <a:pathLst>
                <a:path w="12148" h="6344" extrusionOk="0">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6;p19">
              <a:extLst>
                <a:ext uri="{FF2B5EF4-FFF2-40B4-BE49-F238E27FC236}">
                  <a16:creationId xmlns:a16="http://schemas.microsoft.com/office/drawing/2014/main" xmlns="" id="{FD561309-1188-FEE7-3BED-3E0220ED9C1B}"/>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57;p19">
              <a:extLst>
                <a:ext uri="{FF2B5EF4-FFF2-40B4-BE49-F238E27FC236}">
                  <a16:creationId xmlns:a16="http://schemas.microsoft.com/office/drawing/2014/main" xmlns="" id="{39591A4B-EB3E-6D54-81B7-F43E4EA050FC}"/>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58;p19">
              <a:extLst>
                <a:ext uri="{FF2B5EF4-FFF2-40B4-BE49-F238E27FC236}">
                  <a16:creationId xmlns:a16="http://schemas.microsoft.com/office/drawing/2014/main" xmlns="" id="{E3FE15D9-5F62-DF20-E708-A6EC4FBE4E3A}"/>
                </a:ext>
              </a:extLst>
            </p:cNvPr>
            <p:cNvSpPr/>
            <p:nvPr/>
          </p:nvSpPr>
          <p:spPr>
            <a:xfrm>
              <a:off x="2688950" y="3748125"/>
              <a:ext cx="139400" cy="59700"/>
            </a:xfrm>
            <a:custGeom>
              <a:avLst/>
              <a:gdLst/>
              <a:ahLst/>
              <a:cxnLst/>
              <a:rect l="l" t="t" r="r" b="b"/>
              <a:pathLst>
                <a:path w="5576" h="2388" extrusionOk="0">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59;p19">
              <a:extLst>
                <a:ext uri="{FF2B5EF4-FFF2-40B4-BE49-F238E27FC236}">
                  <a16:creationId xmlns:a16="http://schemas.microsoft.com/office/drawing/2014/main" xmlns="" id="{8233A013-84E8-DA17-3A74-54822EF9BCED}"/>
                </a:ext>
              </a:extLst>
            </p:cNvPr>
            <p:cNvSpPr/>
            <p:nvPr/>
          </p:nvSpPr>
          <p:spPr>
            <a:xfrm>
              <a:off x="2712200" y="3653500"/>
              <a:ext cx="45700" cy="114375"/>
            </a:xfrm>
            <a:custGeom>
              <a:avLst/>
              <a:gdLst/>
              <a:ahLst/>
              <a:cxnLst/>
              <a:rect l="l" t="t" r="r" b="b"/>
              <a:pathLst>
                <a:path w="1828" h="4575" extrusionOk="0">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0;p19">
              <a:extLst>
                <a:ext uri="{FF2B5EF4-FFF2-40B4-BE49-F238E27FC236}">
                  <a16:creationId xmlns:a16="http://schemas.microsoft.com/office/drawing/2014/main" xmlns="" id="{B8B37397-C637-26B9-38C7-558C74B1281A}"/>
                </a:ext>
              </a:extLst>
            </p:cNvPr>
            <p:cNvSpPr/>
            <p:nvPr/>
          </p:nvSpPr>
          <p:spPr>
            <a:xfrm>
              <a:off x="2572300" y="3703700"/>
              <a:ext cx="72900" cy="154725"/>
            </a:xfrm>
            <a:custGeom>
              <a:avLst/>
              <a:gdLst/>
              <a:ahLst/>
              <a:cxnLst/>
              <a:rect l="l" t="t" r="r" b="b"/>
              <a:pathLst>
                <a:path w="2916" h="6189" extrusionOk="0">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p19">
              <a:extLst>
                <a:ext uri="{FF2B5EF4-FFF2-40B4-BE49-F238E27FC236}">
                  <a16:creationId xmlns:a16="http://schemas.microsoft.com/office/drawing/2014/main" xmlns="" id="{5671DF27-EBDE-3F89-EBD3-704ADBD0229B}"/>
                </a:ext>
              </a:extLst>
            </p:cNvPr>
            <p:cNvSpPr/>
            <p:nvPr/>
          </p:nvSpPr>
          <p:spPr>
            <a:xfrm>
              <a:off x="2451175" y="3816925"/>
              <a:ext cx="134350" cy="145525"/>
            </a:xfrm>
            <a:custGeom>
              <a:avLst/>
              <a:gdLst/>
              <a:ahLst/>
              <a:cxnLst/>
              <a:rect l="l" t="t" r="r" b="b"/>
              <a:pathLst>
                <a:path w="5374" h="5821" extrusionOk="0">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2;p19">
              <a:extLst>
                <a:ext uri="{FF2B5EF4-FFF2-40B4-BE49-F238E27FC236}">
                  <a16:creationId xmlns:a16="http://schemas.microsoft.com/office/drawing/2014/main" xmlns="" id="{2632A4DC-47CF-1625-00EB-B5114AF388F4}"/>
                </a:ext>
              </a:extLst>
            </p:cNvPr>
            <p:cNvSpPr/>
            <p:nvPr/>
          </p:nvSpPr>
          <p:spPr>
            <a:xfrm>
              <a:off x="2303125" y="3854950"/>
              <a:ext cx="180800" cy="182450"/>
            </a:xfrm>
            <a:custGeom>
              <a:avLst/>
              <a:gdLst/>
              <a:ahLst/>
              <a:cxnLst/>
              <a:rect l="l" t="t" r="r" b="b"/>
              <a:pathLst>
                <a:path w="7232" h="7298" extrusionOk="0">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3;p19">
              <a:extLst>
                <a:ext uri="{FF2B5EF4-FFF2-40B4-BE49-F238E27FC236}">
                  <a16:creationId xmlns:a16="http://schemas.microsoft.com/office/drawing/2014/main" xmlns="" id="{B669143E-4E66-C8AB-7761-C33D14364F58}"/>
                </a:ext>
              </a:extLst>
            </p:cNvPr>
            <p:cNvSpPr/>
            <p:nvPr/>
          </p:nvSpPr>
          <p:spPr>
            <a:xfrm>
              <a:off x="2159125" y="3878225"/>
              <a:ext cx="254650" cy="272625"/>
            </a:xfrm>
            <a:custGeom>
              <a:avLst/>
              <a:gdLst/>
              <a:ahLst/>
              <a:cxnLst/>
              <a:rect l="l" t="t" r="r" b="b"/>
              <a:pathLst>
                <a:path w="10186" h="10905" extrusionOk="0">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p19">
              <a:extLst>
                <a:ext uri="{FF2B5EF4-FFF2-40B4-BE49-F238E27FC236}">
                  <a16:creationId xmlns:a16="http://schemas.microsoft.com/office/drawing/2014/main" xmlns="" id="{CC74A4E1-F654-CD62-D94C-D3F1A4380B8A}"/>
                </a:ext>
              </a:extLst>
            </p:cNvPr>
            <p:cNvSpPr/>
            <p:nvPr/>
          </p:nvSpPr>
          <p:spPr>
            <a:xfrm>
              <a:off x="2134800" y="3982450"/>
              <a:ext cx="206000" cy="248500"/>
            </a:xfrm>
            <a:custGeom>
              <a:avLst/>
              <a:gdLst/>
              <a:ahLst/>
              <a:cxnLst/>
              <a:rect l="l" t="t" r="r" b="b"/>
              <a:pathLst>
                <a:path w="8240" h="9940" extrusionOk="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5;p19">
              <a:extLst>
                <a:ext uri="{FF2B5EF4-FFF2-40B4-BE49-F238E27FC236}">
                  <a16:creationId xmlns:a16="http://schemas.microsoft.com/office/drawing/2014/main" xmlns="" id="{B300863F-F078-BC9B-7B72-F57DDD2411CF}"/>
                </a:ext>
              </a:extLst>
            </p:cNvPr>
            <p:cNvSpPr/>
            <p:nvPr/>
          </p:nvSpPr>
          <p:spPr>
            <a:xfrm>
              <a:off x="2030500" y="4076750"/>
              <a:ext cx="269600" cy="298850"/>
            </a:xfrm>
            <a:custGeom>
              <a:avLst/>
              <a:gdLst/>
              <a:ahLst/>
              <a:cxnLst/>
              <a:rect l="l" t="t" r="r" b="b"/>
              <a:pathLst>
                <a:path w="10784" h="11954" extrusionOk="0">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6;p19">
              <a:extLst>
                <a:ext uri="{FF2B5EF4-FFF2-40B4-BE49-F238E27FC236}">
                  <a16:creationId xmlns:a16="http://schemas.microsoft.com/office/drawing/2014/main" xmlns="" id="{9E79604A-5DB3-66F7-96D6-9C5E93DDBD7B}"/>
                </a:ext>
              </a:extLst>
            </p:cNvPr>
            <p:cNvSpPr/>
            <p:nvPr/>
          </p:nvSpPr>
          <p:spPr>
            <a:xfrm>
              <a:off x="2588875" y="3858750"/>
              <a:ext cx="134550" cy="37700"/>
            </a:xfrm>
            <a:custGeom>
              <a:avLst/>
              <a:gdLst/>
              <a:ahLst/>
              <a:cxnLst/>
              <a:rect l="l" t="t" r="r" b="b"/>
              <a:pathLst>
                <a:path w="5382" h="1508" extrusionOk="0">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7;p19">
              <a:extLst>
                <a:ext uri="{FF2B5EF4-FFF2-40B4-BE49-F238E27FC236}">
                  <a16:creationId xmlns:a16="http://schemas.microsoft.com/office/drawing/2014/main" xmlns="" id="{236A3897-07FB-1A67-3553-E1FEF6818A4A}"/>
                </a:ext>
              </a:extLst>
            </p:cNvPr>
            <p:cNvSpPr/>
            <p:nvPr/>
          </p:nvSpPr>
          <p:spPr>
            <a:xfrm>
              <a:off x="2217750" y="4355100"/>
              <a:ext cx="388675" cy="212925"/>
            </a:xfrm>
            <a:custGeom>
              <a:avLst/>
              <a:gdLst/>
              <a:ahLst/>
              <a:cxnLst/>
              <a:rect l="l" t="t" r="r" b="b"/>
              <a:pathLst>
                <a:path w="15547" h="8517" extrusionOk="0">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8;p19">
              <a:extLst>
                <a:ext uri="{FF2B5EF4-FFF2-40B4-BE49-F238E27FC236}">
                  <a16:creationId xmlns:a16="http://schemas.microsoft.com/office/drawing/2014/main" xmlns="" id="{819AD556-08C0-20E6-9DE9-99A9181EF0A0}"/>
                </a:ext>
              </a:extLst>
            </p:cNvPr>
            <p:cNvSpPr/>
            <p:nvPr/>
          </p:nvSpPr>
          <p:spPr>
            <a:xfrm>
              <a:off x="2288625" y="4210950"/>
              <a:ext cx="341475" cy="240475"/>
            </a:xfrm>
            <a:custGeom>
              <a:avLst/>
              <a:gdLst/>
              <a:ahLst/>
              <a:cxnLst/>
              <a:rect l="l" t="t" r="r" b="b"/>
              <a:pathLst>
                <a:path w="13659" h="9619" extrusionOk="0">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9;p19">
              <a:extLst>
                <a:ext uri="{FF2B5EF4-FFF2-40B4-BE49-F238E27FC236}">
                  <a16:creationId xmlns:a16="http://schemas.microsoft.com/office/drawing/2014/main" xmlns="" id="{3203A8BB-ED56-7787-519F-1624B25CCE60}"/>
                </a:ext>
              </a:extLst>
            </p:cNvPr>
            <p:cNvSpPr/>
            <p:nvPr/>
          </p:nvSpPr>
          <p:spPr>
            <a:xfrm>
              <a:off x="2049625" y="4076775"/>
              <a:ext cx="239750" cy="286025"/>
            </a:xfrm>
            <a:custGeom>
              <a:avLst/>
              <a:gdLst/>
              <a:ahLst/>
              <a:cxnLst/>
              <a:rect l="l" t="t" r="r" b="b"/>
              <a:pathLst>
                <a:path w="9590" h="11441" extrusionOk="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0;p19">
              <a:extLst>
                <a:ext uri="{FF2B5EF4-FFF2-40B4-BE49-F238E27FC236}">
                  <a16:creationId xmlns:a16="http://schemas.microsoft.com/office/drawing/2014/main" xmlns="" id="{3150F966-67D8-7013-01EC-4CBD1AD9BA4A}"/>
                </a:ext>
              </a:extLst>
            </p:cNvPr>
            <p:cNvSpPr/>
            <p:nvPr/>
          </p:nvSpPr>
          <p:spPr>
            <a:xfrm>
              <a:off x="2398725" y="4105675"/>
              <a:ext cx="262800" cy="158600"/>
            </a:xfrm>
            <a:custGeom>
              <a:avLst/>
              <a:gdLst/>
              <a:ahLst/>
              <a:cxnLst/>
              <a:rect l="l" t="t" r="r" b="b"/>
              <a:pathLst>
                <a:path w="10512" h="6344" extrusionOk="0">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1;p19">
              <a:extLst>
                <a:ext uri="{FF2B5EF4-FFF2-40B4-BE49-F238E27FC236}">
                  <a16:creationId xmlns:a16="http://schemas.microsoft.com/office/drawing/2014/main" xmlns="" id="{7656F8A9-E945-1709-CC93-0EF472CAB002}"/>
                </a:ext>
              </a:extLst>
            </p:cNvPr>
            <p:cNvSpPr/>
            <p:nvPr/>
          </p:nvSpPr>
          <p:spPr>
            <a:xfrm>
              <a:off x="2425200" y="4017975"/>
              <a:ext cx="267000" cy="175575"/>
            </a:xfrm>
            <a:custGeom>
              <a:avLst/>
              <a:gdLst/>
              <a:ahLst/>
              <a:cxnLst/>
              <a:rect l="l" t="t" r="r" b="b"/>
              <a:pathLst>
                <a:path w="10680" h="7023" extrusionOk="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2;p19">
              <a:extLst>
                <a:ext uri="{FF2B5EF4-FFF2-40B4-BE49-F238E27FC236}">
                  <a16:creationId xmlns:a16="http://schemas.microsoft.com/office/drawing/2014/main" xmlns="" id="{F46EDD44-3E92-B0B0-8D26-FB4087E6A730}"/>
                </a:ext>
              </a:extLst>
            </p:cNvPr>
            <p:cNvSpPr/>
            <p:nvPr/>
          </p:nvSpPr>
          <p:spPr>
            <a:xfrm>
              <a:off x="2501575" y="3939675"/>
              <a:ext cx="212425" cy="77400"/>
            </a:xfrm>
            <a:custGeom>
              <a:avLst/>
              <a:gdLst/>
              <a:ahLst/>
              <a:cxnLst/>
              <a:rect l="l" t="t" r="r" b="b"/>
              <a:pathLst>
                <a:path w="8497" h="3096" extrusionOk="0">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3;p19">
              <a:extLst>
                <a:ext uri="{FF2B5EF4-FFF2-40B4-BE49-F238E27FC236}">
                  <a16:creationId xmlns:a16="http://schemas.microsoft.com/office/drawing/2014/main" xmlns="" id="{0A54ED87-3BD2-DE0A-50DD-797C1A8EE359}"/>
                </a:ext>
              </a:extLst>
            </p:cNvPr>
            <p:cNvSpPr/>
            <p:nvPr/>
          </p:nvSpPr>
          <p:spPr>
            <a:xfrm>
              <a:off x="2588875" y="3858775"/>
              <a:ext cx="134550" cy="34925"/>
            </a:xfrm>
            <a:custGeom>
              <a:avLst/>
              <a:gdLst/>
              <a:ahLst/>
              <a:cxnLst/>
              <a:rect l="l" t="t" r="r" b="b"/>
              <a:pathLst>
                <a:path w="5382" h="1397" extrusionOk="0">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4;p19">
              <a:extLst>
                <a:ext uri="{FF2B5EF4-FFF2-40B4-BE49-F238E27FC236}">
                  <a16:creationId xmlns:a16="http://schemas.microsoft.com/office/drawing/2014/main" xmlns="" id="{521AC630-4B6D-A25B-20B6-1C12C6A07BD4}"/>
                </a:ext>
              </a:extLst>
            </p:cNvPr>
            <p:cNvSpPr/>
            <p:nvPr/>
          </p:nvSpPr>
          <p:spPr>
            <a:xfrm>
              <a:off x="2688950" y="3748125"/>
              <a:ext cx="139400" cy="50900"/>
            </a:xfrm>
            <a:custGeom>
              <a:avLst/>
              <a:gdLst/>
              <a:ahLst/>
              <a:cxnLst/>
              <a:rect l="l" t="t" r="r" b="b"/>
              <a:pathLst>
                <a:path w="5576" h="2036" extrusionOk="0">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19">
              <a:extLst>
                <a:ext uri="{FF2B5EF4-FFF2-40B4-BE49-F238E27FC236}">
                  <a16:creationId xmlns:a16="http://schemas.microsoft.com/office/drawing/2014/main" xmlns="" id="{F4AEF072-8ED8-425B-79FA-BCB585E38A23}"/>
                </a:ext>
              </a:extLst>
            </p:cNvPr>
            <p:cNvSpPr/>
            <p:nvPr/>
          </p:nvSpPr>
          <p:spPr>
            <a:xfrm>
              <a:off x="2724325" y="3653500"/>
              <a:ext cx="33575" cy="110675"/>
            </a:xfrm>
            <a:custGeom>
              <a:avLst/>
              <a:gdLst/>
              <a:ahLst/>
              <a:cxnLst/>
              <a:rect l="l" t="t" r="r" b="b"/>
              <a:pathLst>
                <a:path w="1343" h="4427" extrusionOk="0">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6;p19">
              <a:extLst>
                <a:ext uri="{FF2B5EF4-FFF2-40B4-BE49-F238E27FC236}">
                  <a16:creationId xmlns:a16="http://schemas.microsoft.com/office/drawing/2014/main" xmlns="" id="{7877DE3A-E9E7-1B98-32C3-359B34FD31CB}"/>
                </a:ext>
              </a:extLst>
            </p:cNvPr>
            <p:cNvSpPr/>
            <p:nvPr/>
          </p:nvSpPr>
          <p:spPr>
            <a:xfrm>
              <a:off x="2577625" y="3705175"/>
              <a:ext cx="67575" cy="143000"/>
            </a:xfrm>
            <a:custGeom>
              <a:avLst/>
              <a:gdLst/>
              <a:ahLst/>
              <a:cxnLst/>
              <a:rect l="l" t="t" r="r" b="b"/>
              <a:pathLst>
                <a:path w="2703" h="5720" extrusionOk="0">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7;p19">
              <a:extLst>
                <a:ext uri="{FF2B5EF4-FFF2-40B4-BE49-F238E27FC236}">
                  <a16:creationId xmlns:a16="http://schemas.microsoft.com/office/drawing/2014/main" xmlns="" id="{4BF77C22-0D68-8C9A-025B-F3A7D2038EE7}"/>
                </a:ext>
              </a:extLst>
            </p:cNvPr>
            <p:cNvSpPr/>
            <p:nvPr/>
          </p:nvSpPr>
          <p:spPr>
            <a:xfrm>
              <a:off x="2451175" y="3816925"/>
              <a:ext cx="134350" cy="118275"/>
            </a:xfrm>
            <a:custGeom>
              <a:avLst/>
              <a:gdLst/>
              <a:ahLst/>
              <a:cxnLst/>
              <a:rect l="l" t="t" r="r" b="b"/>
              <a:pathLst>
                <a:path w="5374" h="4731" extrusionOk="0">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p19">
              <a:extLst>
                <a:ext uri="{FF2B5EF4-FFF2-40B4-BE49-F238E27FC236}">
                  <a16:creationId xmlns:a16="http://schemas.microsoft.com/office/drawing/2014/main" xmlns="" id="{99A19716-91DE-38FE-E073-E3D94082C151}"/>
                </a:ext>
              </a:extLst>
            </p:cNvPr>
            <p:cNvSpPr/>
            <p:nvPr/>
          </p:nvSpPr>
          <p:spPr>
            <a:xfrm>
              <a:off x="2303125" y="3854950"/>
              <a:ext cx="179100" cy="165425"/>
            </a:xfrm>
            <a:custGeom>
              <a:avLst/>
              <a:gdLst/>
              <a:ahLst/>
              <a:cxnLst/>
              <a:rect l="l" t="t" r="r" b="b"/>
              <a:pathLst>
                <a:path w="7164" h="6617" extrusionOk="0">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9;p19">
              <a:extLst>
                <a:ext uri="{FF2B5EF4-FFF2-40B4-BE49-F238E27FC236}">
                  <a16:creationId xmlns:a16="http://schemas.microsoft.com/office/drawing/2014/main" xmlns="" id="{8764C686-985E-EB87-558A-423227608857}"/>
                </a:ext>
              </a:extLst>
            </p:cNvPr>
            <p:cNvSpPr/>
            <p:nvPr/>
          </p:nvSpPr>
          <p:spPr>
            <a:xfrm>
              <a:off x="2159125" y="3878225"/>
              <a:ext cx="254100" cy="240050"/>
            </a:xfrm>
            <a:custGeom>
              <a:avLst/>
              <a:gdLst/>
              <a:ahLst/>
              <a:cxnLst/>
              <a:rect l="l" t="t" r="r" b="b"/>
              <a:pathLst>
                <a:path w="10164" h="9602" extrusionOk="0">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0;p19">
              <a:extLst>
                <a:ext uri="{FF2B5EF4-FFF2-40B4-BE49-F238E27FC236}">
                  <a16:creationId xmlns:a16="http://schemas.microsoft.com/office/drawing/2014/main" xmlns="" id="{1A5B557B-8005-844C-59FA-6A9BF2AFF9A9}"/>
                </a:ext>
              </a:extLst>
            </p:cNvPr>
            <p:cNvSpPr/>
            <p:nvPr/>
          </p:nvSpPr>
          <p:spPr>
            <a:xfrm>
              <a:off x="2185525" y="3996075"/>
              <a:ext cx="155275" cy="222300"/>
            </a:xfrm>
            <a:custGeom>
              <a:avLst/>
              <a:gdLst/>
              <a:ahLst/>
              <a:cxnLst/>
              <a:rect l="l" t="t" r="r" b="b"/>
              <a:pathLst>
                <a:path w="6211" h="8892" extrusionOk="0">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1;p19">
              <a:extLst>
                <a:ext uri="{FF2B5EF4-FFF2-40B4-BE49-F238E27FC236}">
                  <a16:creationId xmlns:a16="http://schemas.microsoft.com/office/drawing/2014/main" xmlns="" id="{FF8EBE7E-0385-3315-5CA6-93B62411B6B1}"/>
                </a:ext>
              </a:extLst>
            </p:cNvPr>
            <p:cNvSpPr/>
            <p:nvPr/>
          </p:nvSpPr>
          <p:spPr>
            <a:xfrm>
              <a:off x="2139300" y="3669875"/>
              <a:ext cx="717850" cy="1025350"/>
            </a:xfrm>
            <a:custGeom>
              <a:avLst/>
              <a:gdLst/>
              <a:ahLst/>
              <a:cxnLst/>
              <a:rect l="l" t="t" r="r" b="b"/>
              <a:pathLst>
                <a:path w="28714" h="41014" extrusionOk="0">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 name="图片 11">
            <a:extLst>
              <a:ext uri="{FF2B5EF4-FFF2-40B4-BE49-F238E27FC236}">
                <a16:creationId xmlns:a16="http://schemas.microsoft.com/office/drawing/2014/main" xmlns="" id="{4E5A9255-FF46-B024-9E25-6F4C029BB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276" y="2462999"/>
            <a:ext cx="3409951" cy="2577931"/>
          </a:xfrm>
          <a:prstGeom prst="rect">
            <a:avLst/>
          </a:prstGeom>
        </p:spPr>
      </p:pic>
      <p:pic>
        <p:nvPicPr>
          <p:cNvPr id="48" name="图片 9" descr="0c5d450a7306911101ae9ac82e2f0242">
            <a:extLst>
              <a:ext uri="{FF2B5EF4-FFF2-40B4-BE49-F238E27FC236}">
                <a16:creationId xmlns:a16="http://schemas.microsoft.com/office/drawing/2014/main" xmlns="" id="{56A4269D-F922-5E1F-633A-80C2A212A2E7}"/>
              </a:ext>
            </a:extLst>
          </p:cNvPr>
          <p:cNvPicPr>
            <a:picLocks noChangeAspect="1"/>
          </p:cNvPicPr>
          <p:nvPr/>
        </p:nvPicPr>
        <p:blipFill>
          <a:blip r:embed="rId5"/>
          <a:stretch>
            <a:fillRect/>
          </a:stretch>
        </p:blipFill>
        <p:spPr>
          <a:xfrm>
            <a:off x="4935010" y="1515387"/>
            <a:ext cx="3556132" cy="2748137"/>
          </a:xfrm>
          <a:prstGeom prst="rect">
            <a:avLst/>
          </a:prstGeom>
        </p:spPr>
      </p:pic>
      <p:sp>
        <p:nvSpPr>
          <p:cNvPr id="49" name="文本框 15">
            <a:extLst>
              <a:ext uri="{FF2B5EF4-FFF2-40B4-BE49-F238E27FC236}">
                <a16:creationId xmlns:a16="http://schemas.microsoft.com/office/drawing/2014/main" xmlns="" id="{007D51A9-B0B7-A84D-3F39-1C0C68438B8F}"/>
              </a:ext>
            </a:extLst>
          </p:cNvPr>
          <p:cNvSpPr txBox="1"/>
          <p:nvPr/>
        </p:nvSpPr>
        <p:spPr>
          <a:xfrm>
            <a:off x="5571376" y="486965"/>
            <a:ext cx="2450711" cy="29700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5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thông</a:t>
            </a:r>
            <a:r>
              <a:rPr lang="en-US" sz="2400" i="1" dirty="0">
                <a:latin typeface="Times New Roman" panose="02020603050405020304" pitchFamily="18" charset="0"/>
                <a:cs typeface="Times New Roman" panose="02020603050405020304" pitchFamily="18" charset="0"/>
              </a:rPr>
              <a:t> tin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tác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giả</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tác</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phẩm</a:t>
            </a:r>
            <a:endParaRPr lang="en-US" sz="28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1288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0360" y="1153147"/>
            <a:ext cx="2047875" cy="2228850"/>
          </a:xfrm>
          <a:prstGeom prst="ellipse">
            <a:avLst/>
          </a:prstGeom>
        </p:spPr>
      </p:pic>
      <p:sp>
        <p:nvSpPr>
          <p:cNvPr id="6" name="Rectangle 5"/>
          <p:cNvSpPr/>
          <p:nvPr/>
        </p:nvSpPr>
        <p:spPr>
          <a:xfrm>
            <a:off x="3222249" y="245057"/>
            <a:ext cx="4572000" cy="646331"/>
          </a:xfrm>
          <a:prstGeom prst="rect">
            <a:avLst/>
          </a:prstGeom>
        </p:spPr>
        <p:txBody>
          <a:bodyPr>
            <a:spAutoFit/>
          </a:bodyPr>
          <a:lstStyle/>
          <a:p>
            <a:pPr algn="just">
              <a:lnSpc>
                <a:spcPct val="150000"/>
              </a:lnSpc>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T</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ên </a:t>
            </a:r>
            <a:r>
              <a:rPr lang="vi-VN" sz="2400" b="1" dirty="0">
                <a:latin typeface="Times New Roman" panose="02020603050405020304" pitchFamily="18" charset="0"/>
                <a:ea typeface="Calibri" panose="020F0502020204030204" pitchFamily="34" charset="0"/>
                <a:cs typeface="Times New Roman" panose="02020603050405020304" pitchFamily="18" charset="0"/>
              </a:rPr>
              <a:t>thật </a:t>
            </a:r>
            <a:r>
              <a:rPr lang="vi-VN" sz="2400" dirty="0">
                <a:latin typeface="Times New Roman" panose="02020603050405020304" pitchFamily="18" charset="0"/>
                <a:ea typeface="Calibri" panose="020F0502020204030204" pitchFamily="34" charset="0"/>
                <a:cs typeface="Times New Roman" panose="02020603050405020304" pitchFamily="18" charset="0"/>
              </a:rPr>
              <a:t>là A-lếch-xây Pê-scop</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544914" y="3410191"/>
            <a:ext cx="2677335" cy="830997"/>
          </a:xfrm>
          <a:prstGeom prst="rect">
            <a:avLst/>
          </a:prstGeom>
          <a:solidFill>
            <a:schemeClr val="bg1"/>
          </a:solidFill>
        </p:spPr>
        <p:txBody>
          <a:bodyPr wrap="none">
            <a:spAutoFit/>
          </a:bodyPr>
          <a:lstStyle/>
          <a:p>
            <a:pPr algn="ct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Mác-xim </a:t>
            </a:r>
            <a:r>
              <a:rPr lang="vi-VN" sz="2400" b="1" dirty="0">
                <a:latin typeface="Times New Roman" panose="02020603050405020304" pitchFamily="18" charset="0"/>
                <a:ea typeface="Calibri" panose="020F0502020204030204" pitchFamily="34" charset="0"/>
                <a:cs typeface="Times New Roman" panose="02020603050405020304" pitchFamily="18" charset="0"/>
              </a:rPr>
              <a:t>Go-rơ-ki </a:t>
            </a:r>
            <a:endParaRPr lang="en-US" sz="2400"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400" b="1" dirty="0">
                <a:latin typeface="Times New Roman" panose="02020603050405020304" pitchFamily="18" charset="0"/>
                <a:ea typeface="Calibri" panose="020F0502020204030204" pitchFamily="34" charset="0"/>
                <a:cs typeface="Times New Roman" panose="02020603050405020304" pitchFamily="18" charset="0"/>
              </a:rPr>
              <a:t>1868-1936</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p>
        </p:txBody>
      </p:sp>
      <p:sp>
        <p:nvSpPr>
          <p:cNvPr id="8" name="Rectangle 7"/>
          <p:cNvSpPr/>
          <p:nvPr/>
        </p:nvSpPr>
        <p:spPr>
          <a:xfrm>
            <a:off x="3222249" y="2416062"/>
            <a:ext cx="5829284" cy="1569660"/>
          </a:xfrm>
          <a:prstGeom prst="rect">
            <a:avLst/>
          </a:prstGeom>
        </p:spPr>
        <p:txBody>
          <a:bodyPr wrap="square">
            <a:spAutoFit/>
          </a:bodyPr>
          <a:lstStyle/>
          <a:p>
            <a:pPr algn="just"/>
            <a:r>
              <a:rPr 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Ông rất ham đọc sách và chính niềm đam mê này cùng những bươn trải đã giúp ông nảy sinh cảm hứng và năng lực áng tác văn chương</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3222249" y="601308"/>
            <a:ext cx="2348720" cy="580159"/>
          </a:xfrm>
          <a:prstGeom prst="rect">
            <a:avLst/>
          </a:prstGeom>
        </p:spPr>
        <p:txBody>
          <a:bodyPr wrap="none">
            <a:spAutoFit/>
          </a:bodyPr>
          <a:lstStyle/>
          <a:p>
            <a:pPr algn="just">
              <a:lnSpc>
                <a:spcPct val="150000"/>
              </a:lnSpc>
            </a:pPr>
            <a:r>
              <a:rPr lang="vi-VN" sz="2400" b="1" dirty="0">
                <a:latin typeface="Times New Roman" panose="02020603050405020304" pitchFamily="18" charset="0"/>
                <a:ea typeface="Calibri" panose="020F0502020204030204" pitchFamily="34" charset="0"/>
                <a:cs typeface="Times New Roman" panose="02020603050405020304" pitchFamily="18" charset="0"/>
              </a:rPr>
              <a:t>- Quê quán: </a:t>
            </a:r>
            <a:r>
              <a:rPr lang="vi-VN" sz="2400" dirty="0">
                <a:latin typeface="Times New Roman" panose="02020603050405020304" pitchFamily="18" charset="0"/>
                <a:ea typeface="Calibri" panose="020F0502020204030204" pitchFamily="34" charset="0"/>
                <a:cs typeface="Times New Roman" panose="02020603050405020304" pitchFamily="18" charset="0"/>
              </a:rPr>
              <a:t>Nga</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3222249" y="1164362"/>
            <a:ext cx="5829284" cy="1200329"/>
          </a:xfrm>
          <a:prstGeom prst="rect">
            <a:avLst/>
          </a:prstGeom>
        </p:spPr>
        <p:txBody>
          <a:bodyPr wrap="square">
            <a:spAutoFit/>
          </a:bodyPr>
          <a:lstStyle/>
          <a:p>
            <a:pPr algn="just"/>
            <a:r>
              <a:rPr lang="vi-VN"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Cuộc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vả</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mồ </a:t>
            </a:r>
            <a:r>
              <a:rPr lang="vi-VN" sz="2400" dirty="0">
                <a:latin typeface="Times New Roman" panose="02020603050405020304" pitchFamily="18" charset="0"/>
                <a:ea typeface="Calibri" panose="020F0502020204030204" pitchFamily="34" charset="0"/>
                <a:cs typeface="Times New Roman" panose="02020603050405020304" pitchFamily="18" charset="0"/>
              </a:rPr>
              <a:t>côi cả cha lẫn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mẹ</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VnTime" panose="020B7200000000000000" pitchFamily="34" charset="0"/>
                <a:ea typeface="Calibri" panose="020F0502020204030204" pitchFamily="34" charset="0"/>
                <a:cs typeface="Times New Roman" panose="02020603050405020304" pitchFamily="18" charset="0"/>
              </a:rPr>
              <a:t>P</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hải </a:t>
            </a:r>
            <a:r>
              <a:rPr lang="vi-VN" sz="2400" dirty="0">
                <a:latin typeface="Times New Roman" panose="02020603050405020304" pitchFamily="18" charset="0"/>
                <a:ea typeface="Calibri" panose="020F0502020204030204" pitchFamily="34" charset="0"/>
                <a:cs typeface="Times New Roman" panose="02020603050405020304" pitchFamily="18" charset="0"/>
              </a:rPr>
              <a:t>chịu một sự giáo dục nghiệt ngã, hà khắc của ông ngoại</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0706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79814" y="389332"/>
            <a:ext cx="7055961" cy="646331"/>
          </a:xfrm>
          <a:prstGeom prst="rect">
            <a:avLst/>
          </a:prstGeom>
        </p:spPr>
        <p:txBody>
          <a:bodyPr wrap="square">
            <a:spAutoFit/>
          </a:bodyPr>
          <a:lstStyle/>
          <a:p>
            <a:pPr marL="285750" indent="-285750" algn="just">
              <a:lnSpc>
                <a:spcPct val="150000"/>
              </a:lnSpc>
              <a:buFontTx/>
              <a:buChar char="-"/>
            </a:pP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NHỮNG TÁC PHẨM TIÊU BIỂU CỦA ÔNG: </a:t>
            </a:r>
            <a:endParaRPr lang="en-US" sz="2400" b="1"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45679" y="1341444"/>
            <a:ext cx="1899196" cy="2696300"/>
          </a:xfrm>
          <a:prstGeom prst="rect">
            <a:avLst/>
          </a:prstGeom>
        </p:spPr>
      </p:pic>
      <p:sp>
        <p:nvSpPr>
          <p:cNvPr id="9" name="Rectangle 8"/>
          <p:cNvSpPr/>
          <p:nvPr/>
        </p:nvSpPr>
        <p:spPr>
          <a:xfrm>
            <a:off x="410836" y="3966087"/>
            <a:ext cx="1800493"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cs typeface="Times New Roman" panose="02020603050405020304" pitchFamily="18" charset="0"/>
              </a:rPr>
              <a:t>(1913-1914</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p>
        </p:txBody>
      </p:sp>
      <p:pic>
        <p:nvPicPr>
          <p:cNvPr id="10" name="Picture 9"/>
          <p:cNvPicPr>
            <a:picLocks noChangeAspect="1"/>
          </p:cNvPicPr>
          <p:nvPr/>
        </p:nvPicPr>
        <p:blipFill>
          <a:blip r:embed="rId3"/>
          <a:stretch>
            <a:fillRect/>
          </a:stretch>
        </p:blipFill>
        <p:spPr>
          <a:xfrm>
            <a:off x="2546909" y="1341444"/>
            <a:ext cx="1886708" cy="2619375"/>
          </a:xfrm>
          <a:prstGeom prst="rect">
            <a:avLst/>
          </a:prstGeom>
        </p:spPr>
      </p:pic>
      <p:pic>
        <p:nvPicPr>
          <p:cNvPr id="11" name="Picture 10"/>
          <p:cNvPicPr>
            <a:picLocks noChangeAspect="1"/>
          </p:cNvPicPr>
          <p:nvPr/>
        </p:nvPicPr>
        <p:blipFill>
          <a:blip r:embed="rId4"/>
          <a:stretch>
            <a:fillRect/>
          </a:stretch>
        </p:blipFill>
        <p:spPr>
          <a:xfrm>
            <a:off x="4739308" y="1341444"/>
            <a:ext cx="1896387" cy="2600325"/>
          </a:xfrm>
          <a:prstGeom prst="rect">
            <a:avLst/>
          </a:prstGeom>
        </p:spPr>
      </p:pic>
      <p:sp>
        <p:nvSpPr>
          <p:cNvPr id="12" name="Rectangle 11"/>
          <p:cNvSpPr/>
          <p:nvPr/>
        </p:nvSpPr>
        <p:spPr>
          <a:xfrm>
            <a:off x="2998552" y="3934442"/>
            <a:ext cx="1005403"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cs typeface="Times New Roman" panose="02020603050405020304" pitchFamily="18" charset="0"/>
              </a:rPr>
              <a:t>(1916)</a:t>
            </a:r>
            <a:endParaRPr lang="en-US" sz="2400" b="1" dirty="0"/>
          </a:p>
        </p:txBody>
      </p:sp>
      <p:sp>
        <p:nvSpPr>
          <p:cNvPr id="13" name="Rectangle 12"/>
          <p:cNvSpPr/>
          <p:nvPr/>
        </p:nvSpPr>
        <p:spPr>
          <a:xfrm>
            <a:off x="5424512" y="3934442"/>
            <a:ext cx="1082348"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cs typeface="Times New Roman" panose="02020603050405020304" pitchFamily="18" charset="0"/>
              </a:rPr>
              <a:t>(1923) </a:t>
            </a:r>
            <a:endParaRPr lang="en-US" sz="2400" b="1" dirty="0"/>
          </a:p>
        </p:txBody>
      </p:sp>
      <p:sp>
        <p:nvSpPr>
          <p:cNvPr id="14" name="Rectangle 13"/>
          <p:cNvSpPr/>
          <p:nvPr/>
        </p:nvSpPr>
        <p:spPr>
          <a:xfrm>
            <a:off x="6975283" y="3744266"/>
            <a:ext cx="1723549" cy="586956"/>
          </a:xfrm>
          <a:prstGeom prst="rect">
            <a:avLst/>
          </a:prstGeom>
        </p:spPr>
        <p:txBody>
          <a:bodyPr wrap="none">
            <a:spAutoFit/>
          </a:bodyPr>
          <a:lstStyle/>
          <a:p>
            <a:pPr algn="just">
              <a:lnSpc>
                <a:spcPct val="150000"/>
              </a:lnSpc>
            </a:pP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400" b="1" dirty="0">
                <a:latin typeface="Times New Roman" panose="02020603050405020304" pitchFamily="18" charset="0"/>
                <a:ea typeface="Calibri" panose="020F0502020204030204" pitchFamily="34" charset="0"/>
                <a:cs typeface="Times New Roman" panose="02020603050405020304" pitchFamily="18" charset="0"/>
              </a:rPr>
              <a:t>1906-1907</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5"/>
          <a:srcRect l="17450" t="3661" r="17351" b="3815"/>
          <a:stretch/>
        </p:blipFill>
        <p:spPr>
          <a:xfrm>
            <a:off x="6845974" y="1341444"/>
            <a:ext cx="1822026" cy="2585670"/>
          </a:xfrm>
          <a:prstGeom prst="rect">
            <a:avLst/>
          </a:prstGeom>
        </p:spPr>
      </p:pic>
    </p:spTree>
    <p:extLst>
      <p:ext uri="{BB962C8B-B14F-4D97-AF65-F5344CB8AC3E}">
        <p14:creationId xmlns:p14="http://schemas.microsoft.com/office/powerpoint/2010/main" val="287508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Natural Landmarks In South America Geography Class by Slidesgo">
  <a:themeElements>
    <a:clrScheme name="Simple Light">
      <a:dk1>
        <a:srgbClr val="004C60"/>
      </a:dk1>
      <a:lt1>
        <a:srgbClr val="FEF7EB"/>
      </a:lt1>
      <a:dk2>
        <a:srgbClr val="C99C62"/>
      </a:dk2>
      <a:lt2>
        <a:srgbClr val="A46644"/>
      </a:lt2>
      <a:accent1>
        <a:srgbClr val="A1D1DB"/>
      </a:accent1>
      <a:accent2>
        <a:srgbClr val="8BDC5A"/>
      </a:accent2>
      <a:accent3>
        <a:srgbClr val="6CB24C"/>
      </a:accent3>
      <a:accent4>
        <a:srgbClr val="F8D39F"/>
      </a:accent4>
      <a:accent5>
        <a:srgbClr val="467A3A"/>
      </a:accent5>
      <a:accent6>
        <a:srgbClr val="BC7F5E"/>
      </a:accent6>
      <a:hlink>
        <a:srgbClr val="004C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High School - 9th Grade: Evolution of Life by Slidesgo">
  <a:themeElements>
    <a:clrScheme name="Simple Light">
      <a:dk1>
        <a:srgbClr val="000000"/>
      </a:dk1>
      <a:lt1>
        <a:srgbClr val="FFFFFF"/>
      </a:lt1>
      <a:dk2>
        <a:srgbClr val="2D3E53"/>
      </a:dk2>
      <a:lt2>
        <a:srgbClr val="2C575E"/>
      </a:lt2>
      <a:accent1>
        <a:srgbClr val="48848D"/>
      </a:accent1>
      <a:accent2>
        <a:srgbClr val="2C6A4C"/>
      </a:accent2>
      <a:accent3>
        <a:srgbClr val="53793F"/>
      </a:accent3>
      <a:accent4>
        <a:srgbClr val="92B648"/>
      </a:accent4>
      <a:accent5>
        <a:srgbClr val="B9BE43"/>
      </a:accent5>
      <a:accent6>
        <a:srgbClr val="DDF5F8"/>
      </a:accent6>
      <a:hlink>
        <a:srgbClr val="2D3E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1661</Words>
  <Application>Microsoft Office PowerPoint</Application>
  <PresentationFormat>On-screen Show (16:9)</PresentationFormat>
  <Paragraphs>225</Paragraphs>
  <Slides>39</Slides>
  <Notes>22</Notes>
  <HiddenSlides>0</HiddenSlides>
  <MMClips>1</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Natural Landmarks In South America Geography Class by Slidesgo</vt:lpstr>
      <vt:lpstr>Science Subject for High School - 9th Grade: Evolution of Life by Slidesgo</vt:lpstr>
      <vt:lpstr>TRÁI TIM ĐAN KÔ</vt:lpstr>
      <vt:lpstr>Hoạt động khởi động</vt:lpstr>
      <vt:lpstr>Hoạt động khởi động</vt:lpstr>
      <vt:lpstr>Hình thành kiến thức</vt:lpstr>
      <vt:lpstr>PowerPoint Presentation</vt:lpstr>
      <vt:lpstr>1. Đọc</vt:lpstr>
      <vt:lpstr>2. Tìm hiểu chung</vt:lpstr>
      <vt:lpstr>PowerPoint Presentation</vt:lpstr>
      <vt:lpstr>PowerPoint Presentation</vt:lpstr>
      <vt:lpstr>2. Tác phẩm</vt:lpstr>
      <vt:lpstr>*Bố cục: 2 phần</vt:lpstr>
      <vt:lpstr>PowerPoint Presentation</vt:lpstr>
      <vt:lpstr>1. Tóm tắt các sự kiện chính </vt:lpstr>
      <vt:lpstr>2. Lời người kể chuyện</vt:lpstr>
      <vt:lpstr>2. Lời người kể chuyện</vt:lpstr>
      <vt:lpstr>Ý nghĩa ngôi kể.</vt:lpstr>
      <vt:lpstr>3. So sánh, mở rộng</vt:lpstr>
      <vt:lpstr>PowerPoint Presentation</vt:lpstr>
      <vt:lpstr>PowerPoint Presentation</vt:lpstr>
      <vt:lpstr>PowerPoint Presentation</vt:lpstr>
      <vt:lpstr>PowerPoint Presentation</vt:lpstr>
      <vt:lpstr>PowerPoint Presentation</vt:lpstr>
      <vt:lpstr>PowerPoint Presentation</vt:lpstr>
      <vt:lpstr>III. Tổng kết</vt:lpstr>
      <vt:lpstr>1. Nội dung</vt:lpstr>
      <vt:lpstr>2. Nghệ thuật</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Dấu ấn  Hồ Khanh</dc:title>
  <cp:lastModifiedBy>NCC Computer</cp:lastModifiedBy>
  <cp:revision>32</cp:revision>
  <dcterms:modified xsi:type="dcterms:W3CDTF">2023-04-19T02:38:02Z</dcterms:modified>
</cp:coreProperties>
</file>