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35" r:id="rId2"/>
    <p:sldId id="336" r:id="rId3"/>
    <p:sldId id="334" r:id="rId4"/>
    <p:sldId id="312" r:id="rId5"/>
    <p:sldId id="310" r:id="rId6"/>
    <p:sldId id="338" r:id="rId7"/>
    <p:sldId id="339" r:id="rId8"/>
    <p:sldId id="340" r:id="rId9"/>
    <p:sldId id="346" r:id="rId10"/>
    <p:sldId id="342" r:id="rId11"/>
    <p:sldId id="344" r:id="rId12"/>
    <p:sldId id="345" r:id="rId13"/>
    <p:sldId id="341" r:id="rId14"/>
    <p:sldId id="347" r:id="rId15"/>
    <p:sldId id="348" r:id="rId16"/>
    <p:sldId id="349" r:id="rId17"/>
    <p:sldId id="263" r:id="rId18"/>
    <p:sldId id="257" r:id="rId19"/>
    <p:sldId id="258" r:id="rId20"/>
    <p:sldId id="259" r:id="rId21"/>
    <p:sldId id="260" r:id="rId22"/>
    <p:sldId id="261" r:id="rId23"/>
    <p:sldId id="262" r:id="rId24"/>
    <p:sldId id="351" r:id="rId25"/>
    <p:sldId id="350" r:id="rId26"/>
    <p:sldId id="328" r:id="rId27"/>
    <p:sldId id="269" r:id="rId28"/>
    <p:sldId id="329" r:id="rId29"/>
    <p:sldId id="330" r:id="rId30"/>
    <p:sldId id="331" r:id="rId31"/>
    <p:sldId id="332" r:id="rId32"/>
    <p:sldId id="333" r:id="rId33"/>
    <p:sldId id="26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231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A02F6F-6956-496C-ACAA-B89AE894106C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5FA5BD-779D-402E-A9A2-50C36A215880}">
      <dgm:prSet phldrT="[Text]"/>
      <dgm:spPr>
        <a:solidFill>
          <a:schemeClr val="bg1"/>
        </a:solidFill>
      </dgm:spPr>
      <dgm:t>
        <a:bodyPr/>
        <a:lstStyle/>
        <a:p>
          <a:r>
            <a:rPr lang="en-US" b="1" dirty="0">
              <a:solidFill>
                <a:srgbClr val="C00000"/>
              </a:solidFill>
            </a:rPr>
            <a:t>1. </a:t>
          </a:r>
          <a:r>
            <a:rPr lang="en-US" b="1" dirty="0" err="1">
              <a:solidFill>
                <a:srgbClr val="C00000"/>
              </a:solidFill>
            </a:rPr>
            <a:t>Đặc</a:t>
          </a:r>
          <a:r>
            <a:rPr lang="en-US" b="1" dirty="0">
              <a:solidFill>
                <a:srgbClr val="C00000"/>
              </a:solidFill>
            </a:rPr>
            <a:t> </a:t>
          </a:r>
          <a:r>
            <a:rPr lang="en-US" b="1" dirty="0" err="1">
              <a:solidFill>
                <a:srgbClr val="C00000"/>
              </a:solidFill>
            </a:rPr>
            <a:t>điểm</a:t>
          </a:r>
          <a:r>
            <a:rPr lang="en-US" b="1" dirty="0">
              <a:solidFill>
                <a:srgbClr val="C00000"/>
              </a:solidFill>
            </a:rPr>
            <a:t> </a:t>
          </a:r>
          <a:r>
            <a:rPr lang="en-US" b="1" dirty="0" err="1">
              <a:solidFill>
                <a:srgbClr val="C00000"/>
              </a:solidFill>
            </a:rPr>
            <a:t>của</a:t>
          </a:r>
          <a:r>
            <a:rPr lang="en-US" b="1" dirty="0">
              <a:solidFill>
                <a:srgbClr val="C00000"/>
              </a:solidFill>
            </a:rPr>
            <a:t> 1 </a:t>
          </a:r>
          <a:r>
            <a:rPr lang="en-US" b="1" dirty="0" err="1">
              <a:solidFill>
                <a:srgbClr val="C00000"/>
              </a:solidFill>
            </a:rPr>
            <a:t>văn</a:t>
          </a:r>
          <a:r>
            <a:rPr lang="en-US" b="1" dirty="0">
              <a:solidFill>
                <a:srgbClr val="C00000"/>
              </a:solidFill>
            </a:rPr>
            <a:t> </a:t>
          </a:r>
          <a:r>
            <a:rPr lang="en-US" b="1" dirty="0" err="1">
              <a:solidFill>
                <a:srgbClr val="C00000"/>
              </a:solidFill>
            </a:rPr>
            <a:t>bản</a:t>
          </a:r>
          <a:r>
            <a:rPr lang="en-US" b="1" dirty="0">
              <a:solidFill>
                <a:srgbClr val="C00000"/>
              </a:solidFill>
            </a:rPr>
            <a:t> </a:t>
          </a:r>
          <a:r>
            <a:rPr lang="en-US" b="1" dirty="0" err="1">
              <a:solidFill>
                <a:srgbClr val="C00000"/>
              </a:solidFill>
            </a:rPr>
            <a:t>giới</a:t>
          </a:r>
          <a:r>
            <a:rPr lang="en-US" b="1" dirty="0">
              <a:solidFill>
                <a:srgbClr val="C00000"/>
              </a:solidFill>
            </a:rPr>
            <a:t> </a:t>
          </a:r>
          <a:r>
            <a:rPr lang="en-US" b="1" dirty="0" err="1">
              <a:solidFill>
                <a:srgbClr val="C00000"/>
              </a:solidFill>
            </a:rPr>
            <a:t>thiệu</a:t>
          </a:r>
          <a:r>
            <a:rPr lang="en-US" b="1" dirty="0">
              <a:solidFill>
                <a:srgbClr val="C00000"/>
              </a:solidFill>
            </a:rPr>
            <a:t> </a:t>
          </a:r>
          <a:r>
            <a:rPr lang="en-US" b="1" dirty="0" err="1">
              <a:solidFill>
                <a:srgbClr val="C00000"/>
              </a:solidFill>
            </a:rPr>
            <a:t>về</a:t>
          </a:r>
          <a:r>
            <a:rPr lang="en-US" b="1" dirty="0">
              <a:solidFill>
                <a:srgbClr val="C00000"/>
              </a:solidFill>
            </a:rPr>
            <a:t> 1 di </a:t>
          </a:r>
          <a:r>
            <a:rPr lang="en-US" b="1" dirty="0" err="1">
              <a:solidFill>
                <a:srgbClr val="C00000"/>
              </a:solidFill>
            </a:rPr>
            <a:t>tích</a:t>
          </a:r>
          <a:r>
            <a:rPr lang="en-US" b="1" dirty="0">
              <a:solidFill>
                <a:srgbClr val="C00000"/>
              </a:solidFill>
            </a:rPr>
            <a:t> </a:t>
          </a:r>
          <a:r>
            <a:rPr lang="en-US" b="1" dirty="0" err="1">
              <a:solidFill>
                <a:srgbClr val="C00000"/>
              </a:solidFill>
            </a:rPr>
            <a:t>lịch</a:t>
          </a:r>
          <a:r>
            <a:rPr lang="en-US" b="1" dirty="0">
              <a:solidFill>
                <a:srgbClr val="C00000"/>
              </a:solidFill>
            </a:rPr>
            <a:t> </a:t>
          </a:r>
          <a:r>
            <a:rPr lang="en-US" b="1" dirty="0" err="1">
              <a:solidFill>
                <a:srgbClr val="C00000"/>
              </a:solidFill>
            </a:rPr>
            <a:t>sử</a:t>
          </a:r>
          <a:r>
            <a:rPr lang="en-US" b="1" dirty="0">
              <a:solidFill>
                <a:srgbClr val="C00000"/>
              </a:solidFill>
            </a:rPr>
            <a:t> </a:t>
          </a:r>
          <a:r>
            <a:rPr lang="en-US" b="1" dirty="0" err="1">
              <a:solidFill>
                <a:srgbClr val="C00000"/>
              </a:solidFill>
            </a:rPr>
            <a:t>trong</a:t>
          </a:r>
          <a:r>
            <a:rPr lang="en-US" b="1" dirty="0">
              <a:solidFill>
                <a:srgbClr val="C00000"/>
              </a:solidFill>
            </a:rPr>
            <a:t> </a:t>
          </a:r>
          <a:r>
            <a:rPr lang="en-US" b="1" dirty="0" err="1">
              <a:solidFill>
                <a:srgbClr val="C00000"/>
              </a:solidFill>
            </a:rPr>
            <a:t>văn</a:t>
          </a:r>
          <a:r>
            <a:rPr lang="en-US" b="1" dirty="0">
              <a:solidFill>
                <a:srgbClr val="C00000"/>
              </a:solidFill>
            </a:rPr>
            <a:t> </a:t>
          </a:r>
          <a:r>
            <a:rPr lang="en-US" b="1" dirty="0" err="1">
              <a:solidFill>
                <a:srgbClr val="C00000"/>
              </a:solidFill>
            </a:rPr>
            <a:t>bản</a:t>
          </a:r>
          <a:endParaRPr lang="en-US" b="1" dirty="0">
            <a:solidFill>
              <a:srgbClr val="C00000"/>
            </a:solidFill>
          </a:endParaRPr>
        </a:p>
      </dgm:t>
    </dgm:pt>
    <dgm:pt modelId="{73A272AF-273C-48D0-9767-A4E390A0E9FF}" type="parTrans" cxnId="{97968827-5FBA-4260-9DFC-78D0419E47CD}">
      <dgm:prSet/>
      <dgm:spPr/>
      <dgm:t>
        <a:bodyPr/>
        <a:lstStyle/>
        <a:p>
          <a:endParaRPr lang="en-US">
            <a:solidFill>
              <a:srgbClr val="00B050"/>
            </a:solidFill>
          </a:endParaRPr>
        </a:p>
      </dgm:t>
    </dgm:pt>
    <dgm:pt modelId="{F67EEFCC-29A5-46D2-A113-9C231156BC47}" type="sibTrans" cxnId="{97968827-5FBA-4260-9DFC-78D0419E47CD}">
      <dgm:prSet/>
      <dgm:spPr/>
      <dgm:t>
        <a:bodyPr/>
        <a:lstStyle/>
        <a:p>
          <a:endParaRPr lang="en-US">
            <a:solidFill>
              <a:srgbClr val="00B050"/>
            </a:solidFill>
          </a:endParaRPr>
        </a:p>
      </dgm:t>
    </dgm:pt>
    <dgm:pt modelId="{60FF0C18-F0E6-455A-9F97-12E35B944A63}">
      <dgm:prSet phldrT="[Text]"/>
      <dgm:spPr>
        <a:solidFill>
          <a:schemeClr val="bg1"/>
        </a:solidFill>
      </dgm:spPr>
      <dgm:t>
        <a:bodyPr/>
        <a:lstStyle/>
        <a:p>
          <a:r>
            <a: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b="1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tiện</a:t>
          </a:r>
          <a:r>
            <a: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phi </a:t>
          </a:r>
          <a:r>
            <a:rPr lang="en-US" b="1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ngôn</a:t>
          </a:r>
          <a:r>
            <a: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US" b="1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8BA503-D1A7-438B-9196-9752A3E098DE}" type="parTrans" cxnId="{563CB7F5-049C-4DFE-B469-C13B15785F80}">
      <dgm:prSet/>
      <dgm:spPr/>
      <dgm:t>
        <a:bodyPr/>
        <a:lstStyle/>
        <a:p>
          <a:endParaRPr lang="en-US">
            <a:solidFill>
              <a:srgbClr val="00B050"/>
            </a:solidFill>
          </a:endParaRPr>
        </a:p>
      </dgm:t>
    </dgm:pt>
    <dgm:pt modelId="{39452745-2D7C-4B87-ABB9-3E82FD00D972}" type="sibTrans" cxnId="{563CB7F5-049C-4DFE-B469-C13B15785F80}">
      <dgm:prSet/>
      <dgm:spPr/>
      <dgm:t>
        <a:bodyPr/>
        <a:lstStyle/>
        <a:p>
          <a:endParaRPr lang="en-US">
            <a:solidFill>
              <a:srgbClr val="00B050"/>
            </a:solidFill>
          </a:endParaRPr>
        </a:p>
      </dgm:t>
    </dgm:pt>
    <dgm:pt modelId="{CCE4BF6E-57BC-4617-BCF6-C08252123638}">
      <dgm:prSet phldrT="[Text]"/>
      <dgm:spPr>
        <a:solidFill>
          <a:schemeClr val="bg1"/>
        </a:solidFill>
      </dgm:spPr>
      <dgm:t>
        <a:bodyPr/>
        <a:lstStyle/>
        <a:p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</a:rPr>
            <a:t>5</a:t>
          </a:r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 </a:t>
          </a:r>
          <a:r>
            <a:rPr lang="en-US" b="1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chi </a:t>
          </a:r>
          <a:r>
            <a:rPr lang="en-US" b="1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US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0B7CFA-D238-4950-8568-AA192D923941}" type="parTrans" cxnId="{8D88FED7-E9A5-444A-BE25-81734CB5E7BC}">
      <dgm:prSet/>
      <dgm:spPr/>
      <dgm:t>
        <a:bodyPr/>
        <a:lstStyle/>
        <a:p>
          <a:endParaRPr lang="en-US">
            <a:solidFill>
              <a:srgbClr val="00B050"/>
            </a:solidFill>
          </a:endParaRPr>
        </a:p>
      </dgm:t>
    </dgm:pt>
    <dgm:pt modelId="{4E3AA3B7-4AE8-4C1C-AF18-9893FAF055D7}" type="sibTrans" cxnId="{8D88FED7-E9A5-444A-BE25-81734CB5E7BC}">
      <dgm:prSet/>
      <dgm:spPr/>
      <dgm:t>
        <a:bodyPr/>
        <a:lstStyle/>
        <a:p>
          <a:endParaRPr lang="en-US">
            <a:solidFill>
              <a:srgbClr val="00B050"/>
            </a:solidFill>
          </a:endParaRPr>
        </a:p>
      </dgm:t>
    </dgm:pt>
    <dgm:pt modelId="{881F1317-8368-4EB1-9EC8-E4B8E6CE4123}">
      <dgm:prSet phldrT="[Text]"/>
      <dgm:spPr>
        <a:solidFill>
          <a:schemeClr val="bg1"/>
        </a:solidFill>
      </dgm:spPr>
      <dgm:t>
        <a:bodyPr/>
        <a:lstStyle/>
        <a:p>
          <a:r>
            <a:rPr lang="en-US" b="1" dirty="0">
              <a:solidFill>
                <a:srgbClr val="231799"/>
              </a:solidFill>
            </a:rPr>
            <a:t>4. </a:t>
          </a:r>
          <a:r>
            <a:rPr lang="en-US" b="1" dirty="0" err="1">
              <a:solidFill>
                <a:srgbClr val="231799"/>
              </a:solidFill>
            </a:rPr>
            <a:t>Thông</a:t>
          </a:r>
          <a:r>
            <a:rPr lang="en-US" b="1" dirty="0">
              <a:solidFill>
                <a:srgbClr val="231799"/>
              </a:solidFill>
            </a:rPr>
            <a:t> tin </a:t>
          </a:r>
          <a:r>
            <a:rPr lang="en-US" b="1" dirty="0" err="1">
              <a:solidFill>
                <a:srgbClr val="231799"/>
              </a:solidFill>
            </a:rPr>
            <a:t>cơ</a:t>
          </a:r>
          <a:r>
            <a:rPr lang="en-US" b="1" dirty="0">
              <a:solidFill>
                <a:srgbClr val="231799"/>
              </a:solidFill>
            </a:rPr>
            <a:t> </a:t>
          </a:r>
          <a:r>
            <a:rPr lang="en-US" b="1" dirty="0" err="1">
              <a:solidFill>
                <a:srgbClr val="231799"/>
              </a:solidFill>
            </a:rPr>
            <a:t>bản</a:t>
          </a:r>
          <a:r>
            <a:rPr lang="en-US" b="1" dirty="0">
              <a:solidFill>
                <a:srgbClr val="231799"/>
              </a:solidFill>
            </a:rPr>
            <a:t> </a:t>
          </a:r>
          <a:r>
            <a:rPr lang="en-US" b="1" dirty="0" err="1">
              <a:solidFill>
                <a:srgbClr val="231799"/>
              </a:solidFill>
            </a:rPr>
            <a:t>và</a:t>
          </a:r>
          <a:r>
            <a:rPr lang="en-US" b="1" dirty="0">
              <a:solidFill>
                <a:srgbClr val="231799"/>
              </a:solidFill>
            </a:rPr>
            <a:t> </a:t>
          </a:r>
          <a:r>
            <a:rPr lang="en-US" b="1" dirty="0" err="1">
              <a:solidFill>
                <a:srgbClr val="231799"/>
              </a:solidFill>
            </a:rPr>
            <a:t>nhan</a:t>
          </a:r>
          <a:r>
            <a:rPr lang="en-US" b="1" dirty="0">
              <a:solidFill>
                <a:srgbClr val="231799"/>
              </a:solidFill>
            </a:rPr>
            <a:t> </a:t>
          </a:r>
          <a:r>
            <a:rPr lang="en-US" b="1" dirty="0" err="1">
              <a:solidFill>
                <a:srgbClr val="231799"/>
              </a:solidFill>
            </a:rPr>
            <a:t>đề</a:t>
          </a:r>
          <a:r>
            <a:rPr lang="en-US" b="1" dirty="0">
              <a:solidFill>
                <a:srgbClr val="231799"/>
              </a:solidFill>
            </a:rPr>
            <a:t> </a:t>
          </a:r>
          <a:r>
            <a:rPr lang="en-US" b="1" dirty="0" err="1">
              <a:solidFill>
                <a:srgbClr val="231799"/>
              </a:solidFill>
            </a:rPr>
            <a:t>của</a:t>
          </a:r>
          <a:r>
            <a:rPr lang="en-US" b="1" dirty="0">
              <a:solidFill>
                <a:srgbClr val="231799"/>
              </a:solidFill>
            </a:rPr>
            <a:t> </a:t>
          </a:r>
          <a:r>
            <a:rPr lang="en-US" b="1" dirty="0" err="1">
              <a:solidFill>
                <a:srgbClr val="231799"/>
              </a:solidFill>
            </a:rPr>
            <a:t>văn</a:t>
          </a:r>
          <a:r>
            <a:rPr lang="en-US" b="1" dirty="0">
              <a:solidFill>
                <a:srgbClr val="231799"/>
              </a:solidFill>
            </a:rPr>
            <a:t> </a:t>
          </a:r>
          <a:r>
            <a:rPr lang="en-US" b="1" dirty="0" err="1">
              <a:solidFill>
                <a:srgbClr val="231799"/>
              </a:solidFill>
            </a:rPr>
            <a:t>bản</a:t>
          </a:r>
          <a:endParaRPr lang="en-US" b="1" dirty="0">
            <a:solidFill>
              <a:srgbClr val="231799"/>
            </a:solidFill>
          </a:endParaRPr>
        </a:p>
      </dgm:t>
    </dgm:pt>
    <dgm:pt modelId="{F3B80D82-9609-49E2-8004-3EC52F39B021}" type="parTrans" cxnId="{5DCD2548-C555-41C9-B7B5-CF3814317C64}">
      <dgm:prSet/>
      <dgm:spPr/>
      <dgm:t>
        <a:bodyPr/>
        <a:lstStyle/>
        <a:p>
          <a:endParaRPr lang="en-US">
            <a:solidFill>
              <a:srgbClr val="00B050"/>
            </a:solidFill>
          </a:endParaRPr>
        </a:p>
      </dgm:t>
    </dgm:pt>
    <dgm:pt modelId="{8F21D792-7F3A-4865-8E02-49611B413EBD}" type="sibTrans" cxnId="{5DCD2548-C555-41C9-B7B5-CF3814317C64}">
      <dgm:prSet/>
      <dgm:spPr/>
      <dgm:t>
        <a:bodyPr/>
        <a:lstStyle/>
        <a:p>
          <a:endParaRPr lang="en-US">
            <a:solidFill>
              <a:srgbClr val="00B050"/>
            </a:solidFill>
          </a:endParaRPr>
        </a:p>
      </dgm:t>
    </dgm:pt>
    <dgm:pt modelId="{1AD58656-1056-4EB1-8B97-6CCACB98B013}">
      <dgm:prSet phldrT="[Text]"/>
      <dgm:spPr>
        <a:solidFill>
          <a:schemeClr val="bg1"/>
        </a:solidFill>
      </dgm:spPr>
      <dgm:t>
        <a:bodyPr/>
        <a:lstStyle/>
        <a:p>
          <a:r>
            <a:rPr lang="en-US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b="1" dirty="0" err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b="1" dirty="0" err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US" b="1" dirty="0">
            <a:solidFill>
              <a:schemeClr val="accent4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CF1AA5-B927-457B-8B43-B76CA8120454}" type="parTrans" cxnId="{8C0D61EB-A9FA-4B1C-96FF-229EA0D8BF04}">
      <dgm:prSet/>
      <dgm:spPr/>
      <dgm:t>
        <a:bodyPr/>
        <a:lstStyle/>
        <a:p>
          <a:endParaRPr lang="en-US">
            <a:solidFill>
              <a:srgbClr val="00B050"/>
            </a:solidFill>
          </a:endParaRPr>
        </a:p>
      </dgm:t>
    </dgm:pt>
    <dgm:pt modelId="{5D2C9952-BC5C-41F0-8F96-AFCC9A58A166}" type="sibTrans" cxnId="{8C0D61EB-A9FA-4B1C-96FF-229EA0D8BF04}">
      <dgm:prSet/>
      <dgm:spPr/>
      <dgm:t>
        <a:bodyPr/>
        <a:lstStyle/>
        <a:p>
          <a:endParaRPr lang="en-US">
            <a:solidFill>
              <a:srgbClr val="00B050"/>
            </a:solidFill>
          </a:endParaRPr>
        </a:p>
      </dgm:t>
    </dgm:pt>
    <dgm:pt modelId="{45B21CE8-9009-47E1-AA4A-4732B78390EF}" type="pres">
      <dgm:prSet presAssocID="{28A02F6F-6956-496C-ACAA-B89AE894106C}" presName="Name0" presStyleCnt="0">
        <dgm:presLayoutVars>
          <dgm:dir/>
          <dgm:resizeHandles val="exact"/>
        </dgm:presLayoutVars>
      </dgm:prSet>
      <dgm:spPr/>
    </dgm:pt>
    <dgm:pt modelId="{547F3797-79F9-4AC1-8B60-D54524FFE313}" type="pres">
      <dgm:prSet presAssocID="{28A02F6F-6956-496C-ACAA-B89AE894106C}" presName="cycle" presStyleCnt="0"/>
      <dgm:spPr/>
    </dgm:pt>
    <dgm:pt modelId="{A1A2B8D9-B39F-46BC-B08B-6D27AA4A10A5}" type="pres">
      <dgm:prSet presAssocID="{EF5FA5BD-779D-402E-A9A2-50C36A215880}" presName="nodeFirstNode" presStyleLbl="node1" presStyleIdx="0" presStyleCnt="5" custScaleX="314812" custRadScaleRad="109082">
        <dgm:presLayoutVars>
          <dgm:bulletEnabled val="1"/>
        </dgm:presLayoutVars>
      </dgm:prSet>
      <dgm:spPr/>
    </dgm:pt>
    <dgm:pt modelId="{84CEA91E-7EDF-4D3E-9EC2-46B0804D877F}" type="pres">
      <dgm:prSet presAssocID="{F67EEFCC-29A5-46D2-A113-9C231156BC47}" presName="sibTransFirstNode" presStyleLbl="bgShp" presStyleIdx="0" presStyleCnt="1"/>
      <dgm:spPr/>
    </dgm:pt>
    <dgm:pt modelId="{80B41DD1-7D38-4A1E-904A-123026C9D672}" type="pres">
      <dgm:prSet presAssocID="{60FF0C18-F0E6-455A-9F97-12E35B944A63}" presName="nodeFollowingNodes" presStyleLbl="node1" presStyleIdx="1" presStyleCnt="5" custScaleX="123271" custRadScaleRad="97576" custRadScaleInc="8465">
        <dgm:presLayoutVars>
          <dgm:bulletEnabled val="1"/>
        </dgm:presLayoutVars>
      </dgm:prSet>
      <dgm:spPr/>
    </dgm:pt>
    <dgm:pt modelId="{33102AED-64D7-4325-A654-0078E809B95A}" type="pres">
      <dgm:prSet presAssocID="{CCE4BF6E-57BC-4617-BCF6-C08252123638}" presName="nodeFollowingNodes" presStyleLbl="node1" presStyleIdx="2" presStyleCnt="5" custScaleX="162136" custRadScaleRad="128232" custRadScaleInc="-33970">
        <dgm:presLayoutVars>
          <dgm:bulletEnabled val="1"/>
        </dgm:presLayoutVars>
      </dgm:prSet>
      <dgm:spPr/>
    </dgm:pt>
    <dgm:pt modelId="{0C23497A-3B02-4B66-A7E6-C7CE27488818}" type="pres">
      <dgm:prSet presAssocID="{881F1317-8368-4EB1-9EC8-E4B8E6CE4123}" presName="nodeFollowingNodes" presStyleLbl="node1" presStyleIdx="3" presStyleCnt="5" custScaleX="142171" custScaleY="114001" custRadScaleRad="140852" custRadScaleInc="38735">
        <dgm:presLayoutVars>
          <dgm:bulletEnabled val="1"/>
        </dgm:presLayoutVars>
      </dgm:prSet>
      <dgm:spPr/>
    </dgm:pt>
    <dgm:pt modelId="{B6153EAA-F1CD-493D-B56D-25E3617E1F50}" type="pres">
      <dgm:prSet presAssocID="{1AD58656-1056-4EB1-8B97-6CCACB98B013}" presName="nodeFollowingNodes" presStyleLbl="node1" presStyleIdx="4" presStyleCnt="5" custScaleX="124626">
        <dgm:presLayoutVars>
          <dgm:bulletEnabled val="1"/>
        </dgm:presLayoutVars>
      </dgm:prSet>
      <dgm:spPr/>
    </dgm:pt>
  </dgm:ptLst>
  <dgm:cxnLst>
    <dgm:cxn modelId="{97968827-5FBA-4260-9DFC-78D0419E47CD}" srcId="{28A02F6F-6956-496C-ACAA-B89AE894106C}" destId="{EF5FA5BD-779D-402E-A9A2-50C36A215880}" srcOrd="0" destOrd="0" parTransId="{73A272AF-273C-48D0-9767-A4E390A0E9FF}" sibTransId="{F67EEFCC-29A5-46D2-A113-9C231156BC47}"/>
    <dgm:cxn modelId="{4341F434-D228-48B0-9AA8-B891DE26F23C}" type="presOf" srcId="{28A02F6F-6956-496C-ACAA-B89AE894106C}" destId="{45B21CE8-9009-47E1-AA4A-4732B78390EF}" srcOrd="0" destOrd="0" presId="urn:microsoft.com/office/officeart/2005/8/layout/cycle3"/>
    <dgm:cxn modelId="{5DCD2548-C555-41C9-B7B5-CF3814317C64}" srcId="{28A02F6F-6956-496C-ACAA-B89AE894106C}" destId="{881F1317-8368-4EB1-9EC8-E4B8E6CE4123}" srcOrd="3" destOrd="0" parTransId="{F3B80D82-9609-49E2-8004-3EC52F39B021}" sibTransId="{8F21D792-7F3A-4865-8E02-49611B413EBD}"/>
    <dgm:cxn modelId="{1D64E26D-3A16-42EF-9399-3ABB26CC51E7}" type="presOf" srcId="{1AD58656-1056-4EB1-8B97-6CCACB98B013}" destId="{B6153EAA-F1CD-493D-B56D-25E3617E1F50}" srcOrd="0" destOrd="0" presId="urn:microsoft.com/office/officeart/2005/8/layout/cycle3"/>
    <dgm:cxn modelId="{C9396C8E-DE97-4173-8474-CC019C5753AA}" type="presOf" srcId="{60FF0C18-F0E6-455A-9F97-12E35B944A63}" destId="{80B41DD1-7D38-4A1E-904A-123026C9D672}" srcOrd="0" destOrd="0" presId="urn:microsoft.com/office/officeart/2005/8/layout/cycle3"/>
    <dgm:cxn modelId="{83C233A9-76A8-46AF-9451-4DBFA2A96F86}" type="presOf" srcId="{881F1317-8368-4EB1-9EC8-E4B8E6CE4123}" destId="{0C23497A-3B02-4B66-A7E6-C7CE27488818}" srcOrd="0" destOrd="0" presId="urn:microsoft.com/office/officeart/2005/8/layout/cycle3"/>
    <dgm:cxn modelId="{A375B8C6-0194-4932-BAF8-240BC27FE3AD}" type="presOf" srcId="{F67EEFCC-29A5-46D2-A113-9C231156BC47}" destId="{84CEA91E-7EDF-4D3E-9EC2-46B0804D877F}" srcOrd="0" destOrd="0" presId="urn:microsoft.com/office/officeart/2005/8/layout/cycle3"/>
    <dgm:cxn modelId="{8D88FED7-E9A5-444A-BE25-81734CB5E7BC}" srcId="{28A02F6F-6956-496C-ACAA-B89AE894106C}" destId="{CCE4BF6E-57BC-4617-BCF6-C08252123638}" srcOrd="2" destOrd="0" parTransId="{BB0B7CFA-D238-4950-8568-AA192D923941}" sibTransId="{4E3AA3B7-4AE8-4C1C-AF18-9893FAF055D7}"/>
    <dgm:cxn modelId="{A76CC5E0-3055-4F6B-B1D5-D6D3563E7671}" type="presOf" srcId="{EF5FA5BD-779D-402E-A9A2-50C36A215880}" destId="{A1A2B8D9-B39F-46BC-B08B-6D27AA4A10A5}" srcOrd="0" destOrd="0" presId="urn:microsoft.com/office/officeart/2005/8/layout/cycle3"/>
    <dgm:cxn modelId="{8B87B2E7-3225-4305-8D1F-AB48E3270504}" type="presOf" srcId="{CCE4BF6E-57BC-4617-BCF6-C08252123638}" destId="{33102AED-64D7-4325-A654-0078E809B95A}" srcOrd="0" destOrd="0" presId="urn:microsoft.com/office/officeart/2005/8/layout/cycle3"/>
    <dgm:cxn modelId="{8C0D61EB-A9FA-4B1C-96FF-229EA0D8BF04}" srcId="{28A02F6F-6956-496C-ACAA-B89AE894106C}" destId="{1AD58656-1056-4EB1-8B97-6CCACB98B013}" srcOrd="4" destOrd="0" parTransId="{E4CF1AA5-B927-457B-8B43-B76CA8120454}" sibTransId="{5D2C9952-BC5C-41F0-8F96-AFCC9A58A166}"/>
    <dgm:cxn modelId="{563CB7F5-049C-4DFE-B469-C13B15785F80}" srcId="{28A02F6F-6956-496C-ACAA-B89AE894106C}" destId="{60FF0C18-F0E6-455A-9F97-12E35B944A63}" srcOrd="1" destOrd="0" parTransId="{EA8BA503-D1A7-438B-9196-9752A3E098DE}" sibTransId="{39452745-2D7C-4B87-ABB9-3E82FD00D972}"/>
    <dgm:cxn modelId="{3C118785-989C-4E90-A500-3BE881498E6E}" type="presParOf" srcId="{45B21CE8-9009-47E1-AA4A-4732B78390EF}" destId="{547F3797-79F9-4AC1-8B60-D54524FFE313}" srcOrd="0" destOrd="0" presId="urn:microsoft.com/office/officeart/2005/8/layout/cycle3"/>
    <dgm:cxn modelId="{CD4D1222-10E1-460D-8263-4DFF36EF350E}" type="presParOf" srcId="{547F3797-79F9-4AC1-8B60-D54524FFE313}" destId="{A1A2B8D9-B39F-46BC-B08B-6D27AA4A10A5}" srcOrd="0" destOrd="0" presId="urn:microsoft.com/office/officeart/2005/8/layout/cycle3"/>
    <dgm:cxn modelId="{F3D79B64-65B0-4BF9-BBDE-55AC505791EB}" type="presParOf" srcId="{547F3797-79F9-4AC1-8B60-D54524FFE313}" destId="{84CEA91E-7EDF-4D3E-9EC2-46B0804D877F}" srcOrd="1" destOrd="0" presId="urn:microsoft.com/office/officeart/2005/8/layout/cycle3"/>
    <dgm:cxn modelId="{CA9D919F-B197-42F7-AA06-6F8428BC98BB}" type="presParOf" srcId="{547F3797-79F9-4AC1-8B60-D54524FFE313}" destId="{80B41DD1-7D38-4A1E-904A-123026C9D672}" srcOrd="2" destOrd="0" presId="urn:microsoft.com/office/officeart/2005/8/layout/cycle3"/>
    <dgm:cxn modelId="{21986B91-B802-40C8-B30D-995598FCC07B}" type="presParOf" srcId="{547F3797-79F9-4AC1-8B60-D54524FFE313}" destId="{33102AED-64D7-4325-A654-0078E809B95A}" srcOrd="3" destOrd="0" presId="urn:microsoft.com/office/officeart/2005/8/layout/cycle3"/>
    <dgm:cxn modelId="{E64029F5-E609-41F8-9FCE-DFF9BE66C36C}" type="presParOf" srcId="{547F3797-79F9-4AC1-8B60-D54524FFE313}" destId="{0C23497A-3B02-4B66-A7E6-C7CE27488818}" srcOrd="4" destOrd="0" presId="urn:microsoft.com/office/officeart/2005/8/layout/cycle3"/>
    <dgm:cxn modelId="{E6573B44-336F-492B-9F01-962D59371E3B}" type="presParOf" srcId="{547F3797-79F9-4AC1-8B60-D54524FFE313}" destId="{B6153EAA-F1CD-493D-B56D-25E3617E1F50}" srcOrd="5" destOrd="0" presId="urn:microsoft.com/office/officeart/2005/8/layout/cycle3"/>
  </dgm:cxnLst>
  <dgm:bg>
    <a:blipFill>
      <a:blip xmlns:r="http://schemas.openxmlformats.org/officeDocument/2006/relationships" r:embed="rId1">
        <a:extLst>
          <a:ext uri="{28A0092B-C50C-407E-A947-70E740481C1C}">
            <a14:useLocalDpi xmlns:a14="http://schemas.microsoft.com/office/drawing/2010/main" val="0"/>
          </a:ext>
        </a:extLst>
      </a:blip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CEA91E-7EDF-4D3E-9EC2-46B0804D877F}">
      <dsp:nvSpPr>
        <dsp:cNvPr id="0" name=""/>
        <dsp:cNvSpPr/>
      </dsp:nvSpPr>
      <dsp:spPr>
        <a:xfrm>
          <a:off x="622916" y="-4684553"/>
          <a:ext cx="10869967" cy="10869967"/>
        </a:xfrm>
        <a:prstGeom prst="circularArrow">
          <a:avLst>
            <a:gd name="adj1" fmla="val 3417"/>
            <a:gd name="adj2" fmla="val 194272"/>
            <a:gd name="adj3" fmla="val 10261953"/>
            <a:gd name="adj4" fmla="val -1375099"/>
            <a:gd name="adj5" fmla="val 3548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A2B8D9-B39F-46BC-B08B-6D27AA4A10A5}">
      <dsp:nvSpPr>
        <dsp:cNvPr id="0" name=""/>
        <dsp:cNvSpPr/>
      </dsp:nvSpPr>
      <dsp:spPr>
        <a:xfrm>
          <a:off x="1001478" y="-52655"/>
          <a:ext cx="10112842" cy="1606171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C00000"/>
              </a:solidFill>
            </a:rPr>
            <a:t>1. </a:t>
          </a:r>
          <a:r>
            <a:rPr lang="en-US" sz="3000" b="1" kern="1200" dirty="0" err="1">
              <a:solidFill>
                <a:srgbClr val="C00000"/>
              </a:solidFill>
            </a:rPr>
            <a:t>Đặc</a:t>
          </a:r>
          <a:r>
            <a:rPr lang="en-US" sz="3000" b="1" kern="1200" dirty="0">
              <a:solidFill>
                <a:srgbClr val="C00000"/>
              </a:solidFill>
            </a:rPr>
            <a:t> </a:t>
          </a:r>
          <a:r>
            <a:rPr lang="en-US" sz="3000" b="1" kern="1200" dirty="0" err="1">
              <a:solidFill>
                <a:srgbClr val="C00000"/>
              </a:solidFill>
            </a:rPr>
            <a:t>điểm</a:t>
          </a:r>
          <a:r>
            <a:rPr lang="en-US" sz="3000" b="1" kern="1200" dirty="0">
              <a:solidFill>
                <a:srgbClr val="C00000"/>
              </a:solidFill>
            </a:rPr>
            <a:t> </a:t>
          </a:r>
          <a:r>
            <a:rPr lang="en-US" sz="3000" b="1" kern="1200" dirty="0" err="1">
              <a:solidFill>
                <a:srgbClr val="C00000"/>
              </a:solidFill>
            </a:rPr>
            <a:t>của</a:t>
          </a:r>
          <a:r>
            <a:rPr lang="en-US" sz="3000" b="1" kern="1200" dirty="0">
              <a:solidFill>
                <a:srgbClr val="C00000"/>
              </a:solidFill>
            </a:rPr>
            <a:t> 1 </a:t>
          </a:r>
          <a:r>
            <a:rPr lang="en-US" sz="3000" b="1" kern="1200" dirty="0" err="1">
              <a:solidFill>
                <a:srgbClr val="C00000"/>
              </a:solidFill>
            </a:rPr>
            <a:t>văn</a:t>
          </a:r>
          <a:r>
            <a:rPr lang="en-US" sz="3000" b="1" kern="1200" dirty="0">
              <a:solidFill>
                <a:srgbClr val="C00000"/>
              </a:solidFill>
            </a:rPr>
            <a:t> </a:t>
          </a:r>
          <a:r>
            <a:rPr lang="en-US" sz="3000" b="1" kern="1200" dirty="0" err="1">
              <a:solidFill>
                <a:srgbClr val="C00000"/>
              </a:solidFill>
            </a:rPr>
            <a:t>bản</a:t>
          </a:r>
          <a:r>
            <a:rPr lang="en-US" sz="3000" b="1" kern="1200" dirty="0">
              <a:solidFill>
                <a:srgbClr val="C00000"/>
              </a:solidFill>
            </a:rPr>
            <a:t> </a:t>
          </a:r>
          <a:r>
            <a:rPr lang="en-US" sz="3000" b="1" kern="1200" dirty="0" err="1">
              <a:solidFill>
                <a:srgbClr val="C00000"/>
              </a:solidFill>
            </a:rPr>
            <a:t>giới</a:t>
          </a:r>
          <a:r>
            <a:rPr lang="en-US" sz="3000" b="1" kern="1200" dirty="0">
              <a:solidFill>
                <a:srgbClr val="C00000"/>
              </a:solidFill>
            </a:rPr>
            <a:t> </a:t>
          </a:r>
          <a:r>
            <a:rPr lang="en-US" sz="3000" b="1" kern="1200" dirty="0" err="1">
              <a:solidFill>
                <a:srgbClr val="C00000"/>
              </a:solidFill>
            </a:rPr>
            <a:t>thiệu</a:t>
          </a:r>
          <a:r>
            <a:rPr lang="en-US" sz="3000" b="1" kern="1200" dirty="0">
              <a:solidFill>
                <a:srgbClr val="C00000"/>
              </a:solidFill>
            </a:rPr>
            <a:t> </a:t>
          </a:r>
          <a:r>
            <a:rPr lang="en-US" sz="3000" b="1" kern="1200" dirty="0" err="1">
              <a:solidFill>
                <a:srgbClr val="C00000"/>
              </a:solidFill>
            </a:rPr>
            <a:t>về</a:t>
          </a:r>
          <a:r>
            <a:rPr lang="en-US" sz="3000" b="1" kern="1200" dirty="0">
              <a:solidFill>
                <a:srgbClr val="C00000"/>
              </a:solidFill>
            </a:rPr>
            <a:t> 1 di </a:t>
          </a:r>
          <a:r>
            <a:rPr lang="en-US" sz="3000" b="1" kern="1200" dirty="0" err="1">
              <a:solidFill>
                <a:srgbClr val="C00000"/>
              </a:solidFill>
            </a:rPr>
            <a:t>tích</a:t>
          </a:r>
          <a:r>
            <a:rPr lang="en-US" sz="3000" b="1" kern="1200" dirty="0">
              <a:solidFill>
                <a:srgbClr val="C00000"/>
              </a:solidFill>
            </a:rPr>
            <a:t> </a:t>
          </a:r>
          <a:r>
            <a:rPr lang="en-US" sz="3000" b="1" kern="1200" dirty="0" err="1">
              <a:solidFill>
                <a:srgbClr val="C00000"/>
              </a:solidFill>
            </a:rPr>
            <a:t>lịch</a:t>
          </a:r>
          <a:r>
            <a:rPr lang="en-US" sz="3000" b="1" kern="1200" dirty="0">
              <a:solidFill>
                <a:srgbClr val="C00000"/>
              </a:solidFill>
            </a:rPr>
            <a:t> </a:t>
          </a:r>
          <a:r>
            <a:rPr lang="en-US" sz="3000" b="1" kern="1200" dirty="0" err="1">
              <a:solidFill>
                <a:srgbClr val="C00000"/>
              </a:solidFill>
            </a:rPr>
            <a:t>sử</a:t>
          </a:r>
          <a:r>
            <a:rPr lang="en-US" sz="3000" b="1" kern="1200" dirty="0">
              <a:solidFill>
                <a:srgbClr val="C00000"/>
              </a:solidFill>
            </a:rPr>
            <a:t> </a:t>
          </a:r>
          <a:r>
            <a:rPr lang="en-US" sz="3000" b="1" kern="1200" dirty="0" err="1">
              <a:solidFill>
                <a:srgbClr val="C00000"/>
              </a:solidFill>
            </a:rPr>
            <a:t>trong</a:t>
          </a:r>
          <a:r>
            <a:rPr lang="en-US" sz="3000" b="1" kern="1200" dirty="0">
              <a:solidFill>
                <a:srgbClr val="C00000"/>
              </a:solidFill>
            </a:rPr>
            <a:t> </a:t>
          </a:r>
          <a:r>
            <a:rPr lang="en-US" sz="3000" b="1" kern="1200" dirty="0" err="1">
              <a:solidFill>
                <a:srgbClr val="C00000"/>
              </a:solidFill>
            </a:rPr>
            <a:t>văn</a:t>
          </a:r>
          <a:r>
            <a:rPr lang="en-US" sz="3000" b="1" kern="1200" dirty="0">
              <a:solidFill>
                <a:srgbClr val="C00000"/>
              </a:solidFill>
            </a:rPr>
            <a:t> </a:t>
          </a:r>
          <a:r>
            <a:rPr lang="en-US" sz="3000" b="1" kern="1200" dirty="0" err="1">
              <a:solidFill>
                <a:srgbClr val="C00000"/>
              </a:solidFill>
            </a:rPr>
            <a:t>bản</a:t>
          </a:r>
          <a:endParaRPr lang="en-US" sz="3000" b="1" kern="1200" dirty="0">
            <a:solidFill>
              <a:srgbClr val="C00000"/>
            </a:solidFill>
          </a:endParaRPr>
        </a:p>
      </dsp:txBody>
      <dsp:txXfrm>
        <a:off x="1079885" y="25752"/>
        <a:ext cx="9956028" cy="1449357"/>
      </dsp:txXfrm>
    </dsp:sp>
    <dsp:sp modelId="{80B41DD1-7D38-4A1E-904A-123026C9D672}">
      <dsp:nvSpPr>
        <dsp:cNvPr id="0" name=""/>
        <dsp:cNvSpPr/>
      </dsp:nvSpPr>
      <dsp:spPr>
        <a:xfrm>
          <a:off x="6795186" y="2181043"/>
          <a:ext cx="3959887" cy="1606171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3000" b="1" kern="1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3000" b="1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tiện</a:t>
          </a:r>
          <a:r>
            <a:rPr lang="en-US" sz="3000" b="1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phi </a:t>
          </a:r>
          <a:r>
            <a:rPr lang="en-US" sz="3000" b="1" kern="1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ngôn</a:t>
          </a:r>
          <a:r>
            <a:rPr lang="en-US" sz="3000" b="1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3000" b="1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000" b="1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000" b="1" kern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US" sz="3000" b="1" kern="1200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73593" y="2259450"/>
        <a:ext cx="3803073" cy="1449357"/>
      </dsp:txXfrm>
    </dsp:sp>
    <dsp:sp modelId="{33102AED-64D7-4325-A654-0078E809B95A}">
      <dsp:nvSpPr>
        <dsp:cNvPr id="0" name=""/>
        <dsp:cNvSpPr/>
      </dsp:nvSpPr>
      <dsp:spPr>
        <a:xfrm>
          <a:off x="6504641" y="4832831"/>
          <a:ext cx="5208365" cy="1606171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5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chi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000" b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US" sz="3000" b="1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83048" y="4911238"/>
        <a:ext cx="5051551" cy="1449357"/>
      </dsp:txXfrm>
    </dsp:sp>
    <dsp:sp modelId="{0C23497A-3B02-4B66-A7E6-C7CE27488818}">
      <dsp:nvSpPr>
        <dsp:cNvPr id="0" name=""/>
        <dsp:cNvSpPr/>
      </dsp:nvSpPr>
      <dsp:spPr>
        <a:xfrm>
          <a:off x="316247" y="4750094"/>
          <a:ext cx="4567020" cy="1831051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231799"/>
              </a:solidFill>
            </a:rPr>
            <a:t>4. </a:t>
          </a:r>
          <a:r>
            <a:rPr lang="en-US" sz="3000" b="1" kern="1200" dirty="0" err="1">
              <a:solidFill>
                <a:srgbClr val="231799"/>
              </a:solidFill>
            </a:rPr>
            <a:t>Thông</a:t>
          </a:r>
          <a:r>
            <a:rPr lang="en-US" sz="3000" b="1" kern="1200" dirty="0">
              <a:solidFill>
                <a:srgbClr val="231799"/>
              </a:solidFill>
            </a:rPr>
            <a:t> tin </a:t>
          </a:r>
          <a:r>
            <a:rPr lang="en-US" sz="3000" b="1" kern="1200" dirty="0" err="1">
              <a:solidFill>
                <a:srgbClr val="231799"/>
              </a:solidFill>
            </a:rPr>
            <a:t>cơ</a:t>
          </a:r>
          <a:r>
            <a:rPr lang="en-US" sz="3000" b="1" kern="1200" dirty="0">
              <a:solidFill>
                <a:srgbClr val="231799"/>
              </a:solidFill>
            </a:rPr>
            <a:t> </a:t>
          </a:r>
          <a:r>
            <a:rPr lang="en-US" sz="3000" b="1" kern="1200" dirty="0" err="1">
              <a:solidFill>
                <a:srgbClr val="231799"/>
              </a:solidFill>
            </a:rPr>
            <a:t>bản</a:t>
          </a:r>
          <a:r>
            <a:rPr lang="en-US" sz="3000" b="1" kern="1200" dirty="0">
              <a:solidFill>
                <a:srgbClr val="231799"/>
              </a:solidFill>
            </a:rPr>
            <a:t> </a:t>
          </a:r>
          <a:r>
            <a:rPr lang="en-US" sz="3000" b="1" kern="1200" dirty="0" err="1">
              <a:solidFill>
                <a:srgbClr val="231799"/>
              </a:solidFill>
            </a:rPr>
            <a:t>và</a:t>
          </a:r>
          <a:r>
            <a:rPr lang="en-US" sz="3000" b="1" kern="1200" dirty="0">
              <a:solidFill>
                <a:srgbClr val="231799"/>
              </a:solidFill>
            </a:rPr>
            <a:t> </a:t>
          </a:r>
          <a:r>
            <a:rPr lang="en-US" sz="3000" b="1" kern="1200" dirty="0" err="1">
              <a:solidFill>
                <a:srgbClr val="231799"/>
              </a:solidFill>
            </a:rPr>
            <a:t>nhan</a:t>
          </a:r>
          <a:r>
            <a:rPr lang="en-US" sz="3000" b="1" kern="1200" dirty="0">
              <a:solidFill>
                <a:srgbClr val="231799"/>
              </a:solidFill>
            </a:rPr>
            <a:t> </a:t>
          </a:r>
          <a:r>
            <a:rPr lang="en-US" sz="3000" b="1" kern="1200" dirty="0" err="1">
              <a:solidFill>
                <a:srgbClr val="231799"/>
              </a:solidFill>
            </a:rPr>
            <a:t>đề</a:t>
          </a:r>
          <a:r>
            <a:rPr lang="en-US" sz="3000" b="1" kern="1200" dirty="0">
              <a:solidFill>
                <a:srgbClr val="231799"/>
              </a:solidFill>
            </a:rPr>
            <a:t> </a:t>
          </a:r>
          <a:r>
            <a:rPr lang="en-US" sz="3000" b="1" kern="1200" dirty="0" err="1">
              <a:solidFill>
                <a:srgbClr val="231799"/>
              </a:solidFill>
            </a:rPr>
            <a:t>của</a:t>
          </a:r>
          <a:r>
            <a:rPr lang="en-US" sz="3000" b="1" kern="1200" dirty="0">
              <a:solidFill>
                <a:srgbClr val="231799"/>
              </a:solidFill>
            </a:rPr>
            <a:t> </a:t>
          </a:r>
          <a:r>
            <a:rPr lang="en-US" sz="3000" b="1" kern="1200" dirty="0" err="1">
              <a:solidFill>
                <a:srgbClr val="231799"/>
              </a:solidFill>
            </a:rPr>
            <a:t>văn</a:t>
          </a:r>
          <a:r>
            <a:rPr lang="en-US" sz="3000" b="1" kern="1200" dirty="0">
              <a:solidFill>
                <a:srgbClr val="231799"/>
              </a:solidFill>
            </a:rPr>
            <a:t> </a:t>
          </a:r>
          <a:r>
            <a:rPr lang="en-US" sz="3000" b="1" kern="1200" dirty="0" err="1">
              <a:solidFill>
                <a:srgbClr val="231799"/>
              </a:solidFill>
            </a:rPr>
            <a:t>bản</a:t>
          </a:r>
          <a:endParaRPr lang="en-US" sz="3000" b="1" kern="1200" dirty="0">
            <a:solidFill>
              <a:srgbClr val="231799"/>
            </a:solidFill>
          </a:endParaRPr>
        </a:p>
      </dsp:txBody>
      <dsp:txXfrm>
        <a:off x="405632" y="4839479"/>
        <a:ext cx="4388250" cy="1652281"/>
      </dsp:txXfrm>
    </dsp:sp>
    <dsp:sp modelId="{B6153EAA-F1CD-493D-B56D-25E3617E1F50}">
      <dsp:nvSpPr>
        <dsp:cNvPr id="0" name=""/>
        <dsp:cNvSpPr/>
      </dsp:nvSpPr>
      <dsp:spPr>
        <a:xfrm>
          <a:off x="1338951" y="1921535"/>
          <a:ext cx="4003415" cy="1606171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000" b="1" kern="1200" dirty="0" err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3000" b="1" kern="12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3000" b="1" kern="12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3000" b="1" kern="12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3000" b="1" kern="12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3000" b="1" kern="1200" dirty="0" err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000" b="1" kern="12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000" b="1" kern="12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US" sz="3000" b="1" kern="1200" dirty="0">
            <a:solidFill>
              <a:schemeClr val="accent4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7358" y="1999942"/>
        <a:ext cx="3846601" cy="1449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632B0-1CB5-49F7-BAFE-FA41FC5C185F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B0A44-DED5-4685-B444-7F60E92F4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49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33D04-5173-415E-A591-1DAAB0736C8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39F8B-58D2-4728-945F-0C4C699B4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5EEA3D-20ED-4CE5-8B18-788778D49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8A23C-6A66-4004-B204-95C079CEC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8847F-E4EA-4221-8639-C82F4268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3C6CA-1180-4442-AB31-484BD9509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09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D3DAA-968F-4ADA-A022-EA9408D7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0B4580-8420-46B6-912B-97C76F71A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607A2-0F27-43B0-AD12-2FC72AA2F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126CD-B6B9-47C8-BFD6-7C7EC5F7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B4E61-990A-4387-8F43-84C966FB0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1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BE782C-6A73-4292-B452-95E3673E5B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2535D6-F681-4660-9F8E-62087DAF3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8F331-33DE-4C29-9207-7729D109E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55D95-011F-47C8-9BFB-129E0A425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23731-5DF1-4756-9078-B8EC80FC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3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22527-175F-4F5A-9395-A2F826496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7926F-8249-4514-93CE-1AE815D61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1CBB9-37D0-4722-A1B4-68A62808A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3733D-F6E3-4127-984B-ADD8AD8E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9A635-F7A8-4E69-91DE-7D51ECAF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78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1290A-59B0-4741-92EF-48D7D7BAE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0B155-A0A3-4C36-BACB-104BF603A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C6E72-7B85-4580-B919-E8733A366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1AE64-F5F4-47E8-98F5-D6E33D84A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FD9D6-7930-4A8E-ACA3-A5A56D1A1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7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81F38-915D-4114-8C86-6F757D05A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3697B-5086-4B02-B6B6-98E8D79B8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48AC5-9BE1-4469-8B42-35C6C4F15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2DC23-457F-4066-B716-DDF8796D1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49A04-61CC-4474-AC8A-F2560081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CC7F03-0958-4DDF-B046-144A98056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14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028A1-AE11-4EFD-ACD4-43DE332E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3FCF4-27BC-49AE-9A0F-7C405763B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61621-78B4-42E7-96DF-FACC13C1B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5AE745-213C-4CDA-AD1C-C96A275EB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B832E-9104-4DA3-9F03-11A54D123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BD3F6A-527A-41BB-80FE-15361DE47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9F4187-350D-4BDB-9B3E-5434C60EF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D0FB90-AF46-4E78-AEC4-573889656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3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0FF3C-D4DF-409D-B1E7-00533F70B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D93ED-D0F2-4050-AB3E-DC24337DE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AF43D3-191D-4575-838C-8E20C40F6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A2C36-DCCA-4A5D-9868-BBDEB67D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144D1-06A5-4EF9-8AD9-36415224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737D17-6730-47CB-8047-FADAAC903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A626F-DB23-49F9-8792-2854D2B3C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6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DB5E6-6B3E-4D4F-879A-CD2AD962E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3A420-EB7B-4B9D-9357-A9BB24763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D64F0-CE6C-48ED-AEE9-88DA7DD5B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570DE5-910C-407E-B535-34A7CDDF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54278-590A-4FC5-A1B8-E566F9528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3F204-BC12-4F99-A4A7-2EA9F10CD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6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609E7-F9D0-4E22-B6D6-8256D40F2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B5DF5B-945E-490A-9BDD-3B92FEDBEE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BC262-4064-46AA-A11B-285FBD453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CF80C-B6EE-4931-A0AC-975C7AA8E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CAF5A-CAFA-483C-A2AC-0E42B239A57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0D1C2-C0C0-4EBC-B433-CD09C9FC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0B784-9C17-4837-BF26-48052DDB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79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BB4474-B8BF-4E20-B9C7-1171F7742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CB3CE-4481-4AE6-AF71-2D57B186A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0167F-A770-4FDF-ADB1-2C2E4874C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CAF5A-CAFA-483C-A2AC-0E42B239A57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7C245-0211-4B42-9FFA-B25096C4A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74032-062C-4456-9A4C-00B845ECE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D80FA-AD32-4610-9F65-4A8D7A7E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4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17.xml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slide" Target="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rung tâm Bảo tồn Di tích Cố đô Huế | Hue">
            <a:extLst>
              <a:ext uri="{FF2B5EF4-FFF2-40B4-BE49-F238E27FC236}">
                <a16:creationId xmlns:a16="http://schemas.microsoft.com/office/drawing/2014/main" id="{EADE934B-0D93-4D4B-82FB-49CF47E5C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171" y="-76200"/>
            <a:ext cx="7336972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9">
            <a:extLst>
              <a:ext uri="{FF2B5EF4-FFF2-40B4-BE49-F238E27FC236}">
                <a16:creationId xmlns:a16="http://schemas.microsoft.com/office/drawing/2014/main" id="{7159A3B6-B341-4303-81D5-920D79CED357}"/>
              </a:ext>
            </a:extLst>
          </p:cNvPr>
          <p:cNvSpPr txBox="1"/>
          <p:nvPr/>
        </p:nvSpPr>
        <p:spPr>
          <a:xfrm>
            <a:off x="317247" y="269032"/>
            <a:ext cx="3666924" cy="3159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867" dirty="0" err="1">
                <a:solidFill>
                  <a:srgbClr val="FF99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5867" dirty="0">
                <a:solidFill>
                  <a:srgbClr val="FF99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FF99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ấn</a:t>
            </a:r>
            <a:r>
              <a:rPr lang="en-US" sz="5867" dirty="0">
                <a:solidFill>
                  <a:srgbClr val="FF99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FF99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5867" dirty="0">
                <a:solidFill>
                  <a:srgbClr val="FF99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FF99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5867" dirty="0">
                <a:solidFill>
                  <a:srgbClr val="FF99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FF99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Huế</a:t>
            </a:r>
            <a:endParaRPr lang="en-US" sz="4000" dirty="0">
              <a:solidFill>
                <a:srgbClr val="FF9900"/>
              </a:solidFill>
              <a:latin typeface=".VnArabia" panose="020B7200000000000000" pitchFamily="34" charset="0"/>
              <a:cs typeface="Times New Roman" panose="02020603050405020304" pitchFamily="18" charset="0"/>
            </a:endParaRPr>
          </a:p>
          <a:p>
            <a:endParaRPr lang="en-US" sz="29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3C7EA18A-0135-4A8D-93D4-813AC707833F}"/>
              </a:ext>
            </a:extLst>
          </p:cNvPr>
          <p:cNvSpPr txBox="1"/>
          <p:nvPr/>
        </p:nvSpPr>
        <p:spPr>
          <a:xfrm>
            <a:off x="317247" y="4005943"/>
            <a:ext cx="1129781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chia sẻ điều em ấn tượng về Huế?</a:t>
            </a:r>
          </a:p>
          <a:p>
            <a:r>
              <a:rPr lang="pt-BR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(kiến trúc, cảnh quan thiên nhiên, ẩm thực, con người, văn học, nghệ thuật,...)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70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9483B9D-CD7C-4905-A52C-774A74D74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3581"/>
              </p:ext>
            </p:extLst>
          </p:nvPr>
        </p:nvGraphicFramePr>
        <p:xfrm>
          <a:off x="0" y="49427"/>
          <a:ext cx="12167285" cy="67591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8828">
                  <a:extLst>
                    <a:ext uri="{9D8B030D-6E8A-4147-A177-3AD203B41FA5}">
                      <a16:colId xmlns:a16="http://schemas.microsoft.com/office/drawing/2014/main" val="3177008677"/>
                    </a:ext>
                  </a:extLst>
                </a:gridCol>
                <a:gridCol w="9348457">
                  <a:extLst>
                    <a:ext uri="{9D8B030D-6E8A-4147-A177-3AD203B41FA5}">
                      <a16:colId xmlns:a16="http://schemas.microsoft.com/office/drawing/2014/main" val="269332711"/>
                    </a:ext>
                  </a:extLst>
                </a:gridCol>
              </a:tblGrid>
              <a:tr h="172590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1" dirty="0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b="1" dirty="0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b="1" dirty="0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b="1" dirty="0" err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1" dirty="0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solidFill>
                          <a:srgbClr val="FF99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066725"/>
                  </a:ext>
                </a:extLst>
              </a:tr>
              <a:tr h="5033245"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05104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FF0F2FB-FE78-4CE8-BD67-8906BC954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409" y="49427"/>
            <a:ext cx="9312876" cy="16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25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9483B9D-CD7C-4905-A52C-774A74D74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966254"/>
              </p:ext>
            </p:extLst>
          </p:nvPr>
        </p:nvGraphicFramePr>
        <p:xfrm>
          <a:off x="67371" y="0"/>
          <a:ext cx="12233485" cy="66224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87059">
                  <a:extLst>
                    <a:ext uri="{9D8B030D-6E8A-4147-A177-3AD203B41FA5}">
                      <a16:colId xmlns:a16="http://schemas.microsoft.com/office/drawing/2014/main" val="3177008677"/>
                    </a:ext>
                  </a:extLst>
                </a:gridCol>
                <a:gridCol w="9046426">
                  <a:extLst>
                    <a:ext uri="{9D8B030D-6E8A-4147-A177-3AD203B41FA5}">
                      <a16:colId xmlns:a16="http://schemas.microsoft.com/office/drawing/2014/main" val="269332711"/>
                    </a:ext>
                  </a:extLst>
                </a:gridCol>
              </a:tblGrid>
              <a:tr h="1632857">
                <a:tc>
                  <a:txBody>
                    <a:bodyPr/>
                    <a:lstStyle/>
                    <a:p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lam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066725"/>
                  </a:ext>
                </a:extLst>
              </a:tr>
              <a:tr h="4519479"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Sa-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pô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”: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lôi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người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cổng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…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30/8/1945.”: 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Huế</a:t>
                      </a:r>
                      <a:endPara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.”: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qua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người </a:t>
                      </a:r>
                      <a:r>
                        <a:rPr lang="en-US" sz="28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051047"/>
                  </a:ext>
                </a:extLst>
              </a:tr>
            </a:tbl>
          </a:graphicData>
        </a:graphic>
      </p:graphicFrame>
      <p:pic>
        <p:nvPicPr>
          <p:cNvPr id="4" name="Picture 6" descr="Ngọ Môn Huế | Khám phá di sản đồ sộ cung đình triều Nguyễn">
            <a:extLst>
              <a:ext uri="{FF2B5EF4-FFF2-40B4-BE49-F238E27FC236}">
                <a16:creationId xmlns:a16="http://schemas.microsoft.com/office/drawing/2014/main" id="{7ACB1AE7-02BE-4C78-A219-4AADF1B54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14" y="1"/>
            <a:ext cx="7630886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Ghé thăm Cổng Ngọ Môn Huế - Khám phá di sản kiến trúc dưới triều Nguyễn">
            <a:extLst>
              <a:ext uri="{FF2B5EF4-FFF2-40B4-BE49-F238E27FC236}">
                <a16:creationId xmlns:a16="http://schemas.microsoft.com/office/drawing/2014/main" id="{61BF95E3-2BBA-44B9-B43C-04F9D4829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74000"/>
            <a:ext cx="3069771" cy="444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627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9483B9D-CD7C-4905-A52C-774A74D74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494977"/>
              </p:ext>
            </p:extLst>
          </p:nvPr>
        </p:nvGraphicFramePr>
        <p:xfrm>
          <a:off x="0" y="0"/>
          <a:ext cx="12191999" cy="73260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1909">
                  <a:extLst>
                    <a:ext uri="{9D8B030D-6E8A-4147-A177-3AD203B41FA5}">
                      <a16:colId xmlns:a16="http://schemas.microsoft.com/office/drawing/2014/main" val="3177008677"/>
                    </a:ext>
                  </a:extLst>
                </a:gridCol>
                <a:gridCol w="8660090">
                  <a:extLst>
                    <a:ext uri="{9D8B030D-6E8A-4147-A177-3AD203B41FA5}">
                      <a16:colId xmlns:a16="http://schemas.microsoft.com/office/drawing/2014/main" val="269332711"/>
                    </a:ext>
                  </a:extLst>
                </a:gridCol>
              </a:tblGrid>
              <a:tr h="1687286">
                <a:tc>
                  <a:txBody>
                    <a:bodyPr/>
                    <a:lstStyle/>
                    <a:p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lam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066725"/>
                  </a:ext>
                </a:extLst>
              </a:tr>
              <a:tr h="4519479">
                <a:tc>
                  <a:txBody>
                    <a:bodyPr/>
                    <a:lstStyle/>
                    <a:p>
                      <a:r>
                        <a:rPr lang="en-US" sz="2800" dirty="0"/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-&gt;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VB.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chuyên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8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cổng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cổng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đài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vòm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vòm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cổng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xà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ngang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xà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dọc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vồ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can,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tráng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men,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,…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8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thoái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bề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sộ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vòm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đúc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rỗng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tráng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men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phu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mỉ</a:t>
                      </a:r>
                      <a:r>
                        <a:rPr lang="en-US" sz="28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05104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2F50A60-550C-4B7C-ABB0-D68820BD6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57850"/>
            <a:ext cx="3385751" cy="4300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3F56DF-4D5F-4464-880D-139614EA2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768" y="0"/>
            <a:ext cx="7039231" cy="16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15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9483B9D-CD7C-4905-A52C-774A74D74053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1999" cy="68315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1909">
                  <a:extLst>
                    <a:ext uri="{9D8B030D-6E8A-4147-A177-3AD203B41FA5}">
                      <a16:colId xmlns:a16="http://schemas.microsoft.com/office/drawing/2014/main" val="3177008677"/>
                    </a:ext>
                  </a:extLst>
                </a:gridCol>
                <a:gridCol w="8660090">
                  <a:extLst>
                    <a:ext uri="{9D8B030D-6E8A-4147-A177-3AD203B41FA5}">
                      <a16:colId xmlns:a16="http://schemas.microsoft.com/office/drawing/2014/main" val="269332711"/>
                    </a:ext>
                  </a:extLst>
                </a:gridCol>
              </a:tblGrid>
              <a:tr h="1725901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lam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066725"/>
                  </a:ext>
                </a:extLst>
              </a:tr>
              <a:tr h="5033245"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tin:</a:t>
                      </a:r>
                    </a:p>
                    <a:p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đài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,…)</a:t>
                      </a:r>
                    </a:p>
                    <a:p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32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đài</a:t>
                      </a:r>
                      <a:r>
                        <a:rPr lang="en-US" sz="32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32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32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2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051047"/>
                  </a:ext>
                </a:extLst>
              </a:tr>
            </a:tbl>
          </a:graphicData>
        </a:graphic>
      </p:graphicFrame>
      <p:pic>
        <p:nvPicPr>
          <p:cNvPr id="5" name="Picture 2" descr="Ngọ Môn Huế | Khám phá di sản đồ sộ cung đình triều Nguyễn">
            <a:extLst>
              <a:ext uri="{FF2B5EF4-FFF2-40B4-BE49-F238E27FC236}">
                <a16:creationId xmlns:a16="http://schemas.microsoft.com/office/drawing/2014/main" id="{C47B0ACC-785C-4C8C-A09B-AD66CD115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3838"/>
            <a:ext cx="3496962" cy="392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F0F2FB-FE78-4CE8-BD67-8906BC954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459" y="469556"/>
            <a:ext cx="8608540" cy="140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82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9483B9D-CD7C-4905-A52C-774A74D74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458668"/>
              </p:ext>
            </p:extLst>
          </p:nvPr>
        </p:nvGraphicFramePr>
        <p:xfrm>
          <a:off x="24715" y="49428"/>
          <a:ext cx="12142570" cy="7131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3102">
                  <a:extLst>
                    <a:ext uri="{9D8B030D-6E8A-4147-A177-3AD203B41FA5}">
                      <a16:colId xmlns:a16="http://schemas.microsoft.com/office/drawing/2014/main" val="3177008677"/>
                    </a:ext>
                  </a:extLst>
                </a:gridCol>
                <a:gridCol w="9329468">
                  <a:extLst>
                    <a:ext uri="{9D8B030D-6E8A-4147-A177-3AD203B41FA5}">
                      <a16:colId xmlns:a16="http://schemas.microsoft.com/office/drawing/2014/main" val="269332711"/>
                    </a:ext>
                  </a:extLst>
                </a:gridCol>
              </a:tblGrid>
              <a:tr h="155347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1" dirty="0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b="1" dirty="0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b="1" dirty="0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b="1" dirty="0" err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1" dirty="0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solidFill>
                          <a:srgbClr val="FF99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066725"/>
                  </a:ext>
                </a:extLst>
              </a:tr>
              <a:tr h="5385725">
                <a:tc>
                  <a:txBody>
                    <a:bodyPr/>
                    <a:lstStyle/>
                    <a:p>
                      <a:pPr algn="just"/>
                      <a:r>
                        <a:rPr lang="en-US" dirty="0"/>
                        <a:t>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VB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đài</a:t>
                      </a: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Phụng</a:t>
                      </a: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...”.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Tx/>
                        <a:buChar char="-"/>
                      </a:pPr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đài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...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phức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Sau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VB “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đài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5m …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người ta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đài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lồi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1,11 m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đài</a:t>
                      </a: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240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người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tin chi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VB (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Ngọ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).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05104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FF0F2FB-FE78-4CE8-BD67-8906BC954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409" y="49427"/>
            <a:ext cx="9312876" cy="16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30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84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451413" y="278632"/>
            <a:ext cx="11262167" cy="6076708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076962" y="1132206"/>
            <a:ext cx="623703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chia 2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50873" y="2838736"/>
            <a:ext cx="1965280" cy="249754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28" y="928054"/>
            <a:ext cx="2357652" cy="2961568"/>
          </a:xfrm>
          <a:prstGeom prst="rect">
            <a:avLst/>
          </a:prstGeom>
        </p:spPr>
      </p:pic>
      <p:sp>
        <p:nvSpPr>
          <p:cNvPr id="7" name="10"/>
          <p:cNvSpPr txBox="1"/>
          <p:nvPr/>
        </p:nvSpPr>
        <p:spPr>
          <a:xfrm>
            <a:off x="1282889" y="2528906"/>
            <a:ext cx="16377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tập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汉仪白棋体简" panose="02010604000101010101" pitchFamily="2" charset="-122"/>
              <a:cs typeface="Times New Roman" pitchFamily="18" charset="0"/>
            </a:endParaRPr>
          </a:p>
        </p:txBody>
      </p:sp>
      <p:pic>
        <p:nvPicPr>
          <p:cNvPr id="8" name="Picture 7" descr="—Pngtree—cartoon white bunny head_42358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27055" y="1433022"/>
            <a:ext cx="948518" cy="948518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999629" y="3088956"/>
            <a:ext cx="623247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—Pngtree—cartoon white bunny head_42358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7018" y="3088959"/>
            <a:ext cx="948518" cy="948518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015551" y="5015562"/>
            <a:ext cx="623247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đich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—Pngtree—cartoon white bunny head_42358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74827" y="4728966"/>
            <a:ext cx="948518" cy="948518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001" y="3610583"/>
            <a:ext cx="3797034" cy="3797034"/>
          </a:xfrm>
          <a:prstGeom prst="rect">
            <a:avLst/>
          </a:prstGeom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4635058" y="4008194"/>
            <a:ext cx="2543953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ĐUA </a:t>
            </a:r>
          </a:p>
          <a:p>
            <a:pPr algn="ctr"/>
            <a:r>
              <a:rPr lang="en-US" sz="3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3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19" y="5437759"/>
            <a:ext cx="1661119" cy="1661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9869" y="3300570"/>
            <a:ext cx="3646176" cy="2208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7529" y="4592156"/>
            <a:ext cx="3432167" cy="24539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0" y="3765755"/>
            <a:ext cx="3352651" cy="12581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32" y="3300570"/>
            <a:ext cx="1336253" cy="188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3140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632" y="3765909"/>
            <a:ext cx="3479133" cy="1208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536" y="3575733"/>
            <a:ext cx="1024757" cy="14491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64761" y="4301718"/>
            <a:ext cx="2016085" cy="1229938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199" y="4779201"/>
            <a:ext cx="1131531" cy="558197"/>
          </a:xfrm>
          <a:prstGeom prst="rect">
            <a:avLst/>
          </a:prstGeom>
        </p:spPr>
      </p:pic>
      <p:pic>
        <p:nvPicPr>
          <p:cNvPr id="13" name="Picture 12" descr="f8b2a37065f11446ae7d26f8bd13bfe5.png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25270" y="4370301"/>
            <a:ext cx="1318837" cy="1123454"/>
          </a:xfrm>
          <a:prstGeom prst="rect">
            <a:avLst/>
          </a:prstGeom>
        </p:spPr>
      </p:pic>
      <p:pic>
        <p:nvPicPr>
          <p:cNvPr id="14" name="Picture 13" descr="0e7b6cd971922a529ded25d8968bcc0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272824" y="3421407"/>
            <a:ext cx="1397931" cy="1003300"/>
          </a:xfrm>
          <a:prstGeom prst="rect">
            <a:avLst/>
          </a:prstGeom>
        </p:spPr>
      </p:pic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022" y="4301718"/>
            <a:ext cx="1596354" cy="1260619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15" y="4508267"/>
            <a:ext cx="1042664" cy="1049588"/>
          </a:xfrm>
          <a:prstGeom prst="rect">
            <a:avLst/>
          </a:prstGeom>
        </p:spPr>
      </p:pic>
      <p:pic>
        <p:nvPicPr>
          <p:cNvPr id="18" name="Picture 17" descr="0e7b6cd971922a529ded25d8968bcc0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745208" y="5239078"/>
            <a:ext cx="1397931" cy="1003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64761" y="5622009"/>
            <a:ext cx="1947666" cy="1196465"/>
          </a:xfrm>
          <a:prstGeom prst="rect">
            <a:avLst/>
          </a:prstGeom>
        </p:spPr>
      </p:pic>
      <p:pic>
        <p:nvPicPr>
          <p:cNvPr id="22" name="Picture 21">
            <a:hlinkClick r:id="" action="ppaction://noaction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199" y="6021773"/>
            <a:ext cx="1338791" cy="660441"/>
          </a:xfrm>
          <a:prstGeom prst="rect">
            <a:avLst/>
          </a:prstGeom>
        </p:spPr>
      </p:pic>
      <p:pic>
        <p:nvPicPr>
          <p:cNvPr id="23" name="Picture 22" descr="f8b2a37065f11446ae7d26f8bd13bfe5.png">
            <a:hlinkClick r:id="" action="ppaction://noaction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291798" y="5740729"/>
            <a:ext cx="1348414" cy="1148650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79" y="5557855"/>
            <a:ext cx="1596354" cy="1260619"/>
          </a:xfrm>
          <a:prstGeom prst="rect">
            <a:avLst/>
          </a:prstGeom>
        </p:spPr>
      </p:pic>
      <p:pic>
        <p:nvPicPr>
          <p:cNvPr id="25" name="Picture 24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71" y="5740728"/>
            <a:ext cx="1046508" cy="1099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150" y="3822970"/>
            <a:ext cx="1393048" cy="187179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098" y="5337398"/>
            <a:ext cx="1393048" cy="1773521"/>
          </a:xfrm>
          <a:prstGeom prst="rect">
            <a:avLst/>
          </a:prstGeom>
        </p:spPr>
      </p:pic>
      <p:pic>
        <p:nvPicPr>
          <p:cNvPr id="10" name="Picture 9" descr="2e74a5589f751cdaac3d07d5c8239e10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8549" y="4477080"/>
            <a:ext cx="823139" cy="1054576"/>
          </a:xfrm>
          <a:prstGeom prst="rect">
            <a:avLst/>
          </a:prstGeom>
        </p:spPr>
      </p:pic>
      <p:pic>
        <p:nvPicPr>
          <p:cNvPr id="28" name="Picture 27" descr="2e74a5589f751cdaac3d07d5c8239e10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5384" y="5945553"/>
            <a:ext cx="823139" cy="10545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819" y="4166235"/>
            <a:ext cx="93673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 A</a:t>
            </a:r>
            <a:endParaRPr lang="en-US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" y="5668699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 B</a:t>
            </a:r>
          </a:p>
        </p:txBody>
      </p:sp>
    </p:spTree>
    <p:extLst>
      <p:ext uri="{BB962C8B-B14F-4D97-AF65-F5344CB8AC3E}">
        <p14:creationId xmlns:p14="http://schemas.microsoft.com/office/powerpoint/2010/main" val="224977194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26341 0.00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77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341 0.00579 L -0.48815 0.0039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-9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815 0.00393 L -0.73815 0.003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815 0.00393 L -0.98815 0.0039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1398E-6 -3.7037E-6 L 0.19758 -0.0018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-0.26432 -4.44444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16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432 -4.44444E-6 L -0.51432 -4.44444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432 -4.44444E-6 L -0.69167 0.0020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9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167 0.00209 L -0.96042 0.0060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18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6953E-6 4.81481E-6 L 0.20708 0.0039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641" y="711178"/>
            <a:ext cx="7989477" cy="2928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1063" y="1933400"/>
            <a:ext cx="7315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Văn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bản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Ngọ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Môn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trình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bày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thông</a:t>
            </a:r>
            <a:r>
              <a:rPr lang="en-US" altLang="en-US" sz="3200" b="1" dirty="0">
                <a:latin typeface="Times New Roman" pitchFamily="18" charset="0"/>
              </a:rPr>
              <a:t> tin </a:t>
            </a:r>
            <a:r>
              <a:rPr lang="en-US" altLang="en-US" sz="3200" b="1" dirty="0" err="1">
                <a:latin typeface="Times New Roman" pitchFamily="18" charset="0"/>
              </a:rPr>
              <a:t>theo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cấu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trúc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nào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là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chính</a:t>
            </a:r>
            <a:r>
              <a:rPr lang="en-US" altLang="en-US" sz="3200" b="1" dirty="0">
                <a:latin typeface="Times New Roman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5178" y="414851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97662" y="4136341"/>
            <a:ext cx="491811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/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alt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3228" y="498034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95634" y="5161340"/>
            <a:ext cx="4906798" cy="7992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04" y="4209525"/>
            <a:ext cx="805722" cy="652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77758" y="5076151"/>
            <a:ext cx="804536" cy="704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061" y="5240699"/>
            <a:ext cx="804742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046" y="4326944"/>
            <a:ext cx="804742" cy="643793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018" y="5696477"/>
            <a:ext cx="1161523" cy="116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461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ới thiệu về cố đô Huế">
            <a:hlinkClick r:id="" action="ppaction://media"/>
            <a:extLst>
              <a:ext uri="{FF2B5EF4-FFF2-40B4-BE49-F238E27FC236}">
                <a16:creationId xmlns:a16="http://schemas.microsoft.com/office/drawing/2014/main" id="{EAA5304D-B3F9-4A35-9D91-0D78F01405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061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41" y="745510"/>
            <a:ext cx="7989477" cy="2928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5300" y="2131508"/>
            <a:ext cx="6114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36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en-US" sz="36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36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6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3600" b="1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6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36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36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altLang="en-US" sz="36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altLang="en-US" sz="36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6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6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5722" y="4126961"/>
            <a:ext cx="5038653" cy="8818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vồ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72536" y="4140741"/>
            <a:ext cx="5097219" cy="87237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/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vồ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endParaRPr lang="en-US" alt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7230" y="5104735"/>
            <a:ext cx="5038653" cy="8818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/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vồ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cuội</a:t>
            </a:r>
            <a:endParaRPr lang="en-US" alt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2536" y="5240113"/>
            <a:ext cx="5097219" cy="87237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743" y="4222899"/>
            <a:ext cx="80572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47805" y="5282483"/>
            <a:ext cx="804536" cy="704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275" y="5404861"/>
            <a:ext cx="804742" cy="8723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492" y="4389079"/>
            <a:ext cx="744786" cy="595828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018" y="5696477"/>
            <a:ext cx="1161523" cy="116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22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21" y="793785"/>
            <a:ext cx="7989477" cy="2928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7798" y="2111544"/>
            <a:ext cx="64951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Ngọ Môn được xây dựng dưới triều đại nào?</a:t>
            </a:r>
            <a:endParaRPr 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39984" y="449204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59220" y="445163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7564" y="534497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59220" y="529986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it-IT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Triều nhà Hồ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29" y="4564480"/>
            <a:ext cx="80572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07346" y="5427096"/>
            <a:ext cx="804536" cy="7708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98" y="5458905"/>
            <a:ext cx="804742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074" y="4564480"/>
            <a:ext cx="963520" cy="770815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018" y="5696477"/>
            <a:ext cx="1161523" cy="116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368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38" y="651367"/>
            <a:ext cx="7989477" cy="2928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1439" y="2095666"/>
            <a:ext cx="6529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Ngọ Môn được dành cho ai đi?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37906" y="4421865"/>
            <a:ext cx="4906798" cy="9063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158301" y="4426054"/>
            <a:ext cx="4906798" cy="9063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7906" y="5624941"/>
            <a:ext cx="4906798" cy="9063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58301" y="5629130"/>
            <a:ext cx="4906798" cy="9063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82" y="4582837"/>
            <a:ext cx="80572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168" y="5824032"/>
            <a:ext cx="804536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57" y="5805399"/>
            <a:ext cx="804742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507" y="4634509"/>
            <a:ext cx="732592" cy="643793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018" y="5696477"/>
            <a:ext cx="1161523" cy="116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9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42" y="0"/>
            <a:ext cx="7989477" cy="3268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2919" y="1850840"/>
            <a:ext cx="7369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Vì</a:t>
            </a:r>
            <a:r>
              <a:rPr lang="en-US" sz="3600" b="1" dirty="0"/>
              <a:t> </a:t>
            </a:r>
            <a:r>
              <a:rPr lang="en-US" sz="3600" b="1" dirty="0" err="1"/>
              <a:t>sao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tên</a:t>
            </a:r>
            <a:r>
              <a:rPr lang="en-US" sz="3600" b="1" dirty="0"/>
              <a:t> </a:t>
            </a:r>
            <a:r>
              <a:rPr lang="en-US" sz="3600" b="1" dirty="0" err="1"/>
              <a:t>gọi</a:t>
            </a:r>
            <a:r>
              <a:rPr lang="en-US" sz="3600" b="1" dirty="0"/>
              <a:t> </a:t>
            </a:r>
            <a:r>
              <a:rPr lang="en-US" sz="3600" b="1" dirty="0" err="1"/>
              <a:t>lầu</a:t>
            </a:r>
            <a:r>
              <a:rPr lang="en-US" sz="3600" b="1" dirty="0"/>
              <a:t> </a:t>
            </a:r>
            <a:r>
              <a:rPr lang="en-US" sz="3600" b="1" dirty="0" err="1"/>
              <a:t>Ngũ</a:t>
            </a:r>
            <a:r>
              <a:rPr lang="en-US" sz="3600" b="1" dirty="0"/>
              <a:t> </a:t>
            </a:r>
            <a:r>
              <a:rPr lang="en-US" sz="3600" b="1" dirty="0" err="1"/>
              <a:t>Phụng</a:t>
            </a:r>
            <a:r>
              <a:rPr lang="en-US" sz="3600" b="1" dirty="0"/>
              <a:t>?</a:t>
            </a:r>
            <a:endParaRPr lang="en-US" sz="3600" b="1" i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4108" y="3546322"/>
            <a:ext cx="827166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.</a:t>
            </a:r>
            <a:r>
              <a:rPr lang="en-US" sz="2800" noProof="0" dirty="0"/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  <a:endParaRPr lang="vi-VN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4108" y="4414208"/>
            <a:ext cx="888126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lang="vi-VN" dirty="0"/>
              <a:t>L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 khắc hình năm con chim phụng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9142" y="5185024"/>
            <a:ext cx="847557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Lầu được khắc hình năm con chim khổng tước.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3498" y="5908932"/>
            <a:ext cx="847557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từ xa trông giống những con chim khổng tước đang bay.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031354" y="3417834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589016" y="5334482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016" y="6103197"/>
            <a:ext cx="804742" cy="70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408" y="4570395"/>
            <a:ext cx="804742" cy="708059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018" y="5696477"/>
            <a:ext cx="1161523" cy="116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72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642485" y="627628"/>
            <a:ext cx="10999059" cy="565034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1" descr="59af418a3766c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698543"/>
            <a:ext cx="3316406" cy="3159457"/>
          </a:xfrm>
          <a:prstGeom prst="rect">
            <a:avLst/>
          </a:prstGeom>
        </p:spPr>
      </p:pic>
      <p:pic>
        <p:nvPicPr>
          <p:cNvPr id="5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918" y="520894"/>
            <a:ext cx="4011305" cy="1520726"/>
          </a:xfrm>
          <a:prstGeom prst="rect">
            <a:avLst/>
          </a:prstGeom>
        </p:spPr>
      </p:pic>
      <p:sp>
        <p:nvSpPr>
          <p:cNvPr id="6" name="品 10"/>
          <p:cNvSpPr txBox="1"/>
          <p:nvPr/>
        </p:nvSpPr>
        <p:spPr>
          <a:xfrm>
            <a:off x="3875965" y="1175289"/>
            <a:ext cx="375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VẬN DỤNG</a:t>
            </a:r>
            <a:endParaRPr lang="zh-CN" altLang="en-US" sz="3600" b="1" dirty="0">
              <a:solidFill>
                <a:srgbClr val="78893D"/>
              </a:solidFill>
              <a:latin typeface="Times New Roman" pitchFamily="18" charset="0"/>
              <a:ea typeface="汉仪白棋体简" panose="02010604000101010101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ông gian của Đình Phú Hội khá rộng nhưng vẫn giữ được nét độc đáo mang đậm phong cách cổ xưa">
            <a:extLst>
              <a:ext uri="{FF2B5EF4-FFF2-40B4-BE49-F238E27FC236}">
                <a16:creationId xmlns:a16="http://schemas.microsoft.com/office/drawing/2014/main" id="{63BCF214-8F37-4254-B427-770C142C8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5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649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EA5A0-2223-7869-11D9-35A861AFDE3E}"/>
              </a:ext>
            </a:extLst>
          </p:cNvPr>
          <p:cNvSpPr txBox="1"/>
          <p:nvPr/>
        </p:nvSpPr>
        <p:spPr>
          <a:xfrm>
            <a:off x="610251" y="219172"/>
            <a:ext cx="8768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5C5A8D-1D42-25EB-D87A-A23A3DC3261B}"/>
              </a:ext>
            </a:extLst>
          </p:cNvPr>
          <p:cNvGrpSpPr/>
          <p:nvPr/>
        </p:nvGrpSpPr>
        <p:grpSpPr>
          <a:xfrm>
            <a:off x="7255325" y="-395323"/>
            <a:ext cx="5219114" cy="3089383"/>
            <a:chOff x="7307576" y="9481"/>
            <a:chExt cx="5219114" cy="3089383"/>
          </a:xfrm>
        </p:grpSpPr>
        <p:pic>
          <p:nvPicPr>
            <p:cNvPr id="5" name="Picture 4" descr="A picture containing wheel, weapon&#10;&#10;Description automatically generated">
              <a:extLst>
                <a:ext uri="{FF2B5EF4-FFF2-40B4-BE49-F238E27FC236}">
                  <a16:creationId xmlns:a16="http://schemas.microsoft.com/office/drawing/2014/main" id="{6A8A15D6-36B4-7F0F-7813-C0B5224C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07576" y="9481"/>
              <a:ext cx="5219114" cy="30893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685114-0686-6D8A-A100-0F1FAF40D252}"/>
                </a:ext>
              </a:extLst>
            </p:cNvPr>
            <p:cNvSpPr txBox="1"/>
            <p:nvPr/>
          </p:nvSpPr>
          <p:spPr>
            <a:xfrm>
              <a:off x="7877907" y="623148"/>
              <a:ext cx="446649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phi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610250" y="801123"/>
            <a:ext cx="1138145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.”).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</p:spTree>
    <p:extLst>
      <p:ext uri="{BB962C8B-B14F-4D97-AF65-F5344CB8AC3E}">
        <p14:creationId xmlns:p14="http://schemas.microsoft.com/office/powerpoint/2010/main" val="391071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94000" y="485134"/>
            <a:ext cx="6248400" cy="6074606"/>
          </a:xfrm>
          <a:custGeom>
            <a:avLst/>
            <a:gdLst/>
            <a:ahLst/>
            <a:cxnLst/>
            <a:rect l="l" t="t" r="r" b="b"/>
            <a:pathLst>
              <a:path w="13068242" h="18932521">
                <a:moveTo>
                  <a:pt x="0" y="0"/>
                </a:moveTo>
                <a:lnTo>
                  <a:pt x="13068242" y="0"/>
                </a:lnTo>
                <a:lnTo>
                  <a:pt x="13068242" y="18932521"/>
                </a:lnTo>
                <a:lnTo>
                  <a:pt x="0" y="18932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12400" y="3932101"/>
            <a:ext cx="1770169" cy="2925899"/>
          </a:xfrm>
          <a:custGeom>
            <a:avLst/>
            <a:gdLst/>
            <a:ahLst/>
            <a:cxnLst/>
            <a:rect l="l" t="t" r="r" b="b"/>
            <a:pathLst>
              <a:path w="5517027" h="9119053">
                <a:moveTo>
                  <a:pt x="0" y="0"/>
                </a:moveTo>
                <a:lnTo>
                  <a:pt x="5517027" y="0"/>
                </a:lnTo>
                <a:lnTo>
                  <a:pt x="5517027" y="9119054"/>
                </a:lnTo>
                <a:lnTo>
                  <a:pt x="0" y="91190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10718800" y="-15724"/>
            <a:ext cx="1589525" cy="2627315"/>
          </a:xfrm>
          <a:custGeom>
            <a:avLst/>
            <a:gdLst/>
            <a:ahLst/>
            <a:cxnLst/>
            <a:rect l="l" t="t" r="r" b="b"/>
            <a:pathLst>
              <a:path w="4954021" h="8188465">
                <a:moveTo>
                  <a:pt x="0" y="8188465"/>
                </a:moveTo>
                <a:lnTo>
                  <a:pt x="4954022" y="8188465"/>
                </a:lnTo>
                <a:lnTo>
                  <a:pt x="4954022" y="0"/>
                </a:lnTo>
                <a:lnTo>
                  <a:pt x="0" y="0"/>
                </a:lnTo>
                <a:lnTo>
                  <a:pt x="0" y="8188465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9428" y="3930892"/>
            <a:ext cx="1770169" cy="2925899"/>
          </a:xfrm>
          <a:custGeom>
            <a:avLst/>
            <a:gdLst/>
            <a:ahLst/>
            <a:cxnLst/>
            <a:rect l="l" t="t" r="r" b="b"/>
            <a:pathLst>
              <a:path w="5517027" h="9119053">
                <a:moveTo>
                  <a:pt x="5517027" y="0"/>
                </a:moveTo>
                <a:lnTo>
                  <a:pt x="0" y="0"/>
                </a:lnTo>
                <a:lnTo>
                  <a:pt x="0" y="9119054"/>
                </a:lnTo>
                <a:lnTo>
                  <a:pt x="5517027" y="9119054"/>
                </a:lnTo>
                <a:lnTo>
                  <a:pt x="551702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-101600" y="15724"/>
            <a:ext cx="1854891" cy="2868719"/>
          </a:xfrm>
          <a:custGeom>
            <a:avLst/>
            <a:gdLst/>
            <a:ahLst/>
            <a:cxnLst/>
            <a:rect l="l" t="t" r="r" b="b"/>
            <a:pathLst>
              <a:path w="5781078" h="8940840">
                <a:moveTo>
                  <a:pt x="5781078" y="8940840"/>
                </a:moveTo>
                <a:lnTo>
                  <a:pt x="0" y="8940840"/>
                </a:lnTo>
                <a:lnTo>
                  <a:pt x="0" y="0"/>
                </a:lnTo>
                <a:lnTo>
                  <a:pt x="5781078" y="0"/>
                </a:lnTo>
                <a:lnTo>
                  <a:pt x="5781078" y="8940840"/>
                </a:lnTo>
                <a:close/>
              </a:path>
            </a:pathLst>
          </a:custGeom>
          <a:blipFill>
            <a:blip r:embed="rId4"/>
            <a:stretch>
              <a:fillRect l="-388" r="-388" b="-770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63165" y="1020934"/>
            <a:ext cx="543669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3.4.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31358" y="2355371"/>
            <a:ext cx="5669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2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982ADF-A1FC-452A-A8D2-48FEB72341BE}"/>
              </a:ext>
            </a:extLst>
          </p:cNvPr>
          <p:cNvSpPr/>
          <p:nvPr/>
        </p:nvSpPr>
        <p:spPr>
          <a:xfrm>
            <a:off x="522513" y="239836"/>
            <a:ext cx="10580916" cy="4808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VB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trúc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Ngọ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”; “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Ngọ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Môn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”. 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8575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VB.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60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2DD3D2-DB89-4644-A6B1-D8FA12B8AAB2}"/>
              </a:ext>
            </a:extLst>
          </p:cNvPr>
          <p:cNvGrpSpPr>
            <a:grpSpLocks/>
          </p:cNvGrpSpPr>
          <p:nvPr/>
        </p:nvGrpSpPr>
        <p:grpSpPr>
          <a:xfrm>
            <a:off x="1084217" y="666207"/>
            <a:ext cx="9562012" cy="2762794"/>
            <a:chOff x="0" y="0"/>
            <a:chExt cx="4363330" cy="1754802"/>
          </a:xfrm>
        </p:grpSpPr>
        <p:sp>
          <p:nvSpPr>
            <p:cNvPr id="3" name="Rounded Rectangle 27">
              <a:extLst>
                <a:ext uri="{FF2B5EF4-FFF2-40B4-BE49-F238E27FC236}">
                  <a16:creationId xmlns:a16="http://schemas.microsoft.com/office/drawing/2014/main" id="{97340D91-C643-40FD-B9DD-94CEEBD41F96}"/>
                </a:ext>
              </a:extLst>
            </p:cNvPr>
            <p:cNvSpPr/>
            <p:nvPr/>
          </p:nvSpPr>
          <p:spPr>
            <a:xfrm>
              <a:off x="0" y="1173392"/>
              <a:ext cx="1466850" cy="554983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 điểm kiến trúc của Ngọ Môn</a:t>
              </a:r>
              <a:endPara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0C56893-875B-44C0-B2EE-D6AF6B569909}"/>
                </a:ext>
              </a:extLst>
            </p:cNvPr>
            <p:cNvGrpSpPr/>
            <p:nvPr/>
          </p:nvGrpSpPr>
          <p:grpSpPr>
            <a:xfrm>
              <a:off x="729405" y="0"/>
              <a:ext cx="3633925" cy="1754802"/>
              <a:chOff x="0" y="0"/>
              <a:chExt cx="3633925" cy="1754802"/>
            </a:xfrm>
          </p:grpSpPr>
          <p:sp>
            <p:nvSpPr>
              <p:cNvPr id="5" name="Rounded Rectangle 34">
                <a:extLst>
                  <a:ext uri="{FF2B5EF4-FFF2-40B4-BE49-F238E27FC236}">
                    <a16:creationId xmlns:a16="http://schemas.microsoft.com/office/drawing/2014/main" id="{87E0354B-7921-46B6-8C19-3322452884AA}"/>
                  </a:ext>
                </a:extLst>
              </p:cNvPr>
              <p:cNvSpPr/>
              <p:nvPr/>
            </p:nvSpPr>
            <p:spPr>
              <a:xfrm>
                <a:off x="507724" y="0"/>
                <a:ext cx="1647730" cy="488143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en-US" sz="2800"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Nhan đề: </a:t>
                </a:r>
                <a:r>
                  <a:rPr lang="en-US" sz="2800" b="1" i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Ngọ Môn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ounded Rectangle 40">
                <a:extLst>
                  <a:ext uri="{FF2B5EF4-FFF2-40B4-BE49-F238E27FC236}">
                    <a16:creationId xmlns:a16="http://schemas.microsoft.com/office/drawing/2014/main" id="{3ADBFC37-7B74-4B03-A6B2-E325CEFFF5AE}"/>
                  </a:ext>
                </a:extLst>
              </p:cNvPr>
              <p:cNvSpPr/>
              <p:nvPr/>
            </p:nvSpPr>
            <p:spPr>
              <a:xfrm>
                <a:off x="2167075" y="1173392"/>
                <a:ext cx="1466850" cy="581410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Nét riêng trong cách trang trí Ngọ Môn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B379BA74-4978-471D-B544-CB00A96DA3AC}"/>
                  </a:ext>
                </a:extLst>
              </p:cNvPr>
              <p:cNvCxnSpPr/>
              <p:nvPr/>
            </p:nvCxnSpPr>
            <p:spPr>
              <a:xfrm flipV="1">
                <a:off x="0" y="528555"/>
                <a:ext cx="1303203" cy="597529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26ADFAB0-4348-4B9B-A803-4E936B01617E}"/>
                  </a:ext>
                </a:extLst>
              </p:cNvPr>
              <p:cNvCxnSpPr/>
              <p:nvPr/>
            </p:nvCxnSpPr>
            <p:spPr>
              <a:xfrm flipH="1" flipV="1">
                <a:off x="1305531" y="528555"/>
                <a:ext cx="1602464" cy="588476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35DE94A-8B53-4CCF-AF2E-34BEEACF2D0A}"/>
              </a:ext>
            </a:extLst>
          </p:cNvPr>
          <p:cNvSpPr/>
          <p:nvPr/>
        </p:nvSpPr>
        <p:spPr>
          <a:xfrm>
            <a:off x="1084217" y="3903270"/>
            <a:ext cx="9757953" cy="2374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trùm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73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ạn bài Ngọ Môn | Hay nhất Soạn văn 9 Chân trời sáng tạo">
            <a:extLst>
              <a:ext uri="{FF2B5EF4-FFF2-40B4-BE49-F238E27FC236}">
                <a16:creationId xmlns:a16="http://schemas.microsoft.com/office/drawing/2014/main" id="{410A1442-4944-4C7F-98CA-72F877DBA7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44"/>
            <a:ext cx="12192000" cy="67665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6B220C-2B2A-4FF4-B791-CB73DC9F5C94}"/>
              </a:ext>
            </a:extLst>
          </p:cNvPr>
          <p:cNvSpPr txBox="1"/>
          <p:nvPr/>
        </p:nvSpPr>
        <p:spPr>
          <a:xfrm>
            <a:off x="536331" y="102684"/>
            <a:ext cx="10632412" cy="222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NHỮNG DI TÍCH LỊCH SỬ VÀ DANH THẮNG</a:t>
            </a:r>
          </a:p>
          <a:p>
            <a:endParaRPr lang="en-US" sz="2667" b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 MÔN 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(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Lê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7944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EA5A0-2223-7869-11D9-35A861AFDE3E}"/>
              </a:ext>
            </a:extLst>
          </p:cNvPr>
          <p:cNvSpPr txBox="1"/>
          <p:nvPr/>
        </p:nvSpPr>
        <p:spPr>
          <a:xfrm>
            <a:off x="610251" y="219172"/>
            <a:ext cx="876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5C5A8D-1D42-25EB-D87A-A23A3DC3261B}"/>
              </a:ext>
            </a:extLst>
          </p:cNvPr>
          <p:cNvGrpSpPr/>
          <p:nvPr/>
        </p:nvGrpSpPr>
        <p:grpSpPr>
          <a:xfrm>
            <a:off x="7255325" y="-395323"/>
            <a:ext cx="5219114" cy="3089383"/>
            <a:chOff x="7307576" y="9481"/>
            <a:chExt cx="5219114" cy="3089383"/>
          </a:xfrm>
        </p:grpSpPr>
        <p:pic>
          <p:nvPicPr>
            <p:cNvPr id="5" name="Picture 4" descr="A picture containing wheel, weapon&#10;&#10;Description automatically generated">
              <a:extLst>
                <a:ext uri="{FF2B5EF4-FFF2-40B4-BE49-F238E27FC236}">
                  <a16:creationId xmlns:a16="http://schemas.microsoft.com/office/drawing/2014/main" id="{6A8A15D6-36B4-7F0F-7813-C0B5224C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07576" y="9481"/>
              <a:ext cx="5219114" cy="30893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685114-0686-6D8A-A100-0F1FAF40D252}"/>
                </a:ext>
              </a:extLst>
            </p:cNvPr>
            <p:cNvSpPr txBox="1"/>
            <p:nvPr/>
          </p:nvSpPr>
          <p:spPr>
            <a:xfrm>
              <a:off x="7877907" y="623148"/>
              <a:ext cx="446649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i="1" dirty="0" err="1"/>
                <a:t>Em</a:t>
              </a:r>
              <a:r>
                <a:rPr lang="en-US" sz="2400" i="1" dirty="0"/>
                <a:t> </a:t>
              </a:r>
              <a:r>
                <a:rPr lang="en-US" sz="2400" i="1" dirty="0" err="1"/>
                <a:t>có</a:t>
              </a:r>
              <a:r>
                <a:rPr lang="en-US" sz="2400" i="1" dirty="0"/>
                <a:t> </a:t>
              </a:r>
              <a:r>
                <a:rPr lang="en-US" sz="2400" i="1" dirty="0" err="1"/>
                <a:t>nhận</a:t>
              </a:r>
              <a:r>
                <a:rPr lang="en-US" sz="2400" i="1" dirty="0"/>
                <a:t> </a:t>
              </a:r>
              <a:r>
                <a:rPr lang="en-US" sz="2400" i="1" dirty="0" err="1"/>
                <a:t>xét</a:t>
              </a:r>
              <a:r>
                <a:rPr lang="en-US" sz="2400" i="1" dirty="0"/>
                <a:t> </a:t>
              </a:r>
              <a:r>
                <a:rPr lang="en-US" sz="2400" i="1" dirty="0" err="1"/>
                <a:t>gì</a:t>
              </a:r>
              <a:r>
                <a:rPr lang="en-US" sz="2400" i="1" dirty="0"/>
                <a:t> </a:t>
              </a:r>
              <a:r>
                <a:rPr lang="en-US" sz="2400" i="1" dirty="0" err="1"/>
                <a:t>về</a:t>
              </a:r>
              <a:r>
                <a:rPr lang="en-US" sz="2400" i="1" dirty="0"/>
                <a:t> </a:t>
              </a:r>
              <a:r>
                <a:rPr lang="en-US" sz="2400" i="1" dirty="0" err="1"/>
                <a:t>vai</a:t>
              </a:r>
              <a:r>
                <a:rPr lang="en-US" sz="2400" i="1" dirty="0"/>
                <a:t> </a:t>
              </a:r>
              <a:r>
                <a:rPr lang="en-US" sz="2400" i="1" dirty="0" err="1"/>
                <a:t>trò</a:t>
              </a:r>
              <a:r>
                <a:rPr lang="en-US" sz="2400" i="1" dirty="0"/>
                <a:t> </a:t>
              </a:r>
              <a:r>
                <a:rPr lang="en-US" sz="2400" i="1" dirty="0" err="1"/>
                <a:t>của</a:t>
              </a:r>
              <a:r>
                <a:rPr lang="en-US" sz="2400" i="1" dirty="0"/>
                <a:t> </a:t>
              </a:r>
              <a:r>
                <a:rPr lang="en-US" sz="2400" i="1" dirty="0" err="1"/>
                <a:t>những</a:t>
              </a:r>
              <a:r>
                <a:rPr lang="en-US" sz="2400" i="1" dirty="0"/>
                <a:t> </a:t>
              </a:r>
              <a:r>
                <a:rPr lang="en-US" sz="2400" i="1" dirty="0" err="1"/>
                <a:t>thông</a:t>
              </a:r>
              <a:r>
                <a:rPr lang="en-US" sz="2400" i="1" dirty="0"/>
                <a:t> tin chi </a:t>
              </a:r>
              <a:r>
                <a:rPr lang="en-US" sz="2400" i="1" dirty="0" err="1"/>
                <a:t>tiết</a:t>
              </a:r>
              <a:r>
                <a:rPr lang="en-US" sz="2400" i="1" dirty="0"/>
                <a:t> </a:t>
              </a:r>
              <a:r>
                <a:rPr lang="en-US" sz="2400" i="1" dirty="0" err="1"/>
                <a:t>liên</a:t>
              </a:r>
              <a:r>
                <a:rPr lang="en-US" sz="2400" i="1" dirty="0"/>
                <a:t> </a:t>
              </a:r>
              <a:r>
                <a:rPr lang="en-US" sz="2400" i="1" dirty="0" err="1"/>
                <a:t>quan</a:t>
              </a:r>
              <a:r>
                <a:rPr lang="en-US" sz="2400" i="1" dirty="0"/>
                <a:t> </a:t>
              </a:r>
              <a:r>
                <a:rPr lang="en-US" sz="2400" i="1" dirty="0" err="1"/>
                <a:t>đến</a:t>
              </a:r>
              <a:r>
                <a:rPr lang="en-US" sz="2400" i="1" dirty="0"/>
                <a:t> </a:t>
              </a:r>
              <a:r>
                <a:rPr lang="en-US" sz="2400" i="1" dirty="0" err="1"/>
                <a:t>hệ</a:t>
              </a:r>
              <a:r>
                <a:rPr lang="en-US" sz="2400" i="1" dirty="0"/>
                <a:t> </a:t>
              </a:r>
              <a:r>
                <a:rPr lang="en-US" sz="2400" i="1" dirty="0" err="1"/>
                <a:t>nền</a:t>
              </a:r>
              <a:r>
                <a:rPr lang="en-US" sz="2400" i="1" dirty="0"/>
                <a:t> </a:t>
              </a:r>
              <a:r>
                <a:rPr lang="en-US" sz="2400" i="1" dirty="0" err="1"/>
                <a:t>đài</a:t>
              </a:r>
              <a:r>
                <a:rPr lang="en-US" sz="2400" i="1" dirty="0"/>
                <a:t> </a:t>
              </a:r>
              <a:r>
                <a:rPr lang="en-US" sz="2400" i="1" dirty="0" err="1"/>
                <a:t>và</a:t>
              </a:r>
              <a:r>
                <a:rPr lang="en-US" sz="2400" i="1" dirty="0"/>
                <a:t> </a:t>
              </a:r>
              <a:r>
                <a:rPr lang="en-US" sz="2400" i="1" dirty="0" err="1"/>
                <a:t>lầu</a:t>
              </a:r>
              <a:r>
                <a:rPr lang="en-US" sz="2400" i="1" dirty="0"/>
                <a:t> </a:t>
              </a:r>
              <a:r>
                <a:rPr lang="en-US" sz="2400" i="1" dirty="0" err="1"/>
                <a:t>Ngữ</a:t>
              </a:r>
              <a:r>
                <a:rPr lang="en-US" sz="2400" i="1" dirty="0"/>
                <a:t> </a:t>
              </a:r>
              <a:r>
                <a:rPr lang="en-US" sz="2400" i="1" dirty="0" err="1"/>
                <a:t>Phụng</a:t>
              </a:r>
              <a:r>
                <a:rPr lang="en-US" sz="2400" i="1" dirty="0"/>
                <a:t> </a:t>
              </a:r>
              <a:r>
                <a:rPr lang="en-US" sz="2400" i="1" dirty="0" err="1"/>
                <a:t>trong</a:t>
              </a:r>
              <a:r>
                <a:rPr lang="en-US" sz="2400" i="1" dirty="0"/>
                <a:t> </a:t>
              </a:r>
              <a:r>
                <a:rPr lang="en-US" sz="2400" i="1" dirty="0" err="1"/>
                <a:t>văn</a:t>
              </a:r>
              <a:r>
                <a:rPr lang="en-US" sz="2400" i="1" dirty="0"/>
                <a:t> </a:t>
              </a:r>
              <a:r>
                <a:rPr lang="en-US" sz="2400" i="1" dirty="0" err="1"/>
                <a:t>bản</a:t>
              </a:r>
              <a:r>
                <a:rPr lang="en-US" sz="2400" i="1" dirty="0"/>
                <a:t>?</a:t>
              </a:r>
              <a:endParaRPr lang="en-US" sz="2400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91440" y="801123"/>
            <a:ext cx="119002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VB: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m,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57,77 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rỗng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1,11 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,…”: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7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512052-DBB0-4BD1-8E1C-98BB52844BC4}"/>
              </a:ext>
            </a:extLst>
          </p:cNvPr>
          <p:cNvSpPr/>
          <p:nvPr/>
        </p:nvSpPr>
        <p:spPr>
          <a:xfrm>
            <a:off x="725940" y="185254"/>
            <a:ext cx="5370060" cy="655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3B708B-A396-413A-89BD-E757D0F55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137179"/>
              </p:ext>
            </p:extLst>
          </p:nvPr>
        </p:nvGraphicFramePr>
        <p:xfrm>
          <a:off x="404949" y="2325189"/>
          <a:ext cx="11338560" cy="34325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1174475539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val="3739548370"/>
                    </a:ext>
                  </a:extLst>
                </a:gridCol>
              </a:tblGrid>
              <a:tr h="1046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spc="-3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đặc điểm của văn bản giới thiệu một danh lam thắng cảnh hoặc di tích lịch sử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đọc văn bản giới thiệu một danh lam thắng cảnh hoặc di tích lịch sử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154971"/>
                  </a:ext>
                </a:extLst>
              </a:tr>
              <a:tr h="1513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0522845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79566F61-B551-485F-9179-4A61F6E9E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646845"/>
            <a:ext cx="1024128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74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6E7F30-76AB-4C17-9474-9550029E10CB}"/>
              </a:ext>
            </a:extLst>
          </p:cNvPr>
          <p:cNvSpPr/>
          <p:nvPr/>
        </p:nvSpPr>
        <p:spPr>
          <a:xfrm>
            <a:off x="326571" y="640460"/>
            <a:ext cx="11769635" cy="5461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vi-VN" sz="3200" spc="-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spc="-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5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spc="-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 điểm của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vi-VN" sz="3200" spc="-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 biết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</a:t>
            </a:r>
            <a:r>
              <a:rPr lang="vi-VN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vi-VN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VB,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spc="-3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2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79101" y="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519379" y="685800"/>
            <a:ext cx="6526178" cy="3589398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757216" y="4971193"/>
            <a:ext cx="7363380" cy="3497605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41899" y="4872899"/>
            <a:ext cx="7363380" cy="3497605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57216" y="-2554788"/>
            <a:ext cx="4886032" cy="5109576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9634" y="-188412"/>
            <a:ext cx="4934331" cy="54864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28816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99940" y="5416726"/>
            <a:ext cx="1537859" cy="260654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349136">
            <a:off x="1236920" y="5573591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0048794" y="5520550"/>
            <a:ext cx="1415345" cy="2398891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580281" y="2302699"/>
            <a:ext cx="9031439" cy="157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31"/>
              </a:lnSpc>
            </a:pPr>
            <a:r>
              <a:rPr lang="en-US" sz="9379">
                <a:solidFill>
                  <a:srgbClr val="FE9F95"/>
                </a:solidFill>
                <a:latin typeface="เอฟซี แคนดี้"/>
              </a:rPr>
              <a:t>THANK YOU</a:t>
            </a:r>
          </a:p>
        </p:txBody>
      </p:sp>
      <p:sp>
        <p:nvSpPr>
          <p:cNvPr id="13" name="Freeform 13"/>
          <p:cNvSpPr/>
          <p:nvPr/>
        </p:nvSpPr>
        <p:spPr>
          <a:xfrm>
            <a:off x="9702579" y="6077696"/>
            <a:ext cx="1057558" cy="2292809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562662" y="5878892"/>
            <a:ext cx="1779528" cy="3386889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3"/>
                </a:lnTo>
                <a:lnTo>
                  <a:pt x="0" y="50803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9"/>
          <p:cNvSpPr txBox="1"/>
          <p:nvPr/>
        </p:nvSpPr>
        <p:spPr>
          <a:xfrm>
            <a:off x="371216" y="-92494"/>
            <a:ext cx="11820784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8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đọc: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58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9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Ngọ Môn Huế | Khám phá di sản đồ sộ cung đình triều Nguyễn">
            <a:extLst>
              <a:ext uri="{FF2B5EF4-FFF2-40B4-BE49-F238E27FC236}">
                <a16:creationId xmlns:a16="http://schemas.microsoft.com/office/drawing/2014/main" id="{441A96E5-0124-46F6-8A3B-25BE9278A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8029"/>
            <a:ext cx="11996057" cy="466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12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EA5A0-2223-7869-11D9-35A861AFDE3E}"/>
              </a:ext>
            </a:extLst>
          </p:cNvPr>
          <p:cNvSpPr txBox="1"/>
          <p:nvPr/>
        </p:nvSpPr>
        <p:spPr>
          <a:xfrm>
            <a:off x="610251" y="219172"/>
            <a:ext cx="6191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5C5A8D-1D42-25EB-D87A-A23A3DC3261B}"/>
              </a:ext>
            </a:extLst>
          </p:cNvPr>
          <p:cNvGrpSpPr/>
          <p:nvPr/>
        </p:nvGrpSpPr>
        <p:grpSpPr>
          <a:xfrm>
            <a:off x="6891741" y="0"/>
            <a:ext cx="5219114" cy="3089383"/>
            <a:chOff x="7307576" y="9481"/>
            <a:chExt cx="5219114" cy="3089383"/>
          </a:xfrm>
        </p:grpSpPr>
        <p:pic>
          <p:nvPicPr>
            <p:cNvPr id="5" name="Picture 4" descr="A picture containing wheel, weapon&#10;&#10;Description automatically generated">
              <a:extLst>
                <a:ext uri="{FF2B5EF4-FFF2-40B4-BE49-F238E27FC236}">
                  <a16:creationId xmlns:a16="http://schemas.microsoft.com/office/drawing/2014/main" id="{6A8A15D6-36B4-7F0F-7813-C0B5224C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07576" y="9481"/>
              <a:ext cx="5219114" cy="30893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685114-0686-6D8A-A100-0F1FAF40D252}"/>
                </a:ext>
              </a:extLst>
            </p:cNvPr>
            <p:cNvSpPr txBox="1"/>
            <p:nvPr/>
          </p:nvSpPr>
          <p:spPr>
            <a:xfrm>
              <a:off x="7877907" y="623148"/>
              <a:ext cx="3868615" cy="15391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dõi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 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10250" y="801123"/>
            <a:ext cx="68802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265445-83F7-76B3-B9B8-23619ADCA290}"/>
              </a:ext>
            </a:extLst>
          </p:cNvPr>
          <p:cNvSpPr txBox="1"/>
          <p:nvPr/>
        </p:nvSpPr>
        <p:spPr>
          <a:xfrm>
            <a:off x="424663" y="3428999"/>
            <a:ext cx="75398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5C5A8D-1D42-25EB-D87A-A23A3DC3261B}"/>
              </a:ext>
            </a:extLst>
          </p:cNvPr>
          <p:cNvGrpSpPr/>
          <p:nvPr/>
        </p:nvGrpSpPr>
        <p:grpSpPr>
          <a:xfrm>
            <a:off x="6972886" y="2861817"/>
            <a:ext cx="5219114" cy="3089383"/>
            <a:chOff x="7202657" y="-142919"/>
            <a:chExt cx="5219114" cy="3089383"/>
          </a:xfrm>
        </p:grpSpPr>
        <p:pic>
          <p:nvPicPr>
            <p:cNvPr id="10" name="Picture 9" descr="A picture containing wheel, weapon&#10;&#10;Description automatically generated">
              <a:extLst>
                <a:ext uri="{FF2B5EF4-FFF2-40B4-BE49-F238E27FC236}">
                  <a16:creationId xmlns:a16="http://schemas.microsoft.com/office/drawing/2014/main" id="{6A8A15D6-36B4-7F0F-7813-C0B5224C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02657" y="-142919"/>
              <a:ext cx="5219114" cy="308938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685114-0686-6D8A-A100-0F1FAF40D252}"/>
                </a:ext>
              </a:extLst>
            </p:cNvPr>
            <p:cNvSpPr txBox="1"/>
            <p:nvPr/>
          </p:nvSpPr>
          <p:spPr>
            <a:xfrm>
              <a:off x="7877907" y="963935"/>
              <a:ext cx="386861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lầu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Ngũ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Phụng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2800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39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5C49C0B1-2476-49DF-BCBA-BD04F192DB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1754298"/>
              </p:ext>
            </p:extLst>
          </p:nvPr>
        </p:nvGraphicFramePr>
        <p:xfrm>
          <a:off x="76200" y="76200"/>
          <a:ext cx="12115800" cy="678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234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9483B9D-CD7C-4905-A52C-774A74D74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915617"/>
              </p:ext>
            </p:extLst>
          </p:nvPr>
        </p:nvGraphicFramePr>
        <p:xfrm>
          <a:off x="0" y="0"/>
          <a:ext cx="12191999" cy="69082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1909">
                  <a:extLst>
                    <a:ext uri="{9D8B030D-6E8A-4147-A177-3AD203B41FA5}">
                      <a16:colId xmlns:a16="http://schemas.microsoft.com/office/drawing/2014/main" val="3177008677"/>
                    </a:ext>
                  </a:extLst>
                </a:gridCol>
                <a:gridCol w="8660090">
                  <a:extLst>
                    <a:ext uri="{9D8B030D-6E8A-4147-A177-3AD203B41FA5}">
                      <a16:colId xmlns:a16="http://schemas.microsoft.com/office/drawing/2014/main" val="269332711"/>
                    </a:ext>
                  </a:extLst>
                </a:gridCol>
              </a:tblGrid>
              <a:tr h="1940011">
                <a:tc>
                  <a:txBody>
                    <a:bodyPr/>
                    <a:lstStyle/>
                    <a:p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lam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066725"/>
                  </a:ext>
                </a:extLst>
              </a:tr>
              <a:tr h="4519479"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Sa-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pô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051047"/>
                  </a:ext>
                </a:extLst>
              </a:tr>
            </a:tbl>
          </a:graphicData>
        </a:graphic>
      </p:graphicFrame>
      <p:pic>
        <p:nvPicPr>
          <p:cNvPr id="4" name="Picture 6" descr="Ngọ Môn Huế | Khám phá di sản đồ sộ cung đình triều Nguyễn">
            <a:extLst>
              <a:ext uri="{FF2B5EF4-FFF2-40B4-BE49-F238E27FC236}">
                <a16:creationId xmlns:a16="http://schemas.microsoft.com/office/drawing/2014/main" id="{7ACB1AE7-02BE-4C78-A219-4AADF1B54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458" y="0"/>
            <a:ext cx="6236045" cy="190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Ghé thăm Cổng Ngọ Môn Huế - Khám phá di sản kiến trúc dưới triều Nguyễn">
            <a:extLst>
              <a:ext uri="{FF2B5EF4-FFF2-40B4-BE49-F238E27FC236}">
                <a16:creationId xmlns:a16="http://schemas.microsoft.com/office/drawing/2014/main" id="{61BF95E3-2BBA-44B9-B43C-04F9D4829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8423"/>
            <a:ext cx="3534032" cy="422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825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9483B9D-CD7C-4905-A52C-774A74D74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608085"/>
              </p:ext>
            </p:extLst>
          </p:nvPr>
        </p:nvGraphicFramePr>
        <p:xfrm>
          <a:off x="0" y="0"/>
          <a:ext cx="12191999" cy="69082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1909">
                  <a:extLst>
                    <a:ext uri="{9D8B030D-6E8A-4147-A177-3AD203B41FA5}">
                      <a16:colId xmlns:a16="http://schemas.microsoft.com/office/drawing/2014/main" val="3177008677"/>
                    </a:ext>
                  </a:extLst>
                </a:gridCol>
                <a:gridCol w="8660090">
                  <a:extLst>
                    <a:ext uri="{9D8B030D-6E8A-4147-A177-3AD203B41FA5}">
                      <a16:colId xmlns:a16="http://schemas.microsoft.com/office/drawing/2014/main" val="269332711"/>
                    </a:ext>
                  </a:extLst>
                </a:gridCol>
              </a:tblGrid>
              <a:tr h="1940011">
                <a:tc>
                  <a:txBody>
                    <a:bodyPr/>
                    <a:lstStyle/>
                    <a:p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lam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066725"/>
                  </a:ext>
                </a:extLst>
              </a:tr>
              <a:tr h="4519479"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chuyên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05104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2F50A60-550C-4B7C-ABB0-D68820BD6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557850"/>
            <a:ext cx="3385751" cy="4300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3F56DF-4D5F-4464-880D-139614EA2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768" y="185351"/>
            <a:ext cx="7039231" cy="170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33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9483B9D-CD7C-4905-A52C-774A74D74053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1999" cy="68315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1909">
                  <a:extLst>
                    <a:ext uri="{9D8B030D-6E8A-4147-A177-3AD203B41FA5}">
                      <a16:colId xmlns:a16="http://schemas.microsoft.com/office/drawing/2014/main" val="3177008677"/>
                    </a:ext>
                  </a:extLst>
                </a:gridCol>
                <a:gridCol w="8660090">
                  <a:extLst>
                    <a:ext uri="{9D8B030D-6E8A-4147-A177-3AD203B41FA5}">
                      <a16:colId xmlns:a16="http://schemas.microsoft.com/office/drawing/2014/main" val="269332711"/>
                    </a:ext>
                  </a:extLst>
                </a:gridCol>
              </a:tblGrid>
              <a:tr h="1725901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lam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066725"/>
                  </a:ext>
                </a:extLst>
              </a:tr>
              <a:tr h="5033245"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tin: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051047"/>
                  </a:ext>
                </a:extLst>
              </a:tr>
            </a:tbl>
          </a:graphicData>
        </a:graphic>
      </p:graphicFrame>
      <p:pic>
        <p:nvPicPr>
          <p:cNvPr id="5" name="Picture 2" descr="Ngọ Môn Huế | Khám phá di sản đồ sộ cung đình triều Nguyễn">
            <a:extLst>
              <a:ext uri="{FF2B5EF4-FFF2-40B4-BE49-F238E27FC236}">
                <a16:creationId xmlns:a16="http://schemas.microsoft.com/office/drawing/2014/main" id="{C47B0ACC-785C-4C8C-A09B-AD66CD115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3838"/>
            <a:ext cx="3496962" cy="392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F0F2FB-FE78-4CE8-BD67-8906BC954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459" y="469556"/>
            <a:ext cx="8608540" cy="140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27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2526</Words>
  <Application>Microsoft Office PowerPoint</Application>
  <PresentationFormat>Widescreen</PresentationFormat>
  <Paragraphs>169</Paragraphs>
  <Slides>33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.VnArabia</vt:lpstr>
      <vt:lpstr>Arial</vt:lpstr>
      <vt:lpstr>Calibri</vt:lpstr>
      <vt:lpstr>Calibri Light</vt:lpstr>
      <vt:lpstr>Times New Roman</vt:lpstr>
      <vt:lpstr>เอฟซี แคนดี้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 Chí Nguyên</dc:creator>
  <cp:lastModifiedBy>Thảo</cp:lastModifiedBy>
  <cp:revision>54</cp:revision>
  <dcterms:created xsi:type="dcterms:W3CDTF">2024-07-20T02:30:37Z</dcterms:created>
  <dcterms:modified xsi:type="dcterms:W3CDTF">2024-10-25T03:27:29Z</dcterms:modified>
</cp:coreProperties>
</file>