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96" r:id="rId9"/>
    <p:sldId id="265" r:id="rId10"/>
    <p:sldId id="267" r:id="rId11"/>
    <p:sldId id="268" r:id="rId12"/>
    <p:sldId id="283" r:id="rId13"/>
    <p:sldId id="297" r:id="rId14"/>
    <p:sldId id="298" r:id="rId15"/>
    <p:sldId id="299" r:id="rId16"/>
    <p:sldId id="300" r:id="rId17"/>
    <p:sldId id="301" r:id="rId18"/>
    <p:sldId id="303" r:id="rId19"/>
    <p:sldId id="313" r:id="rId20"/>
    <p:sldId id="304" r:id="rId21"/>
    <p:sldId id="305" r:id="rId22"/>
    <p:sldId id="306" r:id="rId23"/>
    <p:sldId id="307" r:id="rId24"/>
    <p:sldId id="308" r:id="rId25"/>
    <p:sldId id="310" r:id="rId26"/>
    <p:sldId id="311" r:id="rId27"/>
    <p:sldId id="312" r:id="rId28"/>
    <p:sldId id="30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8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98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3CEBF-521F-41AC-9431-C7263C7849BB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104898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104898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98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98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0F907-673E-48CB-A552-ADA192F1A24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95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95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104895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9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1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94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94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104894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9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8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9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10485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7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95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95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104896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96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96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96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96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104896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96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96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970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97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972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97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104897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97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93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104893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94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104875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5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6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977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978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97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104898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98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6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947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948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94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104895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95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gif"/><Relationship Id="rId2" Type="http://schemas.openxmlformats.org/officeDocument/2006/relationships/audio" Target="file:///C:\Documents%20and%20Settings\luong\Desktop\Thi%20GVG%20tp\t&#7853;p%20l&#224;m%20tho%204%20ch&#7919;-%20TP\rung%20chuong%20vang.TAP%20LAM%20THO%204%20CHU\rung%20chuong%20vang.mp3" TargetMode="External"/><Relationship Id="rId1" Type="http://schemas.openxmlformats.org/officeDocument/2006/relationships/audio" Target="file:///C:\Documents%20and%20Settings\luong\Desktop\Van%206%20huyen\rung%20chuong%20vang%20TK%20phan%20VHDG.%20T54,55.L6\rung%20chuong%20vang.mp3" TargetMode="External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audio" Target="../media/audio2.wav"/><Relationship Id="rId7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3.gif"/><Relationship Id="rId4" Type="http://schemas.openxmlformats.org/officeDocument/2006/relationships/audio" Target="../media/audio6.wav"/><Relationship Id="rId9" Type="http://schemas.openxmlformats.org/officeDocument/2006/relationships/image" Target="../media/image7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audio" Target="../media/audio2.wav"/><Relationship Id="rId7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3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3.gif"/><Relationship Id="rId4" Type="http://schemas.openxmlformats.org/officeDocument/2006/relationships/audio" Target="../media/audio6.wav"/><Relationship Id="rId9" Type="http://schemas.openxmlformats.org/officeDocument/2006/relationships/image" Target="../media/image7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audio" Target="../media/audio2.wav"/><Relationship Id="rId7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audio" Target="../media/audio4.wav"/><Relationship Id="rId10" Type="http://schemas.openxmlformats.org/officeDocument/2006/relationships/image" Target="../media/image3.gif"/><Relationship Id="rId4" Type="http://schemas.openxmlformats.org/officeDocument/2006/relationships/audio" Target="../media/audio3.wav"/><Relationship Id="rId9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11" Type="http://schemas.openxmlformats.org/officeDocument/2006/relationships/image" Target="../media/image7.gif"/><Relationship Id="rId5" Type="http://schemas.openxmlformats.org/officeDocument/2006/relationships/audio" Target="../media/audio4.wav"/><Relationship Id="rId10" Type="http://schemas.openxmlformats.org/officeDocument/2006/relationships/image" Target="../media/image6.gif"/><Relationship Id="rId4" Type="http://schemas.openxmlformats.org/officeDocument/2006/relationships/audio" Target="../media/audio3.wav"/><Relationship Id="rId9" Type="http://schemas.openxmlformats.org/officeDocument/2006/relationships/audio" Target="../media/audio5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11" Type="http://schemas.openxmlformats.org/officeDocument/2006/relationships/image" Target="../media/image7.gif"/><Relationship Id="rId5" Type="http://schemas.openxmlformats.org/officeDocument/2006/relationships/audio" Target="../media/audio4.wav"/><Relationship Id="rId10" Type="http://schemas.openxmlformats.org/officeDocument/2006/relationships/image" Target="../media/image6.gif"/><Relationship Id="rId4" Type="http://schemas.openxmlformats.org/officeDocument/2006/relationships/audio" Target="../media/audio3.wav"/><Relationship Id="rId9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11" Type="http://schemas.openxmlformats.org/officeDocument/2006/relationships/image" Target="../media/image7.gif"/><Relationship Id="rId5" Type="http://schemas.openxmlformats.org/officeDocument/2006/relationships/audio" Target="../media/audio4.wav"/><Relationship Id="rId10" Type="http://schemas.openxmlformats.org/officeDocument/2006/relationships/image" Target="../media/image6.gif"/><Relationship Id="rId4" Type="http://schemas.openxmlformats.org/officeDocument/2006/relationships/audio" Target="../media/audio3.wav"/><Relationship Id="rId9" Type="http://schemas.openxmlformats.org/officeDocument/2006/relationships/audio" Target="../media/audio5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3.gif"/><Relationship Id="rId5" Type="http://schemas.openxmlformats.org/officeDocument/2006/relationships/audio" Target="../media/audio4.wav"/><Relationship Id="rId10" Type="http://schemas.openxmlformats.org/officeDocument/2006/relationships/image" Target="../media/image7.gif"/><Relationship Id="rId4" Type="http://schemas.openxmlformats.org/officeDocument/2006/relationships/audio" Target="../media/audio3.wav"/><Relationship Id="rId9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3.gif"/><Relationship Id="rId5" Type="http://schemas.openxmlformats.org/officeDocument/2006/relationships/audio" Target="../media/audio4.wav"/><Relationship Id="rId10" Type="http://schemas.openxmlformats.org/officeDocument/2006/relationships/image" Target="../media/image7.gif"/><Relationship Id="rId4" Type="http://schemas.openxmlformats.org/officeDocument/2006/relationships/audio" Target="../media/audio3.wav"/><Relationship Id="rId9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0"/>
          </a:xfrm>
        </p:spPr>
        <p:txBody>
          <a:bodyPr>
            <a:noAutofit/>
          </a:bodyPr>
          <a:lstStyle/>
          <a:p>
            <a:r>
              <a:rPr lang="vi-VN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HĐGD THEO CHỦ ĐÊ</a:t>
            </a:r>
            <a:r>
              <a:rPr lang="vi-VN" sz="9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̀</a:t>
            </a:r>
            <a:endParaRPr lang="en-US" sz="9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0"/>
          </a:xfrm>
        </p:spPr>
        <p:txBody>
          <a:bodyPr>
            <a:noAutofit/>
          </a:bodyPr>
          <a:lstStyle/>
          <a:p>
            <a:r>
              <a:rPr lang="vi-VN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SỰ TỰ CHỦ</a:t>
            </a:r>
            <a:endParaRPr lang="en-US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487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48762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487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487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720EAE-12B9-4018-8168-DE1A10395211}"/>
              </a:ext>
            </a:extLst>
          </p:cNvPr>
          <p:cNvSpPr/>
          <p:nvPr/>
        </p:nvSpPr>
        <p:spPr>
          <a:xfrm>
            <a:off x="685800" y="1447800"/>
            <a:ext cx="8382000" cy="1841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 ĐỀ 4. 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RÈN LUYỆN BẢN THÂN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 LUYỆN SỰ TỰ CHỦ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83A4F0-90AC-41C3-A981-5E90B048E6CE}"/>
              </a:ext>
            </a:extLst>
          </p:cNvPr>
          <p:cNvSpPr/>
          <p:nvPr/>
        </p:nvSpPr>
        <p:spPr>
          <a:xfrm>
            <a:off x="533400" y="762000"/>
            <a:ext cx="8077200" cy="530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vi-VN" sz="28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HOẠT ĐỘNG GIÁO DỤC</a:t>
            </a:r>
            <a:endParaRPr lang="en-US" sz="2800" b="1" dirty="0">
              <a:solidFill>
                <a:srgbClr val="00B05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10">
            <a:extLst>
              <a:ext uri="{FF2B5EF4-FFF2-40B4-BE49-F238E27FC236}">
                <a16:creationId xmlns:a16="http://schemas.microsoft.com/office/drawing/2014/main" id="{A199E9FF-6E5D-402B-9028-6E7E712094D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78638"/>
            <a:chOff x="0" y="0"/>
            <a:chExt cx="5760" cy="4333"/>
          </a:xfrm>
        </p:grpSpPr>
        <p:pic>
          <p:nvPicPr>
            <p:cNvPr id="7" name="Picture 11" descr="N3">
              <a:extLst>
                <a:ext uri="{FF2B5EF4-FFF2-40B4-BE49-F238E27FC236}">
                  <a16:creationId xmlns:a16="http://schemas.microsoft.com/office/drawing/2014/main" id="{F7204AED-6C7C-44CB-BD61-40905C2F58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14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 descr="N3">
              <a:extLst>
                <a:ext uri="{FF2B5EF4-FFF2-40B4-BE49-F238E27FC236}">
                  <a16:creationId xmlns:a16="http://schemas.microsoft.com/office/drawing/2014/main" id="{D6F1B5E6-C9A9-4BD9-BA52-A5733271C7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62" y="2109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3" descr="N3">
              <a:extLst>
                <a:ext uri="{FF2B5EF4-FFF2-40B4-BE49-F238E27FC236}">
                  <a16:creationId xmlns:a16="http://schemas.microsoft.com/office/drawing/2014/main" id="{0461B8F2-FF91-4709-B7E8-CACE79448D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085" y="2122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4" descr="N3">
              <a:extLst>
                <a:ext uri="{FF2B5EF4-FFF2-40B4-BE49-F238E27FC236}">
                  <a16:creationId xmlns:a16="http://schemas.microsoft.com/office/drawing/2014/main" id="{808A92BA-725A-4291-AD67-918E891325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0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9" name="Text Box 13">
            <a:extLst>
              <a:ext uri="{FF2B5EF4-FFF2-40B4-BE49-F238E27FC236}">
                <a16:creationId xmlns:a16="http://schemas.microsoft.com/office/drawing/2014/main" id="{6F80BF6B-D1E2-40BD-8120-60349F217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0874" y="58796"/>
            <a:ext cx="5228468" cy="523220"/>
          </a:xfrm>
          <a:prstGeom prst="rect">
            <a:avLst/>
          </a:prstGeom>
          <a:solidFill>
            <a:srgbClr val="66FF33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2800" b="1" dirty="0">
                <a:solidFill>
                  <a:srgbClr val="0000FF"/>
                </a:solidFill>
              </a:rPr>
              <a:t>RÈN LUYỆN SỰ TỰ CHỦ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graphicFrame>
        <p:nvGraphicFramePr>
          <p:cNvPr id="45117" name="Group 61">
            <a:extLst>
              <a:ext uri="{FF2B5EF4-FFF2-40B4-BE49-F238E27FC236}">
                <a16:creationId xmlns:a16="http://schemas.microsoft.com/office/drawing/2014/main" id="{DF5F7075-D29C-41DA-AE5D-190F4D7C64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330930"/>
              </p:ext>
            </p:extLst>
          </p:nvPr>
        </p:nvGraphicFramePr>
        <p:xfrm>
          <a:off x="76200" y="1209697"/>
          <a:ext cx="4191000" cy="3075214"/>
        </p:xfrm>
        <a:graphic>
          <a:graphicData uri="http://schemas.openxmlformats.org/drawingml/2006/table">
            <a:tbl>
              <a:tblPr/>
              <a:tblGrid>
                <a:gridCol w="419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313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vi-VN" sz="2400" b="1" i="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I.</a:t>
                      </a:r>
                      <a:r>
                        <a:rPr lang="en-US" sz="2400" b="1" i="0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400" b="1" i="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400" b="1" i="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b="1" i="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b="1" i="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1" i="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b="1" i="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b="1" i="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chủ</a:t>
                      </a:r>
                      <a:endParaRPr lang="en-US" sz="2400" i="0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6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000" b="1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Chia </a:t>
                      </a:r>
                      <a:r>
                        <a:rPr lang="en-US" sz="2000" b="1" i="0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sẻ</a:t>
                      </a:r>
                      <a:r>
                        <a:rPr lang="en-US" sz="2000" b="1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000" b="1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000" b="1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="1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000" b="1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b="1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b="1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000" b="1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000" b="1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000" b="1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b="1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="1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mối</a:t>
                      </a:r>
                      <a:r>
                        <a:rPr lang="en-US" sz="2000" b="1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000" b="1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000" b="1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i="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000" b="1" i="0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Thảo</a:t>
                      </a:r>
                      <a:r>
                        <a:rPr lang="en-US" sz="2000" b="1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000" b="1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000" b="1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000" b="1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000" b="1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000" b="1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b="1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="1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000" b="1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000" b="1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000" b="1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b="1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="1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mối</a:t>
                      </a:r>
                      <a:r>
                        <a:rPr lang="en-US" sz="2000" b="1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000" b="1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000" b="1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b="1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000" b="1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000" b="1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="1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000" b="1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mạng</a:t>
                      </a:r>
                      <a:r>
                        <a:rPr lang="en-US" sz="2000" b="1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000" b="1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000" b="1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i="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5118" name="Group 62">
            <a:extLst>
              <a:ext uri="{FF2B5EF4-FFF2-40B4-BE49-F238E27FC236}">
                <a16:creationId xmlns:a16="http://schemas.microsoft.com/office/drawing/2014/main" id="{0A66A267-7230-47D0-8E14-EE2B90074A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742139"/>
              </p:ext>
            </p:extLst>
          </p:nvPr>
        </p:nvGraphicFramePr>
        <p:xfrm>
          <a:off x="4525108" y="1216731"/>
          <a:ext cx="4495800" cy="3122611"/>
        </p:xfrm>
        <a:graphic>
          <a:graphicData uri="http://schemas.openxmlformats.org/drawingml/2006/table">
            <a:tbl>
              <a:tblPr/>
              <a:tblGrid>
                <a:gridCol w="449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632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II. </a:t>
                      </a:r>
                      <a:r>
                        <a:rPr lang="de-DE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Thực hành thể hiện sự tự chủ trong các mối quan hệ trong đời sống và trên mạng xã hội </a:t>
                      </a:r>
                      <a:endParaRPr lang="en-US" sz="2400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93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sng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5113" name="Line 57">
            <a:extLst>
              <a:ext uri="{FF2B5EF4-FFF2-40B4-BE49-F238E27FC236}">
                <a16:creationId xmlns:a16="http://schemas.microsoft.com/office/drawing/2014/main" id="{A8F355C7-D447-44D0-8CCD-3A58CE16323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00196" y="582016"/>
            <a:ext cx="2866294" cy="5808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14" name="Line 58">
            <a:extLst>
              <a:ext uri="{FF2B5EF4-FFF2-40B4-BE49-F238E27FC236}">
                <a16:creationId xmlns:a16="http://schemas.microsoft.com/office/drawing/2014/main" id="{B529382B-4A70-4E71-A2D5-53044402D832}"/>
              </a:ext>
            </a:extLst>
          </p:cNvPr>
          <p:cNvSpPr>
            <a:spLocks noChangeShapeType="1"/>
          </p:cNvSpPr>
          <p:nvPr/>
        </p:nvSpPr>
        <p:spPr bwMode="auto">
          <a:xfrm>
            <a:off x="4443061" y="589050"/>
            <a:ext cx="2819386" cy="526961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15" name="Line 59">
            <a:extLst>
              <a:ext uri="{FF2B5EF4-FFF2-40B4-BE49-F238E27FC236}">
                <a16:creationId xmlns:a16="http://schemas.microsoft.com/office/drawing/2014/main" id="{8F0A34A2-3F16-45C7-AB10-DFF6627B4F7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19599" y="582016"/>
            <a:ext cx="46891" cy="430299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5142" name="Group 86">
            <a:extLst>
              <a:ext uri="{FF2B5EF4-FFF2-40B4-BE49-F238E27FC236}">
                <a16:creationId xmlns:a16="http://schemas.microsoft.com/office/drawing/2014/main" id="{EF99C8C6-9170-43A4-BA06-D0B3700397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249026"/>
              </p:ext>
            </p:extLst>
          </p:nvPr>
        </p:nvGraphicFramePr>
        <p:xfrm>
          <a:off x="838201" y="4967023"/>
          <a:ext cx="7315200" cy="1388333"/>
        </p:xfrm>
        <a:graphic>
          <a:graphicData uri="http://schemas.openxmlformats.org/drawingml/2006/table">
            <a:tbl>
              <a:tblPr/>
              <a:tblGrid>
                <a:gridCol w="731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701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III/ R</a:t>
                      </a:r>
                      <a:r>
                        <a:rPr lang="de-DE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èn luyện sự tự chủ trong các mối quan hệ trong đời sống và trên mạng xã hội </a:t>
                      </a:r>
                      <a:endParaRPr lang="en-US" sz="2400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2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5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5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5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5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45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4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720EAE-12B9-4018-8168-DE1A10395211}"/>
              </a:ext>
            </a:extLst>
          </p:cNvPr>
          <p:cNvSpPr/>
          <p:nvPr/>
        </p:nvSpPr>
        <p:spPr>
          <a:xfrm>
            <a:off x="460375" y="783187"/>
            <a:ext cx="8382000" cy="1248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 ĐỀ 4. 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RÈN LUYỆN BẢN THÂN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 LUYỆN SỰ TỰ CHỦ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83A4F0-90AC-41C3-A981-5E90B048E6CE}"/>
              </a:ext>
            </a:extLst>
          </p:cNvPr>
          <p:cNvSpPr/>
          <p:nvPr/>
        </p:nvSpPr>
        <p:spPr>
          <a:xfrm>
            <a:off x="381000" y="287762"/>
            <a:ext cx="8077200" cy="530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vi-VN" sz="28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HOẠT ĐỘNG GIÁO DỤC</a:t>
            </a:r>
            <a:endParaRPr lang="en-US" sz="2800" b="1" dirty="0">
              <a:solidFill>
                <a:srgbClr val="00B05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10">
            <a:extLst>
              <a:ext uri="{FF2B5EF4-FFF2-40B4-BE49-F238E27FC236}">
                <a16:creationId xmlns:a16="http://schemas.microsoft.com/office/drawing/2014/main" id="{A199E9FF-6E5D-402B-9028-6E7E712094D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78638"/>
            <a:chOff x="0" y="0"/>
            <a:chExt cx="5760" cy="4333"/>
          </a:xfrm>
        </p:grpSpPr>
        <p:pic>
          <p:nvPicPr>
            <p:cNvPr id="7" name="Picture 11" descr="N3">
              <a:extLst>
                <a:ext uri="{FF2B5EF4-FFF2-40B4-BE49-F238E27FC236}">
                  <a16:creationId xmlns:a16="http://schemas.microsoft.com/office/drawing/2014/main" id="{F7204AED-6C7C-44CB-BD61-40905C2F58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14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 descr="N3">
              <a:extLst>
                <a:ext uri="{FF2B5EF4-FFF2-40B4-BE49-F238E27FC236}">
                  <a16:creationId xmlns:a16="http://schemas.microsoft.com/office/drawing/2014/main" id="{D6F1B5E6-C9A9-4BD9-BA52-A5733271C7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62" y="2109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3" descr="N3">
              <a:extLst>
                <a:ext uri="{FF2B5EF4-FFF2-40B4-BE49-F238E27FC236}">
                  <a16:creationId xmlns:a16="http://schemas.microsoft.com/office/drawing/2014/main" id="{0461B8F2-FF91-4709-B7E8-CACE79448D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085" y="2122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4" descr="N3">
              <a:extLst>
                <a:ext uri="{FF2B5EF4-FFF2-40B4-BE49-F238E27FC236}">
                  <a16:creationId xmlns:a16="http://schemas.microsoft.com/office/drawing/2014/main" id="{808A92BA-725A-4291-AD67-918E891325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0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EF897968-5634-4915-9CD8-3C95E2D8388F}"/>
              </a:ext>
            </a:extLst>
          </p:cNvPr>
          <p:cNvSpPr/>
          <p:nvPr/>
        </p:nvSpPr>
        <p:spPr>
          <a:xfrm>
            <a:off x="467409" y="2342621"/>
            <a:ext cx="54441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81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720EAE-12B9-4018-8168-DE1A10395211}"/>
              </a:ext>
            </a:extLst>
          </p:cNvPr>
          <p:cNvSpPr/>
          <p:nvPr/>
        </p:nvSpPr>
        <p:spPr>
          <a:xfrm>
            <a:off x="460375" y="783187"/>
            <a:ext cx="8382000" cy="1248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 ĐỀ 4. 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RÈN LUYỆN BẢN THÂN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 LUYỆN SỰ TỰ CHỦ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83A4F0-90AC-41C3-A981-5E90B048E6CE}"/>
              </a:ext>
            </a:extLst>
          </p:cNvPr>
          <p:cNvSpPr/>
          <p:nvPr/>
        </p:nvSpPr>
        <p:spPr>
          <a:xfrm>
            <a:off x="381000" y="287762"/>
            <a:ext cx="8077200" cy="530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vi-VN" sz="28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HOẠT ĐỘNG GIÁO DỤC</a:t>
            </a:r>
            <a:endParaRPr lang="en-US" sz="2800" b="1" dirty="0">
              <a:solidFill>
                <a:srgbClr val="00B05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10">
            <a:extLst>
              <a:ext uri="{FF2B5EF4-FFF2-40B4-BE49-F238E27FC236}">
                <a16:creationId xmlns:a16="http://schemas.microsoft.com/office/drawing/2014/main" id="{A199E9FF-6E5D-402B-9028-6E7E712094D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78638"/>
            <a:chOff x="0" y="0"/>
            <a:chExt cx="5760" cy="4333"/>
          </a:xfrm>
        </p:grpSpPr>
        <p:pic>
          <p:nvPicPr>
            <p:cNvPr id="7" name="Picture 11" descr="N3">
              <a:extLst>
                <a:ext uri="{FF2B5EF4-FFF2-40B4-BE49-F238E27FC236}">
                  <a16:creationId xmlns:a16="http://schemas.microsoft.com/office/drawing/2014/main" id="{F7204AED-6C7C-44CB-BD61-40905C2F58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14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 descr="N3">
              <a:extLst>
                <a:ext uri="{FF2B5EF4-FFF2-40B4-BE49-F238E27FC236}">
                  <a16:creationId xmlns:a16="http://schemas.microsoft.com/office/drawing/2014/main" id="{D6F1B5E6-C9A9-4BD9-BA52-A5733271C7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62" y="2109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3" descr="N3">
              <a:extLst>
                <a:ext uri="{FF2B5EF4-FFF2-40B4-BE49-F238E27FC236}">
                  <a16:creationId xmlns:a16="http://schemas.microsoft.com/office/drawing/2014/main" id="{0461B8F2-FF91-4709-B7E8-CACE79448D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085" y="2122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4" descr="N3">
              <a:extLst>
                <a:ext uri="{FF2B5EF4-FFF2-40B4-BE49-F238E27FC236}">
                  <a16:creationId xmlns:a16="http://schemas.microsoft.com/office/drawing/2014/main" id="{808A92BA-725A-4291-AD67-918E891325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0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EF897968-5634-4915-9CD8-3C95E2D8388F}"/>
              </a:ext>
            </a:extLst>
          </p:cNvPr>
          <p:cNvSpPr/>
          <p:nvPr/>
        </p:nvSpPr>
        <p:spPr>
          <a:xfrm>
            <a:off x="467409" y="2342621"/>
            <a:ext cx="54441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F9298D-0EF3-4FC1-961C-0654DD400AF9}"/>
              </a:ext>
            </a:extLst>
          </p:cNvPr>
          <p:cNvSpPr/>
          <p:nvPr/>
        </p:nvSpPr>
        <p:spPr>
          <a:xfrm>
            <a:off x="341312" y="2923043"/>
            <a:ext cx="81565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3BEB2C-D664-4BC0-918E-E3D0A1557C40}"/>
              </a:ext>
            </a:extLst>
          </p:cNvPr>
          <p:cNvSpPr/>
          <p:nvPr/>
        </p:nvSpPr>
        <p:spPr>
          <a:xfrm>
            <a:off x="467409" y="3872018"/>
            <a:ext cx="2387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 </a:t>
            </a:r>
            <a:r>
              <a:rPr lang="en-US" sz="24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SGK/ 34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5718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>
            <a:extLst>
              <a:ext uri="{FF2B5EF4-FFF2-40B4-BE49-F238E27FC236}">
                <a16:creationId xmlns:a16="http://schemas.microsoft.com/office/drawing/2014/main" id="{A199E9FF-6E5D-402B-9028-6E7E712094D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78638"/>
            <a:chOff x="0" y="0"/>
            <a:chExt cx="5760" cy="4333"/>
          </a:xfrm>
        </p:grpSpPr>
        <p:pic>
          <p:nvPicPr>
            <p:cNvPr id="7" name="Picture 11" descr="N3">
              <a:extLst>
                <a:ext uri="{FF2B5EF4-FFF2-40B4-BE49-F238E27FC236}">
                  <a16:creationId xmlns:a16="http://schemas.microsoft.com/office/drawing/2014/main" id="{F7204AED-6C7C-44CB-BD61-40905C2F58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14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 descr="N3">
              <a:extLst>
                <a:ext uri="{FF2B5EF4-FFF2-40B4-BE49-F238E27FC236}">
                  <a16:creationId xmlns:a16="http://schemas.microsoft.com/office/drawing/2014/main" id="{D6F1B5E6-C9A9-4BD9-BA52-A5733271C7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62" y="2109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3" descr="N3">
              <a:extLst>
                <a:ext uri="{FF2B5EF4-FFF2-40B4-BE49-F238E27FC236}">
                  <a16:creationId xmlns:a16="http://schemas.microsoft.com/office/drawing/2014/main" id="{0461B8F2-FF91-4709-B7E8-CACE79448D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085" y="2122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4" descr="N3">
              <a:extLst>
                <a:ext uri="{FF2B5EF4-FFF2-40B4-BE49-F238E27FC236}">
                  <a16:creationId xmlns:a16="http://schemas.microsoft.com/office/drawing/2014/main" id="{808A92BA-725A-4291-AD67-918E891325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0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D87A6F60-A9E3-4908-93D8-3012462057EC}"/>
              </a:ext>
            </a:extLst>
          </p:cNvPr>
          <p:cNvSpPr/>
          <p:nvPr/>
        </p:nvSpPr>
        <p:spPr>
          <a:xfrm>
            <a:off x="344798" y="1066800"/>
            <a:ext cx="841820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Ví dụ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những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việc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làm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>
              <a:spcAft>
                <a:spcPts val="0"/>
              </a:spcAft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thang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thang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facebook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quen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chối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quen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11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720EAE-12B9-4018-8168-DE1A10395211}"/>
              </a:ext>
            </a:extLst>
          </p:cNvPr>
          <p:cNvSpPr/>
          <p:nvPr/>
        </p:nvSpPr>
        <p:spPr>
          <a:xfrm>
            <a:off x="460375" y="588519"/>
            <a:ext cx="8382000" cy="991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 ĐỀ 4. 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RÈN LUYỆN BẢN THÂN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 LUYỆN SỰ TỰ CHỦ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83A4F0-90AC-41C3-A981-5E90B048E6CE}"/>
              </a:ext>
            </a:extLst>
          </p:cNvPr>
          <p:cNvSpPr/>
          <p:nvPr/>
        </p:nvSpPr>
        <p:spPr>
          <a:xfrm>
            <a:off x="368545" y="220753"/>
            <a:ext cx="8077200" cy="530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vi-VN" sz="28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HOẠT ĐỘNG GIÁO DỤC</a:t>
            </a:r>
            <a:endParaRPr lang="en-US" sz="2800" b="1" dirty="0">
              <a:solidFill>
                <a:srgbClr val="00B05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10">
            <a:extLst>
              <a:ext uri="{FF2B5EF4-FFF2-40B4-BE49-F238E27FC236}">
                <a16:creationId xmlns:a16="http://schemas.microsoft.com/office/drawing/2014/main" id="{A199E9FF-6E5D-402B-9028-6E7E712094D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78638"/>
            <a:chOff x="0" y="0"/>
            <a:chExt cx="5760" cy="4333"/>
          </a:xfrm>
        </p:grpSpPr>
        <p:pic>
          <p:nvPicPr>
            <p:cNvPr id="7" name="Picture 11" descr="N3">
              <a:extLst>
                <a:ext uri="{FF2B5EF4-FFF2-40B4-BE49-F238E27FC236}">
                  <a16:creationId xmlns:a16="http://schemas.microsoft.com/office/drawing/2014/main" id="{F7204AED-6C7C-44CB-BD61-40905C2F58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14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 descr="N3">
              <a:extLst>
                <a:ext uri="{FF2B5EF4-FFF2-40B4-BE49-F238E27FC236}">
                  <a16:creationId xmlns:a16="http://schemas.microsoft.com/office/drawing/2014/main" id="{D6F1B5E6-C9A9-4BD9-BA52-A5733271C7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62" y="2109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3" descr="N3">
              <a:extLst>
                <a:ext uri="{FF2B5EF4-FFF2-40B4-BE49-F238E27FC236}">
                  <a16:creationId xmlns:a16="http://schemas.microsoft.com/office/drawing/2014/main" id="{0461B8F2-FF91-4709-B7E8-CACE79448D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085" y="2122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4" descr="N3">
              <a:extLst>
                <a:ext uri="{FF2B5EF4-FFF2-40B4-BE49-F238E27FC236}">
                  <a16:creationId xmlns:a16="http://schemas.microsoft.com/office/drawing/2014/main" id="{808A92BA-725A-4291-AD67-918E891325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0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EF897968-5634-4915-9CD8-3C95E2D8388F}"/>
              </a:ext>
            </a:extLst>
          </p:cNvPr>
          <p:cNvSpPr/>
          <p:nvPr/>
        </p:nvSpPr>
        <p:spPr>
          <a:xfrm>
            <a:off x="519295" y="1632764"/>
            <a:ext cx="54441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F9298D-0EF3-4FC1-961C-0654DD400AF9}"/>
              </a:ext>
            </a:extLst>
          </p:cNvPr>
          <p:cNvSpPr/>
          <p:nvPr/>
        </p:nvSpPr>
        <p:spPr>
          <a:xfrm>
            <a:off x="519295" y="2168181"/>
            <a:ext cx="84453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54F982-418D-4672-BD3A-7838F1F3BB0F}"/>
              </a:ext>
            </a:extLst>
          </p:cNvPr>
          <p:cNvSpPr/>
          <p:nvPr/>
        </p:nvSpPr>
        <p:spPr>
          <a:xfrm>
            <a:off x="698255" y="3199132"/>
            <a:ext cx="79264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Thảo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mối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mạng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FA4270-86A1-462E-AE6D-5F08BDB2FBE1}"/>
              </a:ext>
            </a:extLst>
          </p:cNvPr>
          <p:cNvSpPr/>
          <p:nvPr/>
        </p:nvSpPr>
        <p:spPr>
          <a:xfrm>
            <a:off x="679560" y="4084747"/>
            <a:ext cx="20585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ý: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SGK/34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88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>
            <a:extLst>
              <a:ext uri="{FF2B5EF4-FFF2-40B4-BE49-F238E27FC236}">
                <a16:creationId xmlns:a16="http://schemas.microsoft.com/office/drawing/2014/main" id="{A199E9FF-6E5D-402B-9028-6E7E712094D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78638"/>
            <a:chOff x="0" y="0"/>
            <a:chExt cx="5760" cy="4333"/>
          </a:xfrm>
        </p:grpSpPr>
        <p:pic>
          <p:nvPicPr>
            <p:cNvPr id="7" name="Picture 11" descr="N3">
              <a:extLst>
                <a:ext uri="{FF2B5EF4-FFF2-40B4-BE49-F238E27FC236}">
                  <a16:creationId xmlns:a16="http://schemas.microsoft.com/office/drawing/2014/main" id="{F7204AED-6C7C-44CB-BD61-40905C2F58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14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 descr="N3">
              <a:extLst>
                <a:ext uri="{FF2B5EF4-FFF2-40B4-BE49-F238E27FC236}">
                  <a16:creationId xmlns:a16="http://schemas.microsoft.com/office/drawing/2014/main" id="{D6F1B5E6-C9A9-4BD9-BA52-A5733271C7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62" y="2109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3" descr="N3">
              <a:extLst>
                <a:ext uri="{FF2B5EF4-FFF2-40B4-BE49-F238E27FC236}">
                  <a16:creationId xmlns:a16="http://schemas.microsoft.com/office/drawing/2014/main" id="{0461B8F2-FF91-4709-B7E8-CACE79448D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085" y="2122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4" descr="N3">
              <a:extLst>
                <a:ext uri="{FF2B5EF4-FFF2-40B4-BE49-F238E27FC236}">
                  <a16:creationId xmlns:a16="http://schemas.microsoft.com/office/drawing/2014/main" id="{808A92BA-725A-4291-AD67-918E891325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0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33E87F4-9B47-4BD3-9871-94AF096066F7}"/>
              </a:ext>
            </a:extLst>
          </p:cNvPr>
          <p:cNvSpPr/>
          <p:nvPr/>
        </p:nvSpPr>
        <p:spPr>
          <a:xfrm>
            <a:off x="474156" y="457200"/>
            <a:ext cx="830285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Ví dụ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những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biểu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hiện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mối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bẩn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tĩnh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giận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cãi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tĩnh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mâu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thuẫn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quen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mối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facebook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zalo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tiktok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,...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Không bình luận hoặc trả lời bình luận không tích cực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5224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720EAE-12B9-4018-8168-DE1A10395211}"/>
              </a:ext>
            </a:extLst>
          </p:cNvPr>
          <p:cNvSpPr/>
          <p:nvPr/>
        </p:nvSpPr>
        <p:spPr>
          <a:xfrm>
            <a:off x="460375" y="588519"/>
            <a:ext cx="8382000" cy="863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 ĐỀ 4. 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RÈN LUYỆN BẢN THÂN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 LUYỆN SỰ TỰ CHỦ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83A4F0-90AC-41C3-A981-5E90B048E6CE}"/>
              </a:ext>
            </a:extLst>
          </p:cNvPr>
          <p:cNvSpPr/>
          <p:nvPr/>
        </p:nvSpPr>
        <p:spPr>
          <a:xfrm>
            <a:off x="368545" y="220753"/>
            <a:ext cx="8077200" cy="468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vi-VN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HOẠT ĐỘNG GIÁO DỤC</a:t>
            </a:r>
            <a:endParaRPr lang="en-US" sz="2400" b="1" dirty="0">
              <a:solidFill>
                <a:srgbClr val="00B05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10">
            <a:extLst>
              <a:ext uri="{FF2B5EF4-FFF2-40B4-BE49-F238E27FC236}">
                <a16:creationId xmlns:a16="http://schemas.microsoft.com/office/drawing/2014/main" id="{A199E9FF-6E5D-402B-9028-6E7E712094D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78638"/>
            <a:chOff x="0" y="0"/>
            <a:chExt cx="5760" cy="4333"/>
          </a:xfrm>
        </p:grpSpPr>
        <p:pic>
          <p:nvPicPr>
            <p:cNvPr id="7" name="Picture 11" descr="N3">
              <a:extLst>
                <a:ext uri="{FF2B5EF4-FFF2-40B4-BE49-F238E27FC236}">
                  <a16:creationId xmlns:a16="http://schemas.microsoft.com/office/drawing/2014/main" id="{F7204AED-6C7C-44CB-BD61-40905C2F58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14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 descr="N3">
              <a:extLst>
                <a:ext uri="{FF2B5EF4-FFF2-40B4-BE49-F238E27FC236}">
                  <a16:creationId xmlns:a16="http://schemas.microsoft.com/office/drawing/2014/main" id="{D6F1B5E6-C9A9-4BD9-BA52-A5733271C7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62" y="2109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3" descr="N3">
              <a:extLst>
                <a:ext uri="{FF2B5EF4-FFF2-40B4-BE49-F238E27FC236}">
                  <a16:creationId xmlns:a16="http://schemas.microsoft.com/office/drawing/2014/main" id="{0461B8F2-FF91-4709-B7E8-CACE79448D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085" y="2122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4" descr="N3">
              <a:extLst>
                <a:ext uri="{FF2B5EF4-FFF2-40B4-BE49-F238E27FC236}">
                  <a16:creationId xmlns:a16="http://schemas.microsoft.com/office/drawing/2014/main" id="{808A92BA-725A-4291-AD67-918E891325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0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EF897968-5634-4915-9CD8-3C95E2D8388F}"/>
              </a:ext>
            </a:extLst>
          </p:cNvPr>
          <p:cNvSpPr/>
          <p:nvPr/>
        </p:nvSpPr>
        <p:spPr>
          <a:xfrm>
            <a:off x="737315" y="1391096"/>
            <a:ext cx="54441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F9298D-0EF3-4FC1-961C-0654DD400AF9}"/>
              </a:ext>
            </a:extLst>
          </p:cNvPr>
          <p:cNvSpPr/>
          <p:nvPr/>
        </p:nvSpPr>
        <p:spPr>
          <a:xfrm>
            <a:off x="519295" y="1859155"/>
            <a:ext cx="84453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54F982-418D-4672-BD3A-7838F1F3BB0F}"/>
              </a:ext>
            </a:extLst>
          </p:cNvPr>
          <p:cNvSpPr/>
          <p:nvPr/>
        </p:nvSpPr>
        <p:spPr>
          <a:xfrm>
            <a:off x="598456" y="2682039"/>
            <a:ext cx="79264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Thảo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mối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mạng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14031F-81CA-406C-8631-ADAE9C15B6B9}"/>
              </a:ext>
            </a:extLst>
          </p:cNvPr>
          <p:cNvSpPr/>
          <p:nvPr/>
        </p:nvSpPr>
        <p:spPr>
          <a:xfrm>
            <a:off x="386671" y="3457875"/>
            <a:ext cx="8445317" cy="3238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vi-VN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TÓM LẠI: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de-DE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de-DE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 chủ là một phẩm chất tốt đẹp, cần có của con người, luôn được đề cao trong mọi giai đoạn phát triển của xã hội.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de-DE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Tự chủ được hiểu là khả năng tự mình đưa ra quyết định sáng suốt, phù hợp; tự chủ trong lời nói, suy nghĩ, tình cảm; tự chủ trong hành vi, hành động của mình.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   Để có được sự tự chủ,</a:t>
            </a: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de-DE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cần phải rèn luyện bản thân ngay từ khi còn đang học tập trong nhà trường.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1776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0630AEEB-0E4B-4E5C-81A5-63D9BC64CD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de-DE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     HOẠT ĐỘNG LUYỆN TẬP </a:t>
            </a:r>
            <a:endParaRPr lang="en-US" dirty="0"/>
          </a:p>
          <a:p>
            <a:endParaRPr lang="en-US" altLang="en-US" dirty="0"/>
          </a:p>
        </p:txBody>
      </p:sp>
      <p:pic>
        <p:nvPicPr>
          <p:cNvPr id="13315" name="Picture 3" descr="Picture17">
            <a:extLst>
              <a:ext uri="{FF2B5EF4-FFF2-40B4-BE49-F238E27FC236}">
                <a16:creationId xmlns:a16="http://schemas.microsoft.com/office/drawing/2014/main" id="{964B1F33-68A2-4FCB-8B27-B16F06EC5CC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8763000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4">
            <a:extLst>
              <a:ext uri="{FF2B5EF4-FFF2-40B4-BE49-F238E27FC236}">
                <a16:creationId xmlns:a16="http://schemas.microsoft.com/office/drawing/2014/main" id="{66DD0366-1758-4311-BD9A-E60292EF3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676400"/>
            <a:ext cx="3581400" cy="448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>
                <a:solidFill>
                  <a:srgbClr val="0000FF"/>
                </a:solidFill>
                <a:latin typeface=".VnAristote" panose="020B7200000000000000" pitchFamily="34" charset="0"/>
              </a:rPr>
              <a:t>    </a:t>
            </a:r>
            <a:r>
              <a:rPr lang="en-US" altLang="en-US" sz="7200">
                <a:solidFill>
                  <a:srgbClr val="FF0000"/>
                </a:solidFill>
                <a:latin typeface=".VnAristote" panose="020B7200000000000000" pitchFamily="34" charset="0"/>
              </a:rPr>
              <a:t>Ai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7200">
                <a:solidFill>
                  <a:srgbClr val="FF0000"/>
                </a:solidFill>
                <a:latin typeface=".VnAristote" panose="020B7200000000000000" pitchFamily="34" charset="0"/>
              </a:rPr>
              <a:t>nhanh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7200">
                <a:solidFill>
                  <a:srgbClr val="FF0000"/>
                </a:solidFill>
                <a:latin typeface=".VnAristote" panose="020B7200000000000000" pitchFamily="34" charset="0"/>
              </a:rPr>
              <a:t>h¬n</a:t>
            </a:r>
            <a:r>
              <a:rPr lang="en-US" altLang="en-US" sz="6000">
                <a:solidFill>
                  <a:srgbClr val="FF0000"/>
                </a:solidFill>
                <a:latin typeface=".VnAristote" panose="020B7200000000000000" pitchFamily="34" charset="0"/>
              </a:rPr>
              <a:t> </a:t>
            </a:r>
          </a:p>
        </p:txBody>
      </p:sp>
      <p:sp>
        <p:nvSpPr>
          <p:cNvPr id="13317" name="Text Box 5">
            <a:extLst>
              <a:ext uri="{FF2B5EF4-FFF2-40B4-BE49-F238E27FC236}">
                <a16:creationId xmlns:a16="http://schemas.microsoft.com/office/drawing/2014/main" id="{5352A594-1B51-426A-B507-FD33953EE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0000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FFFF00"/>
                </a:solidFill>
                <a:latin typeface=".VnRevueH" panose="020B7200000000000000" pitchFamily="34" charset="0"/>
              </a:rPr>
              <a:t>Mêi c¸c em cïng tham gia trß ch¬i:</a:t>
            </a:r>
          </a:p>
        </p:txBody>
      </p:sp>
      <p:pic>
        <p:nvPicPr>
          <p:cNvPr id="69638" name="rung chuong vang.mp3">
            <a:hlinkClick r:id="" action="ppaction://media"/>
            <a:extLst>
              <a:ext uri="{FF2B5EF4-FFF2-40B4-BE49-F238E27FC236}">
                <a16:creationId xmlns:a16="http://schemas.microsoft.com/office/drawing/2014/main" id="{19982D10-8009-42F0-A836-3E27CAF1E11D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838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Question-01-june[1]">
            <a:extLst>
              <a:ext uri="{FF2B5EF4-FFF2-40B4-BE49-F238E27FC236}">
                <a16:creationId xmlns:a16="http://schemas.microsoft.com/office/drawing/2014/main" id="{93213D1E-9CA6-4B5D-9365-0EF91A3151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276600"/>
            <a:ext cx="14986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 Box 8">
            <a:extLst>
              <a:ext uri="{FF2B5EF4-FFF2-40B4-BE49-F238E27FC236}">
                <a16:creationId xmlns:a16="http://schemas.microsoft.com/office/drawing/2014/main" id="{DF3A9A6E-5D72-4DF6-AE17-8EDB73C3E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60198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pic>
        <p:nvPicPr>
          <p:cNvPr id="69641" name="Picture 9" descr="bloem23">
            <a:extLst>
              <a:ext uri="{FF2B5EF4-FFF2-40B4-BE49-F238E27FC236}">
                <a16:creationId xmlns:a16="http://schemas.microsoft.com/office/drawing/2014/main" id="{5B5EFDCF-CB58-40CF-9237-EF3F591AEB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5486400"/>
            <a:ext cx="985838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2" name="Picture 10" descr="bloem23">
            <a:extLst>
              <a:ext uri="{FF2B5EF4-FFF2-40B4-BE49-F238E27FC236}">
                <a16:creationId xmlns:a16="http://schemas.microsoft.com/office/drawing/2014/main" id="{6318E701-A9B0-441B-B7D3-DFDDC4AA79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163" y="5824538"/>
            <a:ext cx="985837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3" name="Picture 11" descr="bloem23">
            <a:extLst>
              <a:ext uri="{FF2B5EF4-FFF2-40B4-BE49-F238E27FC236}">
                <a16:creationId xmlns:a16="http://schemas.microsoft.com/office/drawing/2014/main" id="{1EDA1D20-AA2F-4DE0-9F77-D51578A1A2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824538"/>
            <a:ext cx="985838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4" name="Picture 12" descr="bloem23">
            <a:extLst>
              <a:ext uri="{FF2B5EF4-FFF2-40B4-BE49-F238E27FC236}">
                <a16:creationId xmlns:a16="http://schemas.microsoft.com/office/drawing/2014/main" id="{43CFAC9C-F69D-4436-AED4-38240181B4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096000"/>
            <a:ext cx="985838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5" name="Picture 13" descr="bloem23">
            <a:extLst>
              <a:ext uri="{FF2B5EF4-FFF2-40B4-BE49-F238E27FC236}">
                <a16:creationId xmlns:a16="http://schemas.microsoft.com/office/drawing/2014/main" id="{512C727E-ACE2-46DE-AB8F-80F95CF3BD3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824538"/>
            <a:ext cx="985838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6" name="Picture 14" descr="bloem23">
            <a:extLst>
              <a:ext uri="{FF2B5EF4-FFF2-40B4-BE49-F238E27FC236}">
                <a16:creationId xmlns:a16="http://schemas.microsoft.com/office/drawing/2014/main" id="{23EED7EA-0DE7-4A9B-859F-D76FA299FC0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340475"/>
            <a:ext cx="985838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7" name="Picture 15" descr="bloem23">
            <a:extLst>
              <a:ext uri="{FF2B5EF4-FFF2-40B4-BE49-F238E27FC236}">
                <a16:creationId xmlns:a16="http://schemas.microsoft.com/office/drawing/2014/main" id="{6201B555-B0E9-41DC-BA66-AC1CBD84D61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85838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8" name="Picture 16" descr="bloem23">
            <a:extLst>
              <a:ext uri="{FF2B5EF4-FFF2-40B4-BE49-F238E27FC236}">
                <a16:creationId xmlns:a16="http://schemas.microsoft.com/office/drawing/2014/main" id="{EB3E8925-FE6D-425F-852E-EBE61C2F88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163" y="1371600"/>
            <a:ext cx="985837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9" name="Picture 17" descr="bloem23">
            <a:extLst>
              <a:ext uri="{FF2B5EF4-FFF2-40B4-BE49-F238E27FC236}">
                <a16:creationId xmlns:a16="http://schemas.microsoft.com/office/drawing/2014/main" id="{D1C1AFD8-D01F-42B5-AB92-FC7F1C2663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163" y="4648200"/>
            <a:ext cx="985837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50" name="rung chuong vang.mp3">
            <a:hlinkClick r:id="" action="ppaction://media"/>
            <a:extLst>
              <a:ext uri="{FF2B5EF4-FFF2-40B4-BE49-F238E27FC236}">
                <a16:creationId xmlns:a16="http://schemas.microsoft.com/office/drawing/2014/main" id="{0D2E5ED5-3994-4458-A2FC-40469659B5AB}"/>
              </a:ext>
            </a:extLst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83536" fill="hold"/>
                                        <p:tgtEl>
                                          <p:spTgt spid="696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89536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83536" fill="hold"/>
                                        <p:tgtEl>
                                          <p:spTgt spid="696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638"/>
                </p:tgtEl>
              </p:cMediaNode>
            </p:audio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650"/>
                </p:tgtEl>
              </p:cMediaNode>
            </p:audio>
          </p:childTnLst>
        </p:cTn>
      </p:par>
    </p:tnLst>
    <p:bldLst>
      <p:bldP spid="69636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8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pic>
        <p:nvPicPr>
          <p:cNvPr id="2097152" name="Picture 31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5725" y="-157163"/>
            <a:ext cx="1431925" cy="145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53" name="Picture 31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2074" y="-157163"/>
            <a:ext cx="1431925" cy="1452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AutoShape 51"/>
          <p:cNvSpPr>
            <a:spLocks noChangeArrowheads="1"/>
          </p:cNvSpPr>
          <p:nvPr/>
        </p:nvSpPr>
        <p:spPr bwMode="auto">
          <a:xfrm>
            <a:off x="1409769" y="1136336"/>
            <a:ext cx="7586663" cy="1025525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br>
              <a:rPr lang="en-US" dirty="0"/>
            </a:b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8" name="Group 51"/>
          <p:cNvGrpSpPr/>
          <p:nvPr/>
        </p:nvGrpSpPr>
        <p:grpSpPr bwMode="auto">
          <a:xfrm>
            <a:off x="1588" y="-119063"/>
            <a:ext cx="320675" cy="7239001"/>
            <a:chOff x="202295" y="-322943"/>
            <a:chExt cx="319314" cy="7180943"/>
          </a:xfrm>
        </p:grpSpPr>
        <p:sp>
          <p:nvSpPr>
            <p:cNvPr id="1048595" name="Rectangle 9"/>
            <p:cNvSpPr/>
            <p:nvPr/>
          </p:nvSpPr>
          <p:spPr bwMode="auto">
            <a:xfrm>
              <a:off x="202295" y="-322943"/>
              <a:ext cx="319314" cy="716677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>
                <a:latin typeface=".VnTime" pitchFamily="34" charset="0"/>
              </a:endParaRPr>
            </a:p>
          </p:txBody>
        </p:sp>
        <p:sp>
          <p:nvSpPr>
            <p:cNvPr id="1048596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en-US" sz="2000">
                <a:latin typeface=".VnTime" pitchFamily="34" charset="0"/>
              </a:endParaRPr>
            </a:p>
          </p:txBody>
        </p:sp>
        <p:sp>
          <p:nvSpPr>
            <p:cNvPr id="1048597" name="Rectangle 13"/>
            <p:cNvSpPr/>
            <p:nvPr/>
          </p:nvSpPr>
          <p:spPr bwMode="auto">
            <a:xfrm>
              <a:off x="324013" y="-308770"/>
              <a:ext cx="75877" cy="7166770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>
                <a:latin typeface=".VnTime" pitchFamily="34" charset="0"/>
              </a:endParaRPr>
            </a:p>
          </p:txBody>
        </p:sp>
      </p:grpSp>
      <p:sp>
        <p:nvSpPr>
          <p:cNvPr id="1048598" name="AutoShape 51"/>
          <p:cNvSpPr>
            <a:spLocks noChangeArrowheads="1"/>
          </p:cNvSpPr>
          <p:nvPr/>
        </p:nvSpPr>
        <p:spPr bwMode="auto">
          <a:xfrm>
            <a:off x="1552575" y="2679700"/>
            <a:ext cx="7291388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</p:spPr>
        <p:txBody>
          <a:bodyPr wrap="none" anchor="ctr"/>
          <a:lstStyle/>
          <a:p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54" name="Picture 37" descr="Blue_chapterlis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5" y="29384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097155" name="Picture 39" descr="Classicmod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2425" y="2716213"/>
            <a:ext cx="1181100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8599" name="Oval 59">
            <a:hlinkHover r:id="" action="ppaction://noaction" highlightClick="1">
              <a:snd r:embed="rId6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28625" y="27892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048600" name="WordArt 226"/>
          <p:cNvSpPr>
            <a:spLocks noChangeArrowheads="1" noChangeShapeType="1" noTextEdit="1"/>
          </p:cNvSpPr>
          <p:nvPr/>
        </p:nvSpPr>
        <p:spPr bwMode="auto">
          <a:xfrm>
            <a:off x="635000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1048601" name="AutoShape 51"/>
          <p:cNvSpPr>
            <a:spLocks noChangeArrowheads="1"/>
          </p:cNvSpPr>
          <p:nvPr/>
        </p:nvSpPr>
        <p:spPr bwMode="auto">
          <a:xfrm>
            <a:off x="1619250" y="3670300"/>
            <a:ext cx="7224713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</p:spPr>
        <p:txBody>
          <a:bodyPr wrap="none" anchor="ctr"/>
          <a:lstStyle/>
          <a:p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56" name="Picture 37" descr="Blue_chapterlis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7625" y="39290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097157" name="Picture 39" descr="Classicmod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3375" y="3706813"/>
            <a:ext cx="1216025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8602" name="Oval 59">
            <a:hlinkHover r:id="" action="ppaction://noaction" highlightClick="1">
              <a:snd r:embed="rId6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09575" y="37798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048603" name="WordArt 226"/>
          <p:cNvSpPr>
            <a:spLocks noChangeArrowheads="1" noChangeShapeType="1" noTextEdit="1"/>
          </p:cNvSpPr>
          <p:nvPr/>
        </p:nvSpPr>
        <p:spPr bwMode="auto">
          <a:xfrm>
            <a:off x="615950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1048604" name="AutoShape 51"/>
          <p:cNvSpPr>
            <a:spLocks noChangeArrowheads="1"/>
          </p:cNvSpPr>
          <p:nvPr/>
        </p:nvSpPr>
        <p:spPr bwMode="auto">
          <a:xfrm>
            <a:off x="1570036" y="4641655"/>
            <a:ext cx="7312025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</p:spPr>
        <p:txBody>
          <a:bodyPr wrap="none" anchor="ctr"/>
          <a:lstStyle/>
          <a:p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endParaRPr lang="vi-V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58" name="Picture 37" descr="Blue_chapterlis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7625" y="49196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097159" name="Picture 39" descr="Classicmod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3375" y="4697413"/>
            <a:ext cx="1168400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8605" name="Oval 59">
            <a:hlinkHover r:id="" action="ppaction://noaction" highlightClick="1">
              <a:snd r:embed="rId6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09575" y="47704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048606" name="WordArt 226"/>
          <p:cNvSpPr>
            <a:spLocks noChangeArrowheads="1" noChangeShapeType="1" noTextEdit="1"/>
          </p:cNvSpPr>
          <p:nvPr/>
        </p:nvSpPr>
        <p:spPr bwMode="auto">
          <a:xfrm>
            <a:off x="615950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1048607" name="AutoShape 51"/>
          <p:cNvSpPr>
            <a:spLocks noChangeArrowheads="1"/>
          </p:cNvSpPr>
          <p:nvPr/>
        </p:nvSpPr>
        <p:spPr bwMode="auto">
          <a:xfrm>
            <a:off x="1533525" y="5651500"/>
            <a:ext cx="7229475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</p:spPr>
        <p:txBody>
          <a:bodyPr wrap="none" anchor="ctr"/>
          <a:lstStyle/>
          <a:p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60" name="Picture 37" descr="Blue_chapterlis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7625" y="59102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097161" name="Picture 39" descr="Classicmod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3375" y="5688013"/>
            <a:ext cx="1216025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8608" name="Oval 59">
            <a:hlinkHover r:id="" action="ppaction://noaction" highlightClick="1">
              <a:snd r:embed="rId6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09575" y="57610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048609" name="WordArt 226"/>
          <p:cNvSpPr>
            <a:spLocks noChangeArrowheads="1" noChangeShapeType="1" noTextEdit="1"/>
          </p:cNvSpPr>
          <p:nvPr/>
        </p:nvSpPr>
        <p:spPr bwMode="auto">
          <a:xfrm>
            <a:off x="615950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D</a:t>
            </a:r>
          </a:p>
        </p:txBody>
      </p:sp>
      <p:sp>
        <p:nvSpPr>
          <p:cNvPr id="1048610" name="AutoShape 27"/>
          <p:cNvSpPr>
            <a:spLocks noChangeArrowheads="1"/>
          </p:cNvSpPr>
          <p:nvPr/>
        </p:nvSpPr>
        <p:spPr bwMode="auto">
          <a:xfrm>
            <a:off x="101600" y="9906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048611" name="WordArt 28"/>
          <p:cNvSpPr>
            <a:spLocks noChangeArrowheads="1" noChangeShapeType="1" noTextEdit="1"/>
          </p:cNvSpPr>
          <p:nvPr/>
        </p:nvSpPr>
        <p:spPr bwMode="auto">
          <a:xfrm>
            <a:off x="482600" y="1371600"/>
            <a:ext cx="709613" cy="53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 1</a:t>
            </a:r>
          </a:p>
        </p:txBody>
      </p:sp>
      <p:pic>
        <p:nvPicPr>
          <p:cNvPr id="2097162" name="Picture 29" descr="Picture1"/>
          <p:cNvPicPr>
            <a:picLocks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762000"/>
            <a:ext cx="9144000" cy="93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64" name="Picture 31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85725" y="-157163"/>
            <a:ext cx="1431925" cy="1452563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21" name="WordArt 47"/>
          <p:cNvSpPr>
            <a:spLocks noChangeArrowheads="1" noChangeShapeType="1" noTextEdit="1"/>
          </p:cNvSpPr>
          <p:nvPr/>
        </p:nvSpPr>
        <p:spPr bwMode="auto">
          <a:xfrm>
            <a:off x="1981200" y="0"/>
            <a:ext cx="6781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F430C4-C3D6-46FD-B126-999BBAD372C5}"/>
              </a:ext>
            </a:extLst>
          </p:cNvPr>
          <p:cNvSpPr/>
          <p:nvPr/>
        </p:nvSpPr>
        <p:spPr>
          <a:xfrm>
            <a:off x="2762032" y="122997"/>
            <a:ext cx="52934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HOẠT ĐỘNG LUYỆN TẬP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213608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04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09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97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48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48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4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09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097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048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048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48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09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048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048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48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09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097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048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04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48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0" dur="500" fill="hold"/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4" grpId="0" animBg="1"/>
      <p:bldP spid="1048599" grpId="0" animBg="1"/>
      <p:bldP spid="1048600" grpId="0" animBg="1"/>
      <p:bldP spid="1048602" grpId="0" animBg="1"/>
      <p:bldP spid="1048603" grpId="0" animBg="1"/>
      <p:bldP spid="1048605" grpId="0" animBg="1"/>
      <p:bldP spid="1048606" grpId="0" animBg="1"/>
      <p:bldP spid="1048607" grpId="0" animBg="1"/>
      <p:bldP spid="1048607" grpId="1" animBg="1"/>
      <p:bldP spid="1048608" grpId="0" animBg="1"/>
      <p:bldP spid="1048609" grpId="0" animBg="1"/>
      <p:bldP spid="1048610" grpId="0" animBg="1"/>
      <p:bldP spid="1048610" grpId="1" animBg="1"/>
      <p:bldP spid="10486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AutoShape 51"/>
          <p:cNvSpPr>
            <a:spLocks noChangeArrowheads="1"/>
          </p:cNvSpPr>
          <p:nvPr/>
        </p:nvSpPr>
        <p:spPr bwMode="auto">
          <a:xfrm>
            <a:off x="1447799" y="1290638"/>
            <a:ext cx="7396163" cy="81659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/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làm chủ được những suy nghĩ, tình cảm, hành vi của </a:t>
            </a:r>
          </a:p>
          <a:p>
            <a:pPr algn="ctr" fontAlgn="base"/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 trong mọi hoàn cảnh, tình huống là người: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1" name="Group 51"/>
          <p:cNvGrpSpPr/>
          <p:nvPr/>
        </p:nvGrpSpPr>
        <p:grpSpPr bwMode="auto">
          <a:xfrm>
            <a:off x="-7938" y="-9525"/>
            <a:ext cx="320676" cy="6858000"/>
            <a:chOff x="202295" y="-322943"/>
            <a:chExt cx="319314" cy="7180943"/>
          </a:xfrm>
        </p:grpSpPr>
        <p:sp>
          <p:nvSpPr>
            <p:cNvPr id="1048623" name="Rectangle 9"/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048624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en-US" sz="200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048625" name="Rectangle 13"/>
            <p:cNvSpPr/>
            <p:nvPr/>
          </p:nvSpPr>
          <p:spPr bwMode="auto">
            <a:xfrm>
              <a:off x="324014" y="-307982"/>
              <a:ext cx="75876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>
                <a:solidFill>
                  <a:srgbClr val="000000"/>
                </a:solidFill>
                <a:latin typeface=".VnTime" pitchFamily="34" charset="0"/>
              </a:endParaRPr>
            </a:p>
          </p:txBody>
        </p:sp>
      </p:grpSp>
      <p:sp>
        <p:nvSpPr>
          <p:cNvPr id="1048626" name="AutoShape 51"/>
          <p:cNvSpPr>
            <a:spLocks noChangeArrowheads="1"/>
          </p:cNvSpPr>
          <p:nvPr/>
        </p:nvSpPr>
        <p:spPr bwMode="auto">
          <a:xfrm>
            <a:off x="1571625" y="2490788"/>
            <a:ext cx="7378700" cy="96678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</p:spPr>
        <p:txBody>
          <a:bodyPr wrap="none" anchor="ctr"/>
          <a:lstStyle/>
          <a:p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65" name="Picture 37" descr="Blue_chapterlist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9525" y="2901950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097166" name="Picture 39" descr="Classicmod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5" y="2679700"/>
            <a:ext cx="1145492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8627" name="Oval 59">
            <a:hlinkHover r:id="" action="ppaction://noaction" highlightClick="1">
              <a:snd r:embed="rId7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47675" y="2752725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endParaRPr lang="en-US" altLang="en-US" sz="20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048628" name="WordArt 226"/>
          <p:cNvSpPr>
            <a:spLocks noChangeArrowheads="1" noChangeShapeType="1" noTextEdit="1"/>
          </p:cNvSpPr>
          <p:nvPr/>
        </p:nvSpPr>
        <p:spPr bwMode="auto">
          <a:xfrm>
            <a:off x="654050" y="286543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1048629" name="AutoShape 51"/>
          <p:cNvSpPr>
            <a:spLocks noChangeArrowheads="1"/>
          </p:cNvSpPr>
          <p:nvPr/>
        </p:nvSpPr>
        <p:spPr bwMode="auto">
          <a:xfrm>
            <a:off x="1568449" y="3568700"/>
            <a:ext cx="7378699" cy="96678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</p:spPr>
        <p:txBody>
          <a:bodyPr wrap="none" anchor="ctr"/>
          <a:lstStyle/>
          <a:p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67" name="Picture 37" descr="Blue_chapterlist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5" y="3892550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097168" name="Picture 39" descr="Classicmod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2425" y="3670300"/>
            <a:ext cx="1116013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8630" name="Oval 59">
            <a:hlinkHover r:id="" action="ppaction://noaction" highlightClick="1">
              <a:snd r:embed="rId7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28625" y="3743325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endParaRPr lang="en-US" altLang="en-US" sz="20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048631" name="WordArt 226"/>
          <p:cNvSpPr>
            <a:spLocks noChangeArrowheads="1" noChangeShapeType="1" noTextEdit="1"/>
          </p:cNvSpPr>
          <p:nvPr/>
        </p:nvSpPr>
        <p:spPr bwMode="auto">
          <a:xfrm>
            <a:off x="635000" y="385603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1048632" name="AutoShape 51"/>
          <p:cNvSpPr>
            <a:spLocks noChangeArrowheads="1"/>
          </p:cNvSpPr>
          <p:nvPr/>
        </p:nvSpPr>
        <p:spPr bwMode="auto">
          <a:xfrm>
            <a:off x="1552575" y="4614863"/>
            <a:ext cx="7378699" cy="96678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</p:spPr>
        <p:txBody>
          <a:bodyPr wrap="none" anchor="ctr"/>
          <a:lstStyle/>
          <a:p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69" name="Picture 37" descr="Blue_chapterlist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5" y="4883150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097170" name="Picture 39" descr="Classicmod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2426" y="4660900"/>
            <a:ext cx="11572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8633" name="Oval 59">
            <a:hlinkHover r:id="" action="ppaction://noaction" highlightClick="1">
              <a:snd r:embed="rId7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28625" y="4733925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endParaRPr lang="en-US" altLang="en-US" sz="20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048634" name="WordArt 226"/>
          <p:cNvSpPr>
            <a:spLocks noChangeArrowheads="1" noChangeShapeType="1" noTextEdit="1"/>
          </p:cNvSpPr>
          <p:nvPr/>
        </p:nvSpPr>
        <p:spPr bwMode="auto">
          <a:xfrm>
            <a:off x="635000" y="484663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1048635" name="AutoShape 51"/>
          <p:cNvSpPr>
            <a:spLocks noChangeArrowheads="1"/>
          </p:cNvSpPr>
          <p:nvPr/>
        </p:nvSpPr>
        <p:spPr bwMode="auto">
          <a:xfrm>
            <a:off x="1552574" y="5662613"/>
            <a:ext cx="7378699" cy="96678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</p:spPr>
        <p:txBody>
          <a:bodyPr wrap="none" anchor="ctr"/>
          <a:lstStyle/>
          <a:p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endParaRPr lang="en-US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71" name="Picture 37" descr="Blue_chapterlist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5" y="5873750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097172" name="Picture 39" descr="Classicmod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7" y="5651500"/>
            <a:ext cx="1173162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8636" name="Oval 59">
            <a:hlinkHover r:id="" action="ppaction://noaction" highlightClick="1">
              <a:snd r:embed="rId7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28625" y="5724525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endParaRPr lang="en-US" altLang="en-US" sz="20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048637" name="WordArt 226"/>
          <p:cNvSpPr>
            <a:spLocks noChangeArrowheads="1" noChangeShapeType="1" noTextEdit="1"/>
          </p:cNvSpPr>
          <p:nvPr/>
        </p:nvSpPr>
        <p:spPr bwMode="auto">
          <a:xfrm>
            <a:off x="635000" y="583723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D</a:t>
            </a:r>
          </a:p>
        </p:txBody>
      </p:sp>
      <p:sp>
        <p:nvSpPr>
          <p:cNvPr id="1048638" name="AutoShape 27"/>
          <p:cNvSpPr>
            <a:spLocks noChangeArrowheads="1"/>
          </p:cNvSpPr>
          <p:nvPr/>
        </p:nvSpPr>
        <p:spPr bwMode="auto">
          <a:xfrm>
            <a:off x="44450" y="120015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2097173" name="Picture 28" descr="Picture1"/>
          <p:cNvPicPr>
            <a:picLocks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050" y="784225"/>
            <a:ext cx="9144000" cy="93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74" name="Picture 29" descr="people008"/>
          <p:cNvPicPr>
            <a:picLocks noChangeAspect="1" noChangeArrowheads="1" noCrop="1"/>
          </p:cNvPicPr>
          <p:nvPr/>
        </p:nvPicPr>
        <p:blipFill>
          <a:blip r:embed="rId9" cstate="print">
            <a:lum contrast="12000"/>
          </a:blip>
          <a:srcRect/>
          <a:stretch>
            <a:fillRect/>
          </a:stretch>
        </p:blipFill>
        <p:spPr bwMode="auto">
          <a:xfrm>
            <a:off x="8172450" y="5668963"/>
            <a:ext cx="97155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75" name="Picture 30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184150" y="-200025"/>
            <a:ext cx="1652588" cy="16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47" name="WordArt 48"/>
          <p:cNvSpPr>
            <a:spLocks noChangeArrowheads="1" noChangeShapeType="1" noTextEdit="1"/>
          </p:cNvSpPr>
          <p:nvPr/>
        </p:nvSpPr>
        <p:spPr bwMode="auto">
          <a:xfrm>
            <a:off x="457200" y="1600200"/>
            <a:ext cx="709613" cy="606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 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5A5121F-3EC9-4B05-92E7-0BC246C19646}"/>
              </a:ext>
            </a:extLst>
          </p:cNvPr>
          <p:cNvSpPr/>
          <p:nvPr/>
        </p:nvSpPr>
        <p:spPr>
          <a:xfrm>
            <a:off x="2713970" y="231815"/>
            <a:ext cx="52934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HOẠT ĐỘNG LUYỆN TẬP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189404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" dur="1500" fill="hold"/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097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0971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4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4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4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097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097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48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04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4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09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097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04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04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4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09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097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048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048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048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2" grpId="0" animBg="1"/>
      <p:bldP spid="1048627" grpId="0" animBg="1"/>
      <p:bldP spid="1048628" grpId="0" animBg="1"/>
      <p:bldP spid="1048630" grpId="0" animBg="1"/>
      <p:bldP spid="1048631" grpId="0" animBg="1"/>
      <p:bldP spid="1048632" grpId="0" animBg="1"/>
      <p:bldP spid="1048632" grpId="1" animBg="1"/>
      <p:bldP spid="1048633" grpId="0" animBg="1"/>
      <p:bldP spid="1048634" grpId="0" animBg="1"/>
      <p:bldP spid="1048636" grpId="0" animBg="1"/>
      <p:bldP spid="1048637" grpId="0" animBg="1"/>
      <p:bldP spid="1048638" grpId="0" animBg="1"/>
      <p:bldP spid="104863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3" name="AutoShape 51"/>
          <p:cNvSpPr>
            <a:spLocks noChangeArrowheads="1"/>
          </p:cNvSpPr>
          <p:nvPr/>
        </p:nvSpPr>
        <p:spPr bwMode="auto">
          <a:xfrm>
            <a:off x="1368425" y="1209278"/>
            <a:ext cx="7429500" cy="854868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/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bạn trong lớp đùa nghịch làm hỏng món đồ rất có y </a:t>
            </a:r>
          </a:p>
          <a:p>
            <a:pPr algn="ctr" fontAlgn="base"/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 của em. Là người tự chủ, em sẽ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0" name="Group 51"/>
          <p:cNvGrpSpPr/>
          <p:nvPr/>
        </p:nvGrpSpPr>
        <p:grpSpPr bwMode="auto">
          <a:xfrm>
            <a:off x="1588" y="-119063"/>
            <a:ext cx="320675" cy="7239001"/>
            <a:chOff x="202295" y="-322943"/>
            <a:chExt cx="319314" cy="7180943"/>
          </a:xfrm>
        </p:grpSpPr>
        <p:sp>
          <p:nvSpPr>
            <p:cNvPr id="1048704" name="Rectangle 9"/>
            <p:cNvSpPr/>
            <p:nvPr/>
          </p:nvSpPr>
          <p:spPr bwMode="auto">
            <a:xfrm>
              <a:off x="202295" y="-322943"/>
              <a:ext cx="319314" cy="716677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048705" name="Rectangle 10"/>
            <p:cNvSpPr>
              <a:spLocks noChangeArrowheads="1"/>
            </p:cNvSpPr>
            <p:nvPr/>
          </p:nvSpPr>
          <p:spPr bwMode="auto">
            <a:xfrm>
              <a:off x="238652" y="-322943"/>
              <a:ext cx="229211" cy="7166770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048706" name="Rectangle 13"/>
            <p:cNvSpPr/>
            <p:nvPr/>
          </p:nvSpPr>
          <p:spPr bwMode="auto">
            <a:xfrm>
              <a:off x="324013" y="-308770"/>
              <a:ext cx="75877" cy="7166770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>
                <a:solidFill>
                  <a:srgbClr val="000000"/>
                </a:solidFill>
                <a:latin typeface=".VnTime" pitchFamily="34" charset="0"/>
              </a:endParaRPr>
            </a:p>
          </p:txBody>
        </p:sp>
      </p:grpSp>
      <p:sp>
        <p:nvSpPr>
          <p:cNvPr id="1048707" name="AutoShape 51"/>
          <p:cNvSpPr>
            <a:spLocks noChangeArrowheads="1"/>
          </p:cNvSpPr>
          <p:nvPr/>
        </p:nvSpPr>
        <p:spPr bwMode="auto">
          <a:xfrm>
            <a:off x="1552575" y="2679700"/>
            <a:ext cx="723900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</p:spPr>
        <p:txBody>
          <a:bodyPr wrap="none" anchor="ctr"/>
          <a:lstStyle/>
          <a:p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198" name="Picture 37" descr="Blue_chapterlis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5" y="29384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097199" name="Picture 39" descr="Classicmod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2425" y="2716213"/>
            <a:ext cx="1216024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8708" name="Oval 59">
            <a:hlinkHover r:id="" action="ppaction://noaction" highlightClick="1">
              <a:snd r:embed="rId6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28625" y="27892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048709" name="WordArt 226"/>
          <p:cNvSpPr>
            <a:spLocks noChangeArrowheads="1" noChangeShapeType="1" noTextEdit="1"/>
          </p:cNvSpPr>
          <p:nvPr/>
        </p:nvSpPr>
        <p:spPr bwMode="auto">
          <a:xfrm>
            <a:off x="635000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1048710" name="AutoShape 51"/>
          <p:cNvSpPr>
            <a:spLocks noChangeArrowheads="1"/>
          </p:cNvSpPr>
          <p:nvPr/>
        </p:nvSpPr>
        <p:spPr bwMode="auto">
          <a:xfrm>
            <a:off x="1533525" y="3670300"/>
            <a:ext cx="725805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</p:spPr>
        <p:txBody>
          <a:bodyPr wrap="none" anchor="ctr"/>
          <a:lstStyle/>
          <a:p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200" name="Picture 37" descr="Blue_chapterlis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7625" y="39290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097201" name="Picture 39" descr="Classicmod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3375" y="3706813"/>
            <a:ext cx="1216024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8711" name="Oval 59">
            <a:hlinkHover r:id="" action="ppaction://noaction" highlightClick="1">
              <a:snd r:embed="rId6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09575" y="37798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048712" name="WordArt 226"/>
          <p:cNvSpPr>
            <a:spLocks noChangeArrowheads="1" noChangeShapeType="1" noTextEdit="1"/>
          </p:cNvSpPr>
          <p:nvPr/>
        </p:nvSpPr>
        <p:spPr bwMode="auto">
          <a:xfrm>
            <a:off x="615950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1048713" name="AutoShape 51"/>
          <p:cNvSpPr>
            <a:spLocks noChangeArrowheads="1"/>
          </p:cNvSpPr>
          <p:nvPr/>
        </p:nvSpPr>
        <p:spPr bwMode="auto">
          <a:xfrm>
            <a:off x="1549399" y="4648200"/>
            <a:ext cx="7242175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</p:spPr>
        <p:txBody>
          <a:bodyPr wrap="none" anchor="ctr"/>
          <a:lstStyle/>
          <a:p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202" name="Picture 37" descr="Blue_chapterlis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7625" y="49196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097203" name="Picture 39" descr="Classicmod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3375" y="4697413"/>
            <a:ext cx="1216024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8714" name="Oval 59">
            <a:hlinkHover r:id="" action="ppaction://noaction" highlightClick="1">
              <a:snd r:embed="rId6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09575" y="47704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048715" name="WordArt 226"/>
          <p:cNvSpPr>
            <a:spLocks noChangeArrowheads="1" noChangeShapeType="1" noTextEdit="1"/>
          </p:cNvSpPr>
          <p:nvPr/>
        </p:nvSpPr>
        <p:spPr bwMode="auto">
          <a:xfrm>
            <a:off x="615950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1048716" name="AutoShape 51"/>
          <p:cNvSpPr>
            <a:spLocks noChangeArrowheads="1"/>
          </p:cNvSpPr>
          <p:nvPr/>
        </p:nvSpPr>
        <p:spPr bwMode="auto">
          <a:xfrm>
            <a:off x="1533524" y="5651500"/>
            <a:ext cx="7153275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</p:spPr>
        <p:txBody>
          <a:bodyPr wrap="none" anchor="ctr"/>
          <a:lstStyle/>
          <a:p>
            <a:pPr fontAlgn="base"/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97204" name="Picture 37" descr="Blue_chapterlis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7625" y="59102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097205" name="Picture 39" descr="Classicmod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3375" y="5688013"/>
            <a:ext cx="1200149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8717" name="Oval 59">
            <a:hlinkHover r:id="" action="ppaction://noaction" highlightClick="1">
              <a:snd r:embed="rId6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09575" y="57610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048718" name="WordArt 226"/>
          <p:cNvSpPr>
            <a:spLocks noChangeArrowheads="1" noChangeShapeType="1" noTextEdit="1"/>
          </p:cNvSpPr>
          <p:nvPr/>
        </p:nvSpPr>
        <p:spPr bwMode="auto">
          <a:xfrm>
            <a:off x="615950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D</a:t>
            </a:r>
          </a:p>
        </p:txBody>
      </p:sp>
      <p:sp>
        <p:nvSpPr>
          <p:cNvPr id="1048719" name="AutoShape 27"/>
          <p:cNvSpPr>
            <a:spLocks noChangeArrowheads="1"/>
          </p:cNvSpPr>
          <p:nvPr/>
        </p:nvSpPr>
        <p:spPr bwMode="auto">
          <a:xfrm>
            <a:off x="101600" y="9906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48720" name="WordArt 28"/>
          <p:cNvSpPr>
            <a:spLocks noChangeArrowheads="1" noChangeShapeType="1" noTextEdit="1"/>
          </p:cNvSpPr>
          <p:nvPr/>
        </p:nvSpPr>
        <p:spPr bwMode="auto">
          <a:xfrm>
            <a:off x="482600" y="1371600"/>
            <a:ext cx="709613" cy="53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 5</a:t>
            </a:r>
          </a:p>
        </p:txBody>
      </p:sp>
      <p:pic>
        <p:nvPicPr>
          <p:cNvPr id="2097206" name="Picture 29" descr="Picture1"/>
          <p:cNvPicPr>
            <a:picLocks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762000"/>
            <a:ext cx="9144000" cy="93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07" name="Picture 30" descr="people008"/>
          <p:cNvPicPr>
            <a:picLocks noChangeAspect="1" noChangeArrowheads="1" noCrop="1"/>
          </p:cNvPicPr>
          <p:nvPr/>
        </p:nvPicPr>
        <p:blipFill>
          <a:blip r:embed="rId8" cstate="print">
            <a:lum contrast="12000"/>
          </a:blip>
          <a:srcRect/>
          <a:stretch>
            <a:fillRect/>
          </a:stretch>
        </p:blipFill>
        <p:spPr bwMode="auto">
          <a:xfrm>
            <a:off x="8172450" y="5715000"/>
            <a:ext cx="97155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08" name="Picture 31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85725" y="-157163"/>
            <a:ext cx="1431925" cy="1452563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A483AD77-14FC-4FB2-ADAB-8FB532324F13}"/>
              </a:ext>
            </a:extLst>
          </p:cNvPr>
          <p:cNvSpPr/>
          <p:nvPr/>
        </p:nvSpPr>
        <p:spPr>
          <a:xfrm>
            <a:off x="2296756" y="149046"/>
            <a:ext cx="52934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HOẠT ĐỘNG LUYỆN TẬP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41141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7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048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10487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09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971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4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4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4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09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097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04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048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48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09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097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048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048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48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09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097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048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048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48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0" dur="500" fill="hold"/>
                                        <p:tgtEl>
                                          <p:spTgt spid="10487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1048716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10487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0487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487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487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487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03" grpId="0" animBg="1"/>
      <p:bldP spid="1048708" grpId="0" animBg="1"/>
      <p:bldP spid="1048709" grpId="0" animBg="1"/>
      <p:bldP spid="1048711" grpId="0" animBg="1"/>
      <p:bldP spid="1048712" grpId="0" animBg="1"/>
      <p:bldP spid="1048714" grpId="0" animBg="1"/>
      <p:bldP spid="1048715" grpId="0" animBg="1"/>
      <p:bldP spid="1048716" grpId="0" animBg="1"/>
      <p:bldP spid="1048716" grpId="1" animBg="1"/>
      <p:bldP spid="1048717" grpId="0" animBg="1"/>
      <p:bldP spid="1048718" grpId="0" animBg="1"/>
      <p:bldP spid="1048719" grpId="0" animBg="1"/>
      <p:bldP spid="1048719" grpId="1" animBg="1"/>
      <p:bldP spid="10487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AutoShape 51"/>
          <p:cNvSpPr>
            <a:spLocks noChangeArrowheads="1"/>
          </p:cNvSpPr>
          <p:nvPr/>
        </p:nvSpPr>
        <p:spPr bwMode="auto">
          <a:xfrm>
            <a:off x="1447800" y="1290638"/>
            <a:ext cx="7239000" cy="877888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/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 vi nào dưới đây thể hiện tính tự chủ?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7" name="Group 51"/>
          <p:cNvGrpSpPr/>
          <p:nvPr/>
        </p:nvGrpSpPr>
        <p:grpSpPr bwMode="auto">
          <a:xfrm>
            <a:off x="-7938" y="-9525"/>
            <a:ext cx="320676" cy="6858000"/>
            <a:chOff x="202295" y="-322943"/>
            <a:chExt cx="319314" cy="7180943"/>
          </a:xfrm>
        </p:grpSpPr>
        <p:sp>
          <p:nvSpPr>
            <p:cNvPr id="1048677" name="Rectangle 9"/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048678" name="Rectangle 10"/>
            <p:cNvSpPr>
              <a:spLocks noChangeArrowheads="1"/>
            </p:cNvSpPr>
            <p:nvPr/>
          </p:nvSpPr>
          <p:spPr bwMode="auto">
            <a:xfrm>
              <a:off x="238653" y="-322943"/>
              <a:ext cx="229210" cy="7165983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048679" name="Rectangle 13"/>
            <p:cNvSpPr/>
            <p:nvPr/>
          </p:nvSpPr>
          <p:spPr bwMode="auto">
            <a:xfrm>
              <a:off x="324014" y="-307982"/>
              <a:ext cx="75876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>
                <a:solidFill>
                  <a:srgbClr val="000000"/>
                </a:solidFill>
                <a:latin typeface=".VnTime" pitchFamily="34" charset="0"/>
              </a:endParaRPr>
            </a:p>
          </p:txBody>
        </p:sp>
      </p:grpSp>
      <p:sp>
        <p:nvSpPr>
          <p:cNvPr id="1048680" name="AutoShape 51"/>
          <p:cNvSpPr>
            <a:spLocks noChangeArrowheads="1"/>
          </p:cNvSpPr>
          <p:nvPr/>
        </p:nvSpPr>
        <p:spPr bwMode="auto">
          <a:xfrm>
            <a:off x="1571625" y="2490788"/>
            <a:ext cx="7124700" cy="96678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</p:spPr>
        <p:txBody>
          <a:bodyPr wrap="none" anchor="ctr"/>
          <a:lstStyle/>
          <a:p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187" name="Picture 37" descr="Blue_chapterlist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9525" y="2901950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097188" name="Picture 39" descr="Classicmod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5" y="2679700"/>
            <a:ext cx="1216025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8681" name="Oval 59">
            <a:hlinkHover r:id="" action="ppaction://noaction" highlightClick="1">
              <a:snd r:embed="rId7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47675" y="2752725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048682" name="WordArt 226"/>
          <p:cNvSpPr>
            <a:spLocks noChangeArrowheads="1" noChangeShapeType="1" noTextEdit="1"/>
          </p:cNvSpPr>
          <p:nvPr/>
        </p:nvSpPr>
        <p:spPr bwMode="auto">
          <a:xfrm>
            <a:off x="654050" y="286543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1048683" name="AutoShape 51"/>
          <p:cNvSpPr>
            <a:spLocks noChangeArrowheads="1"/>
          </p:cNvSpPr>
          <p:nvPr/>
        </p:nvSpPr>
        <p:spPr bwMode="auto">
          <a:xfrm>
            <a:off x="1568449" y="3568700"/>
            <a:ext cx="7118349" cy="9144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97189" name="Picture 37" descr="Blue_chapterlist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5" y="3892550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097190" name="Picture 39" descr="Classicmod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2425" y="3670300"/>
            <a:ext cx="1235075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8684" name="Oval 59">
            <a:hlinkHover r:id="" action="ppaction://noaction" highlightClick="1">
              <a:snd r:embed="rId7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28625" y="3743325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048685" name="WordArt 226"/>
          <p:cNvSpPr>
            <a:spLocks noChangeArrowheads="1" noChangeShapeType="1" noTextEdit="1"/>
          </p:cNvSpPr>
          <p:nvPr/>
        </p:nvSpPr>
        <p:spPr bwMode="auto">
          <a:xfrm>
            <a:off x="635000" y="385603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1048686" name="AutoShape 51"/>
          <p:cNvSpPr>
            <a:spLocks noChangeArrowheads="1"/>
          </p:cNvSpPr>
          <p:nvPr/>
        </p:nvSpPr>
        <p:spPr bwMode="auto">
          <a:xfrm>
            <a:off x="1552574" y="4614863"/>
            <a:ext cx="7143751" cy="8604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 tĩnh suy xét sự việc trước khi đưa ra quyết định.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91" name="Picture 37" descr="Blue_chapterlist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5" y="4883150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097192" name="Picture 39" descr="Classicmod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2425" y="4660900"/>
            <a:ext cx="1216024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8687" name="Oval 59">
            <a:hlinkHover r:id="" action="ppaction://noaction" highlightClick="1">
              <a:snd r:embed="rId7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28625" y="4733925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048688" name="WordArt 226"/>
          <p:cNvSpPr>
            <a:spLocks noChangeArrowheads="1" noChangeShapeType="1" noTextEdit="1"/>
          </p:cNvSpPr>
          <p:nvPr/>
        </p:nvSpPr>
        <p:spPr bwMode="auto">
          <a:xfrm>
            <a:off x="635000" y="484663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1048689" name="AutoShape 51"/>
          <p:cNvSpPr>
            <a:spLocks noChangeArrowheads="1"/>
          </p:cNvSpPr>
          <p:nvPr/>
        </p:nvSpPr>
        <p:spPr bwMode="auto">
          <a:xfrm>
            <a:off x="1552575" y="5662614"/>
            <a:ext cx="7291388" cy="931862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</p:spPr>
        <p:txBody>
          <a:bodyPr wrap="none" anchor="ctr"/>
          <a:lstStyle/>
          <a:p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193" name="Picture 37" descr="Blue_chapterlist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5" y="5873750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097194" name="Picture 39" descr="Classicmod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2425" y="5651500"/>
            <a:ext cx="1235075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8690" name="Oval 59">
            <a:hlinkHover r:id="" action="ppaction://noaction" highlightClick="1">
              <a:snd r:embed="rId7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28625" y="5724525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048691" name="WordArt 226"/>
          <p:cNvSpPr>
            <a:spLocks noChangeArrowheads="1" noChangeShapeType="1" noTextEdit="1"/>
          </p:cNvSpPr>
          <p:nvPr/>
        </p:nvSpPr>
        <p:spPr bwMode="auto">
          <a:xfrm>
            <a:off x="635000" y="583723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D</a:t>
            </a:r>
          </a:p>
        </p:txBody>
      </p:sp>
      <p:sp>
        <p:nvSpPr>
          <p:cNvPr id="1048692" name="AutoShape 27"/>
          <p:cNvSpPr>
            <a:spLocks noChangeArrowheads="1"/>
          </p:cNvSpPr>
          <p:nvPr/>
        </p:nvSpPr>
        <p:spPr bwMode="auto">
          <a:xfrm>
            <a:off x="44450" y="120015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2097195" name="Picture 28" descr="Picture1"/>
          <p:cNvPicPr>
            <a:picLocks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050" y="784225"/>
            <a:ext cx="9144000" cy="93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96" name="Picture 29" descr="people008"/>
          <p:cNvPicPr>
            <a:picLocks noChangeAspect="1" noChangeArrowheads="1" noCrop="1"/>
          </p:cNvPicPr>
          <p:nvPr/>
        </p:nvPicPr>
        <p:blipFill>
          <a:blip r:embed="rId9" cstate="print">
            <a:lum contrast="12000"/>
          </a:blip>
          <a:srcRect/>
          <a:stretch>
            <a:fillRect/>
          </a:stretch>
        </p:blipFill>
        <p:spPr bwMode="auto">
          <a:xfrm>
            <a:off x="8172450" y="5668963"/>
            <a:ext cx="97155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97" name="Picture 30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184150" y="-200025"/>
            <a:ext cx="1652588" cy="16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701" name="WordArt 41"/>
          <p:cNvSpPr>
            <a:spLocks noChangeArrowheads="1" noChangeShapeType="1" noTextEdit="1"/>
          </p:cNvSpPr>
          <p:nvPr/>
        </p:nvSpPr>
        <p:spPr bwMode="auto">
          <a:xfrm>
            <a:off x="457200" y="1676400"/>
            <a:ext cx="685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 4</a:t>
            </a:r>
          </a:p>
          <a:p>
            <a:pPr algn="ctr"/>
            <a:endParaRPr lang="en-US" sz="36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B61C3A-BE42-42C7-98FF-0DA0D85F3EFB}"/>
              </a:ext>
            </a:extLst>
          </p:cNvPr>
          <p:cNvSpPr/>
          <p:nvPr/>
        </p:nvSpPr>
        <p:spPr>
          <a:xfrm>
            <a:off x="2757565" y="94497"/>
            <a:ext cx="46522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HOẠT ĐỘNG LUYỆN TẬP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3750351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" dur="1500" fill="hold"/>
                                        <p:tgtEl>
                                          <p:spTgt spid="10486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4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4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09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097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4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4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4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09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097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4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04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4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09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097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04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04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4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09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097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04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04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04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10486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1048686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10486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0486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486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486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486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76" grpId="0" animBg="1"/>
      <p:bldP spid="1048681" grpId="0" animBg="1"/>
      <p:bldP spid="1048682" grpId="0" animBg="1"/>
      <p:bldP spid="1048684" grpId="0" animBg="1"/>
      <p:bldP spid="1048685" grpId="0" animBg="1"/>
      <p:bldP spid="1048686" grpId="0" animBg="1"/>
      <p:bldP spid="1048686" grpId="1" animBg="1"/>
      <p:bldP spid="1048687" grpId="0" animBg="1"/>
      <p:bldP spid="1048688" grpId="0" animBg="1"/>
      <p:bldP spid="1048690" grpId="0" animBg="1"/>
      <p:bldP spid="1048691" grpId="0" animBg="1"/>
      <p:bldP spid="1048692" grpId="0" animBg="1"/>
      <p:bldP spid="1048692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AutoShape 51"/>
          <p:cNvSpPr>
            <a:spLocks noChangeArrowheads="1"/>
          </p:cNvSpPr>
          <p:nvPr/>
        </p:nvSpPr>
        <p:spPr bwMode="auto">
          <a:xfrm>
            <a:off x="1227138" y="1143000"/>
            <a:ext cx="7586663" cy="1025525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bạn trong lớp nhờ em làm giúp bài tập về nhà và hứa tặng </a:t>
            </a:r>
          </a:p>
          <a:p>
            <a:pPr algn="ctr"/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một món quà mà em vô cùng yêu thích. </a:t>
            </a:r>
          </a:p>
          <a:p>
            <a:pPr algn="ctr"/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người tự chủ, trong trường hợp đó em sẽ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8" name="Group 51"/>
          <p:cNvGrpSpPr/>
          <p:nvPr/>
        </p:nvGrpSpPr>
        <p:grpSpPr bwMode="auto">
          <a:xfrm>
            <a:off x="1588" y="-119063"/>
            <a:ext cx="320675" cy="7239001"/>
            <a:chOff x="202295" y="-322943"/>
            <a:chExt cx="319314" cy="7180943"/>
          </a:xfrm>
        </p:grpSpPr>
        <p:sp>
          <p:nvSpPr>
            <p:cNvPr id="1048595" name="Rectangle 9"/>
            <p:cNvSpPr/>
            <p:nvPr/>
          </p:nvSpPr>
          <p:spPr bwMode="auto">
            <a:xfrm>
              <a:off x="202295" y="-322943"/>
              <a:ext cx="319314" cy="716677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>
                <a:latin typeface=".VnTime" pitchFamily="34" charset="0"/>
              </a:endParaRPr>
            </a:p>
          </p:txBody>
        </p:sp>
        <p:sp>
          <p:nvSpPr>
            <p:cNvPr id="1048596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en-US" sz="2000">
                <a:latin typeface=".VnTime" pitchFamily="34" charset="0"/>
              </a:endParaRPr>
            </a:p>
          </p:txBody>
        </p:sp>
        <p:sp>
          <p:nvSpPr>
            <p:cNvPr id="1048597" name="Rectangle 13"/>
            <p:cNvSpPr/>
            <p:nvPr/>
          </p:nvSpPr>
          <p:spPr bwMode="auto">
            <a:xfrm>
              <a:off x="324013" y="-308770"/>
              <a:ext cx="75877" cy="7166770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>
                <a:latin typeface=".VnTime" pitchFamily="34" charset="0"/>
              </a:endParaRPr>
            </a:p>
          </p:txBody>
        </p:sp>
      </p:grpSp>
      <p:sp>
        <p:nvSpPr>
          <p:cNvPr id="1048598" name="AutoShape 51"/>
          <p:cNvSpPr>
            <a:spLocks noChangeArrowheads="1"/>
          </p:cNvSpPr>
          <p:nvPr/>
        </p:nvSpPr>
        <p:spPr bwMode="auto">
          <a:xfrm>
            <a:off x="1552575" y="2679700"/>
            <a:ext cx="7291388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</p:spPr>
        <p:txBody>
          <a:bodyPr wrap="none" anchor="ctr"/>
          <a:lstStyle/>
          <a:p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97154" name="Picture 37" descr="Blue_chapterlis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5" y="29384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097155" name="Picture 39" descr="Classicmod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2425" y="2716213"/>
            <a:ext cx="1181100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8599" name="Oval 59">
            <a:hlinkHover r:id="" action="ppaction://noaction" highlightClick="1">
              <a:snd r:embed="rId6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28625" y="27892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048600" name="WordArt 226"/>
          <p:cNvSpPr>
            <a:spLocks noChangeArrowheads="1" noChangeShapeType="1" noTextEdit="1"/>
          </p:cNvSpPr>
          <p:nvPr/>
        </p:nvSpPr>
        <p:spPr bwMode="auto">
          <a:xfrm>
            <a:off x="635000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1048601" name="AutoShape 51"/>
          <p:cNvSpPr>
            <a:spLocks noChangeArrowheads="1"/>
          </p:cNvSpPr>
          <p:nvPr/>
        </p:nvSpPr>
        <p:spPr bwMode="auto">
          <a:xfrm>
            <a:off x="1619250" y="3670300"/>
            <a:ext cx="7224713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</p:spPr>
        <p:txBody>
          <a:bodyPr wrap="none" anchor="ctr"/>
          <a:lstStyle/>
          <a:p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97156" name="Picture 37" descr="Blue_chapterlis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7625" y="39290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097157" name="Picture 39" descr="Classicmod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3375" y="3706813"/>
            <a:ext cx="1216025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8602" name="Oval 59">
            <a:hlinkHover r:id="" action="ppaction://noaction" highlightClick="1">
              <a:snd r:embed="rId6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09575" y="37798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048603" name="WordArt 226"/>
          <p:cNvSpPr>
            <a:spLocks noChangeArrowheads="1" noChangeShapeType="1" noTextEdit="1"/>
          </p:cNvSpPr>
          <p:nvPr/>
        </p:nvSpPr>
        <p:spPr bwMode="auto">
          <a:xfrm>
            <a:off x="615950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1048604" name="AutoShape 51"/>
          <p:cNvSpPr>
            <a:spLocks noChangeArrowheads="1"/>
          </p:cNvSpPr>
          <p:nvPr/>
        </p:nvSpPr>
        <p:spPr bwMode="auto">
          <a:xfrm>
            <a:off x="1570036" y="4641655"/>
            <a:ext cx="7312025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</p:spPr>
        <p:txBody>
          <a:bodyPr wrap="none" anchor="ctr"/>
          <a:lstStyle/>
          <a:p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bài tập giúp bạn vì bạn không tự làm được.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58" name="Picture 37" descr="Blue_chapterlis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7625" y="49196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097159" name="Picture 39" descr="Classicmod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3375" y="4697413"/>
            <a:ext cx="1168400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8605" name="Oval 59">
            <a:hlinkHover r:id="" action="ppaction://noaction" highlightClick="1">
              <a:snd r:embed="rId6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09575" y="47704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048606" name="WordArt 226"/>
          <p:cNvSpPr>
            <a:spLocks noChangeArrowheads="1" noChangeShapeType="1" noTextEdit="1"/>
          </p:cNvSpPr>
          <p:nvPr/>
        </p:nvSpPr>
        <p:spPr bwMode="auto">
          <a:xfrm>
            <a:off x="615950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1048607" name="AutoShape 51"/>
          <p:cNvSpPr>
            <a:spLocks noChangeArrowheads="1"/>
          </p:cNvSpPr>
          <p:nvPr/>
        </p:nvSpPr>
        <p:spPr bwMode="auto">
          <a:xfrm>
            <a:off x="1533525" y="5651500"/>
            <a:ext cx="7229475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</p:spPr>
        <p:txBody>
          <a:bodyPr wrap="none" anchor="ctr"/>
          <a:lstStyle/>
          <a:p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viên, hướng dẫn để bạn tự làm bài.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60" name="Picture 37" descr="Blue_chapterlis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7625" y="59102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097161" name="Picture 39" descr="Classicmod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3375" y="5688013"/>
            <a:ext cx="1216025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8608" name="Oval 59">
            <a:hlinkHover r:id="" action="ppaction://noaction" highlightClick="1">
              <a:snd r:embed="rId6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09575" y="57610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048609" name="WordArt 226"/>
          <p:cNvSpPr>
            <a:spLocks noChangeArrowheads="1" noChangeShapeType="1" noTextEdit="1"/>
          </p:cNvSpPr>
          <p:nvPr/>
        </p:nvSpPr>
        <p:spPr bwMode="auto">
          <a:xfrm>
            <a:off x="615950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D</a:t>
            </a:r>
          </a:p>
        </p:txBody>
      </p:sp>
      <p:sp>
        <p:nvSpPr>
          <p:cNvPr id="1048610" name="AutoShape 27"/>
          <p:cNvSpPr>
            <a:spLocks noChangeArrowheads="1"/>
          </p:cNvSpPr>
          <p:nvPr/>
        </p:nvSpPr>
        <p:spPr bwMode="auto">
          <a:xfrm>
            <a:off x="101600" y="9906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048611" name="WordArt 28"/>
          <p:cNvSpPr>
            <a:spLocks noChangeArrowheads="1" noChangeShapeType="1" noTextEdit="1"/>
          </p:cNvSpPr>
          <p:nvPr/>
        </p:nvSpPr>
        <p:spPr bwMode="auto">
          <a:xfrm>
            <a:off x="482600" y="1371600"/>
            <a:ext cx="709613" cy="53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 1</a:t>
            </a:r>
          </a:p>
        </p:txBody>
      </p:sp>
      <p:pic>
        <p:nvPicPr>
          <p:cNvPr id="2097162" name="Picture 29" descr="Picture1"/>
          <p:cNvPicPr>
            <a:picLocks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762000"/>
            <a:ext cx="9144000" cy="93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64" name="Picture 31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85725" y="-157163"/>
            <a:ext cx="1431925" cy="1452563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21" name="WordArt 47"/>
          <p:cNvSpPr>
            <a:spLocks noChangeArrowheads="1" noChangeShapeType="1" noTextEdit="1"/>
          </p:cNvSpPr>
          <p:nvPr/>
        </p:nvSpPr>
        <p:spPr bwMode="auto">
          <a:xfrm>
            <a:off x="1981200" y="0"/>
            <a:ext cx="6781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F430C4-C3D6-46FD-B126-999BBAD372C5}"/>
              </a:ext>
            </a:extLst>
          </p:cNvPr>
          <p:cNvSpPr/>
          <p:nvPr/>
        </p:nvSpPr>
        <p:spPr>
          <a:xfrm>
            <a:off x="2762032" y="122997"/>
            <a:ext cx="52934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HOẠT ĐỘNG LUYỆN TẬP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612782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04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09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97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48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48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4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09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097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048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048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48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09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048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048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48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09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097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048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04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48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0" dur="500" fill="hold"/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4" grpId="0" animBg="1"/>
      <p:bldP spid="1048599" grpId="0" animBg="1"/>
      <p:bldP spid="1048600" grpId="0" animBg="1"/>
      <p:bldP spid="1048602" grpId="0" animBg="1"/>
      <p:bldP spid="1048603" grpId="0" animBg="1"/>
      <p:bldP spid="1048605" grpId="0" animBg="1"/>
      <p:bldP spid="1048606" grpId="0" animBg="1"/>
      <p:bldP spid="1048607" grpId="0" animBg="1"/>
      <p:bldP spid="1048607" grpId="1" animBg="1"/>
      <p:bldP spid="1048608" grpId="0" animBg="1"/>
      <p:bldP spid="1048609" grpId="0" animBg="1"/>
      <p:bldP spid="1048610" grpId="0" animBg="1"/>
      <p:bldP spid="1048610" grpId="1" animBg="1"/>
      <p:bldP spid="10486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>
            <a:extLst>
              <a:ext uri="{FF2B5EF4-FFF2-40B4-BE49-F238E27FC236}">
                <a16:creationId xmlns:a16="http://schemas.microsoft.com/office/drawing/2014/main" id="{A199E9FF-6E5D-402B-9028-6E7E712094D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78638"/>
            <a:chOff x="0" y="0"/>
            <a:chExt cx="5760" cy="4333"/>
          </a:xfrm>
        </p:grpSpPr>
        <p:pic>
          <p:nvPicPr>
            <p:cNvPr id="7" name="Picture 11" descr="N3">
              <a:extLst>
                <a:ext uri="{FF2B5EF4-FFF2-40B4-BE49-F238E27FC236}">
                  <a16:creationId xmlns:a16="http://schemas.microsoft.com/office/drawing/2014/main" id="{F7204AED-6C7C-44CB-BD61-40905C2F58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14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 descr="N3">
              <a:extLst>
                <a:ext uri="{FF2B5EF4-FFF2-40B4-BE49-F238E27FC236}">
                  <a16:creationId xmlns:a16="http://schemas.microsoft.com/office/drawing/2014/main" id="{D6F1B5E6-C9A9-4BD9-BA52-A5733271C7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62" y="2109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3" descr="N3">
              <a:extLst>
                <a:ext uri="{FF2B5EF4-FFF2-40B4-BE49-F238E27FC236}">
                  <a16:creationId xmlns:a16="http://schemas.microsoft.com/office/drawing/2014/main" id="{0461B8F2-FF91-4709-B7E8-CACE79448D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085" y="2122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4" descr="N3">
              <a:extLst>
                <a:ext uri="{FF2B5EF4-FFF2-40B4-BE49-F238E27FC236}">
                  <a16:creationId xmlns:a16="http://schemas.microsoft.com/office/drawing/2014/main" id="{808A92BA-725A-4291-AD67-918E891325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0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80B56A9-444E-43FD-B505-89723B508934}"/>
              </a:ext>
            </a:extLst>
          </p:cNvPr>
          <p:cNvSpPr/>
          <p:nvPr/>
        </p:nvSpPr>
        <p:spPr>
          <a:xfrm>
            <a:off x="2590800" y="167342"/>
            <a:ext cx="45014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399F11D3-7D81-4EB7-A2B1-BC41A728D1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230219"/>
              </p:ext>
            </p:extLst>
          </p:nvPr>
        </p:nvGraphicFramePr>
        <p:xfrm>
          <a:off x="387447" y="3276600"/>
          <a:ext cx="8451753" cy="32766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4509">
                  <a:extLst>
                    <a:ext uri="{9D8B030D-6E8A-4147-A177-3AD203B41FA5}">
                      <a16:colId xmlns:a16="http://schemas.microsoft.com/office/drawing/2014/main" val="607961161"/>
                    </a:ext>
                  </a:extLst>
                </a:gridCol>
                <a:gridCol w="2815866">
                  <a:extLst>
                    <a:ext uri="{9D8B030D-6E8A-4147-A177-3AD203B41FA5}">
                      <a16:colId xmlns:a16="http://schemas.microsoft.com/office/drawing/2014/main" val="2573499252"/>
                    </a:ext>
                  </a:extLst>
                </a:gridCol>
                <a:gridCol w="2581038">
                  <a:extLst>
                    <a:ext uri="{9D8B030D-6E8A-4147-A177-3AD203B41FA5}">
                      <a16:colId xmlns:a16="http://schemas.microsoft.com/office/drawing/2014/main" val="738537903"/>
                    </a:ext>
                  </a:extLst>
                </a:gridCol>
                <a:gridCol w="2110340">
                  <a:extLst>
                    <a:ext uri="{9D8B030D-6E8A-4147-A177-3AD203B41FA5}">
                      <a16:colId xmlns:a16="http://schemas.microsoft.com/office/drawing/2014/main" val="968242182"/>
                    </a:ext>
                  </a:extLst>
                </a:gridCol>
              </a:tblGrid>
              <a:tr h="10137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dung công việc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 thực hiện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 thực hiện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736670586"/>
                  </a:ext>
                </a:extLst>
              </a:tr>
              <a:tr h="7542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32579334"/>
                  </a:ext>
                </a:extLst>
              </a:tr>
              <a:tr h="7542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887899195"/>
                  </a:ext>
                </a:extLst>
              </a:tr>
              <a:tr h="7542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3427337975"/>
                  </a:ext>
                </a:extLst>
              </a:tr>
            </a:tbl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ECAEEFE4-E2E9-4C2A-AA7D-FAB87D155B8C}"/>
              </a:ext>
            </a:extLst>
          </p:cNvPr>
          <p:cNvSpPr/>
          <p:nvPr/>
        </p:nvSpPr>
        <p:spPr>
          <a:xfrm>
            <a:off x="387447" y="1328556"/>
            <a:ext cx="845175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alt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....</a:t>
            </a:r>
            <a:endParaRPr lang="vi-VN" altLang="en-US" sz="24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:....</a:t>
            </a:r>
            <a:endParaRPr lang="vi-VN" altLang="en-US" sz="24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endParaRPr lang="en-US" alt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5BEA65-A453-434D-80CF-7ACB57DA26CB}"/>
              </a:ext>
            </a:extLst>
          </p:cNvPr>
          <p:cNvSpPr/>
          <p:nvPr/>
        </p:nvSpPr>
        <p:spPr>
          <a:xfrm>
            <a:off x="1416403" y="693430"/>
            <a:ext cx="6131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DỰ ÁN RÈN LUYỆN TÍNH TỰ CHỦ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96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>
            <a:extLst>
              <a:ext uri="{FF2B5EF4-FFF2-40B4-BE49-F238E27FC236}">
                <a16:creationId xmlns:a16="http://schemas.microsoft.com/office/drawing/2014/main" id="{A199E9FF-6E5D-402B-9028-6E7E712094D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78638"/>
            <a:chOff x="0" y="0"/>
            <a:chExt cx="5760" cy="4333"/>
          </a:xfrm>
        </p:grpSpPr>
        <p:pic>
          <p:nvPicPr>
            <p:cNvPr id="7" name="Picture 11" descr="N3">
              <a:extLst>
                <a:ext uri="{FF2B5EF4-FFF2-40B4-BE49-F238E27FC236}">
                  <a16:creationId xmlns:a16="http://schemas.microsoft.com/office/drawing/2014/main" id="{F7204AED-6C7C-44CB-BD61-40905C2F58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14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 descr="N3">
              <a:extLst>
                <a:ext uri="{FF2B5EF4-FFF2-40B4-BE49-F238E27FC236}">
                  <a16:creationId xmlns:a16="http://schemas.microsoft.com/office/drawing/2014/main" id="{D6F1B5E6-C9A9-4BD9-BA52-A5733271C7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62" y="2109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3" descr="N3">
              <a:extLst>
                <a:ext uri="{FF2B5EF4-FFF2-40B4-BE49-F238E27FC236}">
                  <a16:creationId xmlns:a16="http://schemas.microsoft.com/office/drawing/2014/main" id="{0461B8F2-FF91-4709-B7E8-CACE79448D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085" y="2122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4" descr="N3">
              <a:extLst>
                <a:ext uri="{FF2B5EF4-FFF2-40B4-BE49-F238E27FC236}">
                  <a16:creationId xmlns:a16="http://schemas.microsoft.com/office/drawing/2014/main" id="{808A92BA-725A-4291-AD67-918E891325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0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A3A0BDE9-2E69-4EA0-9603-B6060AD0057E}"/>
              </a:ext>
            </a:extLst>
          </p:cNvPr>
          <p:cNvSpPr/>
          <p:nvPr/>
        </p:nvSpPr>
        <p:spPr>
          <a:xfrm>
            <a:off x="338139" y="242253"/>
            <a:ext cx="87852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vi-VN" b="1" dirty="0">
                <a:solidFill>
                  <a:srgbClr val="7030A0"/>
                </a:solidFill>
                <a:latin typeface="+mj-lt"/>
              </a:rPr>
              <a:t>Tên kế hoạch: </a:t>
            </a:r>
            <a:r>
              <a:rPr lang="vi-VN" b="1" dirty="0">
                <a:solidFill>
                  <a:srgbClr val="FF0000"/>
                </a:solidFill>
                <a:latin typeface="+mj-lt"/>
              </a:rPr>
              <a:t>Rèn luyện tính tự chủ của bản thân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b="1" dirty="0">
                <a:solidFill>
                  <a:srgbClr val="7030A0"/>
                </a:solidFill>
                <a:latin typeface="+mj-lt"/>
              </a:rPr>
              <a:t>Mục tiêu: </a:t>
            </a:r>
            <a:r>
              <a:rPr lang="vi-VN" b="1" dirty="0">
                <a:solidFill>
                  <a:srgbClr val="FF0000"/>
                </a:solidFill>
                <a:latin typeface="+mj-lt"/>
              </a:rPr>
              <a:t>Sau 2 tháng thực hiện kế hoạch bản thân có sự thay đổi: tự chủ trong các hoạt động của trường lớp, bản thân khi ở nhà...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b="1" dirty="0">
                <a:solidFill>
                  <a:srgbClr val="7030A0"/>
                </a:solidFill>
                <a:latin typeface="+mj-lt"/>
              </a:rPr>
              <a:t>Nội dung kế hoạch:</a:t>
            </a:r>
            <a:endParaRPr lang="vi-VN" b="1" i="0" dirty="0">
              <a:solidFill>
                <a:srgbClr val="7030A0"/>
              </a:solidFill>
              <a:effectLst/>
              <a:latin typeface="+mj-lt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608E1E3D-DD92-46EB-9FE7-5866F85905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545445"/>
              </p:ext>
            </p:extLst>
          </p:nvPr>
        </p:nvGraphicFramePr>
        <p:xfrm>
          <a:off x="256842" y="1373004"/>
          <a:ext cx="8549020" cy="53476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7604">
                  <a:extLst>
                    <a:ext uri="{9D8B030D-6E8A-4147-A177-3AD203B41FA5}">
                      <a16:colId xmlns:a16="http://schemas.microsoft.com/office/drawing/2014/main" val="1934812131"/>
                    </a:ext>
                  </a:extLst>
                </a:gridCol>
                <a:gridCol w="2565598">
                  <a:extLst>
                    <a:ext uri="{9D8B030D-6E8A-4147-A177-3AD203B41FA5}">
                      <a16:colId xmlns:a16="http://schemas.microsoft.com/office/drawing/2014/main" val="1619944160"/>
                    </a:ext>
                  </a:extLst>
                </a:gridCol>
                <a:gridCol w="3714156">
                  <a:extLst>
                    <a:ext uri="{9D8B030D-6E8A-4147-A177-3AD203B41FA5}">
                      <a16:colId xmlns:a16="http://schemas.microsoft.com/office/drawing/2014/main" val="3075838729"/>
                    </a:ext>
                  </a:extLst>
                </a:gridCol>
                <a:gridCol w="1871662">
                  <a:extLst>
                    <a:ext uri="{9D8B030D-6E8A-4147-A177-3AD203B41FA5}">
                      <a16:colId xmlns:a16="http://schemas.microsoft.com/office/drawing/2014/main" val="2498733688"/>
                    </a:ext>
                  </a:extLst>
                </a:gridCol>
              </a:tblGrid>
              <a:tr h="3386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STT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27" marR="17227" marT="17227" marB="1722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Nội dung công việc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27" marR="17227" marT="17227" marB="1722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Biện pháp thực hiện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27" marR="17227" marT="17227" marB="1722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Kết quả thực hiện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27" marR="17227" marT="17227" marB="17227"/>
                </a:tc>
                <a:extLst>
                  <a:ext uri="{0D108BD9-81ED-4DB2-BD59-A6C34878D82A}">
                    <a16:rowId xmlns:a16="http://schemas.microsoft.com/office/drawing/2014/main" val="2485214047"/>
                  </a:ext>
                </a:extLst>
              </a:tr>
              <a:tr h="647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27" marR="17227" marT="17227" marB="1722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lường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27" marR="17227" marT="17227" marB="1722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 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dõi hoạt động bản thân hàng ngày và ghi chú lại cẩn thận.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27" marR="17227" marT="17227" marB="1722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Đang </a:t>
                      </a: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 quá trình theo dõi.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27" marR="17227" marT="17227" marB="17227"/>
                </a:tc>
                <a:extLst>
                  <a:ext uri="{0D108BD9-81ED-4DB2-BD59-A6C34878D82A}">
                    <a16:rowId xmlns:a16="http://schemas.microsoft.com/office/drawing/2014/main" val="1787743582"/>
                  </a:ext>
                </a:extLst>
              </a:tr>
              <a:tr h="20152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27" marR="17227" marT="17227" marB="1722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27" marR="17227" marT="17227" marB="1722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ai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nhắc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nhở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Chăm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cực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227" marR="17227" marT="17227" marB="1722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 đang thực hiện tốt.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27" marR="17227" marT="17227" marB="17227"/>
                </a:tc>
                <a:extLst>
                  <a:ext uri="{0D108BD9-81ED-4DB2-BD59-A6C34878D82A}">
                    <a16:rowId xmlns:a16="http://schemas.microsoft.com/office/drawing/2014/main" val="2243437527"/>
                  </a:ext>
                </a:extLst>
              </a:tr>
              <a:tr h="11577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27" marR="17227" marT="17227" marB="1722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 những công việc vừa sức của mình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27" marR="17227" marT="17227" marB="1722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rảnh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rỗi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giặt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quần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nấu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rửa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chén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dọn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27" marR="17227" marT="17227" marB="1722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 </a:t>
                      </a: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 thay đổi khi cuối tuần có phụ giúp mẹ dọn dẹp nhà cửa.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27" marR="17227" marT="17227" marB="17227"/>
                </a:tc>
                <a:extLst>
                  <a:ext uri="{0D108BD9-81ED-4DB2-BD59-A6C34878D82A}">
                    <a16:rowId xmlns:a16="http://schemas.microsoft.com/office/drawing/2014/main" val="3381049381"/>
                  </a:ext>
                </a:extLst>
              </a:tr>
              <a:tr h="11577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27" marR="17227" marT="17227" marB="1722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27" marR="17227" marT="17227" marB="1722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cực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tường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 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kỉ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niệm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lễ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27" marR="17227" marT="17227" marB="1722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 gia làm....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27" marR="17227" marT="17227" marB="17227"/>
                </a:tc>
                <a:extLst>
                  <a:ext uri="{0D108BD9-81ED-4DB2-BD59-A6C34878D82A}">
                    <a16:rowId xmlns:a16="http://schemas.microsoft.com/office/drawing/2014/main" val="12688264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701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454C63DD-73E7-4C6B-9DD9-721272B50A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0000FF"/>
          </a:solidFill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435" name="Text Box 4">
            <a:extLst>
              <a:ext uri="{FF2B5EF4-FFF2-40B4-BE49-F238E27FC236}">
                <a16:creationId xmlns:a16="http://schemas.microsoft.com/office/drawing/2014/main" id="{CE35F178-C495-48FF-8511-0D8933E20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609600"/>
            <a:ext cx="541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8436" name="WordArt 5">
            <a:extLst>
              <a:ext uri="{FF2B5EF4-FFF2-40B4-BE49-F238E27FC236}">
                <a16:creationId xmlns:a16="http://schemas.microsoft.com/office/drawing/2014/main" id="{F0EEBC07-2A88-458F-9278-F903D8A39FB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76400" y="609600"/>
            <a:ext cx="5029200" cy="777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 spc="-44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Free" panose="020B7200000000000000" pitchFamily="34" charset="0"/>
              </a:rPr>
              <a:t>DÆn dß vÒ nhµ:</a:t>
            </a:r>
          </a:p>
        </p:txBody>
      </p:sp>
      <p:grpSp>
        <p:nvGrpSpPr>
          <p:cNvPr id="18437" name="Group 7">
            <a:extLst>
              <a:ext uri="{FF2B5EF4-FFF2-40B4-BE49-F238E27FC236}">
                <a16:creationId xmlns:a16="http://schemas.microsoft.com/office/drawing/2014/main" id="{EE61E31B-BF3A-45DB-8E0F-1401C543949C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5381625"/>
            <a:ext cx="6324600" cy="1476375"/>
            <a:chOff x="1680" y="2880"/>
            <a:chExt cx="2976" cy="1266"/>
          </a:xfrm>
        </p:grpSpPr>
        <p:pic>
          <p:nvPicPr>
            <p:cNvPr id="18452" name="Picture 8" descr="tn_an1000">
              <a:extLst>
                <a:ext uri="{FF2B5EF4-FFF2-40B4-BE49-F238E27FC236}">
                  <a16:creationId xmlns:a16="http://schemas.microsoft.com/office/drawing/2014/main" id="{7889EF80-95AA-4707-B1DB-C163C0E753B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2880"/>
              <a:ext cx="2976" cy="1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3" name="Freeform 9">
              <a:extLst>
                <a:ext uri="{FF2B5EF4-FFF2-40B4-BE49-F238E27FC236}">
                  <a16:creationId xmlns:a16="http://schemas.microsoft.com/office/drawing/2014/main" id="{97E6C402-6392-464D-97CD-374FF3ECE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8" y="3352"/>
              <a:ext cx="108" cy="192"/>
            </a:xfrm>
            <a:custGeom>
              <a:avLst/>
              <a:gdLst>
                <a:gd name="T0" fmla="*/ 40 w 100"/>
                <a:gd name="T1" fmla="*/ 0 h 155"/>
                <a:gd name="T2" fmla="*/ 23 w 100"/>
                <a:gd name="T3" fmla="*/ 188 h 155"/>
                <a:gd name="T4" fmla="*/ 40 w 100"/>
                <a:gd name="T5" fmla="*/ 0 h 155"/>
                <a:gd name="T6" fmla="*/ 0 60000 65536"/>
                <a:gd name="T7" fmla="*/ 0 60000 65536"/>
                <a:gd name="T8" fmla="*/ 0 60000 65536"/>
                <a:gd name="T9" fmla="*/ 0 w 100"/>
                <a:gd name="T10" fmla="*/ 0 h 155"/>
                <a:gd name="T11" fmla="*/ 100 w 100"/>
                <a:gd name="T12" fmla="*/ 155 h 1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" h="155">
                  <a:moveTo>
                    <a:pt x="37" y="0"/>
                  </a:moveTo>
                  <a:cubicBezTo>
                    <a:pt x="0" y="56"/>
                    <a:pt x="15" y="69"/>
                    <a:pt x="21" y="152"/>
                  </a:cubicBezTo>
                  <a:cubicBezTo>
                    <a:pt x="100" y="132"/>
                    <a:pt x="54" y="155"/>
                    <a:pt x="37" y="0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54" name="Freeform 10">
              <a:extLst>
                <a:ext uri="{FF2B5EF4-FFF2-40B4-BE49-F238E27FC236}">
                  <a16:creationId xmlns:a16="http://schemas.microsoft.com/office/drawing/2014/main" id="{8511E670-1323-4319-BA86-B4EDB3C7F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6" y="3320"/>
              <a:ext cx="188" cy="196"/>
            </a:xfrm>
            <a:custGeom>
              <a:avLst/>
              <a:gdLst>
                <a:gd name="T0" fmla="*/ 40 w 188"/>
                <a:gd name="T1" fmla="*/ 0 h 196"/>
                <a:gd name="T2" fmla="*/ 86 w 188"/>
                <a:gd name="T3" fmla="*/ 196 h 196"/>
                <a:gd name="T4" fmla="*/ 40 w 188"/>
                <a:gd name="T5" fmla="*/ 0 h 196"/>
                <a:gd name="T6" fmla="*/ 0 60000 65536"/>
                <a:gd name="T7" fmla="*/ 0 60000 65536"/>
                <a:gd name="T8" fmla="*/ 0 60000 65536"/>
                <a:gd name="T9" fmla="*/ 0 w 188"/>
                <a:gd name="T10" fmla="*/ 0 h 196"/>
                <a:gd name="T11" fmla="*/ 188 w 188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8" h="196">
                  <a:moveTo>
                    <a:pt x="40" y="0"/>
                  </a:moveTo>
                  <a:cubicBezTo>
                    <a:pt x="0" y="69"/>
                    <a:pt x="79" y="93"/>
                    <a:pt x="86" y="196"/>
                  </a:cubicBezTo>
                  <a:cubicBezTo>
                    <a:pt x="188" y="124"/>
                    <a:pt x="128" y="192"/>
                    <a:pt x="40" y="0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55" name="Freeform 11">
              <a:extLst>
                <a:ext uri="{FF2B5EF4-FFF2-40B4-BE49-F238E27FC236}">
                  <a16:creationId xmlns:a16="http://schemas.microsoft.com/office/drawing/2014/main" id="{BB8696EB-1BF8-46DB-BD9C-6F23BC52E9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0" y="3414"/>
              <a:ext cx="101" cy="188"/>
            </a:xfrm>
            <a:custGeom>
              <a:avLst/>
              <a:gdLst>
                <a:gd name="T0" fmla="*/ 36 w 101"/>
                <a:gd name="T1" fmla="*/ 0 h 188"/>
                <a:gd name="T2" fmla="*/ 0 w 101"/>
                <a:gd name="T3" fmla="*/ 150 h 188"/>
                <a:gd name="T4" fmla="*/ 36 w 101"/>
                <a:gd name="T5" fmla="*/ 0 h 188"/>
                <a:gd name="T6" fmla="*/ 0 60000 65536"/>
                <a:gd name="T7" fmla="*/ 0 60000 65536"/>
                <a:gd name="T8" fmla="*/ 0 60000 65536"/>
                <a:gd name="T9" fmla="*/ 0 w 101"/>
                <a:gd name="T10" fmla="*/ 0 h 188"/>
                <a:gd name="T11" fmla="*/ 101 w 101"/>
                <a:gd name="T12" fmla="*/ 188 h 1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" h="188">
                  <a:moveTo>
                    <a:pt x="36" y="0"/>
                  </a:moveTo>
                  <a:cubicBezTo>
                    <a:pt x="6" y="68"/>
                    <a:pt x="12" y="18"/>
                    <a:pt x="0" y="150"/>
                  </a:cubicBezTo>
                  <a:cubicBezTo>
                    <a:pt x="36" y="48"/>
                    <a:pt x="101" y="188"/>
                    <a:pt x="36" y="0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56" name="Freeform 12">
              <a:extLst>
                <a:ext uri="{FF2B5EF4-FFF2-40B4-BE49-F238E27FC236}">
                  <a16:creationId xmlns:a16="http://schemas.microsoft.com/office/drawing/2014/main" id="{4D72EBA0-DFCF-40BD-832C-0C35A36F97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2" y="3570"/>
              <a:ext cx="126" cy="204"/>
            </a:xfrm>
            <a:custGeom>
              <a:avLst/>
              <a:gdLst>
                <a:gd name="T0" fmla="*/ 126 w 126"/>
                <a:gd name="T1" fmla="*/ 0 h 204"/>
                <a:gd name="T2" fmla="*/ 0 w 126"/>
                <a:gd name="T3" fmla="*/ 150 h 204"/>
                <a:gd name="T4" fmla="*/ 126 w 126"/>
                <a:gd name="T5" fmla="*/ 0 h 204"/>
                <a:gd name="T6" fmla="*/ 0 60000 65536"/>
                <a:gd name="T7" fmla="*/ 0 60000 65536"/>
                <a:gd name="T8" fmla="*/ 0 60000 65536"/>
                <a:gd name="T9" fmla="*/ 0 w 126"/>
                <a:gd name="T10" fmla="*/ 0 h 204"/>
                <a:gd name="T11" fmla="*/ 126 w 126"/>
                <a:gd name="T12" fmla="*/ 204 h 2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6" h="204">
                  <a:moveTo>
                    <a:pt x="126" y="0"/>
                  </a:moveTo>
                  <a:cubicBezTo>
                    <a:pt x="96" y="68"/>
                    <a:pt x="12" y="18"/>
                    <a:pt x="0" y="150"/>
                  </a:cubicBezTo>
                  <a:cubicBezTo>
                    <a:pt x="36" y="48"/>
                    <a:pt x="54" y="204"/>
                    <a:pt x="126" y="0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8438" name="Text Box 17">
            <a:extLst>
              <a:ext uri="{FF2B5EF4-FFF2-40B4-BE49-F238E27FC236}">
                <a16:creationId xmlns:a16="http://schemas.microsoft.com/office/drawing/2014/main" id="{73966E0B-3F3B-43F8-8D10-D4B7318EA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6670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pic>
        <p:nvPicPr>
          <p:cNvPr id="118802" name="Picture 18" descr="bloem23">
            <a:extLst>
              <a:ext uri="{FF2B5EF4-FFF2-40B4-BE49-F238E27FC236}">
                <a16:creationId xmlns:a16="http://schemas.microsoft.com/office/drawing/2014/main" id="{30B4D137-251D-416A-8459-1DB3B3E501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5492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3" name="Picture 19" descr="bloem23">
            <a:extLst>
              <a:ext uri="{FF2B5EF4-FFF2-40B4-BE49-F238E27FC236}">
                <a16:creationId xmlns:a16="http://schemas.microsoft.com/office/drawing/2014/main" id="{817F3B87-8EB2-4A0D-90E9-D3B0B231DF2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5492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4" name="Picture 20" descr="bloem23">
            <a:extLst>
              <a:ext uri="{FF2B5EF4-FFF2-40B4-BE49-F238E27FC236}">
                <a16:creationId xmlns:a16="http://schemas.microsoft.com/office/drawing/2014/main" id="{E24A0362-0C36-4C43-B050-299E8DDDBB7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638" y="0"/>
            <a:ext cx="549276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5" name="Picture 21" descr="bloem23">
            <a:extLst>
              <a:ext uri="{FF2B5EF4-FFF2-40B4-BE49-F238E27FC236}">
                <a16:creationId xmlns:a16="http://schemas.microsoft.com/office/drawing/2014/main" id="{D220DBD2-1DE0-434A-B479-7219AD93986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5492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6" name="Picture 22" descr="bloem23">
            <a:extLst>
              <a:ext uri="{FF2B5EF4-FFF2-40B4-BE49-F238E27FC236}">
                <a16:creationId xmlns:a16="http://schemas.microsoft.com/office/drawing/2014/main" id="{2B539A68-84FA-4426-8DC7-427058FFD08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985838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7" name="Picture 23" descr="bloem23">
            <a:extLst>
              <a:ext uri="{FF2B5EF4-FFF2-40B4-BE49-F238E27FC236}">
                <a16:creationId xmlns:a16="http://schemas.microsoft.com/office/drawing/2014/main" id="{F89BE412-D3D6-48D9-BD45-4C26583064E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42919">
            <a:off x="0" y="381000"/>
            <a:ext cx="8715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8" name="Picture 24" descr="bloem23">
            <a:extLst>
              <a:ext uri="{FF2B5EF4-FFF2-40B4-BE49-F238E27FC236}">
                <a16:creationId xmlns:a16="http://schemas.microsoft.com/office/drawing/2014/main" id="{41701F02-AF02-42A1-9FE1-C0FF2548D39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5492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9" name="Picture 25" descr="bloem23">
            <a:extLst>
              <a:ext uri="{FF2B5EF4-FFF2-40B4-BE49-F238E27FC236}">
                <a16:creationId xmlns:a16="http://schemas.microsoft.com/office/drawing/2014/main" id="{41141A98-C4FC-479E-921C-8D346B02A6D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5492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7" name="Text Box 29">
            <a:extLst>
              <a:ext uri="{FF2B5EF4-FFF2-40B4-BE49-F238E27FC236}">
                <a16:creationId xmlns:a16="http://schemas.microsoft.com/office/drawing/2014/main" id="{880FD6BB-EA74-4550-B88B-0D43332F2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205740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pic>
        <p:nvPicPr>
          <p:cNvPr id="118814" name="Picture 30" descr="anhdong4">
            <a:extLst>
              <a:ext uri="{FF2B5EF4-FFF2-40B4-BE49-F238E27FC236}">
                <a16:creationId xmlns:a16="http://schemas.microsoft.com/office/drawing/2014/main" id="{C8706DFC-BCB4-458D-BC15-A3C047A26C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4" y="0"/>
            <a:ext cx="16922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9" name="Picture 32" descr="Picture1">
            <a:extLst>
              <a:ext uri="{FF2B5EF4-FFF2-40B4-BE49-F238E27FC236}">
                <a16:creationId xmlns:a16="http://schemas.microsoft.com/office/drawing/2014/main" id="{ACB80494-B474-4E63-BC7E-AA445B587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229600" cy="412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0" name="Text Box 33">
            <a:extLst>
              <a:ext uri="{FF2B5EF4-FFF2-40B4-BE49-F238E27FC236}">
                <a16:creationId xmlns:a16="http://schemas.microsoft.com/office/drawing/2014/main" id="{A23DDE9E-52BA-4C6C-AB64-95A49ED37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971800"/>
            <a:ext cx="350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8451" name="Text Box 34">
            <a:extLst>
              <a:ext uri="{FF2B5EF4-FFF2-40B4-BE49-F238E27FC236}">
                <a16:creationId xmlns:a16="http://schemas.microsoft.com/office/drawing/2014/main" id="{13ADEECF-BE17-4834-B7BF-83F79B75D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438400"/>
            <a:ext cx="4495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it-IT" altLang="en-US" b="1" dirty="0">
                <a:solidFill>
                  <a:srgbClr val="0000FF"/>
                </a:solidFill>
                <a:latin typeface=".VnSouthern" panose="020B7200000000000000" pitchFamily="34" charset="0"/>
              </a:rPr>
              <a:t> ChuÈn bÞ bµi tiÕp tiÕt 2:</a:t>
            </a:r>
          </a:p>
          <a:p>
            <a:pPr eaLnBrk="1" hangingPunct="1">
              <a:spcBef>
                <a:spcPct val="50000"/>
              </a:spcBef>
            </a:pPr>
            <a:endParaRPr lang="en-US" altLang="en-US" dirty="0">
              <a:latin typeface=".VnSouthern" panose="020B7200000000000000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405BFC-72F8-4992-90D6-1E4926FB8F58}"/>
              </a:ext>
            </a:extLst>
          </p:cNvPr>
          <p:cNvSpPr/>
          <p:nvPr/>
        </p:nvSpPr>
        <p:spPr>
          <a:xfrm>
            <a:off x="1344375" y="3011747"/>
            <a:ext cx="57422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de-DE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thể hiện sự tự chủ trong các mối quan hệ trong đời sống và trên mạng xã hội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8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8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ECB52800-0857-44DB-BE9E-1F991416B0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32CDABA2-F862-440F-B1E6-66B0A83721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19460" name="Picture 2" descr="EJ023">
            <a:extLst>
              <a:ext uri="{FF2B5EF4-FFF2-40B4-BE49-F238E27FC236}">
                <a16:creationId xmlns:a16="http://schemas.microsoft.com/office/drawing/2014/main" id="{AF336A85-377B-49BC-AF26-561E33C6A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5556" r="5833" b="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7" name="WordArt 5">
            <a:extLst>
              <a:ext uri="{FF2B5EF4-FFF2-40B4-BE49-F238E27FC236}">
                <a16:creationId xmlns:a16="http://schemas.microsoft.com/office/drawing/2014/main" id="{EE1B25F0-BAA6-42F6-B928-BB93AACC7D4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0" y="1676400"/>
            <a:ext cx="7239000" cy="2743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cs typeface="Arial" panose="020B0604020202020204" pitchFamily="34" charset="0"/>
              </a:rPr>
              <a:t>XIN CÁM ƠN THẦY CÔ </a:t>
            </a:r>
          </a:p>
          <a:p>
            <a:pPr algn="ctr"/>
            <a:r>
              <a:rPr lang="vi-VN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cs typeface="Arial" panose="020B0604020202020204" pitchFamily="34" charset="0"/>
              </a:rPr>
              <a:t>VÀ CÁC EM !</a:t>
            </a:r>
            <a:endParaRPr lang="en-US" sz="3600" kern="10" spc="-36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 advTm="5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475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1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" dur="1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AutoShape 51"/>
          <p:cNvSpPr>
            <a:spLocks noChangeArrowheads="1"/>
          </p:cNvSpPr>
          <p:nvPr/>
        </p:nvSpPr>
        <p:spPr bwMode="auto">
          <a:xfrm>
            <a:off x="1257299" y="1136650"/>
            <a:ext cx="7586663" cy="137795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ngả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8" name="Group 51"/>
          <p:cNvGrpSpPr/>
          <p:nvPr/>
        </p:nvGrpSpPr>
        <p:grpSpPr bwMode="auto">
          <a:xfrm>
            <a:off x="1588" y="-119063"/>
            <a:ext cx="320675" cy="7239001"/>
            <a:chOff x="202295" y="-322943"/>
            <a:chExt cx="319314" cy="7180943"/>
          </a:xfrm>
        </p:grpSpPr>
        <p:sp>
          <p:nvSpPr>
            <p:cNvPr id="1048595" name="Rectangle 9"/>
            <p:cNvSpPr/>
            <p:nvPr/>
          </p:nvSpPr>
          <p:spPr bwMode="auto">
            <a:xfrm>
              <a:off x="202295" y="-322943"/>
              <a:ext cx="319314" cy="716677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>
                <a:latin typeface=".VnTime" pitchFamily="34" charset="0"/>
              </a:endParaRPr>
            </a:p>
          </p:txBody>
        </p:sp>
        <p:sp>
          <p:nvSpPr>
            <p:cNvPr id="1048596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en-US" sz="2000">
                <a:latin typeface=".VnTime" pitchFamily="34" charset="0"/>
              </a:endParaRPr>
            </a:p>
          </p:txBody>
        </p:sp>
        <p:sp>
          <p:nvSpPr>
            <p:cNvPr id="1048597" name="Rectangle 13"/>
            <p:cNvSpPr/>
            <p:nvPr/>
          </p:nvSpPr>
          <p:spPr bwMode="auto">
            <a:xfrm>
              <a:off x="324013" y="-308770"/>
              <a:ext cx="75877" cy="7166770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>
                <a:latin typeface=".VnTime" pitchFamily="34" charset="0"/>
              </a:endParaRPr>
            </a:p>
          </p:txBody>
        </p:sp>
      </p:grpSp>
      <p:sp>
        <p:nvSpPr>
          <p:cNvPr id="1048598" name="AutoShape 51"/>
          <p:cNvSpPr>
            <a:spLocks noChangeArrowheads="1"/>
          </p:cNvSpPr>
          <p:nvPr/>
        </p:nvSpPr>
        <p:spPr bwMode="auto">
          <a:xfrm>
            <a:off x="1552575" y="2679700"/>
            <a:ext cx="7291388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</p:spPr>
        <p:txBody>
          <a:bodyPr wrap="none" anchor="ctr"/>
          <a:lstStyle/>
          <a:p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 nhở con người khiêm tốn, không nên tự mãn</a:t>
            </a:r>
          </a:p>
          <a:p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kiêu ngạo</a:t>
            </a:r>
            <a:r>
              <a:rPr lang="vi-VN" dirty="0"/>
              <a:t> </a:t>
            </a:r>
            <a:endParaRPr lang="en-US" altLang="en-US" sz="28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2097154" name="Picture 37" descr="Blue_chapterlis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5" y="29384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097155" name="Picture 39" descr="Classicmod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2425" y="2716213"/>
            <a:ext cx="1181100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8599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28625" y="27892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048600" name="WordArt 226"/>
          <p:cNvSpPr>
            <a:spLocks noChangeArrowheads="1" noChangeShapeType="1" noTextEdit="1"/>
          </p:cNvSpPr>
          <p:nvPr/>
        </p:nvSpPr>
        <p:spPr bwMode="auto">
          <a:xfrm>
            <a:off x="635000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1048601" name="AutoShape 51"/>
          <p:cNvSpPr>
            <a:spLocks noChangeArrowheads="1"/>
          </p:cNvSpPr>
          <p:nvPr/>
        </p:nvSpPr>
        <p:spPr bwMode="auto">
          <a:xfrm>
            <a:off x="1644649" y="3670300"/>
            <a:ext cx="7199314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</p:spPr>
        <p:txBody>
          <a:bodyPr wrap="none" anchor="ctr"/>
          <a:lstStyle/>
          <a:p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Nhắc nhở con người biết điều chỉnh hành vi khi gặp gỡ </a:t>
            </a:r>
          </a:p>
          <a:p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người quan trọng.</a:t>
            </a:r>
            <a:endParaRPr lang="en-US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56" name="Picture 37" descr="Blue_chapterlis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7625" y="39290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097157" name="Picture 39" descr="Classicmod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3375" y="3706813"/>
            <a:ext cx="1216025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8602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09575" y="37798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048603" name="WordArt 226"/>
          <p:cNvSpPr>
            <a:spLocks noChangeArrowheads="1" noChangeShapeType="1" noTextEdit="1"/>
          </p:cNvSpPr>
          <p:nvPr/>
        </p:nvSpPr>
        <p:spPr bwMode="auto">
          <a:xfrm>
            <a:off x="615950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1048604" name="AutoShape 51"/>
          <p:cNvSpPr>
            <a:spLocks noChangeArrowheads="1"/>
          </p:cNvSpPr>
          <p:nvPr/>
        </p:nvSpPr>
        <p:spPr bwMode="auto">
          <a:xfrm>
            <a:off x="1549399" y="4648200"/>
            <a:ext cx="7312025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</p:spPr>
        <p:txBody>
          <a:bodyPr wrap="none" anchor="ctr"/>
          <a:lstStyle/>
          <a:p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cao tinh thần đoàn kết giữa người với người. </a:t>
            </a:r>
            <a:endParaRPr lang="en-US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158" name="Picture 37" descr="Blue_chapterlis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7625" y="49196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097159" name="Picture 39" descr="Classicmod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3375" y="4697413"/>
            <a:ext cx="1168400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8605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09575" y="47704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048606" name="WordArt 226"/>
          <p:cNvSpPr>
            <a:spLocks noChangeArrowheads="1" noChangeShapeType="1" noTextEdit="1"/>
          </p:cNvSpPr>
          <p:nvPr/>
        </p:nvSpPr>
        <p:spPr bwMode="auto">
          <a:xfrm>
            <a:off x="615950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1048607" name="AutoShape 51"/>
          <p:cNvSpPr>
            <a:spLocks noChangeArrowheads="1"/>
          </p:cNvSpPr>
          <p:nvPr/>
        </p:nvSpPr>
        <p:spPr bwMode="auto">
          <a:xfrm>
            <a:off x="1533525" y="5651500"/>
            <a:ext cx="7229475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</p:spPr>
        <p:txBody>
          <a:bodyPr wrap="none" anchor="ctr"/>
          <a:lstStyle/>
          <a:p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phải có khả năng tự chủ, phải có chính kiến của </a:t>
            </a:r>
          </a:p>
          <a:p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 thân </a:t>
            </a:r>
            <a:endParaRPr lang="en-US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160" name="Picture 37" descr="Blue_chapterlis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7625" y="59102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097161" name="Picture 39" descr="Classicmod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3375" y="5688013"/>
            <a:ext cx="1216025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8608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09575" y="57610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048609" name="WordArt 226"/>
          <p:cNvSpPr>
            <a:spLocks noChangeArrowheads="1" noChangeShapeType="1" noTextEdit="1"/>
          </p:cNvSpPr>
          <p:nvPr/>
        </p:nvSpPr>
        <p:spPr bwMode="auto">
          <a:xfrm>
            <a:off x="615950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D</a:t>
            </a:r>
          </a:p>
        </p:txBody>
      </p:sp>
      <p:sp>
        <p:nvSpPr>
          <p:cNvPr id="1048610" name="AutoShape 27"/>
          <p:cNvSpPr>
            <a:spLocks noChangeArrowheads="1"/>
          </p:cNvSpPr>
          <p:nvPr/>
        </p:nvSpPr>
        <p:spPr bwMode="auto">
          <a:xfrm>
            <a:off x="101600" y="9906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048611" name="WordArt 28"/>
          <p:cNvSpPr>
            <a:spLocks noChangeArrowheads="1" noChangeShapeType="1" noTextEdit="1"/>
          </p:cNvSpPr>
          <p:nvPr/>
        </p:nvSpPr>
        <p:spPr bwMode="auto">
          <a:xfrm>
            <a:off x="482600" y="1371600"/>
            <a:ext cx="709613" cy="53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 1</a:t>
            </a:r>
          </a:p>
        </p:txBody>
      </p:sp>
      <p:pic>
        <p:nvPicPr>
          <p:cNvPr id="2097162" name="Picture 29" descr="Picture1"/>
          <p:cNvPicPr>
            <a:picLocks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762000"/>
            <a:ext cx="9144000" cy="93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64" name="Picture 31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85725" y="-157163"/>
            <a:ext cx="1431925" cy="1452563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12" name="WordArt 32"/>
          <p:cNvSpPr>
            <a:spLocks noChangeArrowheads="1" noChangeShapeType="1" noTextEdit="1"/>
          </p:cNvSpPr>
          <p:nvPr/>
        </p:nvSpPr>
        <p:spPr bwMode="auto">
          <a:xfrm>
            <a:off x="8308792" y="489203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1048613" name="WordArt 33"/>
          <p:cNvSpPr>
            <a:spLocks noChangeArrowheads="1" noChangeShapeType="1" noTextEdit="1"/>
          </p:cNvSpPr>
          <p:nvPr/>
        </p:nvSpPr>
        <p:spPr bwMode="auto">
          <a:xfrm>
            <a:off x="8264214" y="4991963"/>
            <a:ext cx="666750" cy="71437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1048614" name="WordArt 34"/>
          <p:cNvSpPr>
            <a:spLocks noChangeArrowheads="1" noChangeShapeType="1" noTextEdit="1"/>
          </p:cNvSpPr>
          <p:nvPr/>
        </p:nvSpPr>
        <p:spPr bwMode="auto">
          <a:xfrm>
            <a:off x="8305991" y="491150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1048615" name="WordArt 35"/>
          <p:cNvSpPr>
            <a:spLocks noChangeArrowheads="1" noChangeShapeType="1" noTextEdit="1"/>
          </p:cNvSpPr>
          <p:nvPr/>
        </p:nvSpPr>
        <p:spPr bwMode="auto">
          <a:xfrm>
            <a:off x="8305991" y="485241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1048616" name="WordArt 36"/>
          <p:cNvSpPr>
            <a:spLocks noChangeArrowheads="1" noChangeShapeType="1" noTextEdit="1"/>
          </p:cNvSpPr>
          <p:nvPr/>
        </p:nvSpPr>
        <p:spPr bwMode="auto">
          <a:xfrm>
            <a:off x="8397749" y="497059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1048617" name="WordArt 37"/>
          <p:cNvSpPr>
            <a:spLocks noChangeArrowheads="1" noChangeShapeType="1" noTextEdit="1"/>
          </p:cNvSpPr>
          <p:nvPr/>
        </p:nvSpPr>
        <p:spPr bwMode="auto">
          <a:xfrm>
            <a:off x="8303190" y="491464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grpSp>
        <p:nvGrpSpPr>
          <p:cNvPr id="59" name="Group 43"/>
          <p:cNvGrpSpPr/>
          <p:nvPr/>
        </p:nvGrpSpPr>
        <p:grpSpPr bwMode="auto">
          <a:xfrm>
            <a:off x="7582841" y="2273059"/>
            <a:ext cx="1364112" cy="1268543"/>
            <a:chOff x="5178" y="1542"/>
            <a:chExt cx="1104" cy="1104"/>
          </a:xfrm>
        </p:grpSpPr>
        <p:sp>
          <p:nvSpPr>
            <p:cNvPr id="1048618" name="AutoShape 44"/>
            <p:cNvSpPr>
              <a:spLocks noChangeArrowheads="1"/>
            </p:cNvSpPr>
            <p:nvPr/>
          </p:nvSpPr>
          <p:spPr bwMode="auto">
            <a:xfrm>
              <a:off x="5178" y="1542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048619" name="WordArt 45"/>
            <p:cNvSpPr>
              <a:spLocks noChangeArrowheads="1" noChangeShapeType="1" noTextEdit="1"/>
            </p:cNvSpPr>
            <p:nvPr/>
          </p:nvSpPr>
          <p:spPr bwMode="auto">
            <a:xfrm>
              <a:off x="5435" y="171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</a:t>
              </a: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giờ</a:t>
              </a:r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1048621" name="WordArt 47"/>
          <p:cNvSpPr>
            <a:spLocks noChangeArrowheads="1" noChangeShapeType="1" noTextEdit="1"/>
          </p:cNvSpPr>
          <p:nvPr/>
        </p:nvSpPr>
        <p:spPr bwMode="auto">
          <a:xfrm>
            <a:off x="1981200" y="0"/>
            <a:ext cx="6781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Khởi động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04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09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97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48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48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4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09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097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048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048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48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09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048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048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48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09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097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048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04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48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0486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486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0486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0486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0486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0486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0486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0486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10486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048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10486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048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51" dur="500" fill="hold"/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4" grpId="0" animBg="1"/>
      <p:bldP spid="1048599" grpId="0" animBg="1"/>
      <p:bldP spid="1048600" grpId="0" animBg="1"/>
      <p:bldP spid="1048602" grpId="0" animBg="1"/>
      <p:bldP spid="1048603" grpId="0" animBg="1"/>
      <p:bldP spid="1048605" grpId="0" animBg="1"/>
      <p:bldP spid="1048606" grpId="0" animBg="1"/>
      <p:bldP spid="1048607" grpId="0" animBg="1"/>
      <p:bldP spid="1048607" grpId="1" animBg="1"/>
      <p:bldP spid="1048608" grpId="0" animBg="1"/>
      <p:bldP spid="1048609" grpId="0" animBg="1"/>
      <p:bldP spid="1048610" grpId="0" animBg="1"/>
      <p:bldP spid="1048610" grpId="1" animBg="1"/>
      <p:bldP spid="1048611" grpId="0" animBg="1"/>
      <p:bldP spid="1048612" grpId="0" animBg="1"/>
      <p:bldP spid="1048612" grpId="1" animBg="1"/>
      <p:bldP spid="1048613" grpId="0" animBg="1"/>
      <p:bldP spid="1048613" grpId="1" animBg="1"/>
      <p:bldP spid="1048614" grpId="0" animBg="1"/>
      <p:bldP spid="1048614" grpId="1" animBg="1"/>
      <p:bldP spid="1048615" grpId="0" animBg="1"/>
      <p:bldP spid="1048615" grpId="1" animBg="1"/>
      <p:bldP spid="1048616" grpId="0" animBg="1"/>
      <p:bldP spid="1048616" grpId="1" animBg="1"/>
      <p:bldP spid="1048617" grpId="0" animBg="1"/>
      <p:bldP spid="104861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AutoShape 51"/>
          <p:cNvSpPr>
            <a:spLocks noChangeArrowheads="1"/>
          </p:cNvSpPr>
          <p:nvPr/>
        </p:nvSpPr>
        <p:spPr bwMode="auto">
          <a:xfrm>
            <a:off x="1447799" y="1290638"/>
            <a:ext cx="7396163" cy="10668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/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1" name="Group 51"/>
          <p:cNvGrpSpPr/>
          <p:nvPr/>
        </p:nvGrpSpPr>
        <p:grpSpPr bwMode="auto">
          <a:xfrm>
            <a:off x="-7938" y="-9525"/>
            <a:ext cx="320676" cy="6858000"/>
            <a:chOff x="202295" y="-322943"/>
            <a:chExt cx="319314" cy="7180943"/>
          </a:xfrm>
        </p:grpSpPr>
        <p:sp>
          <p:nvSpPr>
            <p:cNvPr id="1048623" name="Rectangle 9"/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048624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en-US" sz="200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048625" name="Rectangle 13"/>
            <p:cNvSpPr/>
            <p:nvPr/>
          </p:nvSpPr>
          <p:spPr bwMode="auto">
            <a:xfrm>
              <a:off x="324014" y="-307982"/>
              <a:ext cx="75876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>
                <a:solidFill>
                  <a:srgbClr val="000000"/>
                </a:solidFill>
                <a:latin typeface=".VnTime" pitchFamily="34" charset="0"/>
              </a:endParaRPr>
            </a:p>
          </p:txBody>
        </p:sp>
      </p:grpSp>
      <p:sp>
        <p:nvSpPr>
          <p:cNvPr id="1048626" name="AutoShape 51"/>
          <p:cNvSpPr>
            <a:spLocks noChangeArrowheads="1"/>
          </p:cNvSpPr>
          <p:nvPr/>
        </p:nvSpPr>
        <p:spPr bwMode="auto">
          <a:xfrm>
            <a:off x="1571625" y="2490788"/>
            <a:ext cx="7378700" cy="96678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</p:spPr>
        <p:txBody>
          <a:bodyPr wrap="none" anchor="ctr"/>
          <a:lstStyle/>
          <a:p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tục ngữ nói về ý chí kiên trì, nhẫn nại, kiên nhẫn </a:t>
            </a:r>
          </a:p>
          <a:p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cẩn thận của con người.</a:t>
            </a:r>
            <a:r>
              <a:rPr lang="vi-VN" dirty="0"/>
              <a:t>.</a:t>
            </a:r>
            <a:endParaRPr lang="en-US" altLang="en-US" sz="28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2097165" name="Picture 37" descr="Blue_chapterlis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9525" y="2901950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097166" name="Picture 39" descr="Classicmod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5" y="2679700"/>
            <a:ext cx="1145492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8627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47675" y="2752725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endParaRPr lang="en-US" altLang="en-US" sz="20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048628" name="WordArt 226"/>
          <p:cNvSpPr>
            <a:spLocks noChangeArrowheads="1" noChangeShapeType="1" noTextEdit="1"/>
          </p:cNvSpPr>
          <p:nvPr/>
        </p:nvSpPr>
        <p:spPr bwMode="auto">
          <a:xfrm>
            <a:off x="654050" y="286543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1048629" name="AutoShape 51"/>
          <p:cNvSpPr>
            <a:spLocks noChangeArrowheads="1"/>
          </p:cNvSpPr>
          <p:nvPr/>
        </p:nvSpPr>
        <p:spPr bwMode="auto">
          <a:xfrm>
            <a:off x="1568449" y="3568700"/>
            <a:ext cx="7378699" cy="96678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</p:spPr>
        <p:txBody>
          <a:bodyPr wrap="none" anchor="ctr"/>
          <a:lstStyle/>
          <a:p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tục ngữ nói về ý chí cầu tiến của bản thân mỗi </a:t>
            </a:r>
          </a:p>
          <a:p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người.</a:t>
            </a:r>
            <a:endParaRPr lang="en-US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67" name="Picture 37" descr="Blue_chapterlis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5" y="3892550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097168" name="Picture 39" descr="Classicmod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2425" y="3670300"/>
            <a:ext cx="1116013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8630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28625" y="3743325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endParaRPr lang="en-US" altLang="en-US" sz="20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048631" name="WordArt 226"/>
          <p:cNvSpPr>
            <a:spLocks noChangeArrowheads="1" noChangeShapeType="1" noTextEdit="1"/>
          </p:cNvSpPr>
          <p:nvPr/>
        </p:nvSpPr>
        <p:spPr bwMode="auto">
          <a:xfrm>
            <a:off x="635000" y="385603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1048632" name="AutoShape 51"/>
          <p:cNvSpPr>
            <a:spLocks noChangeArrowheads="1"/>
          </p:cNvSpPr>
          <p:nvPr/>
        </p:nvSpPr>
        <p:spPr bwMode="auto">
          <a:xfrm>
            <a:off x="1552575" y="4614863"/>
            <a:ext cx="7378699" cy="96678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</p:spPr>
        <p:txBody>
          <a:bodyPr wrap="none" anchor="ctr"/>
          <a:lstStyle/>
          <a:p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tục ngữ có ý nghĩa khuyên con người nên tự biết </a:t>
            </a:r>
          </a:p>
          <a:p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kiềm chế bản thân.</a:t>
            </a:r>
            <a:endParaRPr lang="en-US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69" name="Picture 37" descr="Blue_chapterlis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5" y="4883150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097170" name="Picture 39" descr="Classicmod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2426" y="4660900"/>
            <a:ext cx="11572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863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28625" y="4733925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endParaRPr lang="en-US" altLang="en-US" sz="20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048634" name="WordArt 226"/>
          <p:cNvSpPr>
            <a:spLocks noChangeArrowheads="1" noChangeShapeType="1" noTextEdit="1"/>
          </p:cNvSpPr>
          <p:nvPr/>
        </p:nvSpPr>
        <p:spPr bwMode="auto">
          <a:xfrm>
            <a:off x="635000" y="484663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1048635" name="AutoShape 51"/>
          <p:cNvSpPr>
            <a:spLocks noChangeArrowheads="1"/>
          </p:cNvSpPr>
          <p:nvPr/>
        </p:nvSpPr>
        <p:spPr bwMode="auto">
          <a:xfrm>
            <a:off x="1552574" y="5662613"/>
            <a:ext cx="7378699" cy="96678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</p:spPr>
        <p:txBody>
          <a:bodyPr wrap="none" anchor="ctr"/>
          <a:lstStyle/>
          <a:p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tục ngữ khuyên p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mẽ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vi-V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71" name="Picture 37" descr="Blue_chapterlis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5" y="5873750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097172" name="Picture 39" descr="Classicmod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7" y="5651500"/>
            <a:ext cx="1173162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8636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28625" y="5724525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endParaRPr lang="en-US" altLang="en-US" sz="20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048637" name="WordArt 226"/>
          <p:cNvSpPr>
            <a:spLocks noChangeArrowheads="1" noChangeShapeType="1" noTextEdit="1"/>
          </p:cNvSpPr>
          <p:nvPr/>
        </p:nvSpPr>
        <p:spPr bwMode="auto">
          <a:xfrm>
            <a:off x="635000" y="583723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D</a:t>
            </a:r>
          </a:p>
        </p:txBody>
      </p:sp>
      <p:sp>
        <p:nvSpPr>
          <p:cNvPr id="1048638" name="AutoShape 27"/>
          <p:cNvSpPr>
            <a:spLocks noChangeArrowheads="1"/>
          </p:cNvSpPr>
          <p:nvPr/>
        </p:nvSpPr>
        <p:spPr bwMode="auto">
          <a:xfrm>
            <a:off x="44450" y="120015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2097173" name="Picture 28" descr="Picture1"/>
          <p:cNvPicPr>
            <a:picLocks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9050" y="784225"/>
            <a:ext cx="9144000" cy="93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74" name="Picture 29" descr="people008"/>
          <p:cNvPicPr>
            <a:picLocks noChangeAspect="1" noChangeArrowheads="1" noCrop="1"/>
          </p:cNvPicPr>
          <p:nvPr/>
        </p:nvPicPr>
        <p:blipFill>
          <a:blip r:embed="rId11" cstate="print">
            <a:lum contrast="12000"/>
          </a:blip>
          <a:srcRect/>
          <a:stretch>
            <a:fillRect/>
          </a:stretch>
        </p:blipFill>
        <p:spPr bwMode="auto">
          <a:xfrm>
            <a:off x="8172450" y="5668963"/>
            <a:ext cx="97155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75" name="Picture 30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-184150" y="-200025"/>
            <a:ext cx="1652588" cy="1676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" name="Group 31"/>
          <p:cNvGrpSpPr/>
          <p:nvPr/>
        </p:nvGrpSpPr>
        <p:grpSpPr bwMode="auto">
          <a:xfrm>
            <a:off x="7391400" y="2286000"/>
            <a:ext cx="1752600" cy="1752600"/>
            <a:chOff x="4320" y="2928"/>
            <a:chExt cx="1104" cy="1104"/>
          </a:xfrm>
        </p:grpSpPr>
        <p:sp>
          <p:nvSpPr>
            <p:cNvPr id="1048639" name="AutoShape 32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048640" name="WordArt 33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1048641" name="WordArt 34"/>
          <p:cNvSpPr>
            <a:spLocks noChangeArrowheads="1" noChangeShapeType="1" noTextEdit="1"/>
          </p:cNvSpPr>
          <p:nvPr/>
        </p:nvSpPr>
        <p:spPr bwMode="auto">
          <a:xfrm>
            <a:off x="7858125" y="42211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1048642" name="WordArt 35"/>
          <p:cNvSpPr>
            <a:spLocks noChangeArrowheads="1" noChangeShapeType="1" noTextEdit="1"/>
          </p:cNvSpPr>
          <p:nvPr/>
        </p:nvSpPr>
        <p:spPr bwMode="auto">
          <a:xfrm>
            <a:off x="7858125" y="42211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1048643" name="WordArt 36"/>
          <p:cNvSpPr>
            <a:spLocks noChangeArrowheads="1" noChangeShapeType="1" noTextEdit="1"/>
          </p:cNvSpPr>
          <p:nvPr/>
        </p:nvSpPr>
        <p:spPr bwMode="auto">
          <a:xfrm>
            <a:off x="7862888" y="41925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1048644" name="WordArt 37"/>
          <p:cNvSpPr>
            <a:spLocks noChangeArrowheads="1" noChangeShapeType="1" noTextEdit="1"/>
          </p:cNvSpPr>
          <p:nvPr/>
        </p:nvSpPr>
        <p:spPr bwMode="auto">
          <a:xfrm>
            <a:off x="7858125" y="42211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1048645" name="WordArt 38"/>
          <p:cNvSpPr>
            <a:spLocks noChangeArrowheads="1" noChangeShapeType="1" noTextEdit="1"/>
          </p:cNvSpPr>
          <p:nvPr/>
        </p:nvSpPr>
        <p:spPr bwMode="auto">
          <a:xfrm>
            <a:off x="7905750" y="42211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1048646" name="WordArt 39"/>
          <p:cNvSpPr>
            <a:spLocks noChangeArrowheads="1" noChangeShapeType="1" noTextEdit="1"/>
          </p:cNvSpPr>
          <p:nvPr/>
        </p:nvSpPr>
        <p:spPr bwMode="auto">
          <a:xfrm>
            <a:off x="7872413" y="42211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1048647" name="WordArt 48"/>
          <p:cNvSpPr>
            <a:spLocks noChangeArrowheads="1" noChangeShapeType="1" noTextEdit="1"/>
          </p:cNvSpPr>
          <p:nvPr/>
        </p:nvSpPr>
        <p:spPr bwMode="auto">
          <a:xfrm>
            <a:off x="457200" y="1600200"/>
            <a:ext cx="709613" cy="606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 2</a:t>
            </a:r>
          </a:p>
        </p:txBody>
      </p:sp>
      <p:sp>
        <p:nvSpPr>
          <p:cNvPr id="1048648" name="WordArt 47"/>
          <p:cNvSpPr>
            <a:spLocks noChangeArrowheads="1" noChangeShapeType="1" noTextEdit="1"/>
          </p:cNvSpPr>
          <p:nvPr/>
        </p:nvSpPr>
        <p:spPr bwMode="auto">
          <a:xfrm>
            <a:off x="1790700" y="19050"/>
            <a:ext cx="6781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Khởi động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" dur="1500" fill="hold"/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097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0971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4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4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4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097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097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48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04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4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09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097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04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04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4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09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097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048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048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048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0486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0486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0486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486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0486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486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0486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048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10486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0486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10486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2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0486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2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2" grpId="0" animBg="1"/>
      <p:bldP spid="1048627" grpId="0" animBg="1"/>
      <p:bldP spid="1048628" grpId="0" animBg="1"/>
      <p:bldP spid="1048630" grpId="0" animBg="1"/>
      <p:bldP spid="1048631" grpId="0" animBg="1"/>
      <p:bldP spid="1048632" grpId="0" animBg="1"/>
      <p:bldP spid="1048632" grpId="1" animBg="1"/>
      <p:bldP spid="1048633" grpId="0" animBg="1"/>
      <p:bldP spid="1048634" grpId="0" animBg="1"/>
      <p:bldP spid="1048636" grpId="0" animBg="1"/>
      <p:bldP spid="1048637" grpId="0" animBg="1"/>
      <p:bldP spid="1048638" grpId="0" animBg="1"/>
      <p:bldP spid="1048638" grpId="1" animBg="1"/>
      <p:bldP spid="1048641" grpId="0" animBg="1"/>
      <p:bldP spid="1048641" grpId="1" animBg="1"/>
      <p:bldP spid="1048642" grpId="0" animBg="1"/>
      <p:bldP spid="1048642" grpId="1" animBg="1"/>
      <p:bldP spid="1048643" grpId="0" animBg="1"/>
      <p:bldP spid="1048643" grpId="1" animBg="1"/>
      <p:bldP spid="1048644" grpId="0" animBg="1"/>
      <p:bldP spid="1048644" grpId="1" animBg="1"/>
      <p:bldP spid="1048645" grpId="0" animBg="1"/>
      <p:bldP spid="1048645" grpId="1" animBg="1"/>
      <p:bldP spid="1048646" grpId="0" animBg="1"/>
      <p:bldP spid="104864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AutoShape 51"/>
          <p:cNvSpPr>
            <a:spLocks noChangeArrowheads="1"/>
          </p:cNvSpPr>
          <p:nvPr/>
        </p:nvSpPr>
        <p:spPr bwMode="auto">
          <a:xfrm>
            <a:off x="1676400" y="1358900"/>
            <a:ext cx="7086600" cy="11557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Chớ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4" name="Group 51"/>
          <p:cNvGrpSpPr/>
          <p:nvPr/>
        </p:nvGrpSpPr>
        <p:grpSpPr bwMode="auto">
          <a:xfrm>
            <a:off x="1588" y="0"/>
            <a:ext cx="320675" cy="6858000"/>
            <a:chOff x="202295" y="-322943"/>
            <a:chExt cx="319314" cy="7180943"/>
          </a:xfrm>
        </p:grpSpPr>
        <p:sp>
          <p:nvSpPr>
            <p:cNvPr id="1048650" name="Rectangle 9"/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048651" name="Rectangle 10"/>
            <p:cNvSpPr>
              <a:spLocks noChangeArrowheads="1"/>
            </p:cNvSpPr>
            <p:nvPr/>
          </p:nvSpPr>
          <p:spPr bwMode="auto">
            <a:xfrm>
              <a:off x="238652" y="-322943"/>
              <a:ext cx="229211" cy="7165983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048652" name="Rectangle 13"/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>
                <a:solidFill>
                  <a:srgbClr val="000000"/>
                </a:solidFill>
                <a:latin typeface=".VnTime" pitchFamily="34" charset="0"/>
              </a:endParaRPr>
            </a:p>
          </p:txBody>
        </p:sp>
      </p:grpSp>
      <p:sp>
        <p:nvSpPr>
          <p:cNvPr id="1048653" name="AutoShape 51"/>
          <p:cNvSpPr>
            <a:spLocks noChangeArrowheads="1"/>
          </p:cNvSpPr>
          <p:nvPr/>
        </p:nvSpPr>
        <p:spPr bwMode="auto">
          <a:xfrm>
            <a:off x="1552575" y="2679700"/>
            <a:ext cx="7239000" cy="8255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người đang trong tình cảnh khó khăn, </a:t>
            </a:r>
          </a:p>
          <a:p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 vọng thì gặp được may mắn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76" name="Picture 37" descr="Blue_chapterlis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5" y="29384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097177" name="Picture 39" descr="Classicmod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2425" y="2716213"/>
            <a:ext cx="1166812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8654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28625" y="27892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048655" name="WordArt 226"/>
          <p:cNvSpPr>
            <a:spLocks noChangeArrowheads="1" noChangeShapeType="1" noTextEdit="1"/>
          </p:cNvSpPr>
          <p:nvPr/>
        </p:nvSpPr>
        <p:spPr bwMode="auto">
          <a:xfrm>
            <a:off x="635000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1048656" name="AutoShape 51"/>
          <p:cNvSpPr>
            <a:spLocks noChangeArrowheads="1"/>
          </p:cNvSpPr>
          <p:nvPr/>
        </p:nvSpPr>
        <p:spPr bwMode="auto">
          <a:xfrm>
            <a:off x="1524000" y="3657600"/>
            <a:ext cx="7073900" cy="8255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 ý về tính tự chủ, phải luôn tin tưởng vào </a:t>
            </a:r>
          </a:p>
          <a:p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 năng của bản thân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78" name="Picture 37" descr="Blue_chapterlis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7625" y="39290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097179" name="Picture 39" descr="Classicmod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3375" y="3706813"/>
            <a:ext cx="1185862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8657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09575" y="37798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048658" name="WordArt 226"/>
          <p:cNvSpPr>
            <a:spLocks noChangeArrowheads="1" noChangeShapeType="1" noTextEdit="1"/>
          </p:cNvSpPr>
          <p:nvPr/>
        </p:nvSpPr>
        <p:spPr bwMode="auto">
          <a:xfrm>
            <a:off x="615950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1048659" name="AutoShape 51"/>
          <p:cNvSpPr>
            <a:spLocks noChangeArrowheads="1"/>
          </p:cNvSpPr>
          <p:nvPr/>
        </p:nvSpPr>
        <p:spPr bwMode="auto">
          <a:xfrm>
            <a:off x="1533525" y="4572000"/>
            <a:ext cx="7064375" cy="8255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 sống ngay thẳng và có chữ tín, đừng đi </a:t>
            </a:r>
          </a:p>
          <a:p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lừa đảo người khác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80" name="Picture 37" descr="Blue_chapterlis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7625" y="49196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097181" name="Picture 39" descr="Classicmod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3375" y="4697413"/>
            <a:ext cx="1185862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8660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09575" y="47704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048661" name="WordArt 226"/>
          <p:cNvSpPr>
            <a:spLocks noChangeArrowheads="1" noChangeShapeType="1" noTextEdit="1"/>
          </p:cNvSpPr>
          <p:nvPr/>
        </p:nvSpPr>
        <p:spPr bwMode="auto">
          <a:xfrm>
            <a:off x="615950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1048662" name="AutoShape 51"/>
          <p:cNvSpPr>
            <a:spLocks noChangeArrowheads="1"/>
          </p:cNvSpPr>
          <p:nvPr/>
        </p:nvSpPr>
        <p:spPr bwMode="auto">
          <a:xfrm>
            <a:off x="1549400" y="5530056"/>
            <a:ext cx="7213600" cy="96678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người nhân đức trời dành phúc cho.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82" name="Picture 37" descr="Blue_chapterlis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7625" y="59102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097183" name="Picture 39" descr="Classicmod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3375" y="5688013"/>
            <a:ext cx="1216025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866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09575" y="57610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048664" name="WordArt 226"/>
          <p:cNvSpPr>
            <a:spLocks noChangeArrowheads="1" noChangeShapeType="1" noTextEdit="1"/>
          </p:cNvSpPr>
          <p:nvPr/>
        </p:nvSpPr>
        <p:spPr bwMode="auto">
          <a:xfrm>
            <a:off x="615950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D</a:t>
            </a:r>
          </a:p>
        </p:txBody>
      </p:sp>
      <p:sp>
        <p:nvSpPr>
          <p:cNvPr id="1048665" name="AutoShape 27"/>
          <p:cNvSpPr>
            <a:spLocks noChangeArrowheads="1"/>
          </p:cNvSpPr>
          <p:nvPr/>
        </p:nvSpPr>
        <p:spPr bwMode="auto">
          <a:xfrm>
            <a:off x="330200" y="1050925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48666" name="WordArt 28"/>
          <p:cNvSpPr>
            <a:spLocks noChangeArrowheads="1" noChangeShapeType="1" noTextEdit="1"/>
          </p:cNvSpPr>
          <p:nvPr/>
        </p:nvSpPr>
        <p:spPr bwMode="auto">
          <a:xfrm>
            <a:off x="735013" y="1400175"/>
            <a:ext cx="709612" cy="606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 3</a:t>
            </a:r>
          </a:p>
        </p:txBody>
      </p:sp>
      <p:pic>
        <p:nvPicPr>
          <p:cNvPr id="2097184" name="Picture 29" descr="Picture1"/>
          <p:cNvPicPr>
            <a:picLocks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9050" y="812800"/>
            <a:ext cx="9144000" cy="93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85" name="Picture 31" descr="people008"/>
          <p:cNvPicPr>
            <a:picLocks noChangeAspect="1" noChangeArrowheads="1" noCrop="1"/>
          </p:cNvPicPr>
          <p:nvPr/>
        </p:nvPicPr>
        <p:blipFill>
          <a:blip r:embed="rId11" cstate="print">
            <a:lum contrast="12000"/>
          </a:blip>
          <a:srcRect/>
          <a:stretch>
            <a:fillRect/>
          </a:stretch>
        </p:blipFill>
        <p:spPr bwMode="auto">
          <a:xfrm>
            <a:off x="8172450" y="5715000"/>
            <a:ext cx="97155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86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2713" y="-152400"/>
            <a:ext cx="1652587" cy="16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67" name="WordArt 33"/>
          <p:cNvSpPr>
            <a:spLocks noChangeArrowheads="1" noChangeShapeType="1" noTextEdit="1"/>
          </p:cNvSpPr>
          <p:nvPr/>
        </p:nvSpPr>
        <p:spPr bwMode="auto">
          <a:xfrm>
            <a:off x="7553325" y="4067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1048668" name="WordArt 34"/>
          <p:cNvSpPr>
            <a:spLocks noChangeArrowheads="1" noChangeShapeType="1" noTextEdit="1"/>
          </p:cNvSpPr>
          <p:nvPr/>
        </p:nvSpPr>
        <p:spPr bwMode="auto">
          <a:xfrm>
            <a:off x="7553325" y="4067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1048669" name="WordArt 35"/>
          <p:cNvSpPr>
            <a:spLocks noChangeArrowheads="1" noChangeShapeType="1" noTextEdit="1"/>
          </p:cNvSpPr>
          <p:nvPr/>
        </p:nvSpPr>
        <p:spPr bwMode="auto">
          <a:xfrm>
            <a:off x="7558088" y="4038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1048670" name="WordArt 36"/>
          <p:cNvSpPr>
            <a:spLocks noChangeArrowheads="1" noChangeShapeType="1" noTextEdit="1"/>
          </p:cNvSpPr>
          <p:nvPr/>
        </p:nvSpPr>
        <p:spPr bwMode="auto">
          <a:xfrm>
            <a:off x="7553325" y="4067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1048671" name="WordArt 37"/>
          <p:cNvSpPr>
            <a:spLocks noChangeArrowheads="1" noChangeShapeType="1" noTextEdit="1"/>
          </p:cNvSpPr>
          <p:nvPr/>
        </p:nvSpPr>
        <p:spPr bwMode="auto">
          <a:xfrm>
            <a:off x="7600950" y="4067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1048672" name="WordArt 38"/>
          <p:cNvSpPr>
            <a:spLocks noChangeArrowheads="1" noChangeShapeType="1" noTextEdit="1"/>
          </p:cNvSpPr>
          <p:nvPr/>
        </p:nvSpPr>
        <p:spPr bwMode="auto">
          <a:xfrm>
            <a:off x="7567613" y="4067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grpSp>
        <p:nvGrpSpPr>
          <p:cNvPr id="65" name="Group 39"/>
          <p:cNvGrpSpPr/>
          <p:nvPr/>
        </p:nvGrpSpPr>
        <p:grpSpPr bwMode="auto">
          <a:xfrm>
            <a:off x="7086600" y="2057400"/>
            <a:ext cx="1752600" cy="1752600"/>
            <a:chOff x="4320" y="2928"/>
            <a:chExt cx="1104" cy="1104"/>
          </a:xfrm>
        </p:grpSpPr>
        <p:sp>
          <p:nvSpPr>
            <p:cNvPr id="1048673" name="AutoShape 4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CC0066">
                    <a:gamma/>
                    <a:tint val="38039"/>
                    <a:invGamma/>
                  </a:srgbClr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048674" name="WordArt 41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1048675" name="WordArt 47"/>
          <p:cNvSpPr>
            <a:spLocks noChangeArrowheads="1" noChangeShapeType="1" noTextEdit="1"/>
          </p:cNvSpPr>
          <p:nvPr/>
        </p:nvSpPr>
        <p:spPr bwMode="auto">
          <a:xfrm>
            <a:off x="1981200" y="0"/>
            <a:ext cx="6781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Khởi động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048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09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97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48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48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48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09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097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048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04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48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09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097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04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04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48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09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097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048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048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4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0486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48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48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486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0486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048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048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0486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0486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048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048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0486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0486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048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048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0486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10486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048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048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0486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10486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048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048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0486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51" dur="500" fill="hold"/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9" grpId="0" animBg="1"/>
      <p:bldP spid="1048654" grpId="0" animBg="1"/>
      <p:bldP spid="1048655" grpId="0" animBg="1"/>
      <p:bldP spid="1048656" grpId="0" animBg="1"/>
      <p:bldP spid="1048656" grpId="1" animBg="1"/>
      <p:bldP spid="1048657" grpId="0" animBg="1"/>
      <p:bldP spid="1048658" grpId="0" animBg="1"/>
      <p:bldP spid="1048660" grpId="0" animBg="1"/>
      <p:bldP spid="1048661" grpId="0" animBg="1"/>
      <p:bldP spid="1048663" grpId="0" animBg="1"/>
      <p:bldP spid="1048664" grpId="0" animBg="1"/>
      <p:bldP spid="1048665" grpId="0" animBg="1"/>
      <p:bldP spid="1048665" grpId="1" animBg="1"/>
      <p:bldP spid="1048666" grpId="0" animBg="1"/>
      <p:bldP spid="1048667" grpId="0" animBg="1"/>
      <p:bldP spid="1048667" grpId="1" animBg="1"/>
      <p:bldP spid="1048668" grpId="0" animBg="1"/>
      <p:bldP spid="1048668" grpId="1" animBg="1"/>
      <p:bldP spid="1048669" grpId="0" animBg="1"/>
      <p:bldP spid="1048669" grpId="1" animBg="1"/>
      <p:bldP spid="1048670" grpId="0" animBg="1"/>
      <p:bldP spid="1048670" grpId="1" animBg="1"/>
      <p:bldP spid="1048671" grpId="0" animBg="1"/>
      <p:bldP spid="1048671" grpId="1" animBg="1"/>
      <p:bldP spid="1048672" grpId="0" animBg="1"/>
      <p:bldP spid="104867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AutoShape 51"/>
          <p:cNvSpPr>
            <a:spLocks noChangeArrowheads="1"/>
          </p:cNvSpPr>
          <p:nvPr/>
        </p:nvSpPr>
        <p:spPr bwMode="auto">
          <a:xfrm>
            <a:off x="1447800" y="1290638"/>
            <a:ext cx="7239000" cy="10668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7" name="Group 51"/>
          <p:cNvGrpSpPr/>
          <p:nvPr/>
        </p:nvGrpSpPr>
        <p:grpSpPr bwMode="auto">
          <a:xfrm>
            <a:off x="-7938" y="-9525"/>
            <a:ext cx="320676" cy="6858000"/>
            <a:chOff x="202295" y="-322943"/>
            <a:chExt cx="319314" cy="7180943"/>
          </a:xfrm>
        </p:grpSpPr>
        <p:sp>
          <p:nvSpPr>
            <p:cNvPr id="1048677" name="Rectangle 9"/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048678" name="Rectangle 10"/>
            <p:cNvSpPr>
              <a:spLocks noChangeArrowheads="1"/>
            </p:cNvSpPr>
            <p:nvPr/>
          </p:nvSpPr>
          <p:spPr bwMode="auto">
            <a:xfrm>
              <a:off x="238653" y="-322943"/>
              <a:ext cx="229210" cy="7165983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048679" name="Rectangle 13"/>
            <p:cNvSpPr/>
            <p:nvPr/>
          </p:nvSpPr>
          <p:spPr bwMode="auto">
            <a:xfrm>
              <a:off x="324014" y="-307982"/>
              <a:ext cx="75876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>
                <a:solidFill>
                  <a:srgbClr val="000000"/>
                </a:solidFill>
                <a:latin typeface=".VnTime" pitchFamily="34" charset="0"/>
              </a:endParaRPr>
            </a:p>
          </p:txBody>
        </p:sp>
      </p:grpSp>
      <p:sp>
        <p:nvSpPr>
          <p:cNvPr id="1048680" name="AutoShape 51"/>
          <p:cNvSpPr>
            <a:spLocks noChangeArrowheads="1"/>
          </p:cNvSpPr>
          <p:nvPr/>
        </p:nvSpPr>
        <p:spPr bwMode="auto">
          <a:xfrm>
            <a:off x="1571625" y="2490788"/>
            <a:ext cx="7124700" cy="96678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</p:spPr>
        <p:txBody>
          <a:bodyPr wrap="none" anchor="ctr"/>
          <a:lstStyle/>
          <a:p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 dù khó khăn, gian khổ nhưng vẫn giữ được lòng tin, </a:t>
            </a:r>
          </a:p>
          <a:p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 hạnh và sự tín nhiệm đối với người khác.</a:t>
            </a:r>
            <a:endParaRPr lang="en-US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187" name="Picture 37" descr="Blue_chapterlis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9525" y="2901950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097188" name="Picture 39" descr="Classicmod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5" y="2679700"/>
            <a:ext cx="1216025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8681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47675" y="2752725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048682" name="WordArt 226"/>
          <p:cNvSpPr>
            <a:spLocks noChangeArrowheads="1" noChangeShapeType="1" noTextEdit="1"/>
          </p:cNvSpPr>
          <p:nvPr/>
        </p:nvSpPr>
        <p:spPr bwMode="auto">
          <a:xfrm>
            <a:off x="654050" y="286543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1048683" name="AutoShape 51"/>
          <p:cNvSpPr>
            <a:spLocks noChangeArrowheads="1"/>
          </p:cNvSpPr>
          <p:nvPr/>
        </p:nvSpPr>
        <p:spPr bwMode="auto">
          <a:xfrm>
            <a:off x="1568449" y="3568700"/>
            <a:ext cx="7118349" cy="9144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vi-V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 biết tự lao động, tự mình nỗ lực để </a:t>
            </a:r>
          </a:p>
          <a:p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 sống chính mình.</a:t>
            </a:r>
          </a:p>
          <a:p>
            <a:pPr algn="ctr"/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189" name="Picture 37" descr="Blue_chapterlis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5" y="3892550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097190" name="Picture 39" descr="Classicmod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2425" y="3670300"/>
            <a:ext cx="1235075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8684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28625" y="3743325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048685" name="WordArt 226"/>
          <p:cNvSpPr>
            <a:spLocks noChangeArrowheads="1" noChangeShapeType="1" noTextEdit="1"/>
          </p:cNvSpPr>
          <p:nvPr/>
        </p:nvSpPr>
        <p:spPr bwMode="auto">
          <a:xfrm>
            <a:off x="635000" y="385603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1048686" name="AutoShape 51"/>
          <p:cNvSpPr>
            <a:spLocks noChangeArrowheads="1"/>
          </p:cNvSpPr>
          <p:nvPr/>
        </p:nvSpPr>
        <p:spPr bwMode="auto">
          <a:xfrm>
            <a:off x="1552574" y="4614863"/>
            <a:ext cx="7143751" cy="8604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/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lung lay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097191" name="Picture 37" descr="Blue_chapterlis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5" y="4883150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097192" name="Picture 39" descr="Classicmod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2425" y="4660900"/>
            <a:ext cx="1216024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8687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28625" y="4733925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048688" name="WordArt 226"/>
          <p:cNvSpPr>
            <a:spLocks noChangeArrowheads="1" noChangeShapeType="1" noTextEdit="1"/>
          </p:cNvSpPr>
          <p:nvPr/>
        </p:nvSpPr>
        <p:spPr bwMode="auto">
          <a:xfrm>
            <a:off x="635000" y="484663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1048689" name="AutoShape 51"/>
          <p:cNvSpPr>
            <a:spLocks noChangeArrowheads="1"/>
          </p:cNvSpPr>
          <p:nvPr/>
        </p:nvSpPr>
        <p:spPr bwMode="auto">
          <a:xfrm>
            <a:off x="1552575" y="5662614"/>
            <a:ext cx="7291388" cy="931862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</p:spPr>
        <p:txBody>
          <a:bodyPr wrap="none" anchor="ctr"/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193" name="Picture 37" descr="Blue_chapterlis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5" y="5873750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097194" name="Picture 39" descr="Classicmod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2425" y="5651500"/>
            <a:ext cx="1235075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8690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28625" y="5724525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048691" name="WordArt 226"/>
          <p:cNvSpPr>
            <a:spLocks noChangeArrowheads="1" noChangeShapeType="1" noTextEdit="1"/>
          </p:cNvSpPr>
          <p:nvPr/>
        </p:nvSpPr>
        <p:spPr bwMode="auto">
          <a:xfrm>
            <a:off x="635000" y="583723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D</a:t>
            </a:r>
          </a:p>
        </p:txBody>
      </p:sp>
      <p:sp>
        <p:nvSpPr>
          <p:cNvPr id="1048692" name="AutoShape 27"/>
          <p:cNvSpPr>
            <a:spLocks noChangeArrowheads="1"/>
          </p:cNvSpPr>
          <p:nvPr/>
        </p:nvSpPr>
        <p:spPr bwMode="auto">
          <a:xfrm>
            <a:off x="44450" y="120015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2097195" name="Picture 28" descr="Picture1"/>
          <p:cNvPicPr>
            <a:picLocks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9050" y="784225"/>
            <a:ext cx="9144000" cy="93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96" name="Picture 29" descr="people008"/>
          <p:cNvPicPr>
            <a:picLocks noChangeAspect="1" noChangeArrowheads="1" noCrop="1"/>
          </p:cNvPicPr>
          <p:nvPr/>
        </p:nvPicPr>
        <p:blipFill>
          <a:blip r:embed="rId11" cstate="print">
            <a:lum contrast="12000"/>
          </a:blip>
          <a:srcRect/>
          <a:stretch>
            <a:fillRect/>
          </a:stretch>
        </p:blipFill>
        <p:spPr bwMode="auto">
          <a:xfrm>
            <a:off x="8172450" y="5668963"/>
            <a:ext cx="97155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97" name="Picture 30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-184150" y="-200025"/>
            <a:ext cx="1652588" cy="1676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" name="Group 31"/>
          <p:cNvGrpSpPr/>
          <p:nvPr/>
        </p:nvGrpSpPr>
        <p:grpSpPr bwMode="auto">
          <a:xfrm>
            <a:off x="7391400" y="2286000"/>
            <a:ext cx="1752600" cy="1752600"/>
            <a:chOff x="4320" y="2928"/>
            <a:chExt cx="1104" cy="1104"/>
          </a:xfrm>
        </p:grpSpPr>
        <p:sp>
          <p:nvSpPr>
            <p:cNvPr id="1048693" name="AutoShape 32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CC0066">
                    <a:gamma/>
                    <a:tint val="38039"/>
                    <a:invGamma/>
                  </a:srgbClr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048694" name="WordArt 33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1048695" name="WordArt 34"/>
          <p:cNvSpPr>
            <a:spLocks noChangeArrowheads="1" noChangeShapeType="1" noTextEdit="1"/>
          </p:cNvSpPr>
          <p:nvPr/>
        </p:nvSpPr>
        <p:spPr bwMode="auto">
          <a:xfrm>
            <a:off x="7858125" y="42211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1048696" name="WordArt 35"/>
          <p:cNvSpPr>
            <a:spLocks noChangeArrowheads="1" noChangeShapeType="1" noTextEdit="1"/>
          </p:cNvSpPr>
          <p:nvPr/>
        </p:nvSpPr>
        <p:spPr bwMode="auto">
          <a:xfrm>
            <a:off x="7858125" y="42211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1048697" name="WordArt 36"/>
          <p:cNvSpPr>
            <a:spLocks noChangeArrowheads="1" noChangeShapeType="1" noTextEdit="1"/>
          </p:cNvSpPr>
          <p:nvPr/>
        </p:nvSpPr>
        <p:spPr bwMode="auto">
          <a:xfrm>
            <a:off x="7862888" y="41925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1048698" name="WordArt 37"/>
          <p:cNvSpPr>
            <a:spLocks noChangeArrowheads="1" noChangeShapeType="1" noTextEdit="1"/>
          </p:cNvSpPr>
          <p:nvPr/>
        </p:nvSpPr>
        <p:spPr bwMode="auto">
          <a:xfrm>
            <a:off x="7858125" y="42211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1048699" name="WordArt 38"/>
          <p:cNvSpPr>
            <a:spLocks noChangeArrowheads="1" noChangeShapeType="1" noTextEdit="1"/>
          </p:cNvSpPr>
          <p:nvPr/>
        </p:nvSpPr>
        <p:spPr bwMode="auto">
          <a:xfrm>
            <a:off x="7905750" y="42211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1048700" name="WordArt 39"/>
          <p:cNvSpPr>
            <a:spLocks noChangeArrowheads="1" noChangeShapeType="1" noTextEdit="1"/>
          </p:cNvSpPr>
          <p:nvPr/>
        </p:nvSpPr>
        <p:spPr bwMode="auto">
          <a:xfrm>
            <a:off x="7872412" y="4243387"/>
            <a:ext cx="814387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1048701" name="WordArt 41"/>
          <p:cNvSpPr>
            <a:spLocks noChangeArrowheads="1" noChangeShapeType="1" noTextEdit="1"/>
          </p:cNvSpPr>
          <p:nvPr/>
        </p:nvSpPr>
        <p:spPr bwMode="auto">
          <a:xfrm>
            <a:off x="457200" y="1676400"/>
            <a:ext cx="685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 4</a:t>
            </a:r>
          </a:p>
          <a:p>
            <a:pPr algn="ctr"/>
            <a:endParaRPr lang="en-US" sz="36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48702" name="WordArt 47"/>
          <p:cNvSpPr>
            <a:spLocks noChangeArrowheads="1" noChangeShapeType="1" noTextEdit="1"/>
          </p:cNvSpPr>
          <p:nvPr/>
        </p:nvSpPr>
        <p:spPr bwMode="auto">
          <a:xfrm>
            <a:off x="1981200" y="0"/>
            <a:ext cx="6781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Khởi động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" dur="1500" fill="hold"/>
                                        <p:tgtEl>
                                          <p:spTgt spid="10486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4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4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09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097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4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4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4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09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097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4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04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4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09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097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04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04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4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09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097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04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04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04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0487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048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0486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048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048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486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0486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048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048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48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0486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048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048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0486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10486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048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048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0486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10486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2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048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1048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0486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10486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1048686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10486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486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2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486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486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486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76" grpId="0" animBg="1"/>
      <p:bldP spid="1048681" grpId="0" animBg="1"/>
      <p:bldP spid="1048682" grpId="0" animBg="1"/>
      <p:bldP spid="1048684" grpId="0" animBg="1"/>
      <p:bldP spid="1048685" grpId="0" animBg="1"/>
      <p:bldP spid="1048686" grpId="0" animBg="1"/>
      <p:bldP spid="1048686" grpId="1" animBg="1"/>
      <p:bldP spid="1048687" grpId="0" animBg="1"/>
      <p:bldP spid="1048688" grpId="0" animBg="1"/>
      <p:bldP spid="1048690" grpId="0" animBg="1"/>
      <p:bldP spid="1048691" grpId="0" animBg="1"/>
      <p:bldP spid="1048692" grpId="0" animBg="1"/>
      <p:bldP spid="1048692" grpId="1" animBg="1"/>
      <p:bldP spid="1048695" grpId="0" animBg="1"/>
      <p:bldP spid="1048695" grpId="1" animBg="1"/>
      <p:bldP spid="1048696" grpId="0" animBg="1"/>
      <p:bldP spid="1048696" grpId="1" animBg="1"/>
      <p:bldP spid="1048697" grpId="0" animBg="1"/>
      <p:bldP spid="1048697" grpId="1" animBg="1"/>
      <p:bldP spid="1048698" grpId="0" animBg="1"/>
      <p:bldP spid="1048698" grpId="1" animBg="1"/>
      <p:bldP spid="1048699" grpId="0" animBg="1"/>
      <p:bldP spid="1048699" grpId="1" animBg="1"/>
      <p:bldP spid="1048700" grpId="0" animBg="1"/>
      <p:bldP spid="104870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3" name="AutoShape 51"/>
          <p:cNvSpPr>
            <a:spLocks noChangeArrowheads="1"/>
          </p:cNvSpPr>
          <p:nvPr/>
        </p:nvSpPr>
        <p:spPr bwMode="auto">
          <a:xfrm>
            <a:off x="1257300" y="838200"/>
            <a:ext cx="7429500" cy="15113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3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70" name="Group 51"/>
          <p:cNvGrpSpPr/>
          <p:nvPr/>
        </p:nvGrpSpPr>
        <p:grpSpPr bwMode="auto">
          <a:xfrm>
            <a:off x="1588" y="-119063"/>
            <a:ext cx="320675" cy="7239001"/>
            <a:chOff x="202295" y="-322943"/>
            <a:chExt cx="319314" cy="7180943"/>
          </a:xfrm>
        </p:grpSpPr>
        <p:sp>
          <p:nvSpPr>
            <p:cNvPr id="1048704" name="Rectangle 9"/>
            <p:cNvSpPr/>
            <p:nvPr/>
          </p:nvSpPr>
          <p:spPr bwMode="auto">
            <a:xfrm>
              <a:off x="202295" y="-322943"/>
              <a:ext cx="319314" cy="716677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048705" name="Rectangle 10"/>
            <p:cNvSpPr>
              <a:spLocks noChangeArrowheads="1"/>
            </p:cNvSpPr>
            <p:nvPr/>
          </p:nvSpPr>
          <p:spPr bwMode="auto">
            <a:xfrm>
              <a:off x="238652" y="-322943"/>
              <a:ext cx="229211" cy="7166770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048706" name="Rectangle 13"/>
            <p:cNvSpPr/>
            <p:nvPr/>
          </p:nvSpPr>
          <p:spPr bwMode="auto">
            <a:xfrm>
              <a:off x="324013" y="-308770"/>
              <a:ext cx="75877" cy="7166770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>
                <a:solidFill>
                  <a:srgbClr val="000000"/>
                </a:solidFill>
                <a:latin typeface=".VnTime" pitchFamily="34" charset="0"/>
              </a:endParaRPr>
            </a:p>
          </p:txBody>
        </p:sp>
      </p:grpSp>
      <p:sp>
        <p:nvSpPr>
          <p:cNvPr id="1048707" name="AutoShape 51"/>
          <p:cNvSpPr>
            <a:spLocks noChangeArrowheads="1"/>
          </p:cNvSpPr>
          <p:nvPr/>
        </p:nvSpPr>
        <p:spPr bwMode="auto">
          <a:xfrm>
            <a:off x="1552575" y="2679700"/>
            <a:ext cx="723900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sống ngay thẳng, trung thực thì không sợ điều gì.</a:t>
            </a:r>
            <a:endParaRPr lang="en-US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198" name="Picture 37" descr="Blue_chapterlis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5" y="29384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097199" name="Picture 39" descr="Classicmod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2425" y="2716213"/>
            <a:ext cx="1216024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8708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28625" y="27892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048709" name="WordArt 226"/>
          <p:cNvSpPr>
            <a:spLocks noChangeArrowheads="1" noChangeShapeType="1" noTextEdit="1"/>
          </p:cNvSpPr>
          <p:nvPr/>
        </p:nvSpPr>
        <p:spPr bwMode="auto">
          <a:xfrm>
            <a:off x="635000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1048710" name="AutoShape 51"/>
          <p:cNvSpPr>
            <a:spLocks noChangeArrowheads="1"/>
          </p:cNvSpPr>
          <p:nvPr/>
        </p:nvSpPr>
        <p:spPr bwMode="auto">
          <a:xfrm>
            <a:off x="1533525" y="3670300"/>
            <a:ext cx="725805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</p:spPr>
        <p:txBody>
          <a:bodyPr wrap="none" anchor="ctr"/>
          <a:lstStyle/>
          <a:p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 chết một cách đàng hoàng, hiên ngang còn hơn </a:t>
            </a:r>
          </a:p>
          <a:p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 nhục nhã đớn hèn</a:t>
            </a:r>
            <a:endParaRPr lang="en-US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200" name="Picture 37" descr="Blue_chapterlis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7625" y="39290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097201" name="Picture 39" descr="Classicmod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3375" y="3706813"/>
            <a:ext cx="1216024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8711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09575" y="37798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048712" name="WordArt 226"/>
          <p:cNvSpPr>
            <a:spLocks noChangeArrowheads="1" noChangeShapeType="1" noTextEdit="1"/>
          </p:cNvSpPr>
          <p:nvPr/>
        </p:nvSpPr>
        <p:spPr bwMode="auto">
          <a:xfrm>
            <a:off x="615950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1048713" name="AutoShape 51"/>
          <p:cNvSpPr>
            <a:spLocks noChangeArrowheads="1"/>
          </p:cNvSpPr>
          <p:nvPr/>
        </p:nvSpPr>
        <p:spPr bwMode="auto">
          <a:xfrm>
            <a:off x="1549399" y="4648200"/>
            <a:ext cx="7242175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</p:spPr>
        <p:txBody>
          <a:bodyPr wrap="none" anchor="ctr"/>
          <a:lstStyle/>
          <a:p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 yêu, đùm bọc lẫn nhau.</a:t>
            </a:r>
            <a:endParaRPr lang="en-US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202" name="Picture 37" descr="Blue_chapterlis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7625" y="49196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097203" name="Picture 39" descr="Classicmod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3375" y="4697413"/>
            <a:ext cx="1216024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8714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09575" y="47704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048715" name="WordArt 226"/>
          <p:cNvSpPr>
            <a:spLocks noChangeArrowheads="1" noChangeShapeType="1" noTextEdit="1"/>
          </p:cNvSpPr>
          <p:nvPr/>
        </p:nvSpPr>
        <p:spPr bwMode="auto">
          <a:xfrm>
            <a:off x="615950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1048716" name="AutoShape 51"/>
          <p:cNvSpPr>
            <a:spLocks noChangeArrowheads="1"/>
          </p:cNvSpPr>
          <p:nvPr/>
        </p:nvSpPr>
        <p:spPr bwMode="auto">
          <a:xfrm>
            <a:off x="1533524" y="5651500"/>
            <a:ext cx="7153275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</p:spPr>
        <p:txBody>
          <a:bodyPr wrap="none" anchor="ctr"/>
          <a:lstStyle/>
          <a:p>
            <a:pPr fontAlgn="base"/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uyên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ỷ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097204" name="Picture 37" descr="Blue_chapterlis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7625" y="59102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097205" name="Picture 39" descr="Classicmod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3375" y="5688013"/>
            <a:ext cx="1200149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8717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09575" y="57610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048718" name="WordArt 226"/>
          <p:cNvSpPr>
            <a:spLocks noChangeArrowheads="1" noChangeShapeType="1" noTextEdit="1"/>
          </p:cNvSpPr>
          <p:nvPr/>
        </p:nvSpPr>
        <p:spPr bwMode="auto">
          <a:xfrm>
            <a:off x="615950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D</a:t>
            </a:r>
          </a:p>
        </p:txBody>
      </p:sp>
      <p:sp>
        <p:nvSpPr>
          <p:cNvPr id="1048719" name="AutoShape 27"/>
          <p:cNvSpPr>
            <a:spLocks noChangeArrowheads="1"/>
          </p:cNvSpPr>
          <p:nvPr/>
        </p:nvSpPr>
        <p:spPr bwMode="auto">
          <a:xfrm>
            <a:off x="101600" y="9906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48720" name="WordArt 28"/>
          <p:cNvSpPr>
            <a:spLocks noChangeArrowheads="1" noChangeShapeType="1" noTextEdit="1"/>
          </p:cNvSpPr>
          <p:nvPr/>
        </p:nvSpPr>
        <p:spPr bwMode="auto">
          <a:xfrm>
            <a:off x="482600" y="1371600"/>
            <a:ext cx="709613" cy="53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 5</a:t>
            </a:r>
          </a:p>
        </p:txBody>
      </p:sp>
      <p:pic>
        <p:nvPicPr>
          <p:cNvPr id="2097206" name="Picture 29" descr="Picture1"/>
          <p:cNvPicPr>
            <a:picLocks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762000"/>
            <a:ext cx="9144000" cy="93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07" name="Picture 30" descr="people008"/>
          <p:cNvPicPr>
            <a:picLocks noChangeAspect="1" noChangeArrowheads="1" noCrop="1"/>
          </p:cNvPicPr>
          <p:nvPr/>
        </p:nvPicPr>
        <p:blipFill>
          <a:blip r:embed="rId10" cstate="print">
            <a:lum contrast="12000"/>
          </a:blip>
          <a:srcRect/>
          <a:stretch>
            <a:fillRect/>
          </a:stretch>
        </p:blipFill>
        <p:spPr bwMode="auto">
          <a:xfrm>
            <a:off x="8172450" y="5715000"/>
            <a:ext cx="97155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08" name="Picture 31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-85725" y="-157163"/>
            <a:ext cx="1431925" cy="1452563"/>
          </a:xfrm>
          <a:prstGeom prst="rect">
            <a:avLst/>
          </a:prstGeom>
          <a:noFill/>
          <a:ln>
            <a:noFill/>
          </a:ln>
        </p:spPr>
      </p:pic>
      <p:sp>
        <p:nvSpPr>
          <p:cNvPr id="1048721" name="WordArt 32"/>
          <p:cNvSpPr>
            <a:spLocks noChangeArrowheads="1" noChangeShapeType="1" noTextEdit="1"/>
          </p:cNvSpPr>
          <p:nvPr/>
        </p:nvSpPr>
        <p:spPr bwMode="auto">
          <a:xfrm>
            <a:off x="7716838" y="44767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1048722" name="WordArt 33"/>
          <p:cNvSpPr>
            <a:spLocks noChangeArrowheads="1" noChangeShapeType="1" noTextEdit="1"/>
          </p:cNvSpPr>
          <p:nvPr/>
        </p:nvSpPr>
        <p:spPr bwMode="auto">
          <a:xfrm>
            <a:off x="7716838" y="44767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1048723" name="WordArt 34"/>
          <p:cNvSpPr>
            <a:spLocks noChangeArrowheads="1" noChangeShapeType="1" noTextEdit="1"/>
          </p:cNvSpPr>
          <p:nvPr/>
        </p:nvSpPr>
        <p:spPr bwMode="auto">
          <a:xfrm>
            <a:off x="7721600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1048724" name="WordArt 35"/>
          <p:cNvSpPr>
            <a:spLocks noChangeArrowheads="1" noChangeShapeType="1" noTextEdit="1"/>
          </p:cNvSpPr>
          <p:nvPr/>
        </p:nvSpPr>
        <p:spPr bwMode="auto">
          <a:xfrm>
            <a:off x="7716838" y="44767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1048725" name="WordArt 36"/>
          <p:cNvSpPr>
            <a:spLocks noChangeArrowheads="1" noChangeShapeType="1" noTextEdit="1"/>
          </p:cNvSpPr>
          <p:nvPr/>
        </p:nvSpPr>
        <p:spPr bwMode="auto">
          <a:xfrm>
            <a:off x="7764463" y="44767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1048726" name="WordArt 37"/>
          <p:cNvSpPr>
            <a:spLocks noChangeArrowheads="1" noChangeShapeType="1" noTextEdit="1"/>
          </p:cNvSpPr>
          <p:nvPr/>
        </p:nvSpPr>
        <p:spPr bwMode="auto">
          <a:xfrm>
            <a:off x="7731125" y="44767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grpSp>
        <p:nvGrpSpPr>
          <p:cNvPr id="71" name="Group 38"/>
          <p:cNvGrpSpPr/>
          <p:nvPr/>
        </p:nvGrpSpPr>
        <p:grpSpPr bwMode="auto">
          <a:xfrm>
            <a:off x="7162800" y="2590800"/>
            <a:ext cx="1752600" cy="1752600"/>
            <a:chOff x="4320" y="2928"/>
            <a:chExt cx="1104" cy="1104"/>
          </a:xfrm>
        </p:grpSpPr>
        <p:sp>
          <p:nvSpPr>
            <p:cNvPr id="1048727" name="AutoShape 39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CC0066">
                    <a:gamma/>
                    <a:tint val="38039"/>
                    <a:invGamma/>
                  </a:srgbClr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048728" name="WordArt 40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1048729" name="Text Box 41"/>
          <p:cNvSpPr txBox="1">
            <a:spLocks noChangeArrowheads="1"/>
          </p:cNvSpPr>
          <p:nvPr/>
        </p:nvSpPr>
        <p:spPr bwMode="auto">
          <a:xfrm>
            <a:off x="1419225" y="1098550"/>
            <a:ext cx="7239000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700">
                <a:solidFill>
                  <a:schemeClr val="tx1"/>
                </a:solidFill>
                <a:latin typeface="Arial" charset="0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/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048730" name="WordArt 47"/>
          <p:cNvSpPr>
            <a:spLocks noChangeArrowheads="1" noChangeShapeType="1" noTextEdit="1"/>
          </p:cNvSpPr>
          <p:nvPr/>
        </p:nvSpPr>
        <p:spPr bwMode="auto">
          <a:xfrm>
            <a:off x="1981200" y="0"/>
            <a:ext cx="6781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Khởi động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7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048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10487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09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971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4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4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4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09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097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04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048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48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09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097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048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048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48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09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097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048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048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48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0487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48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48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48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0487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048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048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048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0487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048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048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048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0487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048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048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048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10487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048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048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048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10487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048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048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0487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51" dur="500" fill="hold"/>
                                        <p:tgtEl>
                                          <p:spTgt spid="10487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1048716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10487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10487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487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487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487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03" grpId="0" animBg="1"/>
      <p:bldP spid="1048708" grpId="0" animBg="1"/>
      <p:bldP spid="1048709" grpId="0" animBg="1"/>
      <p:bldP spid="1048711" grpId="0" animBg="1"/>
      <p:bldP spid="1048712" grpId="0" animBg="1"/>
      <p:bldP spid="1048714" grpId="0" animBg="1"/>
      <p:bldP spid="1048715" grpId="0" animBg="1"/>
      <p:bldP spid="1048716" grpId="0" animBg="1"/>
      <p:bldP spid="1048716" grpId="1" animBg="1"/>
      <p:bldP spid="1048717" grpId="0" animBg="1"/>
      <p:bldP spid="1048718" grpId="0" animBg="1"/>
      <p:bldP spid="1048719" grpId="0" animBg="1"/>
      <p:bldP spid="1048719" grpId="1" animBg="1"/>
      <p:bldP spid="1048720" grpId="0" animBg="1"/>
      <p:bldP spid="1048721" grpId="0" animBg="1"/>
      <p:bldP spid="1048721" grpId="1" animBg="1"/>
      <p:bldP spid="1048722" grpId="0" animBg="1"/>
      <p:bldP spid="1048722" grpId="1" animBg="1"/>
      <p:bldP spid="1048723" grpId="0" animBg="1"/>
      <p:bldP spid="1048723" grpId="1" animBg="1"/>
      <p:bldP spid="1048724" grpId="0" animBg="1"/>
      <p:bldP spid="1048724" grpId="1" animBg="1"/>
      <p:bldP spid="1048725" grpId="0" animBg="1"/>
      <p:bldP spid="1048725" grpId="1" animBg="1"/>
      <p:bldP spid="1048726" grpId="0" animBg="1"/>
      <p:bldP spid="104872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3" name="AutoShape 51"/>
          <p:cNvSpPr>
            <a:spLocks noChangeArrowheads="1"/>
          </p:cNvSpPr>
          <p:nvPr/>
        </p:nvSpPr>
        <p:spPr bwMode="auto">
          <a:xfrm>
            <a:off x="1228725" y="1046957"/>
            <a:ext cx="7429500" cy="13970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/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0" name="Group 51"/>
          <p:cNvGrpSpPr/>
          <p:nvPr/>
        </p:nvGrpSpPr>
        <p:grpSpPr bwMode="auto">
          <a:xfrm>
            <a:off x="1588" y="-119063"/>
            <a:ext cx="320675" cy="7239001"/>
            <a:chOff x="202295" y="-322943"/>
            <a:chExt cx="319314" cy="7180943"/>
          </a:xfrm>
        </p:grpSpPr>
        <p:sp>
          <p:nvSpPr>
            <p:cNvPr id="1048704" name="Rectangle 9"/>
            <p:cNvSpPr/>
            <p:nvPr/>
          </p:nvSpPr>
          <p:spPr bwMode="auto">
            <a:xfrm>
              <a:off x="202295" y="-322943"/>
              <a:ext cx="319314" cy="716677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048705" name="Rectangle 10"/>
            <p:cNvSpPr>
              <a:spLocks noChangeArrowheads="1"/>
            </p:cNvSpPr>
            <p:nvPr/>
          </p:nvSpPr>
          <p:spPr bwMode="auto">
            <a:xfrm>
              <a:off x="238652" y="-322943"/>
              <a:ext cx="229211" cy="7166770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048706" name="Rectangle 13"/>
            <p:cNvSpPr/>
            <p:nvPr/>
          </p:nvSpPr>
          <p:spPr bwMode="auto">
            <a:xfrm>
              <a:off x="324013" y="-308770"/>
              <a:ext cx="75877" cy="7166770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>
                <a:solidFill>
                  <a:srgbClr val="000000"/>
                </a:solidFill>
                <a:latin typeface=".VnTime" pitchFamily="34" charset="0"/>
              </a:endParaRPr>
            </a:p>
          </p:txBody>
        </p:sp>
      </p:grpSp>
      <p:sp>
        <p:nvSpPr>
          <p:cNvPr id="1048707" name="AutoShape 51"/>
          <p:cNvSpPr>
            <a:spLocks noChangeArrowheads="1"/>
          </p:cNvSpPr>
          <p:nvPr/>
        </p:nvSpPr>
        <p:spPr bwMode="auto">
          <a:xfrm>
            <a:off x="1552575" y="2679700"/>
            <a:ext cx="723900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</p:spPr>
        <p:txBody>
          <a:bodyPr wrap="none" anchor="ctr"/>
          <a:lstStyle/>
          <a:p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nhẫn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198" name="Picture 37" descr="Blue_chapterlis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5" y="29384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097199" name="Picture 39" descr="Classicmod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2425" y="2716213"/>
            <a:ext cx="1216024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8708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28625" y="27892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048709" name="WordArt 226"/>
          <p:cNvSpPr>
            <a:spLocks noChangeArrowheads="1" noChangeShapeType="1" noTextEdit="1"/>
          </p:cNvSpPr>
          <p:nvPr/>
        </p:nvSpPr>
        <p:spPr bwMode="auto">
          <a:xfrm>
            <a:off x="635000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1048710" name="AutoShape 51"/>
          <p:cNvSpPr>
            <a:spLocks noChangeArrowheads="1"/>
          </p:cNvSpPr>
          <p:nvPr/>
        </p:nvSpPr>
        <p:spPr bwMode="auto">
          <a:xfrm>
            <a:off x="1533525" y="3670300"/>
            <a:ext cx="725805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</p:spPr>
        <p:txBody>
          <a:bodyPr wrap="none" anchor="ctr"/>
          <a:lstStyle/>
          <a:p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 khăn là điều kiện thử thách và rèn luyện </a:t>
            </a:r>
          </a:p>
          <a:p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 biết con người có nghị lực, tài năng.</a:t>
            </a:r>
            <a:endParaRPr lang="en-US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200" name="Picture 37" descr="Blue_chapterlis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7625" y="39290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097201" name="Picture 39" descr="Classicmod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3375" y="3706813"/>
            <a:ext cx="1216024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8711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09575" y="37798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048712" name="WordArt 226"/>
          <p:cNvSpPr>
            <a:spLocks noChangeArrowheads="1" noChangeShapeType="1" noTextEdit="1"/>
          </p:cNvSpPr>
          <p:nvPr/>
        </p:nvSpPr>
        <p:spPr bwMode="auto">
          <a:xfrm>
            <a:off x="615950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1048713" name="AutoShape 51"/>
          <p:cNvSpPr>
            <a:spLocks noChangeArrowheads="1"/>
          </p:cNvSpPr>
          <p:nvPr/>
        </p:nvSpPr>
        <p:spPr bwMode="auto">
          <a:xfrm>
            <a:off x="1549399" y="4648200"/>
            <a:ext cx="7242175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</p:spPr>
        <p:txBody>
          <a:bodyPr wrap="none" anchor="ctr"/>
          <a:lstStyle/>
          <a:p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202" name="Picture 37" descr="Blue_chapterlis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7625" y="49196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097203" name="Picture 39" descr="Classicmod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3375" y="4697413"/>
            <a:ext cx="1216024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8714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09575" y="47704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048715" name="WordArt 226"/>
          <p:cNvSpPr>
            <a:spLocks noChangeArrowheads="1" noChangeShapeType="1" noTextEdit="1"/>
          </p:cNvSpPr>
          <p:nvPr/>
        </p:nvSpPr>
        <p:spPr bwMode="auto">
          <a:xfrm>
            <a:off x="615950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1048716" name="AutoShape 51"/>
          <p:cNvSpPr>
            <a:spLocks noChangeArrowheads="1"/>
          </p:cNvSpPr>
          <p:nvPr/>
        </p:nvSpPr>
        <p:spPr bwMode="auto">
          <a:xfrm>
            <a:off x="1533524" y="5651500"/>
            <a:ext cx="7153275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</p:spPr>
        <p:txBody>
          <a:bodyPr wrap="none" anchor="ctr"/>
          <a:lstStyle/>
          <a:p>
            <a:pPr fontAlgn="base"/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 chúng ta đừng nên so sánh bản thân với </a:t>
            </a:r>
          </a:p>
          <a:p>
            <a:pPr fontAlgn="base"/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khác, đừng trông mong vào sự giàu có của người khác. 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204" name="Picture 37" descr="Blue_chapterlis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7625" y="59102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097205" name="Picture 39" descr="Classicmod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3375" y="5688013"/>
            <a:ext cx="1200149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8717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09575" y="57610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048718" name="WordArt 226"/>
          <p:cNvSpPr>
            <a:spLocks noChangeArrowheads="1" noChangeShapeType="1" noTextEdit="1"/>
          </p:cNvSpPr>
          <p:nvPr/>
        </p:nvSpPr>
        <p:spPr bwMode="auto">
          <a:xfrm>
            <a:off x="615950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D</a:t>
            </a:r>
          </a:p>
        </p:txBody>
      </p:sp>
      <p:sp>
        <p:nvSpPr>
          <p:cNvPr id="1048719" name="AutoShape 27"/>
          <p:cNvSpPr>
            <a:spLocks noChangeArrowheads="1"/>
          </p:cNvSpPr>
          <p:nvPr/>
        </p:nvSpPr>
        <p:spPr bwMode="auto">
          <a:xfrm>
            <a:off x="101600" y="9906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48720" name="WordArt 28"/>
          <p:cNvSpPr>
            <a:spLocks noChangeArrowheads="1" noChangeShapeType="1" noTextEdit="1"/>
          </p:cNvSpPr>
          <p:nvPr/>
        </p:nvSpPr>
        <p:spPr bwMode="auto">
          <a:xfrm>
            <a:off x="482600" y="1371600"/>
            <a:ext cx="709613" cy="53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6</a:t>
            </a:r>
            <a:endParaRPr lang="en-US" sz="36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97206" name="Picture 29" descr="Picture1"/>
          <p:cNvPicPr>
            <a:picLocks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762000"/>
            <a:ext cx="9144000" cy="93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07" name="Picture 30" descr="people008"/>
          <p:cNvPicPr>
            <a:picLocks noChangeAspect="1" noChangeArrowheads="1" noCrop="1"/>
          </p:cNvPicPr>
          <p:nvPr/>
        </p:nvPicPr>
        <p:blipFill>
          <a:blip r:embed="rId10" cstate="print">
            <a:lum contrast="12000"/>
          </a:blip>
          <a:srcRect/>
          <a:stretch>
            <a:fillRect/>
          </a:stretch>
        </p:blipFill>
        <p:spPr bwMode="auto">
          <a:xfrm>
            <a:off x="8172450" y="5715000"/>
            <a:ext cx="97155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08" name="Picture 31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-85725" y="-157163"/>
            <a:ext cx="1431925" cy="1452563"/>
          </a:xfrm>
          <a:prstGeom prst="rect">
            <a:avLst/>
          </a:prstGeom>
          <a:noFill/>
          <a:ln>
            <a:noFill/>
          </a:ln>
        </p:spPr>
      </p:pic>
      <p:sp>
        <p:nvSpPr>
          <p:cNvPr id="1048721" name="WordArt 32"/>
          <p:cNvSpPr>
            <a:spLocks noChangeArrowheads="1" noChangeShapeType="1" noTextEdit="1"/>
          </p:cNvSpPr>
          <p:nvPr/>
        </p:nvSpPr>
        <p:spPr bwMode="auto">
          <a:xfrm>
            <a:off x="7716838" y="44767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1048722" name="WordArt 33"/>
          <p:cNvSpPr>
            <a:spLocks noChangeArrowheads="1" noChangeShapeType="1" noTextEdit="1"/>
          </p:cNvSpPr>
          <p:nvPr/>
        </p:nvSpPr>
        <p:spPr bwMode="auto">
          <a:xfrm>
            <a:off x="7716838" y="44767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1048723" name="WordArt 34"/>
          <p:cNvSpPr>
            <a:spLocks noChangeArrowheads="1" noChangeShapeType="1" noTextEdit="1"/>
          </p:cNvSpPr>
          <p:nvPr/>
        </p:nvSpPr>
        <p:spPr bwMode="auto">
          <a:xfrm>
            <a:off x="7721600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1048724" name="WordArt 35"/>
          <p:cNvSpPr>
            <a:spLocks noChangeArrowheads="1" noChangeShapeType="1" noTextEdit="1"/>
          </p:cNvSpPr>
          <p:nvPr/>
        </p:nvSpPr>
        <p:spPr bwMode="auto">
          <a:xfrm>
            <a:off x="7716838" y="44767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1048725" name="WordArt 36"/>
          <p:cNvSpPr>
            <a:spLocks noChangeArrowheads="1" noChangeShapeType="1" noTextEdit="1"/>
          </p:cNvSpPr>
          <p:nvPr/>
        </p:nvSpPr>
        <p:spPr bwMode="auto">
          <a:xfrm>
            <a:off x="7764463" y="44767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1048726" name="WordArt 37"/>
          <p:cNvSpPr>
            <a:spLocks noChangeArrowheads="1" noChangeShapeType="1" noTextEdit="1"/>
          </p:cNvSpPr>
          <p:nvPr/>
        </p:nvSpPr>
        <p:spPr bwMode="auto">
          <a:xfrm>
            <a:off x="7731125" y="44767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grpSp>
        <p:nvGrpSpPr>
          <p:cNvPr id="71" name="Group 38"/>
          <p:cNvGrpSpPr/>
          <p:nvPr/>
        </p:nvGrpSpPr>
        <p:grpSpPr bwMode="auto">
          <a:xfrm>
            <a:off x="7162800" y="2590800"/>
            <a:ext cx="1752600" cy="1752600"/>
            <a:chOff x="4320" y="2928"/>
            <a:chExt cx="1104" cy="1104"/>
          </a:xfrm>
        </p:grpSpPr>
        <p:sp>
          <p:nvSpPr>
            <p:cNvPr id="1048727" name="AutoShape 39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CC0066">
                    <a:gamma/>
                    <a:tint val="38039"/>
                    <a:invGamma/>
                  </a:srgbClr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048728" name="WordArt 40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1048730" name="WordArt 47"/>
          <p:cNvSpPr>
            <a:spLocks noChangeArrowheads="1" noChangeShapeType="1" noTextEdit="1"/>
          </p:cNvSpPr>
          <p:nvPr/>
        </p:nvSpPr>
        <p:spPr bwMode="auto">
          <a:xfrm>
            <a:off x="1981200" y="0"/>
            <a:ext cx="6781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Khởi động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909082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7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048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10487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09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971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4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4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4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09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097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04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048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48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09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097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048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048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48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09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097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048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048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48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0487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48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48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48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0487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048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048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048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0487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048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048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048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0487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048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048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048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10487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048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048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048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10487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048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048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0487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51" dur="500" fill="hold"/>
                                        <p:tgtEl>
                                          <p:spTgt spid="10487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1048716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10487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10487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487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487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487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03" grpId="0" animBg="1"/>
      <p:bldP spid="1048708" grpId="0" animBg="1"/>
      <p:bldP spid="1048709" grpId="0" animBg="1"/>
      <p:bldP spid="1048711" grpId="0" animBg="1"/>
      <p:bldP spid="1048712" grpId="0" animBg="1"/>
      <p:bldP spid="1048714" grpId="0" animBg="1"/>
      <p:bldP spid="1048715" grpId="0" animBg="1"/>
      <p:bldP spid="1048716" grpId="0" animBg="1"/>
      <p:bldP spid="1048716" grpId="1" animBg="1"/>
      <p:bldP spid="1048717" grpId="0" animBg="1"/>
      <p:bldP spid="1048718" grpId="0" animBg="1"/>
      <p:bldP spid="1048719" grpId="0" animBg="1"/>
      <p:bldP spid="1048719" grpId="1" animBg="1"/>
      <p:bldP spid="1048720" grpId="0" animBg="1"/>
      <p:bldP spid="1048721" grpId="0" animBg="1"/>
      <p:bldP spid="1048721" grpId="1" animBg="1"/>
      <p:bldP spid="1048722" grpId="0" animBg="1"/>
      <p:bldP spid="1048722" grpId="1" animBg="1"/>
      <p:bldP spid="1048723" grpId="0" animBg="1"/>
      <p:bldP spid="1048723" grpId="1" animBg="1"/>
      <p:bldP spid="1048724" grpId="0" animBg="1"/>
      <p:bldP spid="1048724" grpId="1" animBg="1"/>
      <p:bldP spid="1048725" grpId="0" animBg="1"/>
      <p:bldP spid="1048725" grpId="1" animBg="1"/>
      <p:bldP spid="1048726" grpId="0" animBg="1"/>
      <p:bldP spid="104872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51">
            <a:extLst>
              <a:ext uri="{FF2B5EF4-FFF2-40B4-BE49-F238E27FC236}">
                <a16:creationId xmlns:a16="http://schemas.microsoft.com/office/drawing/2014/main" id="{DBE08C4E-CADF-4B11-926C-E09C4D507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000348"/>
            <a:ext cx="7848600" cy="13970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/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 câu tục ngữ vừa tìm hiểu đều liên quan đến </a:t>
            </a:r>
          </a:p>
          <a:p>
            <a:pPr algn="ctr" fontAlgn="base"/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đức tính nào của con người? 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10">
            <a:extLst>
              <a:ext uri="{FF2B5EF4-FFF2-40B4-BE49-F238E27FC236}">
                <a16:creationId xmlns:a16="http://schemas.microsoft.com/office/drawing/2014/main" id="{2DB813CA-3344-43E9-8289-5BE367C8E51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78638"/>
            <a:chOff x="0" y="0"/>
            <a:chExt cx="5760" cy="4333"/>
          </a:xfrm>
        </p:grpSpPr>
        <p:pic>
          <p:nvPicPr>
            <p:cNvPr id="4" name="Picture 11" descr="N3">
              <a:extLst>
                <a:ext uri="{FF2B5EF4-FFF2-40B4-BE49-F238E27FC236}">
                  <a16:creationId xmlns:a16="http://schemas.microsoft.com/office/drawing/2014/main" id="{F345AE7C-65E3-4C72-AB02-7BE5ACB2D0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14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2" descr="N3">
              <a:extLst>
                <a:ext uri="{FF2B5EF4-FFF2-40B4-BE49-F238E27FC236}">
                  <a16:creationId xmlns:a16="http://schemas.microsoft.com/office/drawing/2014/main" id="{C723A60A-EBFB-4284-961A-058D32ADB4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62" y="2109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3" descr="N3">
              <a:extLst>
                <a:ext uri="{FF2B5EF4-FFF2-40B4-BE49-F238E27FC236}">
                  <a16:creationId xmlns:a16="http://schemas.microsoft.com/office/drawing/2014/main" id="{639D7A54-6853-45D7-BEFF-96D389FCF9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085" y="2122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4" descr="N3">
              <a:extLst>
                <a:ext uri="{FF2B5EF4-FFF2-40B4-BE49-F238E27FC236}">
                  <a16:creationId xmlns:a16="http://schemas.microsoft.com/office/drawing/2014/main" id="{C6BBB6B6-C721-4F79-A7B5-B58C7ABD8A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0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2070</Words>
  <Application>Microsoft Office PowerPoint</Application>
  <PresentationFormat>On-screen Show (4:3)</PresentationFormat>
  <Paragraphs>312</Paragraphs>
  <Slides>28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.VnAristote</vt:lpstr>
      <vt:lpstr>.VnFree</vt:lpstr>
      <vt:lpstr>.VnHelvetInsH</vt:lpstr>
      <vt:lpstr>.VnRevueH</vt:lpstr>
      <vt:lpstr>.VnSouthern</vt:lpstr>
      <vt:lpstr>.VnTime</vt:lpstr>
      <vt:lpstr>.VnTimeH</vt:lpstr>
      <vt:lpstr>Arial</vt:lpstr>
      <vt:lpstr>Calibri</vt:lpstr>
      <vt:lpstr>Impact</vt:lpstr>
      <vt:lpstr>Times New Roman</vt:lpstr>
      <vt:lpstr>Office Theme</vt:lpstr>
      <vt:lpstr>HĐGD THEO CHỦ ĐỀ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SỰ TỰ CHỦ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 Linh</dc:creator>
  <cp:lastModifiedBy>Administrator</cp:lastModifiedBy>
  <cp:revision>32</cp:revision>
  <dcterms:created xsi:type="dcterms:W3CDTF">2006-08-15T10:00:00Z</dcterms:created>
  <dcterms:modified xsi:type="dcterms:W3CDTF">2023-12-16T03:20:13Z</dcterms:modified>
</cp:coreProperties>
</file>