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26"/>
  </p:notesMasterIdLst>
  <p:sldIdLst>
    <p:sldId id="312" r:id="rId2"/>
    <p:sldId id="308" r:id="rId3"/>
    <p:sldId id="314" r:id="rId4"/>
    <p:sldId id="317" r:id="rId5"/>
    <p:sldId id="313" r:id="rId6"/>
    <p:sldId id="339" r:id="rId7"/>
    <p:sldId id="318" r:id="rId8"/>
    <p:sldId id="320" r:id="rId9"/>
    <p:sldId id="341" r:id="rId10"/>
    <p:sldId id="329" r:id="rId11"/>
    <p:sldId id="321" r:id="rId12"/>
    <p:sldId id="343" r:id="rId13"/>
    <p:sldId id="322" r:id="rId14"/>
    <p:sldId id="330" r:id="rId15"/>
    <p:sldId id="344" r:id="rId16"/>
    <p:sldId id="324" r:id="rId17"/>
    <p:sldId id="331" r:id="rId18"/>
    <p:sldId id="335" r:id="rId19"/>
    <p:sldId id="336" r:id="rId20"/>
    <p:sldId id="334" r:id="rId21"/>
    <p:sldId id="332" r:id="rId22"/>
    <p:sldId id="337" r:id="rId23"/>
    <p:sldId id="338" r:id="rId24"/>
    <p:sldId id="345" r:id="rId25"/>
  </p:sldIdLst>
  <p:sldSz cx="9144000" cy="5143500" type="screen16x9"/>
  <p:notesSz cx="6858000" cy="9144000"/>
  <p:embeddedFontLst>
    <p:embeddedFont>
      <p:font typeface="Amatic SC" panose="020B0604020202020204" pitchFamily="2" charset="-79"/>
      <p:regular r:id="rId27"/>
      <p:bold r:id="rId28"/>
    </p:embeddedFont>
    <p:embeddedFont>
      <p:font typeface="Nunito" panose="020B0604020202020204"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0C35A8-31EE-4B06-98D1-F3640B604409}">
  <a:tblStyle styleId="{2C0C35A8-31EE-4B06-98D1-F3640B60440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12D37EB-A914-4A42-9CBE-EA1083F15C1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07" d="100"/>
          <a:sy n="107" d="100"/>
        </p:scale>
        <p:origin x="114" y="61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41455183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683919"/>
            <a:ext cx="2133600" cy="357188"/>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4683919"/>
            <a:ext cx="2895600" cy="357188"/>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5233678-FB7A-4E6D-99ED-047662D86E14}" type="slidenum">
              <a:rPr lang="en-US"/>
              <a:pPr/>
              <a:t>‹#›</a:t>
            </a:fld>
            <a:endParaRPr lang="en-US"/>
          </a:p>
        </p:txBody>
      </p:sp>
    </p:spTree>
    <p:extLst>
      <p:ext uri="{BB962C8B-B14F-4D97-AF65-F5344CB8AC3E}">
        <p14:creationId xmlns:p14="http://schemas.microsoft.com/office/powerpoint/2010/main" val="3358424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90DFF06-CB15-4E02-8EF1-895984A4EAF1}"/>
              </a:ext>
            </a:extLst>
          </p:cNvPr>
          <p:cNvSpPr>
            <a:spLocks noGrp="1"/>
          </p:cNvSpPr>
          <p:nvPr>
            <p:ph type="dt" sz="half" idx="10"/>
          </p:nvPr>
        </p:nvSpPr>
        <p:spPr>
          <a:xfrm>
            <a:off x="457200" y="4767263"/>
            <a:ext cx="2133600" cy="273844"/>
          </a:xfrm>
          <a:prstGeom prst="rect">
            <a:avLst/>
          </a:prstGeom>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F41423E3-CEDC-4813-950B-97F946E00A73}"/>
              </a:ext>
            </a:extLst>
          </p:cNvPr>
          <p:cNvSpPr>
            <a:spLocks noGrp="1"/>
          </p:cNvSpPr>
          <p:nvPr>
            <p:ph type="ftr" sz="quarter" idx="11"/>
          </p:nvPr>
        </p:nvSpPr>
        <p:spPr>
          <a:xfrm>
            <a:off x="3124200" y="4767263"/>
            <a:ext cx="2895600" cy="273844"/>
          </a:xfrm>
          <a:prstGeom prst="rect">
            <a:avLst/>
          </a:prstGeom>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47710DB-679C-423E-9DAB-89B23B15D1B5}"/>
              </a:ext>
            </a:extLst>
          </p:cNvPr>
          <p:cNvSpPr>
            <a:spLocks noGrp="1"/>
          </p:cNvSpPr>
          <p:nvPr>
            <p:ph type="sldNum" sz="quarter" idx="12"/>
          </p:nvPr>
        </p:nvSpPr>
        <p:spPr/>
        <p:txBody>
          <a:bodyPr/>
          <a:lstStyle>
            <a:lvl1pPr>
              <a:defRPr/>
            </a:lvl1pPr>
          </a:lstStyle>
          <a:p>
            <a:pPr>
              <a:defRPr/>
            </a:pPr>
            <a:fld id="{80E85C08-D3AB-418E-A955-1C0DF6A4FD29}" type="slidenum">
              <a:rPr lang="en-US" altLang="vi-VN"/>
              <a:pPr>
                <a:defRPr/>
              </a:pPr>
              <a:t>‹#›</a:t>
            </a:fld>
            <a:endParaRPr lang="en-US" altLang="vi-VN"/>
          </a:p>
        </p:txBody>
      </p:sp>
    </p:spTree>
    <p:extLst>
      <p:ext uri="{BB962C8B-B14F-4D97-AF65-F5344CB8AC3E}">
        <p14:creationId xmlns:p14="http://schemas.microsoft.com/office/powerpoint/2010/main" val="41185989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3375" y="683600"/>
            <a:ext cx="6426300" cy="3963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188175" y="1506350"/>
            <a:ext cx="6426300" cy="28404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04375" y="4693376"/>
            <a:ext cx="548700" cy="300300"/>
          </a:xfrm>
          <a:prstGeom prst="rect">
            <a:avLst/>
          </a:prstGeom>
          <a:noFill/>
          <a:ln>
            <a:noFill/>
          </a:ln>
        </p:spPr>
        <p:txBody>
          <a:bodyPr spcFirstLastPara="1" wrap="square" lIns="0" tIns="0" rIns="0" bIns="0" anchor="ctr" anchorCtr="0">
            <a:noAutofit/>
          </a:bodyPr>
          <a:lstStyle>
            <a:lvl1pPr lvl="0" algn="r" rtl="0">
              <a:buNone/>
              <a:defRPr sz="1500" b="1">
                <a:solidFill>
                  <a:schemeClr val="dk2"/>
                </a:solidFill>
                <a:latin typeface="Amatic SC"/>
                <a:ea typeface="Amatic SC"/>
                <a:cs typeface="Amatic SC"/>
                <a:sym typeface="Amatic SC"/>
              </a:defRPr>
            </a:lvl1pPr>
            <a:lvl2pPr lvl="1" algn="r" rtl="0">
              <a:buNone/>
              <a:defRPr sz="1500" b="1">
                <a:solidFill>
                  <a:schemeClr val="dk2"/>
                </a:solidFill>
                <a:latin typeface="Amatic SC"/>
                <a:ea typeface="Amatic SC"/>
                <a:cs typeface="Amatic SC"/>
                <a:sym typeface="Amatic SC"/>
              </a:defRPr>
            </a:lvl2pPr>
            <a:lvl3pPr lvl="2" algn="r" rtl="0">
              <a:buNone/>
              <a:defRPr sz="1500" b="1">
                <a:solidFill>
                  <a:schemeClr val="dk2"/>
                </a:solidFill>
                <a:latin typeface="Amatic SC"/>
                <a:ea typeface="Amatic SC"/>
                <a:cs typeface="Amatic SC"/>
                <a:sym typeface="Amatic SC"/>
              </a:defRPr>
            </a:lvl3pPr>
            <a:lvl4pPr lvl="3" algn="r" rtl="0">
              <a:buNone/>
              <a:defRPr sz="1500" b="1">
                <a:solidFill>
                  <a:schemeClr val="dk2"/>
                </a:solidFill>
                <a:latin typeface="Amatic SC"/>
                <a:ea typeface="Amatic SC"/>
                <a:cs typeface="Amatic SC"/>
                <a:sym typeface="Amatic SC"/>
              </a:defRPr>
            </a:lvl4pPr>
            <a:lvl5pPr lvl="4" algn="r" rtl="0">
              <a:buNone/>
              <a:defRPr sz="1500" b="1">
                <a:solidFill>
                  <a:schemeClr val="dk2"/>
                </a:solidFill>
                <a:latin typeface="Amatic SC"/>
                <a:ea typeface="Amatic SC"/>
                <a:cs typeface="Amatic SC"/>
                <a:sym typeface="Amatic SC"/>
              </a:defRPr>
            </a:lvl5pPr>
            <a:lvl6pPr lvl="5" algn="r" rtl="0">
              <a:buNone/>
              <a:defRPr sz="1500" b="1">
                <a:solidFill>
                  <a:schemeClr val="dk2"/>
                </a:solidFill>
                <a:latin typeface="Amatic SC"/>
                <a:ea typeface="Amatic SC"/>
                <a:cs typeface="Amatic SC"/>
                <a:sym typeface="Amatic SC"/>
              </a:defRPr>
            </a:lvl6pPr>
            <a:lvl7pPr lvl="6" algn="r" rtl="0">
              <a:buNone/>
              <a:defRPr sz="1500" b="1">
                <a:solidFill>
                  <a:schemeClr val="dk2"/>
                </a:solidFill>
                <a:latin typeface="Amatic SC"/>
                <a:ea typeface="Amatic SC"/>
                <a:cs typeface="Amatic SC"/>
                <a:sym typeface="Amatic SC"/>
              </a:defRPr>
            </a:lvl7pPr>
            <a:lvl8pPr lvl="7" algn="r" rtl="0">
              <a:buNone/>
              <a:defRPr sz="1500" b="1">
                <a:solidFill>
                  <a:schemeClr val="dk2"/>
                </a:solidFill>
                <a:latin typeface="Amatic SC"/>
                <a:ea typeface="Amatic SC"/>
                <a:cs typeface="Amatic SC"/>
                <a:sym typeface="Amatic SC"/>
              </a:defRPr>
            </a:lvl8pPr>
            <a:lvl9pPr lvl="8" algn="r" rtl="0">
              <a:buNone/>
              <a:defRPr sz="1500" b="1">
                <a:solidFill>
                  <a:schemeClr val="dk2"/>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4" y="84649"/>
            <a:ext cx="2743198" cy="2314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156176" y="-92546"/>
            <a:ext cx="2592288" cy="4708981"/>
          </a:xfrm>
          <a:prstGeom prst="rect">
            <a:avLst/>
          </a:prstGeom>
          <a:noFill/>
        </p:spPr>
        <p:txBody>
          <a:bodyPr wrap="square" rtlCol="0">
            <a:spAutoFit/>
          </a:bodyPr>
          <a:lstStyle/>
          <a:p>
            <a:r>
              <a:rPr lang="en-US" sz="3000" b="1" dirty="0" err="1">
                <a:latin typeface="Times New Roman" pitchFamily="18" charset="0"/>
                <a:cs typeface="Times New Roman" pitchFamily="18" charset="0"/>
              </a:rPr>
              <a:t>Điện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năng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là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nguồn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năng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lượng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cho</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các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loại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máy</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thiết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bị</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Nhờ</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có</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điện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năng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cuộc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sống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của</a:t>
            </a:r>
            <a:r>
              <a:rPr lang="en-US" sz="3000" b="1" dirty="0">
                <a:latin typeface="Times New Roman" pitchFamily="18" charset="0"/>
                <a:cs typeface="Times New Roman" pitchFamily="18" charset="0"/>
              </a:rPr>
              <a:t> con </a:t>
            </a:r>
            <a:r>
              <a:rPr lang="en-US" sz="3000" b="1" dirty="0" err="1">
                <a:latin typeface="Times New Roman" pitchFamily="18" charset="0"/>
                <a:cs typeface="Times New Roman" pitchFamily="18" charset="0"/>
              </a:rPr>
              <a:t>người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thú</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vị</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hơn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văn</a:t>
            </a:r>
            <a:r>
              <a:rPr lang="en-US" sz="3000" b="1" dirty="0">
                <a:latin typeface="Times New Roman" pitchFamily="18" charset="0"/>
                <a:cs typeface="Times New Roman" pitchFamily="18" charset="0"/>
              </a:rPr>
              <a:t> minh </a:t>
            </a:r>
            <a:r>
              <a:rPr lang="en-US" sz="3000" b="1" dirty="0" err="1">
                <a:latin typeface="Times New Roman" pitchFamily="18" charset="0"/>
                <a:cs typeface="Times New Roman" pitchFamily="18" charset="0"/>
              </a:rPr>
              <a:t>hơn</a:t>
            </a:r>
            <a:endParaRPr lang="en-US" sz="3000" b="1" dirty="0">
              <a:latin typeface="Times New Roman" pitchFamily="18" charset="0"/>
              <a:cs typeface="Times New Roman" pitchFamily="18"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371725"/>
            <a:ext cx="27718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9549" y="2371725"/>
            <a:ext cx="2670175" cy="2480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2" y="84649"/>
            <a:ext cx="3103563" cy="2314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127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233678-FB7A-4E6D-99ED-047662D86E14}" type="slidenum">
              <a:rPr lang="en-US" smtClean="0"/>
              <a:pPr/>
              <a:t>10</a:t>
            </a:fld>
            <a:endParaRPr lang="en-US"/>
          </a:p>
        </p:txBody>
      </p:sp>
      <p:sp>
        <p:nvSpPr>
          <p:cNvPr id="5" name="Rectangle 4"/>
          <p:cNvSpPr/>
          <p:nvPr/>
        </p:nvSpPr>
        <p:spPr>
          <a:xfrm>
            <a:off x="209939" y="100526"/>
            <a:ext cx="8934061" cy="469359"/>
          </a:xfrm>
          <a:prstGeom prst="rect">
            <a:avLst/>
          </a:prstGeom>
        </p:spPr>
        <p:txBody>
          <a:bodyPr wrap="square" lIns="68580" tIns="34290" rIns="68580" bIns="34290">
            <a:spAutoFit/>
          </a:bodyPr>
          <a:lstStyle/>
          <a:p>
            <a:r>
              <a:rPr lang="en-US" sz="2600" b="1" dirty="0" err="1">
                <a:latin typeface="Times New Roman" panose="02020603050405020304" pitchFamily="18" charset="0"/>
                <a:cs typeface="Times New Roman" panose="02020603050405020304" pitchFamily="18" charset="0"/>
              </a:rPr>
              <a:t>Quan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sát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Hình</a:t>
            </a:r>
            <a:r>
              <a:rPr lang="en-US" sz="2600" b="1" dirty="0">
                <a:latin typeface="Times New Roman" panose="02020603050405020304" pitchFamily="18" charset="0"/>
                <a:cs typeface="Times New Roman" panose="02020603050405020304" pitchFamily="18" charset="0"/>
              </a:rPr>
              <a:t> 8.2c, </a:t>
            </a:r>
            <a:r>
              <a:rPr lang="en-US" sz="2600" b="1" dirty="0" err="1">
                <a:latin typeface="Times New Roman" panose="02020603050405020304" pitchFamily="18" charset="0"/>
                <a:cs typeface="Times New Roman" panose="02020603050405020304" pitchFamily="18" charset="0"/>
              </a:rPr>
              <a:t>diễn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hành</a:t>
            </a:r>
            <a:r>
              <a:rPr lang="en-US" sz="2600" b="1" dirty="0">
                <a:latin typeface="Times New Roman" panose="02020603050405020304" pitchFamily="18" charset="0"/>
                <a:cs typeface="Times New Roman" panose="02020603050405020304" pitchFamily="18" charset="0"/>
              </a:rPr>
              <a:t> vi </a:t>
            </a:r>
            <a:r>
              <a:rPr lang="en-US" sz="2600" b="1" dirty="0" err="1">
                <a:latin typeface="Times New Roman" panose="02020603050405020304" pitchFamily="18" charset="0"/>
                <a:cs typeface="Times New Roman" panose="02020603050405020304" pitchFamily="18" charset="0"/>
              </a:rPr>
              <a:t>gây</a:t>
            </a:r>
            <a:r>
              <a:rPr lang="en-US" sz="2600" b="1" dirty="0">
                <a:latin typeface="Times New Roman" panose="02020603050405020304" pitchFamily="18" charset="0"/>
                <a:cs typeface="Times New Roman" panose="02020603050405020304" pitchFamily="18" charset="0"/>
              </a:rPr>
              <a:t> tai </a:t>
            </a:r>
            <a:r>
              <a:rPr lang="en-US" sz="2600" b="1" dirty="0" err="1">
                <a:latin typeface="Times New Roman" panose="02020603050405020304" pitchFamily="18" charset="0"/>
                <a:cs typeface="Times New Roman" panose="02020603050405020304" pitchFamily="18" charset="0"/>
              </a:rPr>
              <a:t>nạn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điện</a:t>
            </a:r>
            <a:endParaRPr lang="en-US" sz="2600" b="1"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4862" y="771550"/>
            <a:ext cx="4371975" cy="309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4" y="771550"/>
            <a:ext cx="4529137" cy="309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7504" y="3871376"/>
            <a:ext cx="4680520" cy="492443"/>
          </a:xfrm>
          <a:prstGeom prst="rect">
            <a:avLst/>
          </a:prstGeom>
          <a:noFill/>
        </p:spPr>
        <p:txBody>
          <a:bodyPr wrap="square" rtlCol="0">
            <a:spAutoFit/>
          </a:bodyPr>
          <a:lstStyle/>
          <a:p>
            <a:pPr fontAlgn="base"/>
            <a:r>
              <a:rPr lang="en-US" sz="2600" b="1" dirty="0" err="1">
                <a:solidFill>
                  <a:srgbClr val="FF0000"/>
                </a:solidFill>
                <a:latin typeface="Times New Roman" pitchFamily="18" charset="0"/>
                <a:cs typeface="Times New Roman" pitchFamily="18" charset="0"/>
              </a:rPr>
              <a:t>Lưới</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điện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cao</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áp</a:t>
            </a:r>
            <a:endParaRPr lang="en-US" sz="2600" b="1" dirty="0">
              <a:latin typeface="Times New Roman" pitchFamily="18" charset="0"/>
              <a:cs typeface="Times New Roman" pitchFamily="18" charset="0"/>
            </a:endParaRPr>
          </a:p>
        </p:txBody>
      </p:sp>
      <p:sp>
        <p:nvSpPr>
          <p:cNvPr id="7" name="TextBox 6"/>
          <p:cNvSpPr txBox="1"/>
          <p:nvPr/>
        </p:nvSpPr>
        <p:spPr>
          <a:xfrm>
            <a:off x="5364088" y="3867894"/>
            <a:ext cx="3528392" cy="492443"/>
          </a:xfrm>
          <a:prstGeom prst="rect">
            <a:avLst/>
          </a:prstGeom>
          <a:noFill/>
        </p:spPr>
        <p:txBody>
          <a:bodyPr wrap="square" rtlCol="0">
            <a:spAutoFit/>
          </a:bodyPr>
          <a:lstStyle/>
          <a:p>
            <a:pPr fontAlgn="base"/>
            <a:r>
              <a:rPr lang="en-US" sz="2600" b="1" dirty="0" err="1">
                <a:solidFill>
                  <a:srgbClr val="FF0000"/>
                </a:solidFill>
                <a:latin typeface="Times New Roman" pitchFamily="18" charset="0"/>
                <a:cs typeface="Times New Roman" pitchFamily="18" charset="0"/>
              </a:rPr>
              <a:t>Trạm</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biến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áp</a:t>
            </a:r>
            <a:endParaRPr lang="en-US" sz="2600" b="1" dirty="0">
              <a:latin typeface="Times New Roman" pitchFamily="18" charset="0"/>
              <a:cs typeface="Times New Roman" pitchFamily="18" charset="0"/>
            </a:endParaRPr>
          </a:p>
        </p:txBody>
      </p:sp>
    </p:spTree>
    <p:extLst>
      <p:ext uri="{BB962C8B-B14F-4D97-AF65-F5344CB8AC3E}">
        <p14:creationId xmlns:p14="http://schemas.microsoft.com/office/powerpoint/2010/main" val="205716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233678-FB7A-4E6D-99ED-047662D86E14}" type="slidenum">
              <a:rPr lang="en-US" smtClean="0"/>
              <a:pPr/>
              <a:t>11</a:t>
            </a:fld>
            <a:endParaRPr lang="en-US"/>
          </a:p>
        </p:txBody>
      </p:sp>
      <p:sp>
        <p:nvSpPr>
          <p:cNvPr id="5" name="Rectangle 4"/>
          <p:cNvSpPr/>
          <p:nvPr/>
        </p:nvSpPr>
        <p:spPr>
          <a:xfrm>
            <a:off x="209939" y="100526"/>
            <a:ext cx="8934061" cy="623248"/>
          </a:xfrm>
          <a:prstGeom prst="rect">
            <a:avLst/>
          </a:prstGeom>
        </p:spPr>
        <p:txBody>
          <a:bodyPr wrap="square" lIns="68580" tIns="34290" rIns="68580" bIns="34290">
            <a:spAutoFit/>
          </a:bodyPr>
          <a:lstStyle/>
          <a:p>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huống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gây</a:t>
            </a:r>
            <a:r>
              <a:rPr lang="en-US" sz="3600" b="1" dirty="0">
                <a:latin typeface="Times New Roman" panose="02020603050405020304" pitchFamily="18" charset="0"/>
                <a:cs typeface="Times New Roman" panose="02020603050405020304" pitchFamily="18" charset="0"/>
              </a:rPr>
              <a:t> tai </a:t>
            </a:r>
            <a:r>
              <a:rPr lang="en-US" sz="3600" b="1" dirty="0" err="1">
                <a:latin typeface="Times New Roman" panose="02020603050405020304" pitchFamily="18" charset="0"/>
                <a:cs typeface="Times New Roman" panose="02020603050405020304" pitchFamily="18" charset="0"/>
              </a:rPr>
              <a:t>nạn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điện</a:t>
            </a:r>
            <a:endParaRPr lang="en-US" sz="3600" b="1" dirty="0">
              <a:latin typeface="Times New Roman" panose="02020603050405020304" pitchFamily="18" charset="0"/>
              <a:cs typeface="Times New Roman" panose="02020603050405020304" pitchFamily="18" charset="0"/>
            </a:endParaRPr>
          </a:p>
        </p:txBody>
      </p:sp>
      <p:pic>
        <p:nvPicPr>
          <p:cNvPr id="4099" name="Picture 3" descr="C:\Users\MAY\Desktop\z4766483461947_3f0951d5026ca0cbc1329688f2d63c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39" y="843559"/>
            <a:ext cx="4366726" cy="309634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665" y="843559"/>
            <a:ext cx="4531839"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3932351"/>
            <a:ext cx="9108504" cy="1015663"/>
          </a:xfrm>
          <a:prstGeom prst="rect">
            <a:avLst/>
          </a:prstGeom>
          <a:noFill/>
        </p:spPr>
        <p:txBody>
          <a:bodyPr wrap="square" rtlCol="0">
            <a:spAutoFit/>
          </a:bodyPr>
          <a:lstStyle/>
          <a:p>
            <a:r>
              <a:rPr lang="en-US" sz="3000" b="1" dirty="0">
                <a:solidFill>
                  <a:srgbClr val="FF0000"/>
                </a:solidFill>
                <a:latin typeface="Times New Roman" pitchFamily="18" charset="0"/>
                <a:cs typeface="Times New Roman" pitchFamily="18" charset="0"/>
              </a:rPr>
              <a:t>Vi </a:t>
            </a:r>
            <a:r>
              <a:rPr lang="en-US" sz="3000" b="1" dirty="0" err="1">
                <a:solidFill>
                  <a:srgbClr val="FF0000"/>
                </a:solidFill>
                <a:latin typeface="Times New Roman" pitchFamily="18" charset="0"/>
                <a:cs typeface="Times New Roman" pitchFamily="18" charset="0"/>
              </a:rPr>
              <a:t>phạm</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khoảng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cách</a:t>
            </a:r>
            <a:r>
              <a:rPr lang="en-US" sz="3000" b="1" dirty="0">
                <a:solidFill>
                  <a:srgbClr val="FF0000"/>
                </a:solidFill>
                <a:latin typeface="Times New Roman" pitchFamily="18" charset="0"/>
                <a:cs typeface="Times New Roman" pitchFamily="18" charset="0"/>
              </a:rPr>
              <a:t> an </a:t>
            </a:r>
            <a:r>
              <a:rPr lang="en-US" sz="3000" b="1" dirty="0" err="1">
                <a:solidFill>
                  <a:srgbClr val="FF0000"/>
                </a:solidFill>
                <a:latin typeface="Times New Roman" pitchFamily="18" charset="0"/>
                <a:cs typeface="Times New Roman" pitchFamily="18" charset="0"/>
              </a:rPr>
              <a:t>toàn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đối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với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lưới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điện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cao</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áp</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và</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trạm</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biến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áp</a:t>
            </a:r>
            <a:r>
              <a:rPr lang="en-US" sz="3000" b="1" dirty="0">
                <a:solidFill>
                  <a:srgbClr val="FF0000"/>
                </a:solidFill>
                <a:latin typeface="Times New Roman" pitchFamily="18" charset="0"/>
                <a:cs typeface="Times New Roman" pitchFamily="18" charset="0"/>
              </a:rPr>
              <a:t> </a:t>
            </a:r>
          </a:p>
        </p:txBody>
      </p:sp>
      <p:sp>
        <p:nvSpPr>
          <p:cNvPr id="7" name="Rectangle 4"/>
          <p:cNvSpPr txBox="1">
            <a:spLocks noChangeArrowheads="1"/>
          </p:cNvSpPr>
          <p:nvPr/>
        </p:nvSpPr>
        <p:spPr>
          <a:xfrm>
            <a:off x="6732241" y="123478"/>
            <a:ext cx="1872207" cy="609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1pPr>
            <a:lvl2pPr marR="0" lvl="1"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2pPr>
            <a:lvl3pPr marR="0" lvl="2"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3pPr>
            <a:lvl4pPr marR="0" lvl="3"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4pPr>
            <a:lvl5pPr marR="0" lvl="4"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5pPr>
            <a:lvl6pPr marR="0" lvl="5"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6pPr>
            <a:lvl7pPr marR="0" lvl="6"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7pPr>
            <a:lvl8pPr marR="0" lvl="7"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8pPr>
            <a:lvl9pPr marR="0" lvl="8"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9pPr>
          </a:lstStyle>
          <a:p>
            <a:r>
              <a:rPr lang="en-US" altLang="en-US" sz="3000" dirty="0" err="1">
                <a:solidFill>
                  <a:schemeClr val="tx1"/>
                </a:solidFill>
                <a:latin typeface="Times New Roman" pitchFamily="18" charset="0"/>
                <a:cs typeface="Times New Roman" pitchFamily="18" charset="0"/>
              </a:rPr>
              <a:t>Nhóm</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tình</a:t>
            </a:r>
            <a:r>
              <a:rPr lang="en-US" altLang="en-US" sz="3000" dirty="0">
                <a:solidFill>
                  <a:schemeClr val="tx1"/>
                </a:solidFill>
                <a:latin typeface="Times New Roman" pitchFamily="18" charset="0"/>
                <a:cs typeface="Times New Roman" pitchFamily="18" charset="0"/>
              </a:rPr>
              <a:t> </a:t>
            </a:r>
            <a:r>
              <a:rPr lang="en-US" altLang="en-US" sz="3000" dirty="0" err="1">
                <a:solidFill>
                  <a:schemeClr val="tx1"/>
                </a:solidFill>
                <a:latin typeface="Times New Roman" pitchFamily="18" charset="0"/>
                <a:cs typeface="Times New Roman" pitchFamily="18" charset="0"/>
              </a:rPr>
              <a:t>huống</a:t>
            </a:r>
            <a:r>
              <a:rPr lang="en-US" altLang="en-US" sz="3000" dirty="0">
                <a:solidFill>
                  <a:schemeClr val="tx1"/>
                </a:solidFill>
                <a:latin typeface="Times New Roman" pitchFamily="18" charset="0"/>
                <a:cs typeface="Times New Roman" pitchFamily="18" charset="0"/>
              </a:rPr>
              <a:t> 3</a:t>
            </a:r>
          </a:p>
        </p:txBody>
      </p:sp>
    </p:spTree>
    <p:extLst>
      <p:ext uri="{BB962C8B-B14F-4D97-AF65-F5344CB8AC3E}">
        <p14:creationId xmlns:p14="http://schemas.microsoft.com/office/powerpoint/2010/main" val="422256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fade">
                                      <p:cBhvr>
                                        <p:cTn id="15" dur="500"/>
                                        <p:tgtEl>
                                          <p:spTgt spid="4100"/>
                                        </p:tgtEl>
                                      </p:cBhvr>
                                    </p:animEffect>
                                  </p:childTnLst>
                                </p:cTn>
                              </p:par>
                              <p:par>
                                <p:cTn id="16" presetID="10" presetClass="entr" presetSubtype="0" fill="hold" nodeType="withEffect">
                                  <p:stCondLst>
                                    <p:cond delay="0"/>
                                  </p:stCondLst>
                                  <p:childTnLst>
                                    <p:set>
                                      <p:cBhvr>
                                        <p:cTn id="17" dur="1" fill="hold">
                                          <p:stCondLst>
                                            <p:cond delay="0"/>
                                          </p:stCondLst>
                                        </p:cTn>
                                        <p:tgtEl>
                                          <p:spTgt spid="4099"/>
                                        </p:tgtEl>
                                        <p:attrNameLst>
                                          <p:attrName>style.visibility</p:attrName>
                                        </p:attrNameLst>
                                      </p:cBhvr>
                                      <p:to>
                                        <p:strVal val="visible"/>
                                      </p:to>
                                    </p:set>
                                    <p:animEffect transition="in" filter="fade">
                                      <p:cBhvr>
                                        <p:cTn id="18" dur="500"/>
                                        <p:tgtEl>
                                          <p:spTgt spid="409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0E85C08-D3AB-418E-A955-1C0DF6A4FD29}" type="slidenum">
              <a:rPr lang="en-US" altLang="vi-VN" smtClean="0"/>
              <a:pPr>
                <a:defRPr/>
              </a:pPr>
              <a:t>12</a:t>
            </a:fld>
            <a:endParaRPr lang="en-US" altLang="vi-VN"/>
          </a:p>
        </p:txBody>
      </p:sp>
      <p:sp>
        <p:nvSpPr>
          <p:cNvPr id="6" name="TextBox 5"/>
          <p:cNvSpPr txBox="1"/>
          <p:nvPr/>
        </p:nvSpPr>
        <p:spPr>
          <a:xfrm>
            <a:off x="0" y="195486"/>
            <a:ext cx="8964488" cy="584775"/>
          </a:xfrm>
          <a:prstGeom prst="rect">
            <a:avLst/>
          </a:prstGeom>
          <a:noFill/>
        </p:spPr>
        <p:txBody>
          <a:bodyPr wrap="square" rtlCol="0">
            <a:spAutoFit/>
          </a:bodyPr>
          <a:lstStyle/>
          <a:p>
            <a:r>
              <a:rPr lang="en-US" sz="3200" dirty="0"/>
              <a:t>I. </a:t>
            </a:r>
            <a:r>
              <a:rPr lang="en-US" sz="3200" dirty="0">
                <a:latin typeface="Times New Roman" pitchFamily="18" charset="0"/>
                <a:cs typeface="Times New Roman" pitchFamily="18" charset="0"/>
              </a:rPr>
              <a:t>MỘT SỐ NGUYÊN NHÂN GÂY TAI NẠN ĐIỆN </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566"/>
            <a:ext cx="9144000" cy="422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371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95233678-FB7A-4E6D-99ED-047662D86E14}" type="slidenum">
              <a:rPr lang="en-US" smtClean="0"/>
              <a:pPr/>
              <a:t>13</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3478"/>
            <a:ext cx="4184111"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27985" y="0"/>
            <a:ext cx="4536503"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7504" y="51470"/>
            <a:ext cx="4680520" cy="1292662"/>
          </a:xfrm>
          <a:prstGeom prst="rect">
            <a:avLst/>
          </a:prstGeom>
          <a:noFill/>
        </p:spPr>
        <p:txBody>
          <a:bodyPr wrap="square" rtlCol="0">
            <a:spAutoFit/>
          </a:bodyPr>
          <a:lstStyle/>
          <a:p>
            <a:pPr fontAlgn="base"/>
            <a:r>
              <a:rPr lang="en-US" sz="2600" b="1" dirty="0" err="1">
                <a:solidFill>
                  <a:srgbClr val="FF0000"/>
                </a:solidFill>
                <a:latin typeface="Times New Roman" pitchFamily="18" charset="0"/>
                <a:cs typeface="Times New Roman" pitchFamily="18" charset="0"/>
              </a:rPr>
              <a:t>Lưới</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điện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cao</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áp</a:t>
            </a:r>
            <a:r>
              <a:rPr lang="en-US" sz="2600" b="1" dirty="0">
                <a:solidFill>
                  <a:srgbClr val="FF0000"/>
                </a:solidFill>
                <a:latin typeface="Times New Roman" pitchFamily="18" charset="0"/>
                <a:cs typeface="Times New Roman" pitchFamily="18" charset="0"/>
              </a:rPr>
              <a:t> ( </a:t>
            </a:r>
            <a:r>
              <a:rPr lang="en-US" sz="2600" b="1" dirty="0" err="1">
                <a:solidFill>
                  <a:srgbClr val="FF0000"/>
                </a:solidFill>
                <a:latin typeface="Times New Roman" pitchFamily="18" charset="0"/>
                <a:cs typeface="Times New Roman" pitchFamily="18" charset="0"/>
              </a:rPr>
              <a:t>điện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áp</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từ</a:t>
            </a:r>
            <a:r>
              <a:rPr lang="en-US" sz="2600" b="1" dirty="0">
                <a:solidFill>
                  <a:srgbClr val="FF0000"/>
                </a:solidFill>
                <a:latin typeface="Times New Roman" pitchFamily="18" charset="0"/>
                <a:cs typeface="Times New Roman" pitchFamily="18" charset="0"/>
              </a:rPr>
              <a:t> 1000V </a:t>
            </a:r>
            <a:r>
              <a:rPr lang="en-US" sz="2600" b="1" dirty="0" err="1">
                <a:solidFill>
                  <a:srgbClr val="FF0000"/>
                </a:solidFill>
                <a:latin typeface="Times New Roman" pitchFamily="18" charset="0"/>
                <a:cs typeface="Times New Roman" pitchFamily="18" charset="0"/>
              </a:rPr>
              <a:t>trở</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lên</a:t>
            </a:r>
            <a:r>
              <a:rPr lang="en-US" sz="2600" b="1" dirty="0">
                <a:solidFill>
                  <a:srgbClr val="FF0000"/>
                </a:solidFill>
                <a:latin typeface="Times New Roman" pitchFamily="18" charset="0"/>
                <a:cs typeface="Times New Roman" pitchFamily="18" charset="0"/>
              </a:rPr>
              <a:t>).</a:t>
            </a:r>
            <a:r>
              <a:rPr lang="vi-VN" sz="2600" b="1" dirty="0">
                <a:solidFill>
                  <a:srgbClr val="FF0000"/>
                </a:solidFill>
                <a:latin typeface="Times New Roman" pitchFamily="18" charset="0"/>
                <a:cs typeface="Times New Roman" pitchFamily="18" charset="0"/>
              </a:rPr>
              <a:t>  </a:t>
            </a:r>
          </a:p>
          <a:p>
            <a:endParaRPr lang="en-US" sz="2600" b="1" dirty="0">
              <a:latin typeface="Times New Roman" pitchFamily="18" charset="0"/>
              <a:cs typeface="Times New Roman" pitchFamily="18" charset="0"/>
            </a:endParaRPr>
          </a:p>
        </p:txBody>
      </p:sp>
    </p:spTree>
    <p:extLst>
      <p:ext uri="{BB962C8B-B14F-4D97-AF65-F5344CB8AC3E}">
        <p14:creationId xmlns:p14="http://schemas.microsoft.com/office/powerpoint/2010/main" val="169616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fade">
                                      <p:cBhvr>
                                        <p:cTn id="15"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233678-FB7A-4E6D-99ED-047662D86E14}" type="slidenum">
              <a:rPr lang="en-US" smtClean="0"/>
              <a:pPr/>
              <a:t>14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865184236"/>
              </p:ext>
            </p:extLst>
          </p:nvPr>
        </p:nvGraphicFramePr>
        <p:xfrm>
          <a:off x="683569" y="880069"/>
          <a:ext cx="7992888" cy="3563889"/>
        </p:xfrm>
        <a:graphic>
          <a:graphicData uri="http://schemas.openxmlformats.org/drawingml/2006/table">
            <a:tbl>
              <a:tblPr/>
              <a:tblGrid>
                <a:gridCol w="2382967">
                  <a:extLst>
                    <a:ext uri="{9D8B030D-6E8A-4147-A177-3AD203B41FA5}">
                      <a16:colId xmlns:a16="http://schemas.microsoft.com/office/drawing/2014/main" val="20000"/>
                    </a:ext>
                  </a:extLst>
                </a:gridCol>
                <a:gridCol w="612762">
                  <a:extLst>
                    <a:ext uri="{9D8B030D-6E8A-4147-A177-3AD203B41FA5}">
                      <a16:colId xmlns:a16="http://schemas.microsoft.com/office/drawing/2014/main" val="20001"/>
                    </a:ext>
                  </a:extLst>
                </a:gridCol>
                <a:gridCol w="612762">
                  <a:extLst>
                    <a:ext uri="{9D8B030D-6E8A-4147-A177-3AD203B41FA5}">
                      <a16:colId xmlns:a16="http://schemas.microsoft.com/office/drawing/2014/main" val="20002"/>
                    </a:ext>
                  </a:extLst>
                </a:gridCol>
                <a:gridCol w="680849">
                  <a:extLst>
                    <a:ext uri="{9D8B030D-6E8A-4147-A177-3AD203B41FA5}">
                      <a16:colId xmlns:a16="http://schemas.microsoft.com/office/drawing/2014/main" val="20003"/>
                    </a:ext>
                  </a:extLst>
                </a:gridCol>
                <a:gridCol w="953187">
                  <a:extLst>
                    <a:ext uri="{9D8B030D-6E8A-4147-A177-3AD203B41FA5}">
                      <a16:colId xmlns:a16="http://schemas.microsoft.com/office/drawing/2014/main" val="20004"/>
                    </a:ext>
                  </a:extLst>
                </a:gridCol>
                <a:gridCol w="703542">
                  <a:extLst>
                    <a:ext uri="{9D8B030D-6E8A-4147-A177-3AD203B41FA5}">
                      <a16:colId xmlns:a16="http://schemas.microsoft.com/office/drawing/2014/main" val="20005"/>
                    </a:ext>
                  </a:extLst>
                </a:gridCol>
                <a:gridCol w="190080">
                  <a:extLst>
                    <a:ext uri="{9D8B030D-6E8A-4147-A177-3AD203B41FA5}">
                      <a16:colId xmlns:a16="http://schemas.microsoft.com/office/drawing/2014/main" val="20006"/>
                    </a:ext>
                  </a:extLst>
                </a:gridCol>
                <a:gridCol w="340425">
                  <a:extLst>
                    <a:ext uri="{9D8B030D-6E8A-4147-A177-3AD203B41FA5}">
                      <a16:colId xmlns:a16="http://schemas.microsoft.com/office/drawing/2014/main" val="20007"/>
                    </a:ext>
                  </a:extLst>
                </a:gridCol>
                <a:gridCol w="373047">
                  <a:extLst>
                    <a:ext uri="{9D8B030D-6E8A-4147-A177-3AD203B41FA5}">
                      <a16:colId xmlns:a16="http://schemas.microsoft.com/office/drawing/2014/main" val="20008"/>
                    </a:ext>
                  </a:extLst>
                </a:gridCol>
                <a:gridCol w="190080">
                  <a:extLst>
                    <a:ext uri="{9D8B030D-6E8A-4147-A177-3AD203B41FA5}">
                      <a16:colId xmlns:a16="http://schemas.microsoft.com/office/drawing/2014/main" val="20009"/>
                    </a:ext>
                  </a:extLst>
                </a:gridCol>
                <a:gridCol w="953187">
                  <a:extLst>
                    <a:ext uri="{9D8B030D-6E8A-4147-A177-3AD203B41FA5}">
                      <a16:colId xmlns:a16="http://schemas.microsoft.com/office/drawing/2014/main" val="20010"/>
                    </a:ext>
                  </a:extLst>
                </a:gridCol>
              </a:tblGrid>
              <a:tr h="71277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Điện</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áp</a:t>
                      </a: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Đến</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22 kV</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35kV</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66 – 110 kV</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220kV</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500kV</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9266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Loại</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dây</a:t>
                      </a: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Dây bọc</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Dây</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trần</a:t>
                      </a: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Dây bọc</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Dây trần</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gridSpan="6">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Dây</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trần</a:t>
                      </a: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71277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Khoảng</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an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toàn</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chiều</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rộng</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m )</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1</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1,5</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3</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4</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6</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7</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2"/>
                  </a:ext>
                </a:extLst>
              </a:tr>
              <a:tr h="49894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Điện áp</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Đến</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35kV</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66-110kV</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220kV</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500kV</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1277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Khoảng</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cách</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an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toàn</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thẳng</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đứng</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 m )</a:t>
                      </a: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anchor="b"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2</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3</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4</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6</a:t>
                      </a:r>
                    </a:p>
                  </a:txBody>
                  <a:tcPr anchor="ctr" horzOverflow="overflow">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6" name="Rectangle 3"/>
          <p:cNvSpPr>
            <a:spLocks noChangeArrowheads="1"/>
          </p:cNvSpPr>
          <p:nvPr/>
        </p:nvSpPr>
        <p:spPr bwMode="auto">
          <a:xfrm>
            <a:off x="1547664" y="-92546"/>
            <a:ext cx="6263208" cy="5334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24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rgbClr val="6600CC"/>
                </a:solidFill>
                <a:effectLst/>
                <a:uLnTx/>
                <a:uFillTx/>
                <a:latin typeface="Times New Roman" pitchFamily="18" charset="0"/>
                <a:cs typeface="Times New Roman" pitchFamily="18" charset="0"/>
              </a:rPr>
              <a:t>KHOẢNG CÁCH BẢO VỆ AN TOÀN LƯỚI ĐIỆN CAO ÁP.</a:t>
            </a:r>
          </a:p>
        </p:txBody>
      </p:sp>
      <p:sp>
        <p:nvSpPr>
          <p:cNvPr id="7" name="Rectangle 3"/>
          <p:cNvSpPr>
            <a:spLocks noChangeArrowheads="1"/>
          </p:cNvSpPr>
          <p:nvPr/>
        </p:nvSpPr>
        <p:spPr bwMode="auto">
          <a:xfrm>
            <a:off x="1403648" y="4486622"/>
            <a:ext cx="6559624" cy="5334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err="1">
                <a:ln>
                  <a:noFill/>
                </a:ln>
                <a:solidFill>
                  <a:srgbClr val="6600CC"/>
                </a:solidFill>
                <a:effectLst/>
                <a:uLnTx/>
                <a:uFillTx/>
                <a:latin typeface="Times New Roman" pitchFamily="18" charset="0"/>
                <a:cs typeface="Times New Roman" pitchFamily="18" charset="0"/>
              </a:rPr>
              <a:t>Nguồn</a:t>
            </a:r>
            <a:r>
              <a:rPr kumimoji="0" lang="en-US" altLang="en-US" sz="2400" b="1" i="0" u="none" strike="noStrike" kern="0" cap="none" spc="0" normalizeH="0" baseline="0" noProof="0" dirty="0">
                <a:ln>
                  <a:noFill/>
                </a:ln>
                <a:solidFill>
                  <a:srgbClr val="6600CC"/>
                </a:solidFill>
                <a:effectLst/>
                <a:uLnTx/>
                <a:uFillTx/>
                <a:latin typeface="Times New Roman" pitchFamily="18" charset="0"/>
                <a:cs typeface="Times New Roman" pitchFamily="18" charset="0"/>
              </a:rPr>
              <a:t>:</a:t>
            </a:r>
            <a:r>
              <a:rPr kumimoji="0" lang="en-US" altLang="en-US" sz="2400" b="1" i="0" u="none" strike="noStrike" kern="0" cap="none" spc="0" normalizeH="0" noProof="0" dirty="0">
                <a:ln>
                  <a:noFill/>
                </a:ln>
                <a:solidFill>
                  <a:srgbClr val="6600CC"/>
                </a:solidFill>
                <a:effectLst/>
                <a:uLnTx/>
                <a:uFillTx/>
                <a:latin typeface="Times New Roman" pitchFamily="18" charset="0"/>
                <a:cs typeface="Times New Roman" pitchFamily="18" charset="0"/>
              </a:rPr>
              <a:t> </a:t>
            </a:r>
            <a:r>
              <a:rPr kumimoji="0" lang="en-US" altLang="en-US" sz="2400" b="1" i="0" u="none" strike="noStrike" kern="0" cap="none" spc="0" normalizeH="0" noProof="0" dirty="0" err="1">
                <a:ln>
                  <a:noFill/>
                </a:ln>
                <a:solidFill>
                  <a:srgbClr val="6600CC"/>
                </a:solidFill>
                <a:effectLst/>
                <a:uLnTx/>
                <a:uFillTx/>
                <a:latin typeface="Times New Roman" pitchFamily="18" charset="0"/>
                <a:cs typeface="Times New Roman" pitchFamily="18" charset="0"/>
              </a:rPr>
              <a:t>Nghị</a:t>
            </a:r>
            <a:r>
              <a:rPr kumimoji="0" lang="en-US" altLang="en-US" sz="2400" b="1" i="0" u="none" strike="noStrike" kern="0" cap="none" spc="0" normalizeH="0" noProof="0" dirty="0">
                <a:ln>
                  <a:noFill/>
                </a:ln>
                <a:solidFill>
                  <a:srgbClr val="6600CC"/>
                </a:solidFill>
                <a:effectLst/>
                <a:uLnTx/>
                <a:uFillTx/>
                <a:latin typeface="Times New Roman" pitchFamily="18" charset="0"/>
                <a:cs typeface="Times New Roman" pitchFamily="18" charset="0"/>
              </a:rPr>
              <a:t> </a:t>
            </a:r>
            <a:r>
              <a:rPr kumimoji="0" lang="en-US" altLang="en-US" sz="2400" b="1" i="0" u="none" strike="noStrike" kern="0" cap="none" spc="0" normalizeH="0" noProof="0" dirty="0" err="1">
                <a:ln>
                  <a:noFill/>
                </a:ln>
                <a:solidFill>
                  <a:srgbClr val="6600CC"/>
                </a:solidFill>
                <a:effectLst/>
                <a:uLnTx/>
                <a:uFillTx/>
                <a:latin typeface="Times New Roman" pitchFamily="18" charset="0"/>
                <a:cs typeface="Times New Roman" pitchFamily="18" charset="0"/>
              </a:rPr>
              <a:t>định</a:t>
            </a:r>
            <a:r>
              <a:rPr kumimoji="0" lang="en-US" altLang="en-US" sz="2400" b="1" i="0" u="none" strike="noStrike" kern="0" cap="none" spc="0" normalizeH="0" noProof="0" dirty="0">
                <a:ln>
                  <a:noFill/>
                </a:ln>
                <a:solidFill>
                  <a:srgbClr val="6600CC"/>
                </a:solidFill>
                <a:effectLst/>
                <a:uLnTx/>
                <a:uFillTx/>
                <a:latin typeface="Times New Roman" pitchFamily="18" charset="0"/>
                <a:cs typeface="Times New Roman" pitchFamily="18" charset="0"/>
              </a:rPr>
              <a:t> 14/2014/NĐ-CP</a:t>
            </a:r>
            <a:endParaRPr kumimoji="0" lang="en-US" altLang="en-US" sz="2400" b="1" i="0" u="none" strike="noStrike" kern="0" cap="none" spc="0" normalizeH="0" baseline="0" noProof="0" dirty="0">
              <a:ln>
                <a:noFill/>
              </a:ln>
              <a:solidFill>
                <a:srgbClr val="6600CC"/>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88778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p:cTn id="7" dur="2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8" dur="2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2000"/>
                                        <p:tgtEl>
                                          <p:spTgt spid="6">
                                            <p:txEl>
                                              <p:pRg st="1" end="1"/>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p:cTn id="12" dur="2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3" dur="2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0E85C08-D3AB-418E-A955-1C0DF6A4FD29}" type="slidenum">
              <a:rPr lang="en-US" altLang="vi-VN" smtClean="0"/>
              <a:pPr>
                <a:defRPr/>
              </a:pPr>
              <a:t>15</a:t>
            </a:fld>
            <a:endParaRPr lang="en-US" altLang="vi-VN"/>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70"/>
            <a:ext cx="7164288" cy="3760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3779043"/>
            <a:ext cx="8892480" cy="1477328"/>
          </a:xfrm>
          <a:prstGeom prst="rect">
            <a:avLst/>
          </a:prstGeom>
        </p:spPr>
        <p:txBody>
          <a:bodyPr wrap="square">
            <a:spAutoFit/>
          </a:bodyPr>
          <a:lstStyle/>
          <a:p>
            <a:r>
              <a:rPr lang="en-US" sz="3000" b="1" dirty="0">
                <a:latin typeface="Times New Roman" pitchFamily="18" charset="0"/>
                <a:cs typeface="Times New Roman" pitchFamily="18" charset="0"/>
              </a:rPr>
              <a:t>N</a:t>
            </a:r>
            <a:r>
              <a:rPr lang="vi-VN" sz="3000" b="1" dirty="0">
                <a:latin typeface="Times New Roman" pitchFamily="18" charset="0"/>
                <a:cs typeface="Times New Roman" pitchFamily="18" charset="0"/>
              </a:rPr>
              <a:t>gày 27/5/1994, gần 1.500 km đường dây 500k</a:t>
            </a:r>
            <a:r>
              <a:rPr lang="en-US" sz="3000" b="1" dirty="0">
                <a:latin typeface="Times New Roman" pitchFamily="18" charset="0"/>
                <a:cs typeface="Times New Roman" pitchFamily="18" charset="0"/>
              </a:rPr>
              <a:t>v</a:t>
            </a:r>
            <a:r>
              <a:rPr lang="vi-VN" sz="3000" b="1" dirty="0">
                <a:latin typeface="Times New Roman" pitchFamily="18" charset="0"/>
                <a:cs typeface="Times New Roman" pitchFamily="18" charset="0"/>
              </a:rPr>
              <a:t> chính thức đóng điện, vận hành, đưa hệ thống điện hợp nhất trên toàn quốc. </a:t>
            </a:r>
            <a:endParaRPr lang="en-US" sz="3000" b="1" dirty="0">
              <a:latin typeface="Times New Roman" pitchFamily="18" charset="0"/>
              <a:cs typeface="Times New Roman" pitchFamily="18" charset="0"/>
            </a:endParaRPr>
          </a:p>
        </p:txBody>
      </p:sp>
      <p:sp>
        <p:nvSpPr>
          <p:cNvPr id="4" name="Rectangle 3"/>
          <p:cNvSpPr/>
          <p:nvPr/>
        </p:nvSpPr>
        <p:spPr>
          <a:xfrm flipH="1">
            <a:off x="7308304" y="915566"/>
            <a:ext cx="1368152" cy="1631216"/>
          </a:xfrm>
          <a:prstGeom prst="rect">
            <a:avLst/>
          </a:prstGeom>
        </p:spPr>
        <p:txBody>
          <a:bodyPr wrap="square">
            <a:spAutoFit/>
          </a:bodyPr>
          <a:lstStyle/>
          <a:p>
            <a:r>
              <a:rPr lang="en-US" sz="2000" dirty="0">
                <a:solidFill>
                  <a:srgbClr val="FF0000"/>
                </a:solidFill>
              </a:rPr>
              <a:t>HỆ THỐNG TRUYỀN TẢI ĐIỆN 500KV</a:t>
            </a:r>
          </a:p>
        </p:txBody>
      </p:sp>
    </p:spTree>
    <p:extLst>
      <p:ext uri="{BB962C8B-B14F-4D97-AF65-F5344CB8AC3E}">
        <p14:creationId xmlns:p14="http://schemas.microsoft.com/office/powerpoint/2010/main" val="3720153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233678-FB7A-4E6D-99ED-047662D86E14}" type="slidenum">
              <a:rPr lang="en-US" smtClean="0"/>
              <a:pPr/>
              <a:t>16</a:t>
            </a:fld>
            <a:endParaRPr lang="en-US"/>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3478"/>
            <a:ext cx="4788024" cy="4896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004048" y="267494"/>
            <a:ext cx="4139952" cy="4493538"/>
          </a:xfrm>
          <a:prstGeom prst="rect">
            <a:avLst/>
          </a:prstGeom>
        </p:spPr>
        <p:txBody>
          <a:bodyPr wrap="square">
            <a:spAutoFit/>
          </a:bodyPr>
          <a:lstStyle/>
          <a:p>
            <a:r>
              <a:rPr lang="vi-VN" sz="2200" b="1" dirty="0">
                <a:solidFill>
                  <a:srgbClr val="FF0000"/>
                </a:solidFill>
                <a:latin typeface="Times New Roman" pitchFamily="18" charset="0"/>
                <a:cs typeface="Times New Roman" pitchFamily="18" charset="0"/>
              </a:rPr>
              <a:t> </a:t>
            </a:r>
            <a:r>
              <a:rPr lang="vi-VN" sz="2600" b="1" dirty="0">
                <a:solidFill>
                  <a:srgbClr val="FF0000"/>
                </a:solidFill>
                <a:latin typeface="Times New Roman" pitchFamily="18" charset="0"/>
                <a:cs typeface="Times New Roman" pitchFamily="18" charset="0"/>
              </a:rPr>
              <a:t>Nguồn điện cao thế rất nguy hiểm, khi người đến gần nguồn điện cao thế hơn khoảng cách an toàn cho phép thì có thể bị phóng điện. Hồ quang điện cao thế có năng lượng và nhiệt lượng rất cao, đốt cháy tức thời các bộ phận cơ thể gây chấn thương hoặc làm chết người.</a:t>
            </a:r>
            <a:endParaRPr lang="en-US" sz="2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972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6148"/>
                                        </p:tgtEl>
                                        <p:attrNameLst>
                                          <p:attrName>style.visibility</p:attrName>
                                        </p:attrNameLst>
                                      </p:cBhvr>
                                      <p:to>
                                        <p:strVal val="visible"/>
                                      </p:to>
                                    </p:set>
                                    <p:animEffect transition="in" filter="fade">
                                      <p:cBhvr>
                                        <p:cTn id="10"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7" y="91541"/>
            <a:ext cx="4495365" cy="44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83730"/>
            <a:ext cx="4644007" cy="4464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331640" y="4547904"/>
            <a:ext cx="2376264" cy="400110"/>
          </a:xfrm>
          <a:prstGeom prst="rect">
            <a:avLst/>
          </a:prstGeom>
          <a:noFill/>
        </p:spPr>
        <p:txBody>
          <a:bodyPr wrap="square" rtlCol="0">
            <a:spAutoFit/>
          </a:bodyPr>
          <a:lstStyle/>
          <a:p>
            <a:r>
              <a:rPr lang="en-US" dirty="0">
                <a:solidFill>
                  <a:srgbClr val="FF0000"/>
                </a:solidFill>
              </a:rPr>
              <a:t>                </a:t>
            </a:r>
            <a:r>
              <a:rPr lang="en-US" sz="2000" b="1" dirty="0">
                <a:solidFill>
                  <a:srgbClr val="FF0000"/>
                </a:solidFill>
                <a:latin typeface="Times New Roman" pitchFamily="18" charset="0"/>
                <a:cs typeface="Times New Roman" pitchFamily="18" charset="0"/>
              </a:rPr>
              <a:t>SAI </a:t>
            </a:r>
          </a:p>
        </p:txBody>
      </p:sp>
      <p:sp>
        <p:nvSpPr>
          <p:cNvPr id="8" name="TextBox 7"/>
          <p:cNvSpPr txBox="1"/>
          <p:nvPr/>
        </p:nvSpPr>
        <p:spPr>
          <a:xfrm>
            <a:off x="5796136" y="4547904"/>
            <a:ext cx="2376264" cy="400110"/>
          </a:xfrm>
          <a:prstGeom prst="rect">
            <a:avLst/>
          </a:prstGeom>
          <a:noFill/>
        </p:spPr>
        <p:txBody>
          <a:bodyPr wrap="square" rtlCol="0">
            <a:spAutoFit/>
          </a:bodyPr>
          <a:lstStyle/>
          <a:p>
            <a:r>
              <a:rPr lang="en-US" dirty="0">
                <a:solidFill>
                  <a:schemeClr val="tx1"/>
                </a:solidFill>
                <a:latin typeface="Times New Roman" pitchFamily="18" charset="0"/>
                <a:cs typeface="Times New Roman" pitchFamily="18" charset="0"/>
              </a:rPr>
              <a:t>             </a:t>
            </a:r>
            <a:r>
              <a:rPr lang="en-US" sz="2000" b="1" dirty="0">
                <a:solidFill>
                  <a:schemeClr val="tx1"/>
                </a:solidFill>
                <a:latin typeface="Times New Roman" pitchFamily="18" charset="0"/>
                <a:cs typeface="Times New Roman" pitchFamily="18" charset="0"/>
              </a:rPr>
              <a:t>ĐÚNG</a:t>
            </a:r>
          </a:p>
        </p:txBody>
      </p:sp>
    </p:spTree>
    <p:extLst>
      <p:ext uri="{BB962C8B-B14F-4D97-AF65-F5344CB8AC3E}">
        <p14:creationId xmlns:p14="http://schemas.microsoft.com/office/powerpoint/2010/main" val="224898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fade">
                                      <p:cBhvr>
                                        <p:cTn id="15" dur="500"/>
                                        <p:tgtEl>
                                          <p:spTgt spid="819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87887" cy="422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5530" y="0"/>
            <a:ext cx="4458470" cy="422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71600" y="4011910"/>
            <a:ext cx="2376264" cy="1077218"/>
          </a:xfrm>
          <a:prstGeom prst="rect">
            <a:avLst/>
          </a:prstGeom>
          <a:noFill/>
        </p:spPr>
        <p:txBody>
          <a:bodyPr wrap="square" rtlCol="0">
            <a:spAutoFit/>
          </a:bodyPr>
          <a:lstStyle/>
          <a:p>
            <a:r>
              <a:rPr lang="en-US" sz="3200" dirty="0">
                <a:solidFill>
                  <a:srgbClr val="FF0000"/>
                </a:solidFill>
              </a:rPr>
              <a:t>                </a:t>
            </a:r>
            <a:r>
              <a:rPr lang="en-US" sz="3200" b="1" dirty="0">
                <a:solidFill>
                  <a:srgbClr val="FF0000"/>
                </a:solidFill>
                <a:latin typeface="Times New Roman" pitchFamily="18" charset="0"/>
                <a:cs typeface="Times New Roman" pitchFamily="18" charset="0"/>
              </a:rPr>
              <a:t>SAI </a:t>
            </a:r>
          </a:p>
        </p:txBody>
      </p:sp>
      <p:sp>
        <p:nvSpPr>
          <p:cNvPr id="11" name="TextBox 10"/>
          <p:cNvSpPr txBox="1"/>
          <p:nvPr/>
        </p:nvSpPr>
        <p:spPr>
          <a:xfrm>
            <a:off x="5940152" y="4011910"/>
            <a:ext cx="2376264" cy="1077218"/>
          </a:xfrm>
          <a:prstGeom prst="rect">
            <a:avLst/>
          </a:prstGeom>
          <a:noFill/>
        </p:spPr>
        <p:txBody>
          <a:bodyPr wrap="square" rtlCol="0">
            <a:spAutoFit/>
          </a:bodyPr>
          <a:lstStyle/>
          <a:p>
            <a:r>
              <a:rPr lang="en-US" sz="3200" dirty="0">
                <a:solidFill>
                  <a:srgbClr val="FF0000"/>
                </a:solidFill>
              </a:rPr>
              <a:t>                </a:t>
            </a:r>
            <a:r>
              <a:rPr lang="en-US" sz="3200" b="1" dirty="0">
                <a:solidFill>
                  <a:schemeClr val="tx1"/>
                </a:solidFill>
                <a:latin typeface="Times New Roman" pitchFamily="18" charset="0"/>
                <a:cs typeface="Times New Roman" pitchFamily="18" charset="0"/>
              </a:rPr>
              <a:t>ĐÚNG</a:t>
            </a:r>
          </a:p>
        </p:txBody>
      </p:sp>
    </p:spTree>
    <p:extLst>
      <p:ext uri="{BB962C8B-B14F-4D97-AF65-F5344CB8AC3E}">
        <p14:creationId xmlns:p14="http://schemas.microsoft.com/office/powerpoint/2010/main" val="129097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88"/>
            <a:ext cx="4870450" cy="4304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71600" y="4011910"/>
            <a:ext cx="3528392" cy="1077218"/>
          </a:xfrm>
          <a:prstGeom prst="rect">
            <a:avLst/>
          </a:prstGeom>
          <a:noFill/>
        </p:spPr>
        <p:txBody>
          <a:bodyPr wrap="square" rtlCol="0">
            <a:spAutoFit/>
          </a:bodyPr>
          <a:lstStyle/>
          <a:p>
            <a:r>
              <a:rPr lang="en-US" sz="3200" dirty="0">
                <a:solidFill>
                  <a:srgbClr val="FF0000"/>
                </a:solidFill>
              </a:rPr>
              <a:t>                </a:t>
            </a:r>
            <a:r>
              <a:rPr lang="en-US" sz="3200" b="1" dirty="0">
                <a:solidFill>
                  <a:srgbClr val="FF0000"/>
                </a:solidFill>
                <a:latin typeface="Times New Roman" pitchFamily="18" charset="0"/>
                <a:cs typeface="Times New Roman" pitchFamily="18" charset="0"/>
              </a:rPr>
              <a:t>KHÔNG NÊN  </a:t>
            </a:r>
          </a:p>
        </p:txBody>
      </p:sp>
      <p:sp>
        <p:nvSpPr>
          <p:cNvPr id="5" name="TextBox 4"/>
          <p:cNvSpPr txBox="1"/>
          <p:nvPr/>
        </p:nvSpPr>
        <p:spPr>
          <a:xfrm>
            <a:off x="5868144" y="4011910"/>
            <a:ext cx="2376264" cy="1077218"/>
          </a:xfrm>
          <a:prstGeom prst="rect">
            <a:avLst/>
          </a:prstGeom>
          <a:noFill/>
        </p:spPr>
        <p:txBody>
          <a:bodyPr wrap="square" rtlCol="0">
            <a:spAutoFit/>
          </a:bodyPr>
          <a:lstStyle/>
          <a:p>
            <a:r>
              <a:rPr lang="en-US" sz="3200" dirty="0">
                <a:solidFill>
                  <a:srgbClr val="FF0000"/>
                </a:solidFill>
              </a:rPr>
              <a:t>                      </a:t>
            </a:r>
            <a:r>
              <a:rPr lang="en-US" sz="3200" b="1" dirty="0">
                <a:solidFill>
                  <a:schemeClr val="tx1"/>
                </a:solidFill>
                <a:latin typeface="Times New Roman" pitchFamily="18" charset="0"/>
                <a:cs typeface="Times New Roman" pitchFamily="18" charset="0"/>
              </a:rPr>
              <a:t>NÊN</a:t>
            </a:r>
            <a:endParaRPr lang="en-US" sz="3200" b="1" dirty="0">
              <a:solidFill>
                <a:srgbClr val="FF0000"/>
              </a:solidFill>
              <a:latin typeface="Times New Roman" pitchFamily="18" charset="0"/>
              <a:cs typeface="Times New Roman" pitchFamily="18"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549" y="0"/>
            <a:ext cx="4327451" cy="429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337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Text Box 4"/>
          <p:cNvSpPr txBox="1">
            <a:spLocks noChangeArrowheads="1"/>
          </p:cNvSpPr>
          <p:nvPr/>
        </p:nvSpPr>
        <p:spPr bwMode="auto">
          <a:xfrm>
            <a:off x="251520" y="-20538"/>
            <a:ext cx="871296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sz="2800" b="1" dirty="0" err="1">
                <a:latin typeface="Times New Roman" pitchFamily="18" charset="0"/>
                <a:cs typeface="Times New Roman" pitchFamily="18" charset="0"/>
              </a:rPr>
              <a:t>Sử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điện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tuân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thủ</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tắc</a:t>
            </a:r>
            <a:r>
              <a:rPr lang="en-US" sz="2800" b="1" dirty="0">
                <a:latin typeface="Times New Roman" pitchFamily="18" charset="0"/>
                <a:cs typeface="Times New Roman" pitchFamily="18" charset="0"/>
              </a:rPr>
              <a:t> an </a:t>
            </a:r>
            <a:r>
              <a:rPr lang="en-US" sz="2800" b="1" dirty="0" err="1">
                <a:latin typeface="Times New Roman" pitchFamily="18" charset="0"/>
                <a:cs typeface="Times New Roman" pitchFamily="18" charset="0"/>
              </a:rPr>
              <a:t>toàn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sẽ</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hậu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3011908"/>
            <a:ext cx="3168352" cy="21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011908"/>
            <a:ext cx="3168352" cy="21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588224" y="915566"/>
            <a:ext cx="2448272" cy="4616648"/>
          </a:xfrm>
          <a:prstGeom prst="rect">
            <a:avLst/>
          </a:prstGeom>
          <a:noFill/>
        </p:spPr>
        <p:txBody>
          <a:bodyPr wrap="square" rtlCol="0">
            <a:spAutoFit/>
          </a:bodyPr>
          <a:lstStyle/>
          <a:p>
            <a:r>
              <a:rPr lang="en-US" sz="3000" b="1" dirty="0">
                <a:solidFill>
                  <a:srgbClr val="FF0000"/>
                </a:solidFill>
                <a:latin typeface="Times New Roman" pitchFamily="18" charset="0"/>
                <a:cs typeface="Times New Roman" pitchFamily="18" charset="0"/>
              </a:rPr>
              <a:t>N</a:t>
            </a:r>
            <a:r>
              <a:rPr lang="vi-VN" sz="3000" b="1" dirty="0">
                <a:solidFill>
                  <a:srgbClr val="FF0000"/>
                </a:solidFill>
                <a:latin typeface="Times New Roman" pitchFamily="18" charset="0"/>
                <a:cs typeface="Times New Roman" pitchFamily="18" charset="0"/>
              </a:rPr>
              <a:t>ăm 202</a:t>
            </a:r>
            <a:r>
              <a:rPr lang="en-US" sz="3000" b="1" dirty="0">
                <a:solidFill>
                  <a:srgbClr val="FF0000"/>
                </a:solidFill>
                <a:latin typeface="Times New Roman" pitchFamily="18" charset="0"/>
                <a:cs typeface="Times New Roman" pitchFamily="18" charset="0"/>
              </a:rPr>
              <a:t>3</a:t>
            </a:r>
            <a:r>
              <a:rPr lang="vi-VN" sz="3000" b="1" dirty="0">
                <a:solidFill>
                  <a:srgbClr val="FF0000"/>
                </a:solidFill>
                <a:latin typeface="Times New Roman" pitchFamily="18" charset="0"/>
                <a:cs typeface="Times New Roman" pitchFamily="18" charset="0"/>
              </a:rPr>
              <a:t> xảy ra 3.449 vụ sự cố chạm chập  điện </a:t>
            </a:r>
            <a:r>
              <a:rPr lang="en-US" sz="3000" b="1" dirty="0">
                <a:solidFill>
                  <a:srgbClr val="FF0000"/>
                </a:solidFill>
                <a:latin typeface="Times New Roman" pitchFamily="18" charset="0"/>
                <a:cs typeface="Times New Roman" pitchFamily="18" charset="0"/>
              </a:rPr>
              <a:t>T</a:t>
            </a:r>
            <a:r>
              <a:rPr lang="vi-VN" sz="3000" b="1" dirty="0">
                <a:solidFill>
                  <a:srgbClr val="FF0000"/>
                </a:solidFill>
                <a:latin typeface="Times New Roman" pitchFamily="18" charset="0"/>
                <a:cs typeface="Times New Roman" pitchFamily="18" charset="0"/>
              </a:rPr>
              <a:t>ài sản thiệt hại sơ bộ ước tính </a:t>
            </a:r>
            <a:r>
              <a:rPr lang="en-US" sz="3000" b="1" dirty="0" err="1">
                <a:solidFill>
                  <a:srgbClr val="FF0000"/>
                </a:solidFill>
                <a:latin typeface="Times New Roman" pitchFamily="18" charset="0"/>
                <a:cs typeface="Times New Roman" pitchFamily="18" charset="0"/>
              </a:rPr>
              <a:t>hàng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trăm</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tỉ</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đồng</a:t>
            </a:r>
            <a:endParaRPr lang="en-US" sz="3000" b="1" dirty="0">
              <a:solidFill>
                <a:srgbClr val="FF0000"/>
              </a:solidFill>
              <a:latin typeface="Times New Roman" pitchFamily="18" charset="0"/>
              <a:cs typeface="Times New Roman" pitchFamily="18" charset="0"/>
            </a:endParaRPr>
          </a:p>
          <a:p>
            <a:endParaRPr lang="en-US" sz="2400" b="1"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002447"/>
            <a:ext cx="3240360" cy="2009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58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596"/>
                                        </p:tgtEl>
                                        <p:attrNameLst>
                                          <p:attrName>style.visibility</p:attrName>
                                        </p:attrNameLst>
                                      </p:cBhvr>
                                      <p:to>
                                        <p:strVal val="visible"/>
                                      </p:to>
                                    </p:set>
                                    <p:animEffect transition="in" filter="fade">
                                      <p:cBhvr>
                                        <p:cTn id="7" dur="500"/>
                                        <p:tgtEl>
                                          <p:spTgt spid="1105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8" y="-11113"/>
            <a:ext cx="5847894" cy="516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5"/>
          <p:cNvSpPr txBox="1">
            <a:spLocks noChangeArrowheads="1"/>
          </p:cNvSpPr>
          <p:nvPr/>
        </p:nvSpPr>
        <p:spPr bwMode="auto">
          <a:xfrm>
            <a:off x="5796136" y="390019"/>
            <a:ext cx="3384376"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4400" b="1" dirty="0" err="1">
                <a:latin typeface="Times New Roman" pitchFamily="18" charset="0"/>
                <a:cs typeface="Times New Roman" pitchFamily="18" charset="0"/>
              </a:rPr>
              <a:t>Tháo</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dỡ</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nhà</a:t>
            </a:r>
            <a:r>
              <a:rPr lang="en-US" altLang="en-US" sz="4400" b="1" dirty="0">
                <a:latin typeface="Times New Roman" pitchFamily="18" charset="0"/>
                <a:cs typeface="Times New Roman" pitchFamily="18" charset="0"/>
              </a:rPr>
              <a:t> vi </a:t>
            </a:r>
            <a:r>
              <a:rPr lang="en-US" altLang="en-US" sz="4400" b="1" dirty="0" err="1">
                <a:latin typeface="Times New Roman" pitchFamily="18" charset="0"/>
                <a:cs typeface="Times New Roman" pitchFamily="18" charset="0"/>
              </a:rPr>
              <a:t>phạm</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hành</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lang</a:t>
            </a:r>
            <a:r>
              <a:rPr lang="en-US" altLang="en-US" sz="4400" b="1" dirty="0">
                <a:latin typeface="Times New Roman" pitchFamily="18" charset="0"/>
                <a:cs typeface="Times New Roman" pitchFamily="18" charset="0"/>
              </a:rPr>
              <a:t> an </a:t>
            </a:r>
            <a:r>
              <a:rPr lang="en-US" altLang="en-US" sz="4400" b="1" dirty="0" err="1">
                <a:latin typeface="Times New Roman" pitchFamily="18" charset="0"/>
                <a:cs typeface="Times New Roman" pitchFamily="18" charset="0"/>
              </a:rPr>
              <a:t>toàn</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lưới</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điện</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cao</a:t>
            </a:r>
            <a:r>
              <a:rPr lang="en-US" altLang="en-US" sz="4400" b="1" dirty="0">
                <a:latin typeface="Times New Roman" pitchFamily="18" charset="0"/>
                <a:cs typeface="Times New Roman" pitchFamily="18" charset="0"/>
              </a:rPr>
              <a:t> </a:t>
            </a:r>
            <a:r>
              <a:rPr lang="en-US" altLang="en-US" sz="4400" b="1" dirty="0" err="1">
                <a:latin typeface="Times New Roman" pitchFamily="18" charset="0"/>
                <a:cs typeface="Times New Roman" pitchFamily="18" charset="0"/>
              </a:rPr>
              <a:t>áp</a:t>
            </a:r>
            <a:r>
              <a:rPr lang="en-US" altLang="en-US" sz="4400" b="1" dirty="0">
                <a:latin typeface="Times New Roman" pitchFamily="18" charset="0"/>
                <a:cs typeface="Times New Roman" pitchFamily="18" charset="0"/>
              </a:rPr>
              <a:t> </a:t>
            </a:r>
            <a:endParaRPr lang="en-US" alt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272191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randombar(horizont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ổ cắm đa năng Rạng Đông chống giật và tích hợp USB sạc điệ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ổ cắm đa năng Rạng Đông chống giật và tích hợp USB sạc điệ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ổ cắm đa năng Rạng Đông chống giật và tích hợp USB sạc điệ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https://static.rangdongstore.vn/images/2023/07/17/mceu_50102639071689583554086.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3406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a:extLst>
              <a:ext uri="{FF2B5EF4-FFF2-40B4-BE49-F238E27FC236}">
                <a16:creationId xmlns:a16="http://schemas.microsoft.com/office/drawing/2014/main" id="{1AB113B6-9E81-4D7C-8AE2-93E1C0573D3B}"/>
              </a:ext>
            </a:extLst>
          </p:cNvPr>
          <p:cNvGrpSpPr>
            <a:grpSpLocks/>
          </p:cNvGrpSpPr>
          <p:nvPr/>
        </p:nvGrpSpPr>
        <p:grpSpPr bwMode="auto">
          <a:xfrm>
            <a:off x="0" y="0"/>
            <a:ext cx="4499992" cy="2228850"/>
            <a:chOff x="320" y="240"/>
            <a:chExt cx="2176" cy="1632"/>
          </a:xfrm>
        </p:grpSpPr>
        <p:pic>
          <p:nvPicPr>
            <p:cNvPr id="45067" name="Picture 4" descr="IMG_0122">
              <a:extLst>
                <a:ext uri="{FF2B5EF4-FFF2-40B4-BE49-F238E27FC236}">
                  <a16:creationId xmlns:a16="http://schemas.microsoft.com/office/drawing/2014/main" id="{4FBABD19-1A94-40B6-84CD-DB59FC4DF278}"/>
                </a:ext>
              </a:extLst>
            </p:cNvPr>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a:stretch>
              <a:fillRect/>
            </a:stretch>
          </p:blipFill>
          <p:spPr bwMode="auto">
            <a:xfrm>
              <a:off x="320" y="240"/>
              <a:ext cx="2176" cy="163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5068" name="Line 7">
              <a:extLst>
                <a:ext uri="{FF2B5EF4-FFF2-40B4-BE49-F238E27FC236}">
                  <a16:creationId xmlns:a16="http://schemas.microsoft.com/office/drawing/2014/main" id="{8F7B1205-C86A-4712-AD9F-EC0F823AAB86}"/>
                </a:ext>
              </a:extLst>
            </p:cNvPr>
            <p:cNvSpPr>
              <a:spLocks noChangeShapeType="1"/>
            </p:cNvSpPr>
            <p:nvPr/>
          </p:nvSpPr>
          <p:spPr bwMode="auto">
            <a:xfrm>
              <a:off x="1392" y="720"/>
              <a:ext cx="288"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grpSp>
      <p:grpSp>
        <p:nvGrpSpPr>
          <p:cNvPr id="3" name="Group 15">
            <a:extLst>
              <a:ext uri="{FF2B5EF4-FFF2-40B4-BE49-F238E27FC236}">
                <a16:creationId xmlns:a16="http://schemas.microsoft.com/office/drawing/2014/main" id="{5600B96D-92CB-4559-B4BB-F1FF1D09C762}"/>
              </a:ext>
            </a:extLst>
          </p:cNvPr>
          <p:cNvGrpSpPr>
            <a:grpSpLocks/>
          </p:cNvGrpSpPr>
          <p:nvPr/>
        </p:nvGrpSpPr>
        <p:grpSpPr bwMode="auto">
          <a:xfrm>
            <a:off x="4499992" y="0"/>
            <a:ext cx="4644008" cy="2257425"/>
            <a:chOff x="3120" y="240"/>
            <a:chExt cx="2208" cy="1656"/>
          </a:xfrm>
        </p:grpSpPr>
        <p:pic>
          <p:nvPicPr>
            <p:cNvPr id="45065" name="Picture 5" descr="IMG_0123">
              <a:extLst>
                <a:ext uri="{FF2B5EF4-FFF2-40B4-BE49-F238E27FC236}">
                  <a16:creationId xmlns:a16="http://schemas.microsoft.com/office/drawing/2014/main" id="{FC2FB7E6-5162-452D-B14D-87A058B9DE96}"/>
                </a:ext>
              </a:extLst>
            </p:cNvPr>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3120" y="240"/>
              <a:ext cx="2208" cy="165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5066" name="Line 10">
              <a:extLst>
                <a:ext uri="{FF2B5EF4-FFF2-40B4-BE49-F238E27FC236}">
                  <a16:creationId xmlns:a16="http://schemas.microsoft.com/office/drawing/2014/main" id="{E1902C07-018B-438E-B853-0879A8ECC223}"/>
                </a:ext>
              </a:extLst>
            </p:cNvPr>
            <p:cNvSpPr>
              <a:spLocks noChangeShapeType="1"/>
            </p:cNvSpPr>
            <p:nvPr/>
          </p:nvSpPr>
          <p:spPr bwMode="auto">
            <a:xfrm rot="5400000">
              <a:off x="4033" y="911"/>
              <a:ext cx="288" cy="1"/>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grpSp>
      <p:grpSp>
        <p:nvGrpSpPr>
          <p:cNvPr id="4" name="Group 16">
            <a:extLst>
              <a:ext uri="{FF2B5EF4-FFF2-40B4-BE49-F238E27FC236}">
                <a16:creationId xmlns:a16="http://schemas.microsoft.com/office/drawing/2014/main" id="{9CC48C5A-B927-40EE-A911-2BAFC8918D96}"/>
              </a:ext>
            </a:extLst>
          </p:cNvPr>
          <p:cNvGrpSpPr>
            <a:grpSpLocks/>
          </p:cNvGrpSpPr>
          <p:nvPr/>
        </p:nvGrpSpPr>
        <p:grpSpPr bwMode="auto">
          <a:xfrm>
            <a:off x="63500" y="2257424"/>
            <a:ext cx="4436492" cy="2519363"/>
            <a:chOff x="1344" y="1904"/>
            <a:chExt cx="2608" cy="2116"/>
          </a:xfrm>
        </p:grpSpPr>
        <p:pic>
          <p:nvPicPr>
            <p:cNvPr id="45063" name="Picture 6" descr="IMG_0125">
              <a:extLst>
                <a:ext uri="{FF2B5EF4-FFF2-40B4-BE49-F238E27FC236}">
                  <a16:creationId xmlns:a16="http://schemas.microsoft.com/office/drawing/2014/main" id="{D0E262D3-04E9-4113-9B01-B9FE7D1B5F6F}"/>
                </a:ext>
              </a:extLst>
            </p:cNvPr>
            <p:cNvPicPr>
              <a:picLocks noChangeAspect="1" noChangeArrowheads="1"/>
            </p:cNvPicPr>
            <p:nvPr/>
          </p:nvPicPr>
          <p:blipFill>
            <a:blip r:embed="rId4">
              <a:lum bright="20000" contrast="10000"/>
              <a:extLst>
                <a:ext uri="{28A0092B-C50C-407E-A947-70E740481C1C}">
                  <a14:useLocalDpi xmlns:a14="http://schemas.microsoft.com/office/drawing/2010/main" val="0"/>
                </a:ext>
              </a:extLst>
            </a:blip>
            <a:srcRect/>
            <a:stretch>
              <a:fillRect/>
            </a:stretch>
          </p:blipFill>
          <p:spPr bwMode="auto">
            <a:xfrm>
              <a:off x="1344" y="1904"/>
              <a:ext cx="2608" cy="2116"/>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5064" name="Line 11">
              <a:extLst>
                <a:ext uri="{FF2B5EF4-FFF2-40B4-BE49-F238E27FC236}">
                  <a16:creationId xmlns:a16="http://schemas.microsoft.com/office/drawing/2014/main" id="{B0D1B753-2AB5-4463-86C2-9B1BB394512D}"/>
                </a:ext>
              </a:extLst>
            </p:cNvPr>
            <p:cNvSpPr>
              <a:spLocks noChangeShapeType="1"/>
            </p:cNvSpPr>
            <p:nvPr/>
          </p:nvSpPr>
          <p:spPr bwMode="auto">
            <a:xfrm rot="2347872">
              <a:off x="2160" y="2976"/>
              <a:ext cx="288" cy="1"/>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vi-VN"/>
            </a:p>
          </p:txBody>
        </p:sp>
      </p:grpSp>
      <p:sp>
        <p:nvSpPr>
          <p:cNvPr id="49164" name="Text Box 12">
            <a:extLst>
              <a:ext uri="{FF2B5EF4-FFF2-40B4-BE49-F238E27FC236}">
                <a16:creationId xmlns:a16="http://schemas.microsoft.com/office/drawing/2014/main" id="{AF34594D-E544-4064-BC6E-A87EDF452DE7}"/>
              </a:ext>
            </a:extLst>
          </p:cNvPr>
          <p:cNvSpPr txBox="1">
            <a:spLocks noChangeArrowheads="1"/>
          </p:cNvSpPr>
          <p:nvPr/>
        </p:nvSpPr>
        <p:spPr bwMode="auto">
          <a:xfrm>
            <a:off x="5076056" y="2283718"/>
            <a:ext cx="361074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vi-VN" b="1" dirty="0" err="1">
                <a:solidFill>
                  <a:srgbClr val="0000FF"/>
                </a:solidFill>
                <a:latin typeface="Times New Roman" pitchFamily="18" charset="0"/>
                <a:cs typeface="Times New Roman" pitchFamily="18" charset="0"/>
              </a:rPr>
              <a:t>Những</a:t>
            </a:r>
            <a:r>
              <a:rPr lang="en-US" altLang="vi-VN" b="1" dirty="0">
                <a:solidFill>
                  <a:srgbClr val="0000FF"/>
                </a:solidFill>
                <a:latin typeface="Times New Roman" pitchFamily="18" charset="0"/>
                <a:cs typeface="Times New Roman" pitchFamily="18" charset="0"/>
              </a:rPr>
              <a:t> </a:t>
            </a:r>
            <a:r>
              <a:rPr lang="en-US" altLang="vi-VN" b="1" dirty="0" err="1">
                <a:solidFill>
                  <a:srgbClr val="0000FF"/>
                </a:solidFill>
                <a:latin typeface="Times New Roman" pitchFamily="18" charset="0"/>
                <a:cs typeface="Times New Roman" pitchFamily="18" charset="0"/>
              </a:rPr>
              <a:t>hành</a:t>
            </a:r>
            <a:r>
              <a:rPr lang="en-US" altLang="vi-VN" b="1" dirty="0">
                <a:solidFill>
                  <a:srgbClr val="0000FF"/>
                </a:solidFill>
                <a:latin typeface="Times New Roman" pitchFamily="18" charset="0"/>
                <a:cs typeface="Times New Roman" pitchFamily="18" charset="0"/>
              </a:rPr>
              <a:t> </a:t>
            </a:r>
            <a:r>
              <a:rPr lang="en-US" altLang="vi-VN" b="1" dirty="0" err="1">
                <a:solidFill>
                  <a:srgbClr val="0000FF"/>
                </a:solidFill>
                <a:latin typeface="Times New Roman" pitchFamily="18" charset="0"/>
                <a:cs typeface="Times New Roman" pitchFamily="18" charset="0"/>
              </a:rPr>
              <a:t>động</a:t>
            </a:r>
            <a:r>
              <a:rPr lang="en-US" altLang="vi-VN" b="1" dirty="0">
                <a:solidFill>
                  <a:srgbClr val="0000FF"/>
                </a:solidFill>
                <a:latin typeface="Times New Roman" pitchFamily="18" charset="0"/>
                <a:cs typeface="Times New Roman" pitchFamily="18" charset="0"/>
              </a:rPr>
              <a:t> </a:t>
            </a:r>
            <a:r>
              <a:rPr lang="en-US" altLang="vi-VN" b="1" dirty="0" err="1">
                <a:solidFill>
                  <a:srgbClr val="0000FF"/>
                </a:solidFill>
                <a:latin typeface="Times New Roman" pitchFamily="18" charset="0"/>
                <a:cs typeface="Times New Roman" pitchFamily="18" charset="0"/>
              </a:rPr>
              <a:t>này</a:t>
            </a:r>
            <a:r>
              <a:rPr lang="en-US" altLang="vi-VN" b="1" dirty="0">
                <a:solidFill>
                  <a:srgbClr val="0000FF"/>
                </a:solidFill>
                <a:latin typeface="Times New Roman" pitchFamily="18" charset="0"/>
                <a:cs typeface="Times New Roman" pitchFamily="18" charset="0"/>
              </a:rPr>
              <a:t> </a:t>
            </a:r>
            <a:r>
              <a:rPr lang="en-US" altLang="vi-VN" b="1" dirty="0" err="1">
                <a:solidFill>
                  <a:srgbClr val="0000FF"/>
                </a:solidFill>
                <a:latin typeface="Times New Roman" pitchFamily="18" charset="0"/>
                <a:cs typeface="Times New Roman" pitchFamily="18" charset="0"/>
              </a:rPr>
              <a:t>là</a:t>
            </a:r>
            <a:r>
              <a:rPr lang="en-US" altLang="vi-VN" b="1" dirty="0">
                <a:solidFill>
                  <a:srgbClr val="0000FF"/>
                </a:solidFill>
                <a:latin typeface="Times New Roman" pitchFamily="18" charset="0"/>
                <a:cs typeface="Times New Roman" pitchFamily="18" charset="0"/>
              </a:rPr>
              <a:t> </a:t>
            </a:r>
            <a:r>
              <a:rPr lang="en-US" altLang="vi-VN" b="1" dirty="0" err="1">
                <a:solidFill>
                  <a:srgbClr val="0000FF"/>
                </a:solidFill>
                <a:latin typeface="Times New Roman" pitchFamily="18" charset="0"/>
                <a:cs typeface="Times New Roman" pitchFamily="18" charset="0"/>
              </a:rPr>
              <a:t>gì</a:t>
            </a:r>
            <a:r>
              <a:rPr lang="en-US" altLang="vi-VN" b="1" dirty="0">
                <a:solidFill>
                  <a:srgbClr val="0000FF"/>
                </a:solidFill>
                <a:latin typeface="Times New Roman" pitchFamily="18" charset="0"/>
                <a:cs typeface="Times New Roman" pitchFamily="18" charset="0"/>
              </a:rPr>
              <a:t> </a:t>
            </a:r>
            <a:r>
              <a:rPr lang="en-US" altLang="vi-VN" b="1" dirty="0" err="1">
                <a:solidFill>
                  <a:srgbClr val="0000FF"/>
                </a:solidFill>
                <a:latin typeface="Times New Roman" pitchFamily="18" charset="0"/>
                <a:cs typeface="Times New Roman" pitchFamily="18" charset="0"/>
              </a:rPr>
              <a:t>và</a:t>
            </a:r>
            <a:r>
              <a:rPr lang="en-US" altLang="vi-VN" b="1" dirty="0">
                <a:solidFill>
                  <a:srgbClr val="0000FF"/>
                </a:solidFill>
                <a:latin typeface="Times New Roman" pitchFamily="18" charset="0"/>
                <a:cs typeface="Times New Roman" pitchFamily="18" charset="0"/>
              </a:rPr>
              <a:t> </a:t>
            </a:r>
            <a:r>
              <a:rPr lang="en-US" altLang="vi-VN" b="1" dirty="0" err="1">
                <a:solidFill>
                  <a:srgbClr val="0000FF"/>
                </a:solidFill>
                <a:latin typeface="Times New Roman" pitchFamily="18" charset="0"/>
                <a:cs typeface="Times New Roman" pitchFamily="18" charset="0"/>
              </a:rPr>
              <a:t>thực</a:t>
            </a:r>
            <a:r>
              <a:rPr lang="en-US" altLang="vi-VN" b="1" dirty="0">
                <a:solidFill>
                  <a:srgbClr val="0000FF"/>
                </a:solidFill>
                <a:latin typeface="Times New Roman" pitchFamily="18" charset="0"/>
                <a:cs typeface="Times New Roman" pitchFamily="18" charset="0"/>
              </a:rPr>
              <a:t> </a:t>
            </a:r>
            <a:r>
              <a:rPr lang="en-US" altLang="vi-VN" b="1" dirty="0" err="1">
                <a:solidFill>
                  <a:srgbClr val="0000FF"/>
                </a:solidFill>
                <a:latin typeface="Times New Roman" pitchFamily="18" charset="0"/>
                <a:cs typeface="Times New Roman" pitchFamily="18" charset="0"/>
              </a:rPr>
              <a:t>hiện</a:t>
            </a:r>
            <a:r>
              <a:rPr lang="en-US" altLang="vi-VN" b="1" dirty="0">
                <a:solidFill>
                  <a:srgbClr val="0000FF"/>
                </a:solidFill>
                <a:latin typeface="Times New Roman" pitchFamily="18" charset="0"/>
                <a:cs typeface="Times New Roman" pitchFamily="18" charset="0"/>
              </a:rPr>
              <a:t> </a:t>
            </a:r>
            <a:r>
              <a:rPr lang="en-US" altLang="vi-VN" b="1" dirty="0" err="1">
                <a:solidFill>
                  <a:srgbClr val="0000FF"/>
                </a:solidFill>
                <a:latin typeface="Times New Roman" pitchFamily="18" charset="0"/>
                <a:cs typeface="Times New Roman" pitchFamily="18" charset="0"/>
              </a:rPr>
              <a:t>khi</a:t>
            </a:r>
            <a:r>
              <a:rPr lang="en-US" altLang="vi-VN" b="1" dirty="0">
                <a:solidFill>
                  <a:srgbClr val="0000FF"/>
                </a:solidFill>
                <a:latin typeface="Times New Roman" pitchFamily="18" charset="0"/>
                <a:cs typeface="Times New Roman" pitchFamily="18" charset="0"/>
              </a:rPr>
              <a:t> </a:t>
            </a:r>
            <a:r>
              <a:rPr lang="en-US" altLang="vi-VN" b="1" dirty="0" err="1">
                <a:solidFill>
                  <a:srgbClr val="0000FF"/>
                </a:solidFill>
                <a:latin typeface="Times New Roman" pitchFamily="18" charset="0"/>
                <a:cs typeface="Times New Roman" pitchFamily="18" charset="0"/>
              </a:rPr>
              <a:t>nào</a:t>
            </a:r>
            <a:r>
              <a:rPr lang="en-US" altLang="vi-VN" b="1" dirty="0">
                <a:solidFill>
                  <a:srgbClr val="0000FF"/>
                </a:solidFill>
                <a:latin typeface="Times New Roman" pitchFamily="18" charset="0"/>
                <a:cs typeface="Times New Roman" pitchFamily="18" charset="0"/>
              </a:rPr>
              <a:t>?</a:t>
            </a:r>
          </a:p>
        </p:txBody>
      </p:sp>
      <p:sp>
        <p:nvSpPr>
          <p:cNvPr id="49165" name="Text Box 13">
            <a:extLst>
              <a:ext uri="{FF2B5EF4-FFF2-40B4-BE49-F238E27FC236}">
                <a16:creationId xmlns:a16="http://schemas.microsoft.com/office/drawing/2014/main" id="{A067722C-D820-49F6-9603-7A80724A7B28}"/>
              </a:ext>
            </a:extLst>
          </p:cNvPr>
          <p:cNvSpPr txBox="1">
            <a:spLocks noChangeArrowheads="1"/>
          </p:cNvSpPr>
          <p:nvPr/>
        </p:nvSpPr>
        <p:spPr bwMode="auto">
          <a:xfrm>
            <a:off x="4499992" y="3939902"/>
            <a:ext cx="46440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vi-VN" b="1" dirty="0">
                <a:solidFill>
                  <a:srgbClr val="F11362"/>
                </a:solidFill>
                <a:latin typeface="Times New Roman" pitchFamily="18" charset="0"/>
                <a:cs typeface="Times New Roman" pitchFamily="18" charset="0"/>
                <a:sym typeface="Wingdings" pitchFamily="2" charset="2"/>
              </a:rPr>
              <a:t> </a:t>
            </a:r>
            <a:r>
              <a:rPr lang="en-US" altLang="vi-VN" b="1" dirty="0" err="1">
                <a:solidFill>
                  <a:srgbClr val="F11362"/>
                </a:solidFill>
                <a:latin typeface="Times New Roman" pitchFamily="18" charset="0"/>
                <a:cs typeface="Times New Roman" pitchFamily="18" charset="0"/>
                <a:sym typeface="Wingdings" pitchFamily="2" charset="2"/>
              </a:rPr>
              <a:t>Cắt</a:t>
            </a:r>
            <a:r>
              <a:rPr lang="en-US" altLang="vi-VN" b="1" dirty="0">
                <a:solidFill>
                  <a:srgbClr val="F11362"/>
                </a:solidFill>
                <a:latin typeface="Times New Roman" pitchFamily="18" charset="0"/>
                <a:cs typeface="Times New Roman" pitchFamily="18" charset="0"/>
                <a:sym typeface="Wingdings" pitchFamily="2" charset="2"/>
              </a:rPr>
              <a:t> </a:t>
            </a:r>
            <a:r>
              <a:rPr lang="en-US" altLang="vi-VN" b="1" dirty="0" err="1">
                <a:solidFill>
                  <a:srgbClr val="F11362"/>
                </a:solidFill>
                <a:latin typeface="Times New Roman" pitchFamily="18" charset="0"/>
                <a:cs typeface="Times New Roman" pitchFamily="18" charset="0"/>
                <a:sym typeface="Wingdings" pitchFamily="2" charset="2"/>
              </a:rPr>
              <a:t>nguồn</a:t>
            </a:r>
            <a:r>
              <a:rPr lang="en-US" altLang="vi-VN" b="1" dirty="0">
                <a:solidFill>
                  <a:srgbClr val="F11362"/>
                </a:solidFill>
                <a:latin typeface="Times New Roman" pitchFamily="18" charset="0"/>
                <a:cs typeface="Times New Roman" pitchFamily="18" charset="0"/>
                <a:sym typeface="Wingdings" pitchFamily="2" charset="2"/>
              </a:rPr>
              <a:t> </a:t>
            </a:r>
            <a:r>
              <a:rPr lang="en-US" altLang="vi-VN" b="1" dirty="0" err="1">
                <a:solidFill>
                  <a:srgbClr val="F11362"/>
                </a:solidFill>
                <a:latin typeface="Times New Roman" pitchFamily="18" charset="0"/>
                <a:cs typeface="Times New Roman" pitchFamily="18" charset="0"/>
                <a:sym typeface="Wingdings" pitchFamily="2" charset="2"/>
              </a:rPr>
              <a:t>điện</a:t>
            </a:r>
            <a:r>
              <a:rPr lang="en-US" altLang="vi-VN" b="1" dirty="0">
                <a:solidFill>
                  <a:srgbClr val="F11362"/>
                </a:solidFill>
                <a:latin typeface="Times New Roman" pitchFamily="18" charset="0"/>
                <a:cs typeface="Times New Roman" pitchFamily="18" charset="0"/>
                <a:sym typeface="Wingdings" pitchFamily="2" charset="2"/>
              </a:rPr>
              <a:t> </a:t>
            </a:r>
            <a:r>
              <a:rPr lang="en-US" altLang="vi-VN" b="1" dirty="0" err="1">
                <a:solidFill>
                  <a:srgbClr val="F11362"/>
                </a:solidFill>
                <a:latin typeface="Times New Roman" pitchFamily="18" charset="0"/>
                <a:cs typeface="Times New Roman" pitchFamily="18" charset="0"/>
                <a:sym typeface="Wingdings" pitchFamily="2" charset="2"/>
              </a:rPr>
              <a:t>trước</a:t>
            </a:r>
            <a:r>
              <a:rPr lang="en-US" altLang="vi-VN" b="1" dirty="0">
                <a:solidFill>
                  <a:srgbClr val="F11362"/>
                </a:solidFill>
                <a:latin typeface="Times New Roman" pitchFamily="18" charset="0"/>
                <a:cs typeface="Times New Roman" pitchFamily="18" charset="0"/>
                <a:sym typeface="Wingdings" pitchFamily="2" charset="2"/>
              </a:rPr>
              <a:t> </a:t>
            </a:r>
            <a:r>
              <a:rPr lang="en-US" altLang="vi-VN" b="1" dirty="0" err="1">
                <a:solidFill>
                  <a:srgbClr val="F11362"/>
                </a:solidFill>
                <a:latin typeface="Times New Roman" pitchFamily="18" charset="0"/>
                <a:cs typeface="Times New Roman" pitchFamily="18" charset="0"/>
                <a:sym typeface="Wingdings" pitchFamily="2" charset="2"/>
              </a:rPr>
              <a:t>khi</a:t>
            </a:r>
            <a:r>
              <a:rPr lang="en-US" altLang="vi-VN" b="1" dirty="0">
                <a:solidFill>
                  <a:srgbClr val="F11362"/>
                </a:solidFill>
                <a:latin typeface="Times New Roman" pitchFamily="18" charset="0"/>
                <a:cs typeface="Times New Roman" pitchFamily="18" charset="0"/>
                <a:sym typeface="Wingdings" pitchFamily="2" charset="2"/>
              </a:rPr>
              <a:t> </a:t>
            </a:r>
            <a:r>
              <a:rPr lang="en-US" altLang="vi-VN" b="1" dirty="0" err="1">
                <a:solidFill>
                  <a:srgbClr val="F11362"/>
                </a:solidFill>
                <a:latin typeface="Times New Roman" pitchFamily="18" charset="0"/>
                <a:cs typeface="Times New Roman" pitchFamily="18" charset="0"/>
                <a:sym typeface="Wingdings" pitchFamily="2" charset="2"/>
              </a:rPr>
              <a:t>sửa</a:t>
            </a:r>
            <a:r>
              <a:rPr lang="en-US" altLang="vi-VN" b="1" dirty="0">
                <a:solidFill>
                  <a:srgbClr val="F11362"/>
                </a:solidFill>
                <a:latin typeface="Times New Roman" pitchFamily="18" charset="0"/>
                <a:cs typeface="Times New Roman" pitchFamily="18" charset="0"/>
                <a:sym typeface="Wingdings" pitchFamily="2" charset="2"/>
              </a:rPr>
              <a:t> </a:t>
            </a:r>
            <a:r>
              <a:rPr lang="en-US" altLang="vi-VN" b="1" dirty="0" err="1">
                <a:solidFill>
                  <a:srgbClr val="F11362"/>
                </a:solidFill>
                <a:latin typeface="Times New Roman" pitchFamily="18" charset="0"/>
                <a:cs typeface="Times New Roman" pitchFamily="18" charset="0"/>
                <a:sym typeface="Wingdings" pitchFamily="2" charset="2"/>
              </a:rPr>
              <a:t>chữa</a:t>
            </a:r>
            <a:r>
              <a:rPr lang="en-US" altLang="vi-VN" b="1" dirty="0">
                <a:solidFill>
                  <a:srgbClr val="F11362"/>
                </a:solidFill>
                <a:latin typeface="Times New Roman" pitchFamily="18" charset="0"/>
                <a:cs typeface="Times New Roman" pitchFamily="18" charset="0"/>
                <a:sym typeface="Wingdings" pitchFamily="2" charset="2"/>
              </a:rPr>
              <a:t> </a:t>
            </a:r>
            <a:r>
              <a:rPr lang="en-US" altLang="vi-VN" b="1" dirty="0" err="1">
                <a:solidFill>
                  <a:srgbClr val="F11362"/>
                </a:solidFill>
                <a:latin typeface="Times New Roman" pitchFamily="18" charset="0"/>
                <a:cs typeface="Times New Roman" pitchFamily="18" charset="0"/>
                <a:sym typeface="Wingdings" pitchFamily="2" charset="2"/>
              </a:rPr>
              <a:t>điện</a:t>
            </a:r>
            <a:r>
              <a:rPr lang="en-US" altLang="vi-VN" b="1" dirty="0">
                <a:solidFill>
                  <a:srgbClr val="F11362"/>
                </a:solidFill>
                <a:latin typeface="Times New Roman" pitchFamily="18" charset="0"/>
                <a:cs typeface="Times New Roman" pitchFamily="18" charset="0"/>
                <a:sym typeface="Wingdings" pitchFamily="2" charset="2"/>
              </a:rPr>
              <a:t> </a:t>
            </a:r>
            <a:endParaRPr lang="en-US" altLang="vi-VN" b="1" dirty="0">
              <a:solidFill>
                <a:srgbClr val="F11362"/>
              </a:solidFill>
              <a:latin typeface="Times New Roman" pitchFamily="18" charset="0"/>
              <a:cs typeface="Times New Roman" pitchFamily="18" charset="0"/>
            </a:endParaRPr>
          </a:p>
        </p:txBody>
      </p:sp>
    </p:spTree>
    <p:extLst>
      <p:ext uri="{BB962C8B-B14F-4D97-AF65-F5344CB8AC3E}">
        <p14:creationId xmlns:p14="http://schemas.microsoft.com/office/powerpoint/2010/main" val="120036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164"/>
                                        </p:tgtEl>
                                        <p:attrNameLst>
                                          <p:attrName>style.visibility</p:attrName>
                                        </p:attrNameLst>
                                      </p:cBhvr>
                                      <p:to>
                                        <p:strVal val="visible"/>
                                      </p:to>
                                    </p:set>
                                    <p:animEffect transition="in" filter="fade">
                                      <p:cBhvr>
                                        <p:cTn id="7" dur="500"/>
                                        <p:tgtEl>
                                          <p:spTgt spid="4916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9165"/>
                                        </p:tgtEl>
                                        <p:attrNameLst>
                                          <p:attrName>style.visibility</p:attrName>
                                        </p:attrNameLst>
                                      </p:cBhvr>
                                      <p:to>
                                        <p:strVal val="visible"/>
                                      </p:to>
                                    </p:set>
                                    <p:animEffect transition="in" filter="fade">
                                      <p:cBhvr>
                                        <p:cTn id="21" dur="500"/>
                                        <p:tgtEl>
                                          <p:spTgt spid="49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4" grpId="0"/>
      <p:bldP spid="4916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0E85C08-D3AB-418E-A955-1C0DF6A4FD29}" type="slidenum">
              <a:rPr lang="en-US" altLang="vi-VN" smtClean="0"/>
              <a:pPr>
                <a:defRPr/>
              </a:pPr>
              <a:t>23</a:t>
            </a:fld>
            <a:endParaRPr lang="en-US" altLang="vi-V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3" y="555526"/>
            <a:ext cx="4566007" cy="242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55527"/>
            <a:ext cx="4464495" cy="2170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039402" y="1995686"/>
            <a:ext cx="2265364" cy="400110"/>
          </a:xfrm>
          <a:prstGeom prst="rect">
            <a:avLst/>
          </a:prstGeom>
        </p:spPr>
        <p:txBody>
          <a:bodyPr wrap="none">
            <a:spAutoFit/>
          </a:bodyPr>
          <a:lstStyle/>
          <a:p>
            <a:r>
              <a:rPr lang="vi-VN" sz="2000" b="1" dirty="0">
                <a:solidFill>
                  <a:srgbClr val="FF0000"/>
                </a:solidFill>
              </a:rPr>
              <a:t>Sào điện cứu hộ </a:t>
            </a:r>
            <a:endParaRPr lang="en-US" sz="2000" b="1" dirty="0">
              <a:solidFill>
                <a:srgbClr val="FF0000"/>
              </a:solidFill>
            </a:endParaRPr>
          </a:p>
        </p:txBody>
      </p:sp>
      <p:sp>
        <p:nvSpPr>
          <p:cNvPr id="4" name="Rectangle 3"/>
          <p:cNvSpPr/>
          <p:nvPr/>
        </p:nvSpPr>
        <p:spPr>
          <a:xfrm>
            <a:off x="-36512" y="2211710"/>
            <a:ext cx="3658374" cy="400110"/>
          </a:xfrm>
          <a:prstGeom prst="rect">
            <a:avLst/>
          </a:prstGeom>
        </p:spPr>
        <p:txBody>
          <a:bodyPr wrap="none">
            <a:spAutoFit/>
          </a:bodyPr>
          <a:lstStyle/>
          <a:p>
            <a:r>
              <a:rPr lang="vi-VN" sz="2000" b="1" dirty="0">
                <a:solidFill>
                  <a:srgbClr val="FF0000"/>
                </a:solidFill>
              </a:rPr>
              <a:t>Thiết bị thử điện thông minh</a:t>
            </a:r>
            <a:endParaRPr lang="en-US" sz="2000" b="1" dirty="0">
              <a:solidFill>
                <a:srgbClr val="FF0000"/>
              </a:solidFill>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3" y="2725639"/>
            <a:ext cx="4566007" cy="2440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691680" y="4403888"/>
            <a:ext cx="2193229" cy="400110"/>
          </a:xfrm>
          <a:prstGeom prst="rect">
            <a:avLst/>
          </a:prstGeom>
        </p:spPr>
        <p:txBody>
          <a:bodyPr wrap="none">
            <a:spAutoFit/>
          </a:bodyPr>
          <a:lstStyle/>
          <a:p>
            <a:r>
              <a:rPr lang="en-US" sz="2000" b="1" dirty="0" err="1">
                <a:solidFill>
                  <a:srgbClr val="FF0000"/>
                </a:solidFill>
              </a:rPr>
              <a:t>Thảm</a:t>
            </a:r>
            <a:r>
              <a:rPr lang="en-US" sz="2000" b="1" dirty="0">
                <a:solidFill>
                  <a:srgbClr val="FF0000"/>
                </a:solidFill>
              </a:rPr>
              <a:t> </a:t>
            </a:r>
            <a:r>
              <a:rPr lang="en-US" sz="2000" b="1" dirty="0" err="1">
                <a:solidFill>
                  <a:srgbClr val="FF0000"/>
                </a:solidFill>
              </a:rPr>
              <a:t>cách</a:t>
            </a:r>
            <a:r>
              <a:rPr lang="en-US" sz="2000" b="1" dirty="0">
                <a:solidFill>
                  <a:srgbClr val="FF0000"/>
                </a:solidFill>
              </a:rPr>
              <a:t> </a:t>
            </a:r>
            <a:r>
              <a:rPr lang="en-US" sz="2000" b="1" dirty="0" err="1">
                <a:solidFill>
                  <a:srgbClr val="FF0000"/>
                </a:solidFill>
              </a:rPr>
              <a:t>điện</a:t>
            </a:r>
            <a:r>
              <a:rPr lang="en-US" sz="2000" b="1" dirty="0">
                <a:solidFill>
                  <a:srgbClr val="FF0000"/>
                </a:solidFill>
              </a:rPr>
              <a:t> </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725639"/>
            <a:ext cx="4536504" cy="2510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148064" y="4208189"/>
            <a:ext cx="3961341" cy="400110"/>
          </a:xfrm>
          <a:prstGeom prst="rect">
            <a:avLst/>
          </a:prstGeom>
        </p:spPr>
        <p:txBody>
          <a:bodyPr wrap="none">
            <a:spAutoFit/>
          </a:bodyPr>
          <a:lstStyle/>
          <a:p>
            <a:r>
              <a:rPr lang="vi-VN" sz="2000" b="1" dirty="0">
                <a:solidFill>
                  <a:srgbClr val="FF0000"/>
                </a:solidFill>
              </a:rPr>
              <a:t>Dụng cụ bảo hộ giày cách điện</a:t>
            </a:r>
            <a:endParaRPr lang="en-US" sz="2000" b="1" dirty="0">
              <a:solidFill>
                <a:srgbClr val="FF0000"/>
              </a:solidFill>
            </a:endParaRPr>
          </a:p>
        </p:txBody>
      </p:sp>
      <p:sp>
        <p:nvSpPr>
          <p:cNvPr id="7" name="TextBox 6"/>
          <p:cNvSpPr txBox="1"/>
          <p:nvPr/>
        </p:nvSpPr>
        <p:spPr>
          <a:xfrm>
            <a:off x="395536" y="0"/>
            <a:ext cx="8352928" cy="584775"/>
          </a:xfrm>
          <a:prstGeom prst="rect">
            <a:avLst/>
          </a:prstGeom>
          <a:noFill/>
        </p:spPr>
        <p:txBody>
          <a:bodyPr wrap="square" rtlCol="0">
            <a:spAutoFit/>
          </a:bodyPr>
          <a:lstStyle/>
          <a:p>
            <a:r>
              <a:rPr lang="en-US" sz="3200" b="1" dirty="0">
                <a:latin typeface="Times New Roman" pitchFamily="18" charset="0"/>
                <a:cs typeface="Times New Roman" pitchFamily="18" charset="0"/>
              </a:rPr>
              <a:t>CÁC DỤNG CỤ BẢO VỆ AN TOÀN ĐIỆN </a:t>
            </a:r>
          </a:p>
        </p:txBody>
      </p:sp>
    </p:spTree>
    <p:extLst>
      <p:ext uri="{BB962C8B-B14F-4D97-AF65-F5344CB8AC3E}">
        <p14:creationId xmlns:p14="http://schemas.microsoft.com/office/powerpoint/2010/main" val="135301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0E85C08-D3AB-418E-A955-1C0DF6A4FD29}" type="slidenum">
              <a:rPr lang="en-US" altLang="vi-VN" smtClean="0"/>
              <a:pPr>
                <a:defRPr/>
              </a:pPr>
              <a:t>24</a:t>
            </a:fld>
            <a:endParaRPr lang="en-US" altLang="vi-VN"/>
          </a:p>
        </p:txBody>
      </p:sp>
      <p:sp>
        <p:nvSpPr>
          <p:cNvPr id="3" name="TextBox 2"/>
          <p:cNvSpPr txBox="1"/>
          <p:nvPr/>
        </p:nvSpPr>
        <p:spPr>
          <a:xfrm>
            <a:off x="2843808" y="51470"/>
            <a:ext cx="3960440" cy="769441"/>
          </a:xfrm>
          <a:prstGeom prst="rect">
            <a:avLst/>
          </a:prstGeom>
          <a:noFill/>
        </p:spPr>
        <p:txBody>
          <a:bodyPr wrap="square" rtlCol="0">
            <a:spAutoFit/>
          </a:bodyPr>
          <a:lstStyle/>
          <a:p>
            <a:pPr algn="ctr"/>
            <a:r>
              <a:rPr lang="en-US" sz="4400" b="1" dirty="0">
                <a:latin typeface="Times New Roman" pitchFamily="18" charset="0"/>
                <a:cs typeface="Times New Roman" pitchFamily="18" charset="0"/>
              </a:rPr>
              <a:t>VỀ NHÀ </a:t>
            </a:r>
          </a:p>
        </p:txBody>
      </p:sp>
      <p:sp>
        <p:nvSpPr>
          <p:cNvPr id="4" name="TextBox 3"/>
          <p:cNvSpPr txBox="1"/>
          <p:nvPr/>
        </p:nvSpPr>
        <p:spPr>
          <a:xfrm>
            <a:off x="0" y="1059582"/>
            <a:ext cx="8964488" cy="1446550"/>
          </a:xfrm>
          <a:prstGeom prst="rect">
            <a:avLst/>
          </a:prstGeom>
          <a:noFill/>
        </p:spPr>
        <p:txBody>
          <a:bodyPr wrap="square" rtlCol="0">
            <a:spAutoFit/>
          </a:bodyPr>
          <a:lstStyle/>
          <a:p>
            <a:r>
              <a:rPr lang="en-US" sz="4400" b="1" dirty="0">
                <a:latin typeface="Times New Roman" pitchFamily="18" charset="0"/>
                <a:cs typeface="Times New Roman" pitchFamily="18" charset="0"/>
              </a:rPr>
              <a:t> NHÓM 1,2,3: </a:t>
            </a:r>
            <a:r>
              <a:rPr lang="en-US" sz="4400" b="1" dirty="0" err="1">
                <a:latin typeface="Times New Roman" pitchFamily="18" charset="0"/>
                <a:cs typeface="Times New Roman" pitchFamily="18" charset="0"/>
              </a:rPr>
              <a:t>Tìm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hiểu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cấu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tạo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nguyên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lý</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làm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việc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bút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thử</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điện</a:t>
            </a:r>
            <a:r>
              <a:rPr lang="en-US" sz="4400" b="1" dirty="0">
                <a:latin typeface="Times New Roman" pitchFamily="18" charset="0"/>
                <a:cs typeface="Times New Roman" pitchFamily="18" charset="0"/>
              </a:rPr>
              <a:t> </a:t>
            </a:r>
          </a:p>
        </p:txBody>
      </p:sp>
      <p:sp>
        <p:nvSpPr>
          <p:cNvPr id="6" name="TextBox 5"/>
          <p:cNvSpPr txBox="1"/>
          <p:nvPr/>
        </p:nvSpPr>
        <p:spPr>
          <a:xfrm>
            <a:off x="152400" y="2493352"/>
            <a:ext cx="8964488" cy="1446550"/>
          </a:xfrm>
          <a:prstGeom prst="rect">
            <a:avLst/>
          </a:prstGeom>
          <a:noFill/>
        </p:spPr>
        <p:txBody>
          <a:bodyPr wrap="square" rtlCol="0">
            <a:spAutoFit/>
          </a:bodyPr>
          <a:lstStyle/>
          <a:p>
            <a:r>
              <a:rPr lang="en-US" sz="4400" b="1" dirty="0">
                <a:latin typeface="Times New Roman" pitchFamily="18" charset="0"/>
                <a:cs typeface="Times New Roman" pitchFamily="18" charset="0"/>
              </a:rPr>
              <a:t>NHÓM 4,5,6: </a:t>
            </a:r>
            <a:r>
              <a:rPr lang="en-US" sz="4400" b="1" dirty="0" err="1">
                <a:latin typeface="Times New Roman" pitchFamily="18" charset="0"/>
                <a:cs typeface="Times New Roman" pitchFamily="18" charset="0"/>
              </a:rPr>
              <a:t>Tìm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hiểu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cách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sơ</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cứu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nạn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nhân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bị</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điện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giật</a:t>
            </a:r>
            <a:r>
              <a:rPr lang="en-US" sz="4400" b="1" dirty="0">
                <a:latin typeface="Times New Roman" pitchFamily="18" charset="0"/>
                <a:cs typeface="Times New Roman" pitchFamily="18" charset="0"/>
              </a:rPr>
              <a:t> </a:t>
            </a:r>
          </a:p>
        </p:txBody>
      </p:sp>
      <p:sp>
        <p:nvSpPr>
          <p:cNvPr id="7" name="TextBox 6"/>
          <p:cNvSpPr txBox="1"/>
          <p:nvPr/>
        </p:nvSpPr>
        <p:spPr>
          <a:xfrm>
            <a:off x="304800" y="3962549"/>
            <a:ext cx="8964488" cy="769441"/>
          </a:xfrm>
          <a:prstGeom prst="rect">
            <a:avLst/>
          </a:prstGeom>
          <a:noFill/>
        </p:spPr>
        <p:txBody>
          <a:bodyPr wrap="square" rtlCol="0">
            <a:spAutoFit/>
          </a:bodyPr>
          <a:lstStyle/>
          <a:p>
            <a:r>
              <a:rPr lang="en-US" sz="4400" b="1" dirty="0">
                <a:latin typeface="Times New Roman" pitchFamily="18" charset="0"/>
                <a:cs typeface="Times New Roman" pitchFamily="18" charset="0"/>
                <a:sym typeface="Wingdings" pitchFamily="2" charset="2"/>
              </a:rPr>
              <a:t> </a:t>
            </a:r>
            <a:r>
              <a:rPr lang="en-US" sz="4400" b="1" dirty="0" err="1">
                <a:latin typeface="Times New Roman" pitchFamily="18" charset="0"/>
                <a:cs typeface="Times New Roman" pitchFamily="18" charset="0"/>
                <a:sym typeface="Wingdings" pitchFamily="2" charset="2"/>
              </a:rPr>
              <a:t>Báo</a:t>
            </a:r>
            <a:r>
              <a:rPr lang="en-US" sz="4400" b="1" dirty="0">
                <a:latin typeface="Times New Roman" pitchFamily="18" charset="0"/>
                <a:cs typeface="Times New Roman" pitchFamily="18" charset="0"/>
                <a:sym typeface="Wingdings" pitchFamily="2" charset="2"/>
              </a:rPr>
              <a:t> </a:t>
            </a:r>
            <a:r>
              <a:rPr lang="en-US" sz="4400" b="1" dirty="0" err="1">
                <a:latin typeface="Times New Roman" pitchFamily="18" charset="0"/>
                <a:cs typeface="Times New Roman" pitchFamily="18" charset="0"/>
                <a:sym typeface="Wingdings" pitchFamily="2" charset="2"/>
              </a:rPr>
              <a:t>cáo</a:t>
            </a:r>
            <a:r>
              <a:rPr lang="en-US" sz="4400" b="1" dirty="0">
                <a:latin typeface="Times New Roman" pitchFamily="18" charset="0"/>
                <a:cs typeface="Times New Roman" pitchFamily="18" charset="0"/>
                <a:sym typeface="Wingdings" pitchFamily="2" charset="2"/>
              </a:rPr>
              <a:t> </a:t>
            </a:r>
            <a:r>
              <a:rPr lang="en-US" sz="4400" b="1" dirty="0" err="1">
                <a:latin typeface="Times New Roman" pitchFamily="18" charset="0"/>
                <a:cs typeface="Times New Roman" pitchFamily="18" charset="0"/>
                <a:sym typeface="Wingdings" pitchFamily="2" charset="2"/>
              </a:rPr>
              <a:t>kết</a:t>
            </a:r>
            <a:r>
              <a:rPr lang="en-US" sz="4400" b="1" dirty="0">
                <a:latin typeface="Times New Roman" pitchFamily="18" charset="0"/>
                <a:cs typeface="Times New Roman" pitchFamily="18" charset="0"/>
                <a:sym typeface="Wingdings" pitchFamily="2" charset="2"/>
              </a:rPr>
              <a:t> </a:t>
            </a:r>
            <a:r>
              <a:rPr lang="en-US" sz="4400" b="1" dirty="0" err="1">
                <a:latin typeface="Times New Roman" pitchFamily="18" charset="0"/>
                <a:cs typeface="Times New Roman" pitchFamily="18" charset="0"/>
                <a:sym typeface="Wingdings" pitchFamily="2" charset="2"/>
              </a:rPr>
              <a:t>quả</a:t>
            </a:r>
            <a:r>
              <a:rPr lang="en-US" sz="4400" b="1" dirty="0">
                <a:latin typeface="Times New Roman" pitchFamily="18" charset="0"/>
                <a:cs typeface="Times New Roman" pitchFamily="18" charset="0"/>
                <a:sym typeface="Wingdings" pitchFamily="2" charset="2"/>
              </a:rPr>
              <a:t> </a:t>
            </a:r>
            <a:r>
              <a:rPr lang="en-US" sz="4400" b="1" dirty="0" err="1">
                <a:latin typeface="Times New Roman" pitchFamily="18" charset="0"/>
                <a:cs typeface="Times New Roman" pitchFamily="18" charset="0"/>
                <a:sym typeface="Wingdings" pitchFamily="2" charset="2"/>
              </a:rPr>
              <a:t>vào</a:t>
            </a:r>
            <a:r>
              <a:rPr lang="en-US" sz="4400" b="1" dirty="0">
                <a:latin typeface="Times New Roman" pitchFamily="18" charset="0"/>
                <a:cs typeface="Times New Roman" pitchFamily="18" charset="0"/>
                <a:sym typeface="Wingdings" pitchFamily="2" charset="2"/>
              </a:rPr>
              <a:t> </a:t>
            </a:r>
            <a:r>
              <a:rPr lang="en-US" sz="4400" b="1" dirty="0" err="1">
                <a:latin typeface="Times New Roman" pitchFamily="18" charset="0"/>
                <a:cs typeface="Times New Roman" pitchFamily="18" charset="0"/>
                <a:sym typeface="Wingdings" pitchFamily="2" charset="2"/>
              </a:rPr>
              <a:t>tiết</a:t>
            </a:r>
            <a:r>
              <a:rPr lang="en-US" sz="4400" b="1" dirty="0">
                <a:latin typeface="Times New Roman" pitchFamily="18" charset="0"/>
                <a:cs typeface="Times New Roman" pitchFamily="18" charset="0"/>
                <a:sym typeface="Wingdings" pitchFamily="2" charset="2"/>
              </a:rPr>
              <a:t> </a:t>
            </a:r>
            <a:r>
              <a:rPr lang="en-US" sz="4400" b="1" dirty="0" err="1">
                <a:latin typeface="Times New Roman" pitchFamily="18" charset="0"/>
                <a:cs typeface="Times New Roman" pitchFamily="18" charset="0"/>
                <a:sym typeface="Wingdings" pitchFamily="2" charset="2"/>
              </a:rPr>
              <a:t>sau</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19370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233678-FB7A-4E6D-99ED-047662D86E14}" type="slidenum">
              <a:rPr lang="en-US" smtClean="0"/>
              <a:pPr/>
              <a:t>3</a:t>
            </a:fld>
            <a:endParaRPr lang="en-US"/>
          </a:p>
        </p:txBody>
      </p:sp>
      <p:sp>
        <p:nvSpPr>
          <p:cNvPr id="5" name="TextBox 4"/>
          <p:cNvSpPr txBox="1"/>
          <p:nvPr/>
        </p:nvSpPr>
        <p:spPr>
          <a:xfrm>
            <a:off x="899592" y="1431816"/>
            <a:ext cx="7848872" cy="707886"/>
          </a:xfrm>
          <a:prstGeom prst="rect">
            <a:avLst/>
          </a:prstGeom>
          <a:noFill/>
        </p:spPr>
        <p:txBody>
          <a:bodyPr wrap="square" rtlCol="0">
            <a:spAutoFit/>
          </a:bodyPr>
          <a:lstStyle/>
          <a:p>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27, BÀI 8 : AN TOÀN ĐIỆN </a:t>
            </a:r>
          </a:p>
        </p:txBody>
      </p:sp>
      <p:sp>
        <p:nvSpPr>
          <p:cNvPr id="6" name="TextBox 5"/>
          <p:cNvSpPr txBox="1"/>
          <p:nvPr/>
        </p:nvSpPr>
        <p:spPr>
          <a:xfrm>
            <a:off x="107504" y="2865006"/>
            <a:ext cx="8856984" cy="1323439"/>
          </a:xfrm>
          <a:prstGeom prst="rect">
            <a:avLst/>
          </a:prstGeom>
          <a:noFill/>
        </p:spPr>
        <p:txBody>
          <a:bodyPr wrap="square" rtlCol="0">
            <a:spAutoFit/>
          </a:bodyPr>
          <a:lstStyle/>
          <a:p>
            <a:r>
              <a:rPr lang="en-US" sz="4000" dirty="0">
                <a:latin typeface="Times New Roman" pitchFamily="18" charset="0"/>
                <a:cs typeface="Times New Roman" pitchFamily="18" charset="0"/>
              </a:rPr>
              <a:t>1.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nguyên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xẩy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tai </a:t>
            </a:r>
            <a:r>
              <a:rPr lang="en-US" sz="4000" dirty="0" err="1">
                <a:latin typeface="Times New Roman" pitchFamily="18" charset="0"/>
                <a:cs typeface="Times New Roman" pitchFamily="18" charset="0"/>
              </a:rPr>
              <a:t>nạn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điện</a:t>
            </a:r>
            <a:endParaRPr lang="en-US" sz="4000" dirty="0">
              <a:latin typeface="Times New Roman" pitchFamily="18" charset="0"/>
              <a:cs typeface="Times New Roman" pitchFamily="18" charset="0"/>
            </a:endParaRPr>
          </a:p>
          <a:p>
            <a:r>
              <a:rPr lang="en-US" sz="4000" dirty="0">
                <a:latin typeface="Times New Roman" pitchFamily="18" charset="0"/>
                <a:cs typeface="Times New Roman" pitchFamily="18" charset="0"/>
              </a:rPr>
              <a:t>2. </a:t>
            </a:r>
            <a:r>
              <a:rPr lang="en-US" sz="4000" dirty="0" err="1">
                <a:latin typeface="Times New Roman" pitchFamily="18" charset="0"/>
                <a:cs typeface="Times New Roman" pitchFamily="18" charset="0"/>
              </a:rPr>
              <a:t>Biện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pháp</a:t>
            </a:r>
            <a:r>
              <a:rPr lang="en-US" sz="4000" dirty="0">
                <a:latin typeface="Times New Roman" pitchFamily="18" charset="0"/>
                <a:cs typeface="Times New Roman" pitchFamily="18" charset="0"/>
              </a:rPr>
              <a:t> an </a:t>
            </a:r>
            <a:r>
              <a:rPr lang="en-US" sz="4000" dirty="0" err="1">
                <a:latin typeface="Times New Roman" pitchFamily="18" charset="0"/>
                <a:cs typeface="Times New Roman" pitchFamily="18" charset="0"/>
              </a:rPr>
              <a:t>toàn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điện</a:t>
            </a:r>
            <a:endParaRPr lang="en-US" sz="4000" dirty="0">
              <a:latin typeface="Times New Roman" pitchFamily="18" charset="0"/>
              <a:cs typeface="Times New Roman" pitchFamily="18" charset="0"/>
            </a:endParaRPr>
          </a:p>
        </p:txBody>
      </p:sp>
      <p:sp>
        <p:nvSpPr>
          <p:cNvPr id="7" name="TextBox 6"/>
          <p:cNvSpPr txBox="1"/>
          <p:nvPr/>
        </p:nvSpPr>
        <p:spPr>
          <a:xfrm>
            <a:off x="323528" y="2151896"/>
            <a:ext cx="5544616" cy="707886"/>
          </a:xfrm>
          <a:prstGeom prst="rect">
            <a:avLst/>
          </a:prstGeom>
          <a:noFill/>
        </p:spPr>
        <p:txBody>
          <a:bodyPr wrap="square" rtlCol="0">
            <a:spAutoFit/>
          </a:bodyPr>
          <a:lstStyle/>
          <a:p>
            <a:r>
              <a:rPr lang="en-US" sz="4000" dirty="0">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Mục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tiêu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bài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học</a:t>
            </a:r>
            <a:r>
              <a:rPr lang="en-US" sz="4000" b="1" dirty="0">
                <a:solidFill>
                  <a:srgbClr val="FF0000"/>
                </a:solidFill>
                <a:latin typeface="Times New Roman" pitchFamily="18" charset="0"/>
                <a:cs typeface="Times New Roman" pitchFamily="18" charset="0"/>
              </a:rPr>
              <a:t> </a:t>
            </a:r>
          </a:p>
        </p:txBody>
      </p:sp>
      <p:sp>
        <p:nvSpPr>
          <p:cNvPr id="2" name="TextBox 1"/>
          <p:cNvSpPr txBox="1"/>
          <p:nvPr/>
        </p:nvSpPr>
        <p:spPr>
          <a:xfrm>
            <a:off x="755576" y="351696"/>
            <a:ext cx="7663805" cy="1323439"/>
          </a:xfrm>
          <a:prstGeom prst="rect">
            <a:avLst/>
          </a:prstGeom>
          <a:noFill/>
        </p:spPr>
        <p:txBody>
          <a:bodyPr wrap="square" rtlCol="0">
            <a:spAutoFit/>
          </a:bodyPr>
          <a:lstStyle/>
          <a:p>
            <a:r>
              <a:rPr lang="en-US" sz="4000" dirty="0">
                <a:latin typeface="Times New Roman" pitchFamily="18" charset="0"/>
                <a:cs typeface="Times New Roman" pitchFamily="18" charset="0"/>
              </a:rPr>
              <a:t>CHƯƠNG III: KỸ THUẬT ĐIỆN </a:t>
            </a:r>
          </a:p>
          <a:p>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235417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233678-FB7A-4E6D-99ED-047662D86E14}" type="slidenum">
              <a:rPr lang="en-US" smtClean="0"/>
              <a:pPr/>
              <a:t>4</a:t>
            </a:fld>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597140"/>
            <a:ext cx="4691363" cy="2225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5496" y="-20538"/>
            <a:ext cx="8934061" cy="438582"/>
          </a:xfrm>
          <a:prstGeom prst="rect">
            <a:avLst/>
          </a:prstGeom>
        </p:spPr>
        <p:txBody>
          <a:bodyPr wrap="square" lIns="68580" tIns="34290" rIns="68580" bIns="34290">
            <a:spAutoFit/>
          </a:bodyPr>
          <a:lstStyle/>
          <a:p>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8.2a, </a:t>
            </a:r>
            <a:r>
              <a:rPr lang="en-US" sz="2400" b="1" dirty="0" err="1">
                <a:latin typeface="Times New Roman" panose="02020603050405020304" pitchFamily="18" charset="0"/>
                <a:cs typeface="Times New Roman" panose="02020603050405020304" pitchFamily="18" charset="0"/>
              </a:rPr>
              <a:t>diễn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vi </a:t>
            </a:r>
            <a:r>
              <a:rPr lang="en-US" sz="2400" b="1" dirty="0" err="1">
                <a:latin typeface="Times New Roman" panose="02020603050405020304" pitchFamily="18" charset="0"/>
                <a:cs typeface="Times New Roman" panose="02020603050405020304" pitchFamily="18" charset="0"/>
              </a:rPr>
              <a:t>gây</a:t>
            </a:r>
            <a:r>
              <a:rPr lang="en-US" sz="2400" b="1" dirty="0">
                <a:latin typeface="Times New Roman" panose="02020603050405020304" pitchFamily="18" charset="0"/>
                <a:cs typeface="Times New Roman" panose="02020603050405020304" pitchFamily="18" charset="0"/>
              </a:rPr>
              <a:t> tai </a:t>
            </a:r>
            <a:r>
              <a:rPr lang="en-US" sz="2400" b="1" dirty="0" err="1">
                <a:latin typeface="Times New Roman" panose="02020603050405020304" pitchFamily="18" charset="0"/>
                <a:cs typeface="Times New Roman" panose="02020603050405020304" pitchFamily="18" charset="0"/>
              </a:rPr>
              <a:t>nạn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điện</a:t>
            </a:r>
            <a:endParaRPr lang="en-US" sz="2400"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7139"/>
            <a:ext cx="4355976" cy="216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53" y="2787774"/>
            <a:ext cx="9119347" cy="235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1657" y="2822664"/>
            <a:ext cx="2345682" cy="1012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868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5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500"/>
                                        <p:tgtEl>
                                          <p:spTgt spid="1027"/>
                                        </p:tgtEl>
                                      </p:cBhvr>
                                    </p:animEffect>
                                  </p:childTnLst>
                                </p:cTn>
                              </p:par>
                              <p:par>
                                <p:cTn id="23" presetID="1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233678-FB7A-4E6D-99ED-047662D86E14}" type="slidenum">
              <a:rPr lang="en-US" smtClean="0"/>
              <a:pPr/>
              <a:t>5</a:t>
            </a:fld>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3041" y="627535"/>
            <a:ext cx="3107187" cy="216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209939" y="100526"/>
            <a:ext cx="5730214" cy="469359"/>
          </a:xfrm>
          <a:prstGeom prst="rect">
            <a:avLst/>
          </a:prstGeom>
        </p:spPr>
        <p:txBody>
          <a:bodyPr wrap="square" lIns="68580" tIns="34290" rIns="68580" bIns="34290">
            <a:spAutoFit/>
          </a:bodyPr>
          <a:lstStyle/>
          <a:p>
            <a:r>
              <a:rPr lang="en-US" sz="2600" b="1" dirty="0" err="1">
                <a:latin typeface="Times New Roman" panose="02020603050405020304" pitchFamily="18" charset="0"/>
                <a:cs typeface="Times New Roman" panose="02020603050405020304" pitchFamily="18" charset="0"/>
              </a:rPr>
              <a:t>Các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hành</a:t>
            </a:r>
            <a:r>
              <a:rPr lang="en-US" sz="2600" b="1" dirty="0">
                <a:latin typeface="Times New Roman" panose="02020603050405020304" pitchFamily="18" charset="0"/>
                <a:cs typeface="Times New Roman" panose="02020603050405020304" pitchFamily="18" charset="0"/>
              </a:rPr>
              <a:t> vi </a:t>
            </a:r>
            <a:r>
              <a:rPr lang="en-US" sz="2600" b="1" dirty="0" err="1">
                <a:latin typeface="Times New Roman" panose="02020603050405020304" pitchFamily="18" charset="0"/>
                <a:cs typeface="Times New Roman" panose="02020603050405020304" pitchFamily="18" charset="0"/>
              </a:rPr>
              <a:t>gây</a:t>
            </a:r>
            <a:r>
              <a:rPr lang="en-US" sz="2600" b="1" dirty="0">
                <a:latin typeface="Times New Roman" panose="02020603050405020304" pitchFamily="18" charset="0"/>
                <a:cs typeface="Times New Roman" panose="02020603050405020304" pitchFamily="18" charset="0"/>
              </a:rPr>
              <a:t> tai </a:t>
            </a:r>
            <a:r>
              <a:rPr lang="en-US" sz="2600" b="1" dirty="0" err="1">
                <a:latin typeface="Times New Roman" panose="02020603050405020304" pitchFamily="18" charset="0"/>
                <a:cs typeface="Times New Roman" panose="02020603050405020304" pitchFamily="18" charset="0"/>
              </a:rPr>
              <a:t>nạn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điện</a:t>
            </a:r>
            <a:endParaRPr lang="en-US" sz="2600" b="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97139"/>
            <a:ext cx="2865537" cy="216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52" y="2787774"/>
            <a:ext cx="6055576" cy="2355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940153" y="339502"/>
            <a:ext cx="3168352" cy="2308324"/>
          </a:xfrm>
          <a:prstGeom prst="rect">
            <a:avLst/>
          </a:prstGeom>
          <a:noFill/>
        </p:spPr>
        <p:txBody>
          <a:bodyPr wrap="square" rtlCol="0">
            <a:spAutoFit/>
          </a:bodyPr>
          <a:lstStyle/>
          <a:p>
            <a:pPr marL="285750" indent="-285750">
              <a:buFontTx/>
              <a:buChar char="-"/>
            </a:pPr>
            <a:r>
              <a:rPr lang="en-US" sz="2400" b="1" dirty="0" err="1">
                <a:solidFill>
                  <a:srgbClr val="FF0000"/>
                </a:solidFill>
                <a:latin typeface="Times New Roman" pitchFamily="18" charset="0"/>
                <a:cs typeface="Times New Roman" pitchFamily="18" charset="0"/>
              </a:rPr>
              <a:t>Sửa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chữa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điện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ngắt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nguồn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điện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dùng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dụng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cụ</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hỗ</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trợ</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tay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trần</a:t>
            </a:r>
            <a:r>
              <a:rPr lang="en-US" sz="2400" b="1" dirty="0">
                <a:solidFill>
                  <a:srgbClr val="FF0000"/>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chạm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vật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dẫn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điện</a:t>
            </a:r>
            <a:endParaRPr lang="en-US" sz="2400" b="1" dirty="0">
              <a:solidFill>
                <a:srgbClr val="FF0000"/>
              </a:solidFill>
              <a:latin typeface="Times New Roman" pitchFamily="18" charset="0"/>
              <a:cs typeface="Times New Roman" pitchFamily="18" charset="0"/>
            </a:endParaRPr>
          </a:p>
        </p:txBody>
      </p:sp>
      <p:sp>
        <p:nvSpPr>
          <p:cNvPr id="11" name="TextBox 10"/>
          <p:cNvSpPr txBox="1"/>
          <p:nvPr/>
        </p:nvSpPr>
        <p:spPr>
          <a:xfrm>
            <a:off x="6012160" y="2575232"/>
            <a:ext cx="3059833" cy="1292662"/>
          </a:xfrm>
          <a:prstGeom prst="rect">
            <a:avLst/>
          </a:prstGeom>
          <a:noFill/>
        </p:spPr>
        <p:txBody>
          <a:bodyPr wrap="square" rtlCol="0">
            <a:spAutoFit/>
          </a:bodyPr>
          <a:lstStyle/>
          <a:p>
            <a:pPr marL="285750" indent="-285750">
              <a:buFontTx/>
              <a:buChar char="-"/>
            </a:pPr>
            <a:r>
              <a:rPr lang="en-US" sz="2600" b="1" dirty="0" err="1">
                <a:solidFill>
                  <a:srgbClr val="FF0000"/>
                </a:solidFill>
                <a:latin typeface="Times New Roman" pitchFamily="18" charset="0"/>
                <a:cs typeface="Times New Roman" pitchFamily="18" charset="0"/>
              </a:rPr>
              <a:t>Dùng</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vật</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dẫn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điện</a:t>
            </a:r>
            <a:r>
              <a:rPr lang="en-US" sz="2600" b="1" dirty="0">
                <a:solidFill>
                  <a:srgbClr val="FF0000"/>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chạm</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vào</a:t>
            </a:r>
            <a:r>
              <a:rPr lang="en-US" sz="2600" b="1" dirty="0">
                <a:solidFill>
                  <a:srgbClr val="FF0000"/>
                </a:solidFill>
                <a:latin typeface="Times New Roman" pitchFamily="18" charset="0"/>
                <a:cs typeface="Times New Roman" pitchFamily="18" charset="0"/>
              </a:rPr>
              <a:t> ổ </a:t>
            </a:r>
            <a:r>
              <a:rPr lang="en-US" sz="2600" b="1" dirty="0" err="1">
                <a:solidFill>
                  <a:srgbClr val="FF0000"/>
                </a:solidFill>
                <a:latin typeface="Times New Roman" pitchFamily="18" charset="0"/>
                <a:cs typeface="Times New Roman" pitchFamily="18" charset="0"/>
              </a:rPr>
              <a:t>điện</a:t>
            </a:r>
            <a:endParaRPr lang="en-US" sz="2600" b="1" dirty="0">
              <a:solidFill>
                <a:srgbClr val="FF0000"/>
              </a:solidFill>
              <a:latin typeface="Times New Roman" pitchFamily="18" charset="0"/>
              <a:cs typeface="Times New Roman" pitchFamily="18" charset="0"/>
            </a:endParaRPr>
          </a:p>
        </p:txBody>
      </p:sp>
      <p:sp>
        <p:nvSpPr>
          <p:cNvPr id="13" name="TextBox 12"/>
          <p:cNvSpPr txBox="1"/>
          <p:nvPr/>
        </p:nvSpPr>
        <p:spPr>
          <a:xfrm>
            <a:off x="5940153" y="3727360"/>
            <a:ext cx="3226527" cy="1292662"/>
          </a:xfrm>
          <a:prstGeom prst="rect">
            <a:avLst/>
          </a:prstGeom>
          <a:noFill/>
        </p:spPr>
        <p:txBody>
          <a:bodyPr wrap="square" rtlCol="0">
            <a:spAutoFit/>
          </a:bodyPr>
          <a:lstStyle/>
          <a:p>
            <a:pPr marL="285750" indent="-285750">
              <a:buFontTx/>
              <a:buChar char="-"/>
            </a:pPr>
            <a:r>
              <a:rPr lang="en-US" sz="2600" b="1" dirty="0" err="1">
                <a:solidFill>
                  <a:schemeClr val="tx1"/>
                </a:solidFill>
                <a:latin typeface="Times New Roman" pitchFamily="18" charset="0"/>
                <a:cs typeface="Times New Roman" pitchFamily="18" charset="0"/>
              </a:rPr>
              <a:t>Chạm</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tay</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vào</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dây</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điện</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trần</a:t>
            </a:r>
            <a:r>
              <a:rPr lang="en-US" sz="2600" b="1" dirty="0">
                <a:solidFill>
                  <a:srgbClr val="FF0000"/>
                </a:solidFill>
                <a:latin typeface="Times New Roman" pitchFamily="18" charset="0"/>
                <a:cs typeface="Times New Roman" pitchFamily="18" charset="0"/>
              </a:rPr>
              <a:t>(</a:t>
            </a:r>
            <a:r>
              <a:rPr lang="en-US" sz="2600" b="1" dirty="0" err="1">
                <a:solidFill>
                  <a:srgbClr val="FF0000"/>
                </a:solidFill>
                <a:latin typeface="Times New Roman" pitchFamily="18" charset="0"/>
                <a:cs typeface="Times New Roman" pitchFamily="18" charset="0"/>
              </a:rPr>
              <a:t>dây</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bọc</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bị</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hở</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cách</a:t>
            </a:r>
            <a:r>
              <a:rPr lang="en-US" sz="2600" b="1" dirty="0">
                <a:solidFill>
                  <a:srgbClr val="FF0000"/>
                </a:solidFill>
                <a:latin typeface="Times New Roman" pitchFamily="18" charset="0"/>
                <a:cs typeface="Times New Roman" pitchFamily="18" charset="0"/>
              </a:rPr>
              <a:t> </a:t>
            </a:r>
            <a:r>
              <a:rPr lang="en-US" sz="2600" b="1" dirty="0" err="1">
                <a:solidFill>
                  <a:srgbClr val="FF0000"/>
                </a:solidFill>
                <a:latin typeface="Times New Roman" pitchFamily="18" charset="0"/>
                <a:cs typeface="Times New Roman" pitchFamily="18" charset="0"/>
              </a:rPr>
              <a:t>điện</a:t>
            </a:r>
            <a:r>
              <a:rPr lang="en-US" sz="2600" b="1" dirty="0">
                <a:solidFill>
                  <a:srgbClr val="FF0000"/>
                </a:solidFill>
                <a:latin typeface="Times New Roman" pitchFamily="18" charset="0"/>
                <a:cs typeface="Times New Roman" pitchFamily="18" charset="0"/>
              </a:rPr>
              <a:t>)</a:t>
            </a:r>
          </a:p>
        </p:txBody>
      </p:sp>
      <p:sp>
        <p:nvSpPr>
          <p:cNvPr id="10" name="Rectangle 4"/>
          <p:cNvSpPr txBox="1">
            <a:spLocks noChangeArrowheads="1"/>
          </p:cNvSpPr>
          <p:nvPr/>
        </p:nvSpPr>
        <p:spPr>
          <a:xfrm>
            <a:off x="6258015" y="-39715"/>
            <a:ext cx="2850489" cy="609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1pPr>
            <a:lvl2pPr marR="0" lvl="1"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2pPr>
            <a:lvl3pPr marR="0" lvl="2"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3pPr>
            <a:lvl4pPr marR="0" lvl="3"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4pPr>
            <a:lvl5pPr marR="0" lvl="4"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5pPr>
            <a:lvl6pPr marR="0" lvl="5"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6pPr>
            <a:lvl7pPr marR="0" lvl="6"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7pPr>
            <a:lvl8pPr marR="0" lvl="7"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8pPr>
            <a:lvl9pPr marR="0" lvl="8"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9pPr>
          </a:lstStyle>
          <a:p>
            <a:r>
              <a:rPr lang="en-US" altLang="en-US" sz="2600" dirty="0" err="1">
                <a:solidFill>
                  <a:schemeClr val="tx1"/>
                </a:solidFill>
                <a:latin typeface="Times New Roman" pitchFamily="18" charset="0"/>
                <a:cs typeface="Times New Roman" pitchFamily="18" charset="0"/>
              </a:rPr>
              <a:t>Nhóm</a:t>
            </a:r>
            <a:r>
              <a:rPr lang="en-US" altLang="en-US" sz="2600" dirty="0">
                <a:solidFill>
                  <a:schemeClr val="tx1"/>
                </a:solidFill>
                <a:latin typeface="Times New Roman" pitchFamily="18" charset="0"/>
                <a:cs typeface="Times New Roman" pitchFamily="18" charset="0"/>
              </a:rPr>
              <a:t> </a:t>
            </a:r>
            <a:r>
              <a:rPr lang="en-US" altLang="en-US" sz="2600" dirty="0" err="1">
                <a:solidFill>
                  <a:schemeClr val="tx1"/>
                </a:solidFill>
                <a:latin typeface="Times New Roman" pitchFamily="18" charset="0"/>
                <a:cs typeface="Times New Roman" pitchFamily="18" charset="0"/>
              </a:rPr>
              <a:t>tình</a:t>
            </a:r>
            <a:r>
              <a:rPr lang="en-US" altLang="en-US" sz="2600" dirty="0">
                <a:solidFill>
                  <a:schemeClr val="tx1"/>
                </a:solidFill>
                <a:latin typeface="Times New Roman" pitchFamily="18" charset="0"/>
                <a:cs typeface="Times New Roman" pitchFamily="18" charset="0"/>
              </a:rPr>
              <a:t> </a:t>
            </a:r>
            <a:r>
              <a:rPr lang="en-US" altLang="en-US" sz="2600" dirty="0" err="1">
                <a:solidFill>
                  <a:schemeClr val="tx1"/>
                </a:solidFill>
                <a:latin typeface="Times New Roman" pitchFamily="18" charset="0"/>
                <a:cs typeface="Times New Roman" pitchFamily="18" charset="0"/>
              </a:rPr>
              <a:t>huống</a:t>
            </a:r>
            <a:r>
              <a:rPr lang="en-US" altLang="en-US" sz="2600" dirty="0">
                <a:solidFill>
                  <a:schemeClr val="tx1"/>
                </a:solidFill>
                <a:latin typeface="Times New Roman" pitchFamily="18" charset="0"/>
                <a:cs typeface="Times New Roman" pitchFamily="18" charset="0"/>
              </a:rPr>
              <a:t> 1</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7746" y="2787774"/>
            <a:ext cx="1612481" cy="889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11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animEffect transition="in" filter="fade">
                                      <p:cBhvr>
                                        <p:cTn id="23" dur="500"/>
                                        <p:tgtEl>
                                          <p:spTgt spid="307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27"/>
                                        </p:tgtEl>
                                        <p:attrNameLst>
                                          <p:attrName>style.visibility</p:attrName>
                                        </p:attrNameLst>
                                      </p:cBhvr>
                                      <p:to>
                                        <p:strVal val="visible"/>
                                      </p:to>
                                    </p:set>
                                    <p:animEffect transition="in" filter="fade">
                                      <p:cBhvr>
                                        <p:cTn id="33" dur="500"/>
                                        <p:tgtEl>
                                          <p:spTgt spid="1027"/>
                                        </p:tgtEl>
                                      </p:cBhvr>
                                    </p:animEffect>
                                  </p:childTnLst>
                                </p:cTn>
                              </p:par>
                              <p:par>
                                <p:cTn id="34" presetID="10" presetClass="entr" presetSubtype="0" fill="hold" nodeType="with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fade">
                                      <p:cBhvr>
                                        <p:cTn id="36" dur="500"/>
                                        <p:tgtEl>
                                          <p:spTgt spid="205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1" grpId="0"/>
      <p:bldP spid="13"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0E85C08-D3AB-418E-A955-1C0DF6A4FD29}" type="slidenum">
              <a:rPr lang="en-US" altLang="vi-VN" smtClean="0"/>
              <a:pPr>
                <a:defRPr/>
              </a:pPr>
              <a:t>6</a:t>
            </a:fld>
            <a:endParaRPr lang="en-US" altLang="vi-VN"/>
          </a:p>
        </p:txBody>
      </p:sp>
      <p:sp>
        <p:nvSpPr>
          <p:cNvPr id="6" name="TextBox 5"/>
          <p:cNvSpPr txBox="1"/>
          <p:nvPr/>
        </p:nvSpPr>
        <p:spPr>
          <a:xfrm>
            <a:off x="0" y="195486"/>
            <a:ext cx="8964488" cy="584775"/>
          </a:xfrm>
          <a:prstGeom prst="rect">
            <a:avLst/>
          </a:prstGeom>
          <a:noFill/>
        </p:spPr>
        <p:txBody>
          <a:bodyPr wrap="square" rtlCol="0">
            <a:spAutoFit/>
          </a:bodyPr>
          <a:lstStyle/>
          <a:p>
            <a:r>
              <a:rPr lang="en-US" sz="3200" dirty="0"/>
              <a:t>I. </a:t>
            </a:r>
            <a:r>
              <a:rPr lang="en-US" sz="3200" dirty="0">
                <a:latin typeface="Times New Roman" pitchFamily="18" charset="0"/>
                <a:cs typeface="Times New Roman" pitchFamily="18" charset="0"/>
              </a:rPr>
              <a:t>MỘT SỐ NGUYÊN NHÂN GÂY TAI NẠN ĐIỆN </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566"/>
            <a:ext cx="9144000" cy="422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54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233678-FB7A-4E6D-99ED-047662D86E14}" type="slidenum">
              <a:rPr lang="en-US" smtClean="0"/>
              <a:pPr/>
              <a:t>7</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381457" y="-768994"/>
            <a:ext cx="2420647" cy="4968553"/>
          </a:xfrm>
          <a:prstGeom prst="rect">
            <a:avLst/>
          </a:prstGeom>
        </p:spPr>
      </p:pic>
      <p:sp>
        <p:nvSpPr>
          <p:cNvPr id="6" name="Rectangle 5"/>
          <p:cNvSpPr/>
          <p:nvPr/>
        </p:nvSpPr>
        <p:spPr>
          <a:xfrm>
            <a:off x="209939" y="100526"/>
            <a:ext cx="8934061" cy="469359"/>
          </a:xfrm>
          <a:prstGeom prst="rect">
            <a:avLst/>
          </a:prstGeom>
        </p:spPr>
        <p:txBody>
          <a:bodyPr wrap="square" lIns="68580" tIns="34290" rIns="68580" bIns="34290">
            <a:spAutoFit/>
          </a:bodyPr>
          <a:lstStyle/>
          <a:p>
            <a:r>
              <a:rPr lang="en-US" sz="2600" b="1" dirty="0" err="1">
                <a:latin typeface="Times New Roman" panose="02020603050405020304" pitchFamily="18" charset="0"/>
                <a:cs typeface="Times New Roman" panose="02020603050405020304" pitchFamily="18" charset="0"/>
              </a:rPr>
              <a:t>Quan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sát</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Hình</a:t>
            </a:r>
            <a:r>
              <a:rPr lang="en-US" sz="2600" b="1" dirty="0">
                <a:latin typeface="Times New Roman" panose="02020603050405020304" pitchFamily="18" charset="0"/>
                <a:cs typeface="Times New Roman" panose="02020603050405020304" pitchFamily="18" charset="0"/>
              </a:rPr>
              <a:t> 8.2b, </a:t>
            </a:r>
            <a:r>
              <a:rPr lang="en-US" sz="2600" b="1" dirty="0" err="1">
                <a:latin typeface="Times New Roman" panose="02020603050405020304" pitchFamily="18" charset="0"/>
                <a:cs typeface="Times New Roman" panose="02020603050405020304" pitchFamily="18" charset="0"/>
              </a:rPr>
              <a:t>diễn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tả</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hành</a:t>
            </a:r>
            <a:r>
              <a:rPr lang="en-US" sz="2600" b="1" dirty="0">
                <a:latin typeface="Times New Roman" panose="02020603050405020304" pitchFamily="18" charset="0"/>
                <a:cs typeface="Times New Roman" panose="02020603050405020304" pitchFamily="18" charset="0"/>
              </a:rPr>
              <a:t> vi </a:t>
            </a:r>
            <a:r>
              <a:rPr lang="en-US" sz="2600" b="1" dirty="0" err="1">
                <a:latin typeface="Times New Roman" panose="02020603050405020304" pitchFamily="18" charset="0"/>
                <a:cs typeface="Times New Roman" panose="02020603050405020304" pitchFamily="18" charset="0"/>
              </a:rPr>
              <a:t>gây</a:t>
            </a:r>
            <a:r>
              <a:rPr lang="en-US" sz="2600" b="1" dirty="0">
                <a:latin typeface="Times New Roman" panose="02020603050405020304" pitchFamily="18" charset="0"/>
                <a:cs typeface="Times New Roman" panose="02020603050405020304" pitchFamily="18" charset="0"/>
              </a:rPr>
              <a:t> tai </a:t>
            </a:r>
            <a:r>
              <a:rPr lang="en-US" sz="2600" b="1" dirty="0" err="1">
                <a:latin typeface="Times New Roman" panose="02020603050405020304" pitchFamily="18" charset="0"/>
                <a:cs typeface="Times New Roman" panose="02020603050405020304" pitchFamily="18" charset="0"/>
              </a:rPr>
              <a:t>nạn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điện</a:t>
            </a:r>
            <a:endParaRPr lang="en-US" sz="2600" b="1"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7" y="517784"/>
            <a:ext cx="3832815" cy="242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03" y="2925606"/>
            <a:ext cx="5009654" cy="221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503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075"/>
                                        </p:tgtEl>
                                        <p:attrNameLst>
                                          <p:attrName>style.visibility</p:attrName>
                                        </p:attrNameLst>
                                      </p:cBhvr>
                                      <p:to>
                                        <p:strVal val="visible"/>
                                      </p:to>
                                    </p:set>
                                    <p:animEffect transition="in" filter="fade">
                                      <p:cBhvr>
                                        <p:cTn id="15" dur="500"/>
                                        <p:tgtEl>
                                          <p:spTgt spid="3075"/>
                                        </p:tgtEl>
                                      </p:cBhvr>
                                    </p:animEffect>
                                  </p:childTnLst>
                                </p:cTn>
                              </p:par>
                              <p:par>
                                <p:cTn id="16" presetID="10"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233678-FB7A-4E6D-99ED-047662D86E14}" type="slidenum">
              <a:rPr lang="en-US" smtClean="0"/>
              <a:pPr/>
              <a:t>8</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432674" y="-717776"/>
            <a:ext cx="2420647" cy="4866118"/>
          </a:xfrm>
          <a:prstGeom prst="rect">
            <a:avLst/>
          </a:prstGeom>
        </p:spPr>
      </p:pic>
      <p:sp>
        <p:nvSpPr>
          <p:cNvPr id="6" name="Rectangle 5"/>
          <p:cNvSpPr/>
          <p:nvPr/>
        </p:nvSpPr>
        <p:spPr>
          <a:xfrm>
            <a:off x="209939" y="100526"/>
            <a:ext cx="4722101" cy="469359"/>
          </a:xfrm>
          <a:prstGeom prst="rect">
            <a:avLst/>
          </a:prstGeom>
        </p:spPr>
        <p:txBody>
          <a:bodyPr wrap="square" lIns="68580" tIns="34290" rIns="68580" bIns="34290">
            <a:spAutoFit/>
          </a:bodyPr>
          <a:lstStyle/>
          <a:p>
            <a:r>
              <a:rPr lang="en-US" sz="2600" b="1" dirty="0" err="1">
                <a:latin typeface="Times New Roman" panose="02020603050405020304" pitchFamily="18" charset="0"/>
                <a:cs typeface="Times New Roman" panose="02020603050405020304" pitchFamily="18" charset="0"/>
              </a:rPr>
              <a:t>Các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hành</a:t>
            </a:r>
            <a:r>
              <a:rPr lang="en-US" sz="2600" b="1" dirty="0">
                <a:latin typeface="Times New Roman" panose="02020603050405020304" pitchFamily="18" charset="0"/>
                <a:cs typeface="Times New Roman" panose="02020603050405020304" pitchFamily="18" charset="0"/>
              </a:rPr>
              <a:t> vi </a:t>
            </a:r>
            <a:r>
              <a:rPr lang="en-US" sz="2600" b="1" dirty="0" err="1">
                <a:latin typeface="Times New Roman" panose="02020603050405020304" pitchFamily="18" charset="0"/>
                <a:cs typeface="Times New Roman" panose="02020603050405020304" pitchFamily="18" charset="0"/>
              </a:rPr>
              <a:t>gây</a:t>
            </a:r>
            <a:r>
              <a:rPr lang="en-US" sz="2600" b="1" dirty="0">
                <a:latin typeface="Times New Roman" panose="02020603050405020304" pitchFamily="18" charset="0"/>
                <a:cs typeface="Times New Roman" panose="02020603050405020304" pitchFamily="18" charset="0"/>
              </a:rPr>
              <a:t> tai </a:t>
            </a:r>
            <a:r>
              <a:rPr lang="en-US" sz="2600" b="1" dirty="0" err="1">
                <a:latin typeface="Times New Roman" panose="02020603050405020304" pitchFamily="18" charset="0"/>
                <a:cs typeface="Times New Roman" panose="02020603050405020304" pitchFamily="18" charset="0"/>
              </a:rPr>
              <a:t>nạn</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điện</a:t>
            </a:r>
            <a:endParaRPr lang="en-US" sz="2600" b="1"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7" y="517785"/>
            <a:ext cx="3832815" cy="2197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96208"/>
            <a:ext cx="5076057" cy="2247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076057" y="2715766"/>
            <a:ext cx="3960439" cy="1015663"/>
          </a:xfrm>
          <a:prstGeom prst="rect">
            <a:avLst/>
          </a:prstGeom>
          <a:noFill/>
        </p:spPr>
        <p:txBody>
          <a:bodyPr wrap="square" rtlCol="0">
            <a:spAutoFit/>
          </a:bodyPr>
          <a:lstStyle/>
          <a:p>
            <a:r>
              <a:rPr lang="en-US" sz="3000" dirty="0">
                <a:solidFill>
                  <a:schemeClr val="tx1"/>
                </a:solidFill>
              </a:rPr>
              <a:t>-</a:t>
            </a:r>
            <a:r>
              <a:rPr lang="en-US" sz="3000" dirty="0">
                <a:solidFill>
                  <a:srgbClr val="FF0000"/>
                </a:solidFill>
              </a:rPr>
              <a:t>  </a:t>
            </a:r>
            <a:r>
              <a:rPr lang="en-US" sz="3000" b="1" dirty="0" err="1">
                <a:solidFill>
                  <a:srgbClr val="FF0000"/>
                </a:solidFill>
                <a:latin typeface="Times New Roman" pitchFamily="18" charset="0"/>
                <a:cs typeface="Times New Roman" pitchFamily="18" charset="0"/>
              </a:rPr>
              <a:t>Sử</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dụng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các</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thiết</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bị</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bị</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rò</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rỉ</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điện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ra</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vỏ</a:t>
            </a:r>
            <a:endParaRPr lang="en-US" sz="3000" b="1" dirty="0">
              <a:solidFill>
                <a:srgbClr val="FF0000"/>
              </a:solidFill>
              <a:latin typeface="Times New Roman" pitchFamily="18" charset="0"/>
              <a:cs typeface="Times New Roman" pitchFamily="18" charset="0"/>
            </a:endParaRPr>
          </a:p>
        </p:txBody>
      </p:sp>
      <p:sp>
        <p:nvSpPr>
          <p:cNvPr id="8" name="TextBox 7"/>
          <p:cNvSpPr txBox="1"/>
          <p:nvPr/>
        </p:nvSpPr>
        <p:spPr>
          <a:xfrm>
            <a:off x="4932040" y="3795886"/>
            <a:ext cx="4176463" cy="1477328"/>
          </a:xfrm>
          <a:prstGeom prst="rect">
            <a:avLst/>
          </a:prstGeom>
          <a:noFill/>
        </p:spPr>
        <p:txBody>
          <a:bodyPr wrap="square" rtlCol="0">
            <a:spAutoFit/>
          </a:bodyPr>
          <a:lstStyle/>
          <a:p>
            <a:r>
              <a:rPr lang="en-US" sz="3000" dirty="0"/>
              <a:t> - </a:t>
            </a:r>
            <a:r>
              <a:rPr lang="en-US" sz="3000" b="1" dirty="0" err="1">
                <a:solidFill>
                  <a:srgbClr val="FF0000"/>
                </a:solidFill>
                <a:latin typeface="Times New Roman" pitchFamily="18" charset="0"/>
                <a:cs typeface="Times New Roman" pitchFamily="18" charset="0"/>
              </a:rPr>
              <a:t>Tiếp</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xúc</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gần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với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khu</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vực</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có</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dây</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dẫn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điện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đứt</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rơi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xuống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đất</a:t>
            </a:r>
            <a:r>
              <a:rPr lang="en-US" sz="3000" b="1" dirty="0">
                <a:solidFill>
                  <a:srgbClr val="FF0000"/>
                </a:solidFill>
                <a:latin typeface="Times New Roman" pitchFamily="18" charset="0"/>
                <a:cs typeface="Times New Roman" pitchFamily="18" charset="0"/>
              </a:rPr>
              <a:t> </a:t>
            </a:r>
          </a:p>
        </p:txBody>
      </p:sp>
      <p:sp>
        <p:nvSpPr>
          <p:cNvPr id="9" name="Rectangle 4"/>
          <p:cNvSpPr txBox="1">
            <a:spLocks noChangeArrowheads="1"/>
          </p:cNvSpPr>
          <p:nvPr/>
        </p:nvSpPr>
        <p:spPr>
          <a:xfrm>
            <a:off x="5292080" y="-20538"/>
            <a:ext cx="2850489" cy="609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1pPr>
            <a:lvl2pPr marR="0" lvl="1"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2pPr>
            <a:lvl3pPr marR="0" lvl="2"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3pPr>
            <a:lvl4pPr marR="0" lvl="3"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4pPr>
            <a:lvl5pPr marR="0" lvl="4"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5pPr>
            <a:lvl6pPr marR="0" lvl="5"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6pPr>
            <a:lvl7pPr marR="0" lvl="6"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7pPr>
            <a:lvl8pPr marR="0" lvl="7"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8pPr>
            <a:lvl9pPr marR="0" lvl="8" algn="l" rtl="0">
              <a:lnSpc>
                <a:spcPct val="90000"/>
              </a:lnSpc>
              <a:spcBef>
                <a:spcPts val="0"/>
              </a:spcBef>
              <a:spcAft>
                <a:spcPts val="0"/>
              </a:spcAft>
              <a:buClr>
                <a:schemeClr val="dk1"/>
              </a:buClr>
              <a:buSzPts val="3400"/>
              <a:buFont typeface="Amatic SC"/>
              <a:buNone/>
              <a:defRPr sz="3400" b="1" i="0" u="none" strike="noStrike" cap="none">
                <a:solidFill>
                  <a:schemeClr val="dk1"/>
                </a:solidFill>
                <a:latin typeface="Amatic SC"/>
                <a:ea typeface="Amatic SC"/>
                <a:cs typeface="Amatic SC"/>
                <a:sym typeface="Amatic SC"/>
              </a:defRPr>
            </a:lvl9pPr>
          </a:lstStyle>
          <a:p>
            <a:r>
              <a:rPr lang="en-US" altLang="en-US" sz="2600" dirty="0" err="1">
                <a:solidFill>
                  <a:schemeClr val="tx1"/>
                </a:solidFill>
                <a:latin typeface="Times New Roman" pitchFamily="18" charset="0"/>
                <a:cs typeface="Times New Roman" pitchFamily="18" charset="0"/>
              </a:rPr>
              <a:t>Nhóm</a:t>
            </a:r>
            <a:r>
              <a:rPr lang="en-US" altLang="en-US" sz="2600" dirty="0">
                <a:solidFill>
                  <a:schemeClr val="tx1"/>
                </a:solidFill>
                <a:latin typeface="Times New Roman" pitchFamily="18" charset="0"/>
                <a:cs typeface="Times New Roman" pitchFamily="18" charset="0"/>
              </a:rPr>
              <a:t> </a:t>
            </a:r>
            <a:r>
              <a:rPr lang="en-US" altLang="en-US" sz="2600" dirty="0" err="1">
                <a:solidFill>
                  <a:schemeClr val="tx1"/>
                </a:solidFill>
                <a:latin typeface="Times New Roman" pitchFamily="18" charset="0"/>
                <a:cs typeface="Times New Roman" pitchFamily="18" charset="0"/>
              </a:rPr>
              <a:t>tình</a:t>
            </a:r>
            <a:r>
              <a:rPr lang="en-US" altLang="en-US" sz="2600" dirty="0">
                <a:solidFill>
                  <a:schemeClr val="tx1"/>
                </a:solidFill>
                <a:latin typeface="Times New Roman" pitchFamily="18" charset="0"/>
                <a:cs typeface="Times New Roman" pitchFamily="18" charset="0"/>
              </a:rPr>
              <a:t> </a:t>
            </a:r>
            <a:r>
              <a:rPr lang="en-US" altLang="en-US" sz="2600" dirty="0" err="1">
                <a:solidFill>
                  <a:schemeClr val="tx1"/>
                </a:solidFill>
                <a:latin typeface="Times New Roman" pitchFamily="18" charset="0"/>
                <a:cs typeface="Times New Roman" pitchFamily="18" charset="0"/>
              </a:rPr>
              <a:t>huống</a:t>
            </a:r>
            <a:r>
              <a:rPr lang="en-US" altLang="en-US" sz="2600" dirty="0">
                <a:solidFill>
                  <a:schemeClr val="tx1"/>
                </a:solidFill>
                <a:latin typeface="Times New Roman" pitchFamily="18" charset="0"/>
                <a:cs typeface="Times New Roman" pitchFamily="18" charset="0"/>
              </a:rPr>
              <a:t> 2</a:t>
            </a:r>
          </a:p>
        </p:txBody>
      </p:sp>
    </p:spTree>
    <p:extLst>
      <p:ext uri="{BB962C8B-B14F-4D97-AF65-F5344CB8AC3E}">
        <p14:creationId xmlns:p14="http://schemas.microsoft.com/office/powerpoint/2010/main" val="361321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fade">
                                      <p:cBhvr>
                                        <p:cTn id="18" dur="500"/>
                                        <p:tgtEl>
                                          <p:spTgt spid="307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075"/>
                                        </p:tgtEl>
                                        <p:attrNameLst>
                                          <p:attrName>style.visibility</p:attrName>
                                        </p:attrNameLst>
                                      </p:cBhvr>
                                      <p:to>
                                        <p:strVal val="visible"/>
                                      </p:to>
                                    </p:set>
                                    <p:animEffect transition="in" filter="fade">
                                      <p:cBhvr>
                                        <p:cTn id="28" dur="500"/>
                                        <p:tgtEl>
                                          <p:spTgt spid="307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80E85C08-D3AB-418E-A955-1C0DF6A4FD29}" type="slidenum">
              <a:rPr lang="en-US" altLang="vi-VN" smtClean="0"/>
              <a:pPr>
                <a:defRPr/>
              </a:pPr>
              <a:t>9</a:t>
            </a:fld>
            <a:endParaRPr lang="en-US" altLang="vi-VN"/>
          </a:p>
        </p:txBody>
      </p:sp>
      <p:sp>
        <p:nvSpPr>
          <p:cNvPr id="6" name="TextBox 5"/>
          <p:cNvSpPr txBox="1"/>
          <p:nvPr/>
        </p:nvSpPr>
        <p:spPr>
          <a:xfrm>
            <a:off x="0" y="195486"/>
            <a:ext cx="8964488" cy="584775"/>
          </a:xfrm>
          <a:prstGeom prst="rect">
            <a:avLst/>
          </a:prstGeom>
          <a:noFill/>
        </p:spPr>
        <p:txBody>
          <a:bodyPr wrap="square" rtlCol="0">
            <a:spAutoFit/>
          </a:bodyPr>
          <a:lstStyle/>
          <a:p>
            <a:r>
              <a:rPr lang="en-US" sz="3200" dirty="0"/>
              <a:t>I. </a:t>
            </a:r>
            <a:r>
              <a:rPr lang="en-US" sz="3200" dirty="0">
                <a:latin typeface="Times New Roman" pitchFamily="18" charset="0"/>
                <a:cs typeface="Times New Roman" pitchFamily="18" charset="0"/>
              </a:rPr>
              <a:t>MỘT SỐ NGUYÊN NHÂN GÂY TAI NẠN ĐIỆN </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566"/>
            <a:ext cx="9144000" cy="422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183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1347</TotalTime>
  <Words>634</Words>
  <Application>Microsoft Office PowerPoint</Application>
  <PresentationFormat>On-screen Show (16:9)</PresentationFormat>
  <Paragraphs>99</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Times New Roman</vt:lpstr>
      <vt:lpstr>Nunito</vt:lpstr>
      <vt:lpstr>Amatic SC</vt:lpstr>
      <vt:lpstr>Curio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NCC</cp:lastModifiedBy>
  <cp:revision>103</cp:revision>
  <dcterms:modified xsi:type="dcterms:W3CDTF">2024-08-13T01:26:17Z</dcterms:modified>
</cp:coreProperties>
</file>