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7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8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9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0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1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2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3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4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media1.WAV" ContentType="audio/wav"/>
  <Override PartName="/ppt/notesSlides/notesSlide4.xml" ContentType="application/vnd.openxmlformats-officedocument.presentationml.notesSlide+xml"/>
  <Override PartName="/ppt/media/image31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9" r:id="rId3"/>
    <p:sldMasterId id="2147483697" r:id="rId4"/>
    <p:sldMasterId id="2147483709" r:id="rId5"/>
    <p:sldMasterId id="2147483726" r:id="rId6"/>
    <p:sldMasterId id="2147483743" r:id="rId7"/>
    <p:sldMasterId id="2147483766" r:id="rId8"/>
    <p:sldMasterId id="2147483800" r:id="rId9"/>
    <p:sldMasterId id="2147483817" r:id="rId10"/>
    <p:sldMasterId id="2147483829" r:id="rId11"/>
    <p:sldMasterId id="2147483833" r:id="rId12"/>
    <p:sldMasterId id="2147484416" r:id="rId13"/>
    <p:sldMasterId id="2147484433" r:id="rId14"/>
    <p:sldMasterId id="2147484445" r:id="rId15"/>
  </p:sldMasterIdLst>
  <p:notesMasterIdLst>
    <p:notesMasterId r:id="rId46"/>
  </p:notesMasterIdLst>
  <p:handoutMasterIdLst>
    <p:handoutMasterId r:id="rId47"/>
  </p:handoutMasterIdLst>
  <p:sldIdLst>
    <p:sldId id="482" r:id="rId16"/>
    <p:sldId id="538" r:id="rId17"/>
    <p:sldId id="490" r:id="rId18"/>
    <p:sldId id="483" r:id="rId19"/>
    <p:sldId id="491" r:id="rId20"/>
    <p:sldId id="487" r:id="rId21"/>
    <p:sldId id="488" r:id="rId22"/>
    <p:sldId id="275" r:id="rId23"/>
    <p:sldId id="539" r:id="rId24"/>
    <p:sldId id="542" r:id="rId25"/>
    <p:sldId id="258" r:id="rId26"/>
    <p:sldId id="547" r:id="rId27"/>
    <p:sldId id="509" r:id="rId28"/>
    <p:sldId id="419" r:id="rId29"/>
    <p:sldId id="360" r:id="rId30"/>
    <p:sldId id="381" r:id="rId31"/>
    <p:sldId id="541" r:id="rId32"/>
    <p:sldId id="543" r:id="rId33"/>
    <p:sldId id="549" r:id="rId34"/>
    <p:sldId id="563" r:id="rId35"/>
    <p:sldId id="548" r:id="rId36"/>
    <p:sldId id="555" r:id="rId37"/>
    <p:sldId id="558" r:id="rId38"/>
    <p:sldId id="545" r:id="rId39"/>
    <p:sldId id="557" r:id="rId40"/>
    <p:sldId id="554" r:id="rId41"/>
    <p:sldId id="560" r:id="rId42"/>
    <p:sldId id="552" r:id="rId43"/>
    <p:sldId id="561" r:id="rId44"/>
    <p:sldId id="562" r:id="rId45"/>
  </p:sldIdLst>
  <p:sldSz cx="9144000" cy="6858000" type="screen4x3"/>
  <p:notesSz cx="6742113" cy="9872663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VNI-Times" pitchFamily="2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VNI-Times" pitchFamily="2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VNI-Times" pitchFamily="2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VNI-Times" pitchFamily="2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VNI-Times" pitchFamily="2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VNI-Times" pitchFamily="2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VNI-Times" pitchFamily="2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VNI-Times" pitchFamily="2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VNI-Times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660066"/>
    <a:srgbClr val="FFFFCC"/>
    <a:srgbClr val="0000CC"/>
    <a:srgbClr val="008000"/>
    <a:srgbClr val="FF9999"/>
    <a:srgbClr val="CCFFCC"/>
    <a:srgbClr val="FFCC99"/>
    <a:srgbClr val="9999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35"/>
    <p:restoredTop sz="94043"/>
  </p:normalViewPr>
  <p:slideViewPr>
    <p:cSldViewPr showGuides="1">
      <p:cViewPr varScale="1">
        <p:scale>
          <a:sx n="65" d="100"/>
          <a:sy n="65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100" d="100"/>
        <a:sy n="100" d="100"/>
      </p:scale>
      <p:origin x="0" y="236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0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9525" y="0"/>
            <a:ext cx="29210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37D305-B8CF-4504-A2E0-0B9D764423F7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25/09/2024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210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9525" y="9377363"/>
            <a:ext cx="29210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>
              <a:buNone/>
            </a:pPr>
            <a:fld id="{9A0DB2DC-4C9A-4742-B13C-FB6460FD3503}" type="slidenum">
              <a:rPr lang="vi-VN" altLang="x-none" sz="1200" dirty="0"/>
              <a:t>‹#›</a:t>
            </a:fld>
            <a:endParaRPr lang="vi-VN" altLang="x-none" sz="1200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0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9525" y="0"/>
            <a:ext cx="29210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8E38CB2-9869-4BC5-9F4E-B8E51979A565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25/09/2024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8713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4688" y="4689475"/>
            <a:ext cx="5392738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210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9525" y="9377363"/>
            <a:ext cx="29210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>
              <a:buNone/>
            </a:pPr>
            <a:fld id="{9A0DB2DC-4C9A-4742-B13C-FB6460FD3503}" type="slidenum">
              <a:rPr lang="vi-VN" altLang="x-none" sz="1200" dirty="0"/>
              <a:t>‹#›</a:t>
            </a:fld>
            <a:endParaRPr lang="vi-VN" altLang="x-none" sz="1200" dirty="0"/>
          </a:p>
        </p:txBody>
      </p:sp>
    </p:spTree>
    <p:extLst>
      <p:ext uri="{BB962C8B-B14F-4D97-AF65-F5344CB8AC3E}">
        <p14:creationId xmlns:p14="http://schemas.microsoft.com/office/powerpoint/2010/main" val="216637387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39775"/>
            <a:ext cx="4938713" cy="370363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xfrm>
            <a:off x="674688" y="4689475"/>
            <a:ext cx="5392737" cy="4443413"/>
          </a:xfr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vi-VN" altLang="x-none" dirty="0">
              <a:latin typeface="Arial" panose="020B0604020202020204" pitchFamily="34" charset="0"/>
            </a:endParaRPr>
          </a:p>
        </p:txBody>
      </p:sp>
      <p:sp>
        <p:nvSpPr>
          <p:cNvPr id="48132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19525" y="9377363"/>
            <a:ext cx="2921000" cy="493712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sz="1200" dirty="0"/>
              <a:t>1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39775"/>
            <a:ext cx="4938713" cy="370363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xfrm>
            <a:off x="674688" y="4689475"/>
            <a:ext cx="5392737" cy="4443413"/>
          </a:xfr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vi-VN" altLang="x-none" dirty="0">
              <a:latin typeface="Arial" panose="020B0604020202020204" pitchFamily="34" charset="0"/>
            </a:endParaRPr>
          </a:p>
        </p:txBody>
      </p:sp>
      <p:sp>
        <p:nvSpPr>
          <p:cNvPr id="4915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19525" y="9377363"/>
            <a:ext cx="2921000" cy="493712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vi-VN" altLang="x-none" sz="1200" dirty="0"/>
              <a:t>4</a:t>
            </a:fld>
            <a:endParaRPr lang="vi-VN" altLang="x-none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39775"/>
            <a:ext cx="4938713" cy="370363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xfrm>
            <a:off x="674688" y="4689475"/>
            <a:ext cx="5392737" cy="4443413"/>
          </a:xfr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vi-VN" altLang="x-none" dirty="0">
              <a:latin typeface="Arial" panose="020B0604020202020204" pitchFamily="34" charset="0"/>
            </a:endParaRPr>
          </a:p>
        </p:txBody>
      </p:sp>
      <p:sp>
        <p:nvSpPr>
          <p:cNvPr id="5018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19525" y="9377363"/>
            <a:ext cx="2921000" cy="493712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sz="1200" dirty="0"/>
              <a:t>6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31148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2.xml"/><Relationship Id="rId4" Type="http://schemas.openxmlformats.org/officeDocument/2006/relationships/hyperlink" Target="http://bit.ly/2TtBDfr" TargetMode="Externa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Times" pitchFamily="2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Times" pitchFamily="2" charset="0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3"/>
          </p:nvPr>
        </p:nvSpPr>
        <p:spPr>
          <a:xfrm>
            <a:off x="496390" y="653143"/>
            <a:ext cx="3340826" cy="16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08" tIns="45718" rIns="91408" bIns="45718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011" indent="0">
              <a:buNone/>
              <a:defRPr sz="2800"/>
            </a:lvl2pPr>
            <a:lvl3pPr marL="914037" indent="0">
              <a:buNone/>
              <a:defRPr sz="2400"/>
            </a:lvl3pPr>
            <a:lvl4pPr marL="1371056" indent="0">
              <a:buNone/>
              <a:defRPr sz="2000"/>
            </a:lvl4pPr>
            <a:lvl5pPr marL="1828074" indent="0">
              <a:buNone/>
              <a:defRPr sz="2000"/>
            </a:lvl5pPr>
            <a:lvl6pPr marL="2285102" indent="0">
              <a:buNone/>
              <a:defRPr sz="2000"/>
            </a:lvl6pPr>
            <a:lvl7pPr marL="2742110" indent="0">
              <a:buNone/>
              <a:defRPr sz="2000"/>
            </a:lvl7pPr>
            <a:lvl8pPr marL="3199120" indent="0">
              <a:buNone/>
              <a:defRPr sz="2000"/>
            </a:lvl8pPr>
            <a:lvl9pPr marL="3656131" indent="0">
              <a:buNone/>
              <a:defRPr sz="2000"/>
            </a:lvl9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4"/>
          </p:nvPr>
        </p:nvSpPr>
        <p:spPr>
          <a:xfrm>
            <a:off x="2779126" y="2576900"/>
            <a:ext cx="3340826" cy="16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08" tIns="45718" rIns="91408" bIns="45718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011" indent="0">
              <a:buNone/>
              <a:defRPr sz="2800"/>
            </a:lvl2pPr>
            <a:lvl3pPr marL="914037" indent="0">
              <a:buNone/>
              <a:defRPr sz="2400"/>
            </a:lvl3pPr>
            <a:lvl4pPr marL="1371056" indent="0">
              <a:buNone/>
              <a:defRPr sz="2000"/>
            </a:lvl4pPr>
            <a:lvl5pPr marL="1828074" indent="0">
              <a:buNone/>
              <a:defRPr sz="2000"/>
            </a:lvl5pPr>
            <a:lvl6pPr marL="2285102" indent="0">
              <a:buNone/>
              <a:defRPr sz="2000"/>
            </a:lvl6pPr>
            <a:lvl7pPr marL="2742110" indent="0">
              <a:buNone/>
              <a:defRPr sz="2000"/>
            </a:lvl7pPr>
            <a:lvl8pPr marL="3199120" indent="0">
              <a:buNone/>
              <a:defRPr sz="2000"/>
            </a:lvl8pPr>
            <a:lvl9pPr marL="3656131" indent="0">
              <a:buNone/>
              <a:defRPr sz="2000"/>
            </a:lvl9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5"/>
          </p:nvPr>
        </p:nvSpPr>
        <p:spPr>
          <a:xfrm>
            <a:off x="1637758" y="4500659"/>
            <a:ext cx="3340826" cy="16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08" tIns="45718" rIns="91408" bIns="45718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011" indent="0">
              <a:buNone/>
              <a:defRPr sz="2800"/>
            </a:lvl2pPr>
            <a:lvl3pPr marL="914037" indent="0">
              <a:buNone/>
              <a:defRPr sz="2400"/>
            </a:lvl3pPr>
            <a:lvl4pPr marL="1371056" indent="0">
              <a:buNone/>
              <a:defRPr sz="2000"/>
            </a:lvl4pPr>
            <a:lvl5pPr marL="1828074" indent="0">
              <a:buNone/>
              <a:defRPr sz="2000"/>
            </a:lvl5pPr>
            <a:lvl6pPr marL="2285102" indent="0">
              <a:buNone/>
              <a:defRPr sz="2000"/>
            </a:lvl6pPr>
            <a:lvl7pPr marL="2742110" indent="0">
              <a:buNone/>
              <a:defRPr sz="2000"/>
            </a:lvl7pPr>
            <a:lvl8pPr marL="3199120" indent="0">
              <a:buNone/>
              <a:defRPr sz="2000"/>
            </a:lvl8pPr>
            <a:lvl9pPr marL="3656131" indent="0">
              <a:buNone/>
              <a:defRPr sz="2000"/>
            </a:lvl9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4965279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77"/>
          <p:cNvGrpSpPr>
            <a:grpSpLocks/>
          </p:cNvGrpSpPr>
          <p:nvPr userDrawn="1"/>
        </p:nvGrpSpPr>
        <p:grpSpPr bwMode="auto">
          <a:xfrm>
            <a:off x="3803650" y="1063626"/>
            <a:ext cx="1536700" cy="144463"/>
            <a:chOff x="4791443" y="4794870"/>
            <a:chExt cx="1679267" cy="144016"/>
          </a:xfrm>
        </p:grpSpPr>
        <p:sp>
          <p:nvSpPr>
            <p:cNvPr id="7" name="Rectangle 49"/>
            <p:cNvSpPr/>
            <p:nvPr/>
          </p:nvSpPr>
          <p:spPr>
            <a:xfrm>
              <a:off x="4791443" y="4794870"/>
              <a:ext cx="281034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8" name="Rectangle 50"/>
            <p:cNvSpPr/>
            <p:nvPr/>
          </p:nvSpPr>
          <p:spPr>
            <a:xfrm>
              <a:off x="5069008" y="4794870"/>
              <a:ext cx="281034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9" name="Rectangle 51"/>
            <p:cNvSpPr/>
            <p:nvPr/>
          </p:nvSpPr>
          <p:spPr>
            <a:xfrm>
              <a:off x="5348308" y="4794870"/>
              <a:ext cx="281034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0" name="Rectangle 52"/>
            <p:cNvSpPr/>
            <p:nvPr/>
          </p:nvSpPr>
          <p:spPr>
            <a:xfrm>
              <a:off x="5631077" y="4794870"/>
              <a:ext cx="281034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1" name="Rectangle 53"/>
            <p:cNvSpPr/>
            <p:nvPr/>
          </p:nvSpPr>
          <p:spPr>
            <a:xfrm>
              <a:off x="5910377" y="4794870"/>
              <a:ext cx="281034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2" name="Rectangle 54"/>
            <p:cNvSpPr/>
            <p:nvPr/>
          </p:nvSpPr>
          <p:spPr>
            <a:xfrm>
              <a:off x="6189676" y="4794870"/>
              <a:ext cx="281034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Graphic 14"/>
          <p:cNvGrpSpPr>
            <a:grpSpLocks/>
          </p:cNvGrpSpPr>
          <p:nvPr userDrawn="1"/>
        </p:nvGrpSpPr>
        <p:grpSpPr bwMode="auto">
          <a:xfrm>
            <a:off x="3087688" y="1673225"/>
            <a:ext cx="2971800" cy="3114675"/>
            <a:chOff x="2444748" y="555045"/>
            <a:chExt cx="7282048" cy="5727454"/>
          </a:xfrm>
        </p:grpSpPr>
        <p:sp>
          <p:nvSpPr>
            <p:cNvPr id="14" name="Freeform: Shape 22"/>
            <p:cNvSpPr/>
            <p:nvPr/>
          </p:nvSpPr>
          <p:spPr>
            <a:xfrm>
              <a:off x="4965457" y="5444692"/>
              <a:ext cx="2166719" cy="817374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" name="Freeform: Shape 23"/>
            <p:cNvSpPr>
              <a:spLocks/>
            </p:cNvSpPr>
            <p:nvPr/>
          </p:nvSpPr>
          <p:spPr bwMode="auto">
            <a:xfrm>
              <a:off x="2444748" y="555045"/>
              <a:ext cx="7282048" cy="4950949"/>
            </a:xfrm>
            <a:custGeom>
              <a:avLst/>
              <a:gdLst>
                <a:gd name="T0" fmla="*/ 7038632 w 7282048"/>
                <a:gd name="T1" fmla="*/ 30713 h 4950157"/>
                <a:gd name="T2" fmla="*/ 3704436 w 7282048"/>
                <a:gd name="T3" fmla="*/ 30713 h 4950157"/>
                <a:gd name="T4" fmla="*/ 3589886 w 7282048"/>
                <a:gd name="T5" fmla="*/ 30713 h 4950157"/>
                <a:gd name="T6" fmla="*/ 259781 w 7282048"/>
                <a:gd name="T7" fmla="*/ 30713 h 4950157"/>
                <a:gd name="T8" fmla="*/ 30683 w 7282048"/>
                <a:gd name="T9" fmla="*/ 260033 h 4950157"/>
                <a:gd name="T10" fmla="*/ 30683 w 7282048"/>
                <a:gd name="T11" fmla="*/ 4703070 h 4950157"/>
                <a:gd name="T12" fmla="*/ 239326 w 7282048"/>
                <a:gd name="T13" fmla="*/ 4936484 h 4950157"/>
                <a:gd name="T14" fmla="*/ 7042723 w 7282048"/>
                <a:gd name="T15" fmla="*/ 4936484 h 4950157"/>
                <a:gd name="T16" fmla="*/ 7251366 w 7282048"/>
                <a:gd name="T17" fmla="*/ 4703070 h 4950157"/>
                <a:gd name="T18" fmla="*/ 7251366 w 7282048"/>
                <a:gd name="T19" fmla="*/ 260033 h 4950157"/>
                <a:gd name="T20" fmla="*/ 7038632 w 7282048"/>
                <a:gd name="T21" fmla="*/ 30713 h 49501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8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6" name="Freeform: Shape 24"/>
            <p:cNvSpPr>
              <a:spLocks/>
            </p:cNvSpPr>
            <p:nvPr/>
          </p:nvSpPr>
          <p:spPr bwMode="auto">
            <a:xfrm>
              <a:off x="8705675" y="5435933"/>
              <a:ext cx="493054" cy="81737"/>
            </a:xfrm>
            <a:custGeom>
              <a:avLst/>
              <a:gdLst>
                <a:gd name="T0" fmla="*/ 33060 w 490924"/>
                <a:gd name="T1" fmla="*/ 30497 h 81820"/>
                <a:gd name="T2" fmla="*/ 66648 w 490924"/>
                <a:gd name="T3" fmla="*/ 71159 h 81820"/>
                <a:gd name="T4" fmla="*/ 473924 w 490924"/>
                <a:gd name="T5" fmla="*/ 71159 h 81820"/>
                <a:gd name="T6" fmla="*/ 511712 w 490924"/>
                <a:gd name="T7" fmla="*/ 30497 h 81820"/>
                <a:gd name="T8" fmla="*/ 33060 w 490924"/>
                <a:gd name="T9" fmla="*/ 30497 h 818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8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7" name="Freeform: Shape 25"/>
            <p:cNvSpPr>
              <a:spLocks/>
            </p:cNvSpPr>
            <p:nvPr/>
          </p:nvSpPr>
          <p:spPr bwMode="auto">
            <a:xfrm>
              <a:off x="2482674" y="595914"/>
              <a:ext cx="7200358" cy="4337919"/>
            </a:xfrm>
            <a:custGeom>
              <a:avLst/>
              <a:gdLst>
                <a:gd name="T0" fmla="*/ 6973937 w 7200227"/>
                <a:gd name="T1" fmla="*/ 30743 h 4336501"/>
                <a:gd name="T2" fmla="*/ 3672109 w 7200227"/>
                <a:gd name="T3" fmla="*/ 30743 h 4336501"/>
                <a:gd name="T4" fmla="*/ 3561639 w 7200227"/>
                <a:gd name="T5" fmla="*/ 30743 h 4336501"/>
                <a:gd name="T6" fmla="*/ 259811 w 7200227"/>
                <a:gd name="T7" fmla="*/ 30743 h 4336501"/>
                <a:gd name="T8" fmla="*/ 30689 w 7200227"/>
                <a:gd name="T9" fmla="*/ 231600 h 4336501"/>
                <a:gd name="T10" fmla="*/ 30689 w 7200227"/>
                <a:gd name="T11" fmla="*/ 4338867 h 4336501"/>
                <a:gd name="T12" fmla="*/ 7186695 w 7200227"/>
                <a:gd name="T13" fmla="*/ 4338867 h 4336501"/>
                <a:gd name="T14" fmla="*/ 7186695 w 7200227"/>
                <a:gd name="T15" fmla="*/ 231600 h 4336501"/>
                <a:gd name="T16" fmla="*/ 6973937 w 7200227"/>
                <a:gd name="T17" fmla="*/ 30743 h 433650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8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8" name="Freeform: Shape 26"/>
            <p:cNvSpPr/>
            <p:nvPr/>
          </p:nvSpPr>
          <p:spPr>
            <a:xfrm>
              <a:off x="4969346" y="6159893"/>
              <a:ext cx="2166722" cy="122606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" name="Freeform: Shape 27"/>
            <p:cNvSpPr/>
            <p:nvPr/>
          </p:nvSpPr>
          <p:spPr>
            <a:xfrm>
              <a:off x="2483648" y="4904641"/>
              <a:ext cx="7200357" cy="572162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" name="Freeform: Shape 28"/>
            <p:cNvSpPr>
              <a:spLocks/>
            </p:cNvSpPr>
            <p:nvPr/>
          </p:nvSpPr>
          <p:spPr bwMode="auto">
            <a:xfrm>
              <a:off x="2748167" y="911186"/>
              <a:ext cx="6675211" cy="3762839"/>
            </a:xfrm>
            <a:custGeom>
              <a:avLst/>
              <a:gdLst>
                <a:gd name="T0" fmla="*/ 33245 w 6586571"/>
                <a:gd name="T1" fmla="*/ 30641 h 3763755"/>
                <a:gd name="T2" fmla="*/ 7112249 w 6586571"/>
                <a:gd name="T3" fmla="*/ 30641 h 3763755"/>
                <a:gd name="T4" fmla="*/ 7112249 w 6586571"/>
                <a:gd name="T5" fmla="*/ 3748050 h 3763755"/>
                <a:gd name="T6" fmla="*/ 33245 w 6586571"/>
                <a:gd name="T7" fmla="*/ 3748050 h 376375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8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21" name="Freeform: Shape 29"/>
            <p:cNvSpPr>
              <a:spLocks/>
            </p:cNvSpPr>
            <p:nvPr/>
          </p:nvSpPr>
          <p:spPr bwMode="auto">
            <a:xfrm>
              <a:off x="5653984" y="940378"/>
              <a:ext cx="3769393" cy="3736565"/>
            </a:xfrm>
            <a:custGeom>
              <a:avLst/>
              <a:gdLst>
                <a:gd name="T0" fmla="*/ 1794373 w 3976489"/>
                <a:gd name="T1" fmla="*/ 0 h 4035268"/>
                <a:gd name="T2" fmla="*/ 2884893 w 3976489"/>
                <a:gd name="T3" fmla="*/ 6704 h 4035268"/>
                <a:gd name="T4" fmla="*/ 2878957 w 3976489"/>
                <a:gd name="T5" fmla="*/ 2543744 h 4035268"/>
                <a:gd name="T6" fmla="*/ 0 w 3976489"/>
                <a:gd name="T7" fmla="*/ 2543744 h 40352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8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2" name="Graphic 14"/>
          <p:cNvGrpSpPr>
            <a:grpSpLocks/>
          </p:cNvGrpSpPr>
          <p:nvPr userDrawn="1"/>
        </p:nvGrpSpPr>
        <p:grpSpPr bwMode="auto">
          <a:xfrm>
            <a:off x="588963" y="2120900"/>
            <a:ext cx="2114550" cy="2219325"/>
            <a:chOff x="2444748" y="555045"/>
            <a:chExt cx="7282048" cy="5727454"/>
          </a:xfrm>
        </p:grpSpPr>
        <p:sp>
          <p:nvSpPr>
            <p:cNvPr id="23" name="Freeform: Shape 31"/>
            <p:cNvSpPr/>
            <p:nvPr/>
          </p:nvSpPr>
          <p:spPr>
            <a:xfrm>
              <a:off x="4965035" y="5442638"/>
              <a:ext cx="2170402" cy="81937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" name="Freeform: Shape 32"/>
            <p:cNvSpPr>
              <a:spLocks/>
            </p:cNvSpPr>
            <p:nvPr/>
          </p:nvSpPr>
          <p:spPr bwMode="auto">
            <a:xfrm>
              <a:off x="2444748" y="555045"/>
              <a:ext cx="7282048" cy="4949045"/>
            </a:xfrm>
            <a:custGeom>
              <a:avLst/>
              <a:gdLst>
                <a:gd name="T0" fmla="*/ 7038632 w 7282048"/>
                <a:gd name="T1" fmla="*/ 30641 h 4950157"/>
                <a:gd name="T2" fmla="*/ 3704436 w 7282048"/>
                <a:gd name="T3" fmla="*/ 30641 h 4950157"/>
                <a:gd name="T4" fmla="*/ 3589886 w 7282048"/>
                <a:gd name="T5" fmla="*/ 30641 h 4950157"/>
                <a:gd name="T6" fmla="*/ 259781 w 7282048"/>
                <a:gd name="T7" fmla="*/ 30641 h 4950157"/>
                <a:gd name="T8" fmla="*/ 30683 w 7282048"/>
                <a:gd name="T9" fmla="*/ 259433 h 4950157"/>
                <a:gd name="T10" fmla="*/ 30683 w 7282048"/>
                <a:gd name="T11" fmla="*/ 4692229 h 4950157"/>
                <a:gd name="T12" fmla="*/ 239326 w 7282048"/>
                <a:gd name="T13" fmla="*/ 4925104 h 4950157"/>
                <a:gd name="T14" fmla="*/ 7042723 w 7282048"/>
                <a:gd name="T15" fmla="*/ 4925104 h 4950157"/>
                <a:gd name="T16" fmla="*/ 7251366 w 7282048"/>
                <a:gd name="T17" fmla="*/ 4692229 h 4950157"/>
                <a:gd name="T18" fmla="*/ 7251366 w 7282048"/>
                <a:gd name="T19" fmla="*/ 259433 h 4950157"/>
                <a:gd name="T20" fmla="*/ 7038632 w 7282048"/>
                <a:gd name="T21" fmla="*/ 30641 h 49501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8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25" name="Freeform: Shape 33"/>
            <p:cNvSpPr>
              <a:spLocks/>
            </p:cNvSpPr>
            <p:nvPr/>
          </p:nvSpPr>
          <p:spPr bwMode="auto">
            <a:xfrm>
              <a:off x="8706407" y="5434444"/>
              <a:ext cx="491753" cy="81938"/>
            </a:xfrm>
            <a:custGeom>
              <a:avLst/>
              <a:gdLst>
                <a:gd name="T0" fmla="*/ 32540 w 490924"/>
                <a:gd name="T1" fmla="*/ 30949 h 81820"/>
                <a:gd name="T2" fmla="*/ 65600 w 490924"/>
                <a:gd name="T3" fmla="*/ 72215 h 81820"/>
                <a:gd name="T4" fmla="*/ 466469 w 490924"/>
                <a:gd name="T5" fmla="*/ 72215 h 81820"/>
                <a:gd name="T6" fmla="*/ 503663 w 490924"/>
                <a:gd name="T7" fmla="*/ 30949 h 81820"/>
                <a:gd name="T8" fmla="*/ 32540 w 490924"/>
                <a:gd name="T9" fmla="*/ 30949 h 818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8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26" name="Freeform: Shape 34"/>
            <p:cNvSpPr>
              <a:spLocks/>
            </p:cNvSpPr>
            <p:nvPr/>
          </p:nvSpPr>
          <p:spPr bwMode="auto">
            <a:xfrm>
              <a:off x="2481631" y="596014"/>
              <a:ext cx="7200087" cy="4334511"/>
            </a:xfrm>
            <a:custGeom>
              <a:avLst/>
              <a:gdLst>
                <a:gd name="T0" fmla="*/ 6972359 w 7200227"/>
                <a:gd name="T1" fmla="*/ 30599 h 4336501"/>
                <a:gd name="T2" fmla="*/ 3671281 w 7200227"/>
                <a:gd name="T3" fmla="*/ 30599 h 4336501"/>
                <a:gd name="T4" fmla="*/ 3560835 w 7200227"/>
                <a:gd name="T5" fmla="*/ 30599 h 4336501"/>
                <a:gd name="T6" fmla="*/ 259751 w 7200227"/>
                <a:gd name="T7" fmla="*/ 30599 h 4336501"/>
                <a:gd name="T8" fmla="*/ 30677 w 7200227"/>
                <a:gd name="T9" fmla="*/ 230508 h 4336501"/>
                <a:gd name="T10" fmla="*/ 30677 w 7200227"/>
                <a:gd name="T11" fmla="*/ 4318456 h 4336501"/>
                <a:gd name="T12" fmla="*/ 7185069 w 7200227"/>
                <a:gd name="T13" fmla="*/ 4318456 h 4336501"/>
                <a:gd name="T14" fmla="*/ 7185069 w 7200227"/>
                <a:gd name="T15" fmla="*/ 230508 h 4336501"/>
                <a:gd name="T16" fmla="*/ 6972359 w 7200227"/>
                <a:gd name="T17" fmla="*/ 30599 h 433650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8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27" name="Freeform: Shape 35"/>
            <p:cNvSpPr/>
            <p:nvPr/>
          </p:nvSpPr>
          <p:spPr>
            <a:xfrm>
              <a:off x="4970503" y="6159592"/>
              <a:ext cx="2164933" cy="122907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Freeform: Shape 36"/>
            <p:cNvSpPr/>
            <p:nvPr/>
          </p:nvSpPr>
          <p:spPr>
            <a:xfrm>
              <a:off x="2483015" y="4901848"/>
              <a:ext cx="7200045" cy="57356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Freeform: Shape 37"/>
            <p:cNvSpPr>
              <a:spLocks/>
            </p:cNvSpPr>
            <p:nvPr/>
          </p:nvSpPr>
          <p:spPr bwMode="auto">
            <a:xfrm>
              <a:off x="2747996" y="911476"/>
              <a:ext cx="6675552" cy="3765042"/>
            </a:xfrm>
            <a:custGeom>
              <a:avLst/>
              <a:gdLst>
                <a:gd name="T0" fmla="*/ 33256 w 6586571"/>
                <a:gd name="T1" fmla="*/ 30746 h 3763755"/>
                <a:gd name="T2" fmla="*/ 7114430 w 6586571"/>
                <a:gd name="T3" fmla="*/ 30746 h 3763755"/>
                <a:gd name="T4" fmla="*/ 7114430 w 6586571"/>
                <a:gd name="T5" fmla="*/ 3761236 h 3763755"/>
                <a:gd name="T6" fmla="*/ 33256 w 6586571"/>
                <a:gd name="T7" fmla="*/ 3761236 h 376375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8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30" name="Freeform: Shape 38"/>
            <p:cNvSpPr>
              <a:spLocks/>
            </p:cNvSpPr>
            <p:nvPr/>
          </p:nvSpPr>
          <p:spPr bwMode="auto">
            <a:xfrm>
              <a:off x="5653440" y="940153"/>
              <a:ext cx="3770109" cy="3736365"/>
            </a:xfrm>
            <a:custGeom>
              <a:avLst/>
              <a:gdLst>
                <a:gd name="T0" fmla="*/ 1796419 w 3976489"/>
                <a:gd name="T1" fmla="*/ 0 h 4035268"/>
                <a:gd name="T2" fmla="*/ 2888182 w 3976489"/>
                <a:gd name="T3" fmla="*/ 6703 h 4035268"/>
                <a:gd name="T4" fmla="*/ 2882239 w 3976489"/>
                <a:gd name="T5" fmla="*/ 2542927 h 4035268"/>
                <a:gd name="T6" fmla="*/ 0 w 3976489"/>
                <a:gd name="T7" fmla="*/ 2542927 h 40352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8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1" name="Graphic 14"/>
          <p:cNvGrpSpPr>
            <a:grpSpLocks/>
          </p:cNvGrpSpPr>
          <p:nvPr userDrawn="1"/>
        </p:nvGrpSpPr>
        <p:grpSpPr bwMode="auto">
          <a:xfrm>
            <a:off x="6443663" y="2120900"/>
            <a:ext cx="2114550" cy="2219325"/>
            <a:chOff x="2444748" y="555045"/>
            <a:chExt cx="7282048" cy="5727454"/>
          </a:xfrm>
        </p:grpSpPr>
        <p:sp>
          <p:nvSpPr>
            <p:cNvPr id="32" name="Freeform: Shape 40"/>
            <p:cNvSpPr/>
            <p:nvPr/>
          </p:nvSpPr>
          <p:spPr>
            <a:xfrm>
              <a:off x="4965035" y="5442638"/>
              <a:ext cx="2164933" cy="81937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3" name="Freeform: Shape 41"/>
            <p:cNvSpPr>
              <a:spLocks/>
            </p:cNvSpPr>
            <p:nvPr/>
          </p:nvSpPr>
          <p:spPr bwMode="auto">
            <a:xfrm>
              <a:off x="2444748" y="555045"/>
              <a:ext cx="7282048" cy="4949045"/>
            </a:xfrm>
            <a:custGeom>
              <a:avLst/>
              <a:gdLst>
                <a:gd name="T0" fmla="*/ 7038632 w 7282048"/>
                <a:gd name="T1" fmla="*/ 30641 h 4950157"/>
                <a:gd name="T2" fmla="*/ 3704436 w 7282048"/>
                <a:gd name="T3" fmla="*/ 30641 h 4950157"/>
                <a:gd name="T4" fmla="*/ 3589886 w 7282048"/>
                <a:gd name="T5" fmla="*/ 30641 h 4950157"/>
                <a:gd name="T6" fmla="*/ 259781 w 7282048"/>
                <a:gd name="T7" fmla="*/ 30641 h 4950157"/>
                <a:gd name="T8" fmla="*/ 30683 w 7282048"/>
                <a:gd name="T9" fmla="*/ 259433 h 4950157"/>
                <a:gd name="T10" fmla="*/ 30683 w 7282048"/>
                <a:gd name="T11" fmla="*/ 4692229 h 4950157"/>
                <a:gd name="T12" fmla="*/ 239326 w 7282048"/>
                <a:gd name="T13" fmla="*/ 4925104 h 4950157"/>
                <a:gd name="T14" fmla="*/ 7042723 w 7282048"/>
                <a:gd name="T15" fmla="*/ 4925104 h 4950157"/>
                <a:gd name="T16" fmla="*/ 7251366 w 7282048"/>
                <a:gd name="T17" fmla="*/ 4692229 h 4950157"/>
                <a:gd name="T18" fmla="*/ 7251366 w 7282048"/>
                <a:gd name="T19" fmla="*/ 259433 h 4950157"/>
                <a:gd name="T20" fmla="*/ 7038632 w 7282048"/>
                <a:gd name="T21" fmla="*/ 30641 h 49501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8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34" name="Freeform: Shape 42"/>
            <p:cNvSpPr>
              <a:spLocks/>
            </p:cNvSpPr>
            <p:nvPr/>
          </p:nvSpPr>
          <p:spPr bwMode="auto">
            <a:xfrm>
              <a:off x="8705834" y="5434444"/>
              <a:ext cx="492030" cy="81938"/>
            </a:xfrm>
            <a:custGeom>
              <a:avLst/>
              <a:gdLst>
                <a:gd name="T0" fmla="*/ 32650 w 490924"/>
                <a:gd name="T1" fmla="*/ 30949 h 81820"/>
                <a:gd name="T2" fmla="*/ 65822 w 490924"/>
                <a:gd name="T3" fmla="*/ 72215 h 81820"/>
                <a:gd name="T4" fmla="*/ 468048 w 490924"/>
                <a:gd name="T5" fmla="*/ 72215 h 81820"/>
                <a:gd name="T6" fmla="*/ 505367 w 490924"/>
                <a:gd name="T7" fmla="*/ 30949 h 81820"/>
                <a:gd name="T8" fmla="*/ 32650 w 490924"/>
                <a:gd name="T9" fmla="*/ 30949 h 818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8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35" name="Freeform: Shape 43"/>
            <p:cNvSpPr>
              <a:spLocks/>
            </p:cNvSpPr>
            <p:nvPr/>
          </p:nvSpPr>
          <p:spPr bwMode="auto">
            <a:xfrm>
              <a:off x="2481652" y="596014"/>
              <a:ext cx="7200043" cy="4334511"/>
            </a:xfrm>
            <a:custGeom>
              <a:avLst/>
              <a:gdLst>
                <a:gd name="T0" fmla="*/ 6972107 w 7200227"/>
                <a:gd name="T1" fmla="*/ 30599 h 4336501"/>
                <a:gd name="T2" fmla="*/ 3671143 w 7200227"/>
                <a:gd name="T3" fmla="*/ 30599 h 4336501"/>
                <a:gd name="T4" fmla="*/ 3560703 w 7200227"/>
                <a:gd name="T5" fmla="*/ 30599 h 4336501"/>
                <a:gd name="T6" fmla="*/ 259739 w 7200227"/>
                <a:gd name="T7" fmla="*/ 30599 h 4336501"/>
                <a:gd name="T8" fmla="*/ 30677 w 7200227"/>
                <a:gd name="T9" fmla="*/ 230508 h 4336501"/>
                <a:gd name="T10" fmla="*/ 30677 w 7200227"/>
                <a:gd name="T11" fmla="*/ 4318456 h 4336501"/>
                <a:gd name="T12" fmla="*/ 7184805 w 7200227"/>
                <a:gd name="T13" fmla="*/ 4318456 h 4336501"/>
                <a:gd name="T14" fmla="*/ 7184805 w 7200227"/>
                <a:gd name="T15" fmla="*/ 230508 h 4336501"/>
                <a:gd name="T16" fmla="*/ 6972107 w 7200227"/>
                <a:gd name="T17" fmla="*/ 30599 h 433650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8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36" name="Freeform: Shape 44"/>
            <p:cNvSpPr/>
            <p:nvPr/>
          </p:nvSpPr>
          <p:spPr>
            <a:xfrm>
              <a:off x="4970503" y="6159592"/>
              <a:ext cx="2164933" cy="122907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7" name="Freeform: Shape 45"/>
            <p:cNvSpPr/>
            <p:nvPr/>
          </p:nvSpPr>
          <p:spPr>
            <a:xfrm>
              <a:off x="2483015" y="4901848"/>
              <a:ext cx="7200045" cy="57356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8" name="Freeform: Shape 46"/>
            <p:cNvSpPr>
              <a:spLocks/>
            </p:cNvSpPr>
            <p:nvPr/>
          </p:nvSpPr>
          <p:spPr bwMode="auto">
            <a:xfrm>
              <a:off x="2748167" y="911476"/>
              <a:ext cx="6675211" cy="3765042"/>
            </a:xfrm>
            <a:custGeom>
              <a:avLst/>
              <a:gdLst>
                <a:gd name="T0" fmla="*/ 33245 w 6586571"/>
                <a:gd name="T1" fmla="*/ 30746 h 3763755"/>
                <a:gd name="T2" fmla="*/ 7112249 w 6586571"/>
                <a:gd name="T3" fmla="*/ 30746 h 3763755"/>
                <a:gd name="T4" fmla="*/ 7112249 w 6586571"/>
                <a:gd name="T5" fmla="*/ 3761236 h 3763755"/>
                <a:gd name="T6" fmla="*/ 33245 w 6586571"/>
                <a:gd name="T7" fmla="*/ 3761236 h 376375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8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39" name="Freeform: Shape 47"/>
            <p:cNvSpPr>
              <a:spLocks/>
            </p:cNvSpPr>
            <p:nvPr/>
          </p:nvSpPr>
          <p:spPr bwMode="auto">
            <a:xfrm>
              <a:off x="5655247" y="940153"/>
              <a:ext cx="3768131" cy="3736365"/>
            </a:xfrm>
            <a:custGeom>
              <a:avLst/>
              <a:gdLst>
                <a:gd name="T0" fmla="*/ 1790771 w 3976489"/>
                <a:gd name="T1" fmla="*/ 0 h 4035268"/>
                <a:gd name="T2" fmla="*/ 2879102 w 3976489"/>
                <a:gd name="T3" fmla="*/ 6703 h 4035268"/>
                <a:gd name="T4" fmla="*/ 2873178 w 3976489"/>
                <a:gd name="T5" fmla="*/ 2542927 h 4035268"/>
                <a:gd name="T6" fmla="*/ 0 w 3976489"/>
                <a:gd name="T7" fmla="*/ 2542927 h 40352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8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5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242649" y="215714"/>
            <a:ext cx="8679898" cy="724247"/>
          </a:xfrm>
          <a:prstGeom prst="rect">
            <a:avLst/>
          </a:prstGeom>
        </p:spPr>
        <p:txBody>
          <a:bodyPr lIns="91408" tIns="91408" rIns="91408" bIns="45718" anchor="ctr"/>
          <a:lstStyle>
            <a:lvl1pPr marL="0" indent="0" algn="ctr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idx="13"/>
          </p:nvPr>
        </p:nvSpPr>
        <p:spPr>
          <a:xfrm>
            <a:off x="3207130" y="1850563"/>
            <a:ext cx="2718951" cy="20545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08" tIns="45718" rIns="91408" bIns="45718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011" indent="0">
              <a:buNone/>
              <a:defRPr sz="2800"/>
            </a:lvl2pPr>
            <a:lvl3pPr marL="914037" indent="0">
              <a:buNone/>
              <a:defRPr sz="2400"/>
            </a:lvl3pPr>
            <a:lvl4pPr marL="1371056" indent="0">
              <a:buNone/>
              <a:defRPr sz="2000"/>
            </a:lvl4pPr>
            <a:lvl5pPr marL="1828074" indent="0">
              <a:buNone/>
              <a:defRPr sz="2000"/>
            </a:lvl5pPr>
            <a:lvl6pPr marL="2285102" indent="0">
              <a:buNone/>
              <a:defRPr sz="2000"/>
            </a:lvl6pPr>
            <a:lvl7pPr marL="2742110" indent="0">
              <a:buNone/>
              <a:defRPr sz="2000"/>
            </a:lvl7pPr>
            <a:lvl8pPr marL="3199120" indent="0">
              <a:buNone/>
              <a:defRPr sz="2000"/>
            </a:lvl8pPr>
            <a:lvl9pPr marL="3656131" indent="0">
              <a:buNone/>
              <a:defRPr sz="2000"/>
            </a:lvl9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  <p:sp>
        <p:nvSpPr>
          <p:cNvPr id="50" name="Picture Placeholder 2"/>
          <p:cNvSpPr>
            <a:spLocks noGrp="1"/>
          </p:cNvSpPr>
          <p:nvPr>
            <p:ph type="pic" idx="14"/>
          </p:nvPr>
        </p:nvSpPr>
        <p:spPr>
          <a:xfrm>
            <a:off x="687966" y="2250306"/>
            <a:ext cx="1927513" cy="14576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08" tIns="45718" rIns="91408" bIns="45718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011" indent="0">
              <a:buNone/>
              <a:defRPr sz="2800"/>
            </a:lvl2pPr>
            <a:lvl3pPr marL="914037" indent="0">
              <a:buNone/>
              <a:defRPr sz="2400"/>
            </a:lvl3pPr>
            <a:lvl4pPr marL="1371056" indent="0">
              <a:buNone/>
              <a:defRPr sz="2000"/>
            </a:lvl4pPr>
            <a:lvl5pPr marL="1828074" indent="0">
              <a:buNone/>
              <a:defRPr sz="2000"/>
            </a:lvl5pPr>
            <a:lvl6pPr marL="2285102" indent="0">
              <a:buNone/>
              <a:defRPr sz="2000"/>
            </a:lvl6pPr>
            <a:lvl7pPr marL="2742110" indent="0">
              <a:buNone/>
              <a:defRPr sz="2000"/>
            </a:lvl7pPr>
            <a:lvl8pPr marL="3199120" indent="0">
              <a:buNone/>
              <a:defRPr sz="2000"/>
            </a:lvl8pPr>
            <a:lvl9pPr marL="3656131" indent="0">
              <a:buNone/>
              <a:defRPr sz="2000"/>
            </a:lvl9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  <p:sp>
        <p:nvSpPr>
          <p:cNvPr id="51" name="Picture Placeholder 2"/>
          <p:cNvSpPr>
            <a:spLocks noGrp="1"/>
          </p:cNvSpPr>
          <p:nvPr>
            <p:ph type="pic" idx="15"/>
          </p:nvPr>
        </p:nvSpPr>
        <p:spPr>
          <a:xfrm>
            <a:off x="6531112" y="2270295"/>
            <a:ext cx="1927513" cy="14576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08" tIns="45718" rIns="91408" bIns="45718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011" indent="0">
              <a:buNone/>
              <a:defRPr sz="2800"/>
            </a:lvl2pPr>
            <a:lvl3pPr marL="914037" indent="0">
              <a:buNone/>
              <a:defRPr sz="2400"/>
            </a:lvl3pPr>
            <a:lvl4pPr marL="1371056" indent="0">
              <a:buNone/>
              <a:defRPr sz="2000"/>
            </a:lvl4pPr>
            <a:lvl5pPr marL="1828074" indent="0">
              <a:buNone/>
              <a:defRPr sz="2000"/>
            </a:lvl5pPr>
            <a:lvl6pPr marL="2285102" indent="0">
              <a:buNone/>
              <a:defRPr sz="2000"/>
            </a:lvl6pPr>
            <a:lvl7pPr marL="2742110" indent="0">
              <a:buNone/>
              <a:defRPr sz="2000"/>
            </a:lvl7pPr>
            <a:lvl8pPr marL="3199120" indent="0">
              <a:buNone/>
              <a:defRPr sz="2000"/>
            </a:lvl8pPr>
            <a:lvl9pPr marL="3656131" indent="0">
              <a:buNone/>
              <a:defRPr sz="2000"/>
            </a:lvl9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4561621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그림 개체 틀 23"/>
          <p:cNvSpPr>
            <a:spLocks noGrp="1"/>
          </p:cNvSpPr>
          <p:nvPr>
            <p:ph type="pic" sz="quarter" idx="10"/>
          </p:nvPr>
        </p:nvSpPr>
        <p:spPr>
          <a:xfrm>
            <a:off x="25" y="3255676"/>
            <a:ext cx="8928041" cy="3602353"/>
          </a:xfrm>
          <a:custGeom>
            <a:avLst/>
            <a:gdLst>
              <a:gd name="connsiteX0" fmla="*/ 11582341 w 11904055"/>
              <a:gd name="connsiteY0" fmla="*/ 2503750 h 3602353"/>
              <a:gd name="connsiteX1" fmla="*/ 11769730 w 11904055"/>
              <a:gd name="connsiteY1" fmla="*/ 2573468 h 3602353"/>
              <a:gd name="connsiteX2" fmla="*/ 11833752 w 11904055"/>
              <a:gd name="connsiteY2" fmla="*/ 3052873 h 3602353"/>
              <a:gd name="connsiteX3" fmla="*/ 11413744 w 11904055"/>
              <a:gd name="connsiteY3" fmla="*/ 3602352 h 3602353"/>
              <a:gd name="connsiteX4" fmla="*/ 10552808 w 11904055"/>
              <a:gd name="connsiteY4" fmla="*/ 3602352 h 3602353"/>
              <a:gd name="connsiteX5" fmla="*/ 11290325 w 11904055"/>
              <a:gd name="connsiteY5" fmla="*/ 2637490 h 3602353"/>
              <a:gd name="connsiteX6" fmla="*/ 11582341 w 11904055"/>
              <a:gd name="connsiteY6" fmla="*/ 2503750 h 3602353"/>
              <a:gd name="connsiteX7" fmla="*/ 10782012 w 11904055"/>
              <a:gd name="connsiteY7" fmla="*/ 2174396 h 3602353"/>
              <a:gd name="connsiteX8" fmla="*/ 10969399 w 11904055"/>
              <a:gd name="connsiteY8" fmla="*/ 2244113 h 3602353"/>
              <a:gd name="connsiteX9" fmla="*/ 11033422 w 11904055"/>
              <a:gd name="connsiteY9" fmla="*/ 2723518 h 3602353"/>
              <a:gd name="connsiteX10" fmla="*/ 10361662 w 11904055"/>
              <a:gd name="connsiteY10" fmla="*/ 3602352 h 3602353"/>
              <a:gd name="connsiteX11" fmla="*/ 9500727 w 11904055"/>
              <a:gd name="connsiteY11" fmla="*/ 3602352 h 3602353"/>
              <a:gd name="connsiteX12" fmla="*/ 10489995 w 11904055"/>
              <a:gd name="connsiteY12" fmla="*/ 2308135 h 3602353"/>
              <a:gd name="connsiteX13" fmla="*/ 10782012 w 11904055"/>
              <a:gd name="connsiteY13" fmla="*/ 2174396 h 3602353"/>
              <a:gd name="connsiteX14" fmla="*/ 1691966 w 11904055"/>
              <a:gd name="connsiteY14" fmla="*/ 1637118 h 3602353"/>
              <a:gd name="connsiteX15" fmla="*/ 1879354 w 11904055"/>
              <a:gd name="connsiteY15" fmla="*/ 1706836 h 3602353"/>
              <a:gd name="connsiteX16" fmla="*/ 1943376 w 11904055"/>
              <a:gd name="connsiteY16" fmla="*/ 2186241 h 3602353"/>
              <a:gd name="connsiteX17" fmla="*/ 860935 w 11904055"/>
              <a:gd name="connsiteY17" fmla="*/ 3602352 h 3602353"/>
              <a:gd name="connsiteX18" fmla="*/ 0 w 11904055"/>
              <a:gd name="connsiteY18" fmla="*/ 3602352 h 3602353"/>
              <a:gd name="connsiteX19" fmla="*/ 0 w 11904055"/>
              <a:gd name="connsiteY19" fmla="*/ 3602351 h 3602353"/>
              <a:gd name="connsiteX20" fmla="*/ 1399949 w 11904055"/>
              <a:gd name="connsiteY20" fmla="*/ 1770858 h 3602353"/>
              <a:gd name="connsiteX21" fmla="*/ 1691966 w 11904055"/>
              <a:gd name="connsiteY21" fmla="*/ 1637118 h 3602353"/>
              <a:gd name="connsiteX22" fmla="*/ 8108140 w 11904055"/>
              <a:gd name="connsiteY22" fmla="*/ 1412767 h 3602353"/>
              <a:gd name="connsiteX23" fmla="*/ 8295528 w 11904055"/>
              <a:gd name="connsiteY23" fmla="*/ 1482484 h 3602353"/>
              <a:gd name="connsiteX24" fmla="*/ 8359550 w 11904055"/>
              <a:gd name="connsiteY24" fmla="*/ 1961890 h 3602353"/>
              <a:gd name="connsiteX25" fmla="*/ 7105620 w 11904055"/>
              <a:gd name="connsiteY25" fmla="*/ 3602352 h 3602353"/>
              <a:gd name="connsiteX26" fmla="*/ 6244685 w 11904055"/>
              <a:gd name="connsiteY26" fmla="*/ 3602352 h 3602353"/>
              <a:gd name="connsiteX27" fmla="*/ 7816123 w 11904055"/>
              <a:gd name="connsiteY27" fmla="*/ 1546506 h 3602353"/>
              <a:gd name="connsiteX28" fmla="*/ 8108140 w 11904055"/>
              <a:gd name="connsiteY28" fmla="*/ 1412767 h 3602353"/>
              <a:gd name="connsiteX29" fmla="*/ 9385014 w 11904055"/>
              <a:gd name="connsiteY29" fmla="*/ 1161427 h 3602353"/>
              <a:gd name="connsiteX30" fmla="*/ 9572402 w 11904055"/>
              <a:gd name="connsiteY30" fmla="*/ 1231145 h 3602353"/>
              <a:gd name="connsiteX31" fmla="*/ 9636423 w 11904055"/>
              <a:gd name="connsiteY31" fmla="*/ 1710549 h 3602353"/>
              <a:gd name="connsiteX32" fmla="*/ 8190375 w 11904055"/>
              <a:gd name="connsiteY32" fmla="*/ 3602352 h 3602353"/>
              <a:gd name="connsiteX33" fmla="*/ 7329441 w 11904055"/>
              <a:gd name="connsiteY33" fmla="*/ 3602352 h 3602353"/>
              <a:gd name="connsiteX34" fmla="*/ 9092997 w 11904055"/>
              <a:gd name="connsiteY34" fmla="*/ 1295167 h 3602353"/>
              <a:gd name="connsiteX35" fmla="*/ 9385014 w 11904055"/>
              <a:gd name="connsiteY35" fmla="*/ 1161427 h 3602353"/>
              <a:gd name="connsiteX36" fmla="*/ 3104652 w 11904055"/>
              <a:gd name="connsiteY36" fmla="*/ 1140248 h 3602353"/>
              <a:gd name="connsiteX37" fmla="*/ 3292040 w 11904055"/>
              <a:gd name="connsiteY37" fmla="*/ 1209966 h 3602353"/>
              <a:gd name="connsiteX38" fmla="*/ 3356063 w 11904055"/>
              <a:gd name="connsiteY38" fmla="*/ 1689371 h 3602353"/>
              <a:gd name="connsiteX39" fmla="*/ 1893826 w 11904055"/>
              <a:gd name="connsiteY39" fmla="*/ 3602352 h 3602353"/>
              <a:gd name="connsiteX40" fmla="*/ 1032889 w 11904055"/>
              <a:gd name="connsiteY40" fmla="*/ 3602352 h 3602353"/>
              <a:gd name="connsiteX41" fmla="*/ 2812635 w 11904055"/>
              <a:gd name="connsiteY41" fmla="*/ 1273988 h 3602353"/>
              <a:gd name="connsiteX42" fmla="*/ 3104652 w 11904055"/>
              <a:gd name="connsiteY42" fmla="*/ 1140248 h 3602353"/>
              <a:gd name="connsiteX43" fmla="*/ 10527184 w 11904055"/>
              <a:gd name="connsiteY43" fmla="*/ 1087492 h 3602353"/>
              <a:gd name="connsiteX44" fmla="*/ 10714572 w 11904055"/>
              <a:gd name="connsiteY44" fmla="*/ 1157209 h 3602353"/>
              <a:gd name="connsiteX45" fmla="*/ 10778593 w 11904055"/>
              <a:gd name="connsiteY45" fmla="*/ 1636614 h 3602353"/>
              <a:gd name="connsiteX46" fmla="*/ 9276031 w 11904055"/>
              <a:gd name="connsiteY46" fmla="*/ 3602352 h 3602353"/>
              <a:gd name="connsiteX47" fmla="*/ 8415095 w 11904055"/>
              <a:gd name="connsiteY47" fmla="*/ 3602352 h 3602353"/>
              <a:gd name="connsiteX48" fmla="*/ 10235167 w 11904055"/>
              <a:gd name="connsiteY48" fmla="*/ 1221231 h 3602353"/>
              <a:gd name="connsiteX49" fmla="*/ 10527184 w 11904055"/>
              <a:gd name="connsiteY49" fmla="*/ 1087492 h 3602353"/>
              <a:gd name="connsiteX50" fmla="*/ 4425492 w 11904055"/>
              <a:gd name="connsiteY50" fmla="*/ 821528 h 3602353"/>
              <a:gd name="connsiteX51" fmla="*/ 4612880 w 11904055"/>
              <a:gd name="connsiteY51" fmla="*/ 891246 h 3602353"/>
              <a:gd name="connsiteX52" fmla="*/ 4676903 w 11904055"/>
              <a:gd name="connsiteY52" fmla="*/ 1370650 h 3602353"/>
              <a:gd name="connsiteX53" fmla="*/ 2971045 w 11904055"/>
              <a:gd name="connsiteY53" fmla="*/ 3602352 h 3602353"/>
              <a:gd name="connsiteX54" fmla="*/ 2228075 w 11904055"/>
              <a:gd name="connsiteY54" fmla="*/ 3602352 h 3602353"/>
              <a:gd name="connsiteX55" fmla="*/ 2235176 w 11904055"/>
              <a:gd name="connsiteY55" fmla="*/ 3482988 h 3602353"/>
              <a:gd name="connsiteX56" fmla="*/ 2294666 w 11904055"/>
              <a:gd name="connsiteY56" fmla="*/ 3360904 h 3602353"/>
              <a:gd name="connsiteX57" fmla="*/ 4133476 w 11904055"/>
              <a:gd name="connsiteY57" fmla="*/ 955268 h 3602353"/>
              <a:gd name="connsiteX58" fmla="*/ 4425492 w 11904055"/>
              <a:gd name="connsiteY58" fmla="*/ 821528 h 3602353"/>
              <a:gd name="connsiteX59" fmla="*/ 5787281 w 11904055"/>
              <a:gd name="connsiteY59" fmla="*/ 372647 h 3602353"/>
              <a:gd name="connsiteX60" fmla="*/ 5974669 w 11904055"/>
              <a:gd name="connsiteY60" fmla="*/ 442365 h 3602353"/>
              <a:gd name="connsiteX61" fmla="*/ 6038692 w 11904055"/>
              <a:gd name="connsiteY61" fmla="*/ 921770 h 3602353"/>
              <a:gd name="connsiteX62" fmla="*/ 3989720 w 11904055"/>
              <a:gd name="connsiteY62" fmla="*/ 3602352 h 3602353"/>
              <a:gd name="connsiteX63" fmla="*/ 3227852 w 11904055"/>
              <a:gd name="connsiteY63" fmla="*/ 3602353 h 3602353"/>
              <a:gd name="connsiteX64" fmla="*/ 3233358 w 11904055"/>
              <a:gd name="connsiteY64" fmla="*/ 3509800 h 3602353"/>
              <a:gd name="connsiteX65" fmla="*/ 3292848 w 11904055"/>
              <a:gd name="connsiteY65" fmla="*/ 3387715 h 3602353"/>
              <a:gd name="connsiteX66" fmla="*/ 5495264 w 11904055"/>
              <a:gd name="connsiteY66" fmla="*/ 506388 h 3602353"/>
              <a:gd name="connsiteX67" fmla="*/ 5787281 w 11904055"/>
              <a:gd name="connsiteY67" fmla="*/ 372647 h 3602353"/>
              <a:gd name="connsiteX68" fmla="*/ 6896315 w 11904055"/>
              <a:gd name="connsiteY68" fmla="*/ 289347 h 3602353"/>
              <a:gd name="connsiteX69" fmla="*/ 7083704 w 11904055"/>
              <a:gd name="connsiteY69" fmla="*/ 359064 h 3602353"/>
              <a:gd name="connsiteX70" fmla="*/ 7147725 w 11904055"/>
              <a:gd name="connsiteY70" fmla="*/ 838469 h 3602353"/>
              <a:gd name="connsiteX71" fmla="*/ 5035081 w 11904055"/>
              <a:gd name="connsiteY71" fmla="*/ 3602353 h 3602353"/>
              <a:gd name="connsiteX72" fmla="*/ 4174147 w 11904055"/>
              <a:gd name="connsiteY72" fmla="*/ 3602352 h 3602353"/>
              <a:gd name="connsiteX73" fmla="*/ 6604298 w 11904055"/>
              <a:gd name="connsiteY73" fmla="*/ 423088 h 3602353"/>
              <a:gd name="connsiteX74" fmla="*/ 6896315 w 11904055"/>
              <a:gd name="connsiteY74" fmla="*/ 289347 h 3602353"/>
              <a:gd name="connsiteX75" fmla="*/ 8134781 w 11904055"/>
              <a:gd name="connsiteY75" fmla="*/ 587 h 3602353"/>
              <a:gd name="connsiteX76" fmla="*/ 8322169 w 11904055"/>
              <a:gd name="connsiteY76" fmla="*/ 70304 h 3602353"/>
              <a:gd name="connsiteX77" fmla="*/ 8386192 w 11904055"/>
              <a:gd name="connsiteY77" fmla="*/ 549710 h 3602353"/>
              <a:gd name="connsiteX78" fmla="*/ 6052827 w 11904055"/>
              <a:gd name="connsiteY78" fmla="*/ 3602352 h 3602353"/>
              <a:gd name="connsiteX79" fmla="*/ 5191892 w 11904055"/>
              <a:gd name="connsiteY79" fmla="*/ 3602352 h 3602353"/>
              <a:gd name="connsiteX80" fmla="*/ 7842765 w 11904055"/>
              <a:gd name="connsiteY80" fmla="*/ 134328 h 3602353"/>
              <a:gd name="connsiteX81" fmla="*/ 8134781 w 11904055"/>
              <a:gd name="connsiteY81" fmla="*/ 587 h 3602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1904055" h="3602353">
                <a:moveTo>
                  <a:pt x="11582341" y="2503750"/>
                </a:moveTo>
                <a:cubicBezTo>
                  <a:pt x="11648102" y="2507602"/>
                  <a:pt x="11713456" y="2530454"/>
                  <a:pt x="11769730" y="2573468"/>
                </a:cubicBezTo>
                <a:cubicBezTo>
                  <a:pt x="11919793" y="2688173"/>
                  <a:pt x="11948456" y="2902810"/>
                  <a:pt x="11833752" y="3052873"/>
                </a:cubicBezTo>
                <a:lnTo>
                  <a:pt x="11413744" y="3602352"/>
                </a:lnTo>
                <a:lnTo>
                  <a:pt x="10552808" y="3602352"/>
                </a:lnTo>
                <a:lnTo>
                  <a:pt x="11290325" y="2637490"/>
                </a:lnTo>
                <a:cubicBezTo>
                  <a:pt x="11362015" y="2543701"/>
                  <a:pt x="11472742" y="2497333"/>
                  <a:pt x="11582341" y="2503750"/>
                </a:cubicBezTo>
                <a:close/>
                <a:moveTo>
                  <a:pt x="10782012" y="2174396"/>
                </a:moveTo>
                <a:cubicBezTo>
                  <a:pt x="10847772" y="2178246"/>
                  <a:pt x="10913126" y="2201099"/>
                  <a:pt x="10969399" y="2244113"/>
                </a:cubicBezTo>
                <a:cubicBezTo>
                  <a:pt x="11119462" y="2358818"/>
                  <a:pt x="11148126" y="2573455"/>
                  <a:pt x="11033422" y="2723518"/>
                </a:cubicBezTo>
                <a:lnTo>
                  <a:pt x="10361662" y="3602352"/>
                </a:lnTo>
                <a:lnTo>
                  <a:pt x="9500727" y="3602352"/>
                </a:lnTo>
                <a:lnTo>
                  <a:pt x="10489995" y="2308135"/>
                </a:lnTo>
                <a:cubicBezTo>
                  <a:pt x="10561685" y="2214346"/>
                  <a:pt x="10672411" y="2167978"/>
                  <a:pt x="10782012" y="2174396"/>
                </a:cubicBezTo>
                <a:close/>
                <a:moveTo>
                  <a:pt x="1691966" y="1637118"/>
                </a:moveTo>
                <a:cubicBezTo>
                  <a:pt x="1757726" y="1640968"/>
                  <a:pt x="1823080" y="1663822"/>
                  <a:pt x="1879354" y="1706836"/>
                </a:cubicBezTo>
                <a:cubicBezTo>
                  <a:pt x="2029417" y="1821540"/>
                  <a:pt x="2058080" y="2036178"/>
                  <a:pt x="1943376" y="2186241"/>
                </a:cubicBezTo>
                <a:lnTo>
                  <a:pt x="860935" y="3602352"/>
                </a:lnTo>
                <a:lnTo>
                  <a:pt x="0" y="3602352"/>
                </a:lnTo>
                <a:lnTo>
                  <a:pt x="0" y="3602351"/>
                </a:lnTo>
                <a:lnTo>
                  <a:pt x="1399949" y="1770858"/>
                </a:lnTo>
                <a:cubicBezTo>
                  <a:pt x="1471639" y="1677069"/>
                  <a:pt x="1582366" y="1630701"/>
                  <a:pt x="1691966" y="1637118"/>
                </a:cubicBezTo>
                <a:close/>
                <a:moveTo>
                  <a:pt x="8108140" y="1412767"/>
                </a:moveTo>
                <a:cubicBezTo>
                  <a:pt x="8173900" y="1416618"/>
                  <a:pt x="8239254" y="1439471"/>
                  <a:pt x="8295528" y="1482484"/>
                </a:cubicBezTo>
                <a:cubicBezTo>
                  <a:pt x="8445591" y="1597188"/>
                  <a:pt x="8474254" y="1811827"/>
                  <a:pt x="8359550" y="1961890"/>
                </a:cubicBezTo>
                <a:lnTo>
                  <a:pt x="7105620" y="3602352"/>
                </a:lnTo>
                <a:lnTo>
                  <a:pt x="6244685" y="3602352"/>
                </a:lnTo>
                <a:lnTo>
                  <a:pt x="7816123" y="1546506"/>
                </a:lnTo>
                <a:cubicBezTo>
                  <a:pt x="7887814" y="1452716"/>
                  <a:pt x="7998540" y="1406349"/>
                  <a:pt x="8108140" y="1412767"/>
                </a:cubicBezTo>
                <a:close/>
                <a:moveTo>
                  <a:pt x="9385014" y="1161427"/>
                </a:moveTo>
                <a:cubicBezTo>
                  <a:pt x="9450774" y="1165277"/>
                  <a:pt x="9516128" y="1188130"/>
                  <a:pt x="9572402" y="1231145"/>
                </a:cubicBezTo>
                <a:cubicBezTo>
                  <a:pt x="9722465" y="1345849"/>
                  <a:pt x="9751129" y="1560486"/>
                  <a:pt x="9636423" y="1710549"/>
                </a:cubicBezTo>
                <a:lnTo>
                  <a:pt x="8190375" y="3602352"/>
                </a:lnTo>
                <a:lnTo>
                  <a:pt x="7329441" y="3602352"/>
                </a:lnTo>
                <a:lnTo>
                  <a:pt x="9092997" y="1295167"/>
                </a:lnTo>
                <a:cubicBezTo>
                  <a:pt x="9164687" y="1201377"/>
                  <a:pt x="9275414" y="1155009"/>
                  <a:pt x="9385014" y="1161427"/>
                </a:cubicBezTo>
                <a:close/>
                <a:moveTo>
                  <a:pt x="3104652" y="1140248"/>
                </a:moveTo>
                <a:cubicBezTo>
                  <a:pt x="3170412" y="1144098"/>
                  <a:pt x="3235766" y="1166952"/>
                  <a:pt x="3292040" y="1209966"/>
                </a:cubicBezTo>
                <a:cubicBezTo>
                  <a:pt x="3442103" y="1324671"/>
                  <a:pt x="3470767" y="1539308"/>
                  <a:pt x="3356063" y="1689371"/>
                </a:cubicBezTo>
                <a:lnTo>
                  <a:pt x="1893826" y="3602352"/>
                </a:lnTo>
                <a:lnTo>
                  <a:pt x="1032889" y="3602352"/>
                </a:lnTo>
                <a:lnTo>
                  <a:pt x="2812635" y="1273988"/>
                </a:lnTo>
                <a:cubicBezTo>
                  <a:pt x="2884326" y="1180199"/>
                  <a:pt x="2995052" y="1133831"/>
                  <a:pt x="3104652" y="1140248"/>
                </a:cubicBezTo>
                <a:close/>
                <a:moveTo>
                  <a:pt x="10527184" y="1087492"/>
                </a:moveTo>
                <a:cubicBezTo>
                  <a:pt x="10592944" y="1091342"/>
                  <a:pt x="10658298" y="1114195"/>
                  <a:pt x="10714572" y="1157209"/>
                </a:cubicBezTo>
                <a:cubicBezTo>
                  <a:pt x="10864635" y="1271913"/>
                  <a:pt x="10893299" y="1486551"/>
                  <a:pt x="10778593" y="1636614"/>
                </a:cubicBezTo>
                <a:lnTo>
                  <a:pt x="9276031" y="3602352"/>
                </a:lnTo>
                <a:lnTo>
                  <a:pt x="8415095" y="3602352"/>
                </a:lnTo>
                <a:lnTo>
                  <a:pt x="10235167" y="1221231"/>
                </a:lnTo>
                <a:cubicBezTo>
                  <a:pt x="10306857" y="1127442"/>
                  <a:pt x="10417583" y="1081074"/>
                  <a:pt x="10527184" y="1087492"/>
                </a:cubicBezTo>
                <a:close/>
                <a:moveTo>
                  <a:pt x="4425492" y="821528"/>
                </a:moveTo>
                <a:cubicBezTo>
                  <a:pt x="4491251" y="825379"/>
                  <a:pt x="4556607" y="848231"/>
                  <a:pt x="4612880" y="891246"/>
                </a:cubicBezTo>
                <a:cubicBezTo>
                  <a:pt x="4762943" y="1005950"/>
                  <a:pt x="4791607" y="1220588"/>
                  <a:pt x="4676903" y="1370650"/>
                </a:cubicBezTo>
                <a:lnTo>
                  <a:pt x="2971045" y="3602352"/>
                </a:lnTo>
                <a:lnTo>
                  <a:pt x="2228075" y="3602352"/>
                </a:lnTo>
                <a:lnTo>
                  <a:pt x="2235176" y="3482988"/>
                </a:lnTo>
                <a:cubicBezTo>
                  <a:pt x="2246274" y="3439971"/>
                  <a:pt x="2265990" y="3398420"/>
                  <a:pt x="2294666" y="3360904"/>
                </a:cubicBezTo>
                <a:lnTo>
                  <a:pt x="4133476" y="955268"/>
                </a:lnTo>
                <a:cubicBezTo>
                  <a:pt x="4205166" y="861479"/>
                  <a:pt x="4315892" y="815111"/>
                  <a:pt x="4425492" y="821528"/>
                </a:cubicBezTo>
                <a:close/>
                <a:moveTo>
                  <a:pt x="5787281" y="372647"/>
                </a:moveTo>
                <a:cubicBezTo>
                  <a:pt x="5853041" y="376498"/>
                  <a:pt x="5918396" y="399351"/>
                  <a:pt x="5974669" y="442365"/>
                </a:cubicBezTo>
                <a:cubicBezTo>
                  <a:pt x="6124732" y="557070"/>
                  <a:pt x="6153396" y="771707"/>
                  <a:pt x="6038692" y="921770"/>
                </a:cubicBezTo>
                <a:lnTo>
                  <a:pt x="3989720" y="3602352"/>
                </a:lnTo>
                <a:lnTo>
                  <a:pt x="3227852" y="3602353"/>
                </a:lnTo>
                <a:lnTo>
                  <a:pt x="3233358" y="3509800"/>
                </a:lnTo>
                <a:cubicBezTo>
                  <a:pt x="3244456" y="3466782"/>
                  <a:pt x="3264173" y="3425231"/>
                  <a:pt x="3292848" y="3387715"/>
                </a:cubicBezTo>
                <a:lnTo>
                  <a:pt x="5495264" y="506388"/>
                </a:lnTo>
                <a:cubicBezTo>
                  <a:pt x="5566956" y="412598"/>
                  <a:pt x="5677682" y="366230"/>
                  <a:pt x="5787281" y="372647"/>
                </a:cubicBezTo>
                <a:close/>
                <a:moveTo>
                  <a:pt x="6896315" y="289347"/>
                </a:moveTo>
                <a:cubicBezTo>
                  <a:pt x="6962075" y="293197"/>
                  <a:pt x="7027430" y="316050"/>
                  <a:pt x="7083704" y="359064"/>
                </a:cubicBezTo>
                <a:cubicBezTo>
                  <a:pt x="7233766" y="473768"/>
                  <a:pt x="7262430" y="688406"/>
                  <a:pt x="7147725" y="838469"/>
                </a:cubicBezTo>
                <a:lnTo>
                  <a:pt x="5035081" y="3602353"/>
                </a:lnTo>
                <a:lnTo>
                  <a:pt x="4174147" y="3602352"/>
                </a:lnTo>
                <a:lnTo>
                  <a:pt x="6604298" y="423088"/>
                </a:lnTo>
                <a:cubicBezTo>
                  <a:pt x="6675989" y="329298"/>
                  <a:pt x="6786715" y="282930"/>
                  <a:pt x="6896315" y="289347"/>
                </a:cubicBezTo>
                <a:close/>
                <a:moveTo>
                  <a:pt x="8134781" y="587"/>
                </a:moveTo>
                <a:cubicBezTo>
                  <a:pt x="8200542" y="4437"/>
                  <a:pt x="8265896" y="27291"/>
                  <a:pt x="8322169" y="70304"/>
                </a:cubicBezTo>
                <a:cubicBezTo>
                  <a:pt x="8472232" y="185009"/>
                  <a:pt x="8500896" y="399647"/>
                  <a:pt x="8386192" y="549710"/>
                </a:cubicBezTo>
                <a:lnTo>
                  <a:pt x="6052827" y="3602352"/>
                </a:lnTo>
                <a:lnTo>
                  <a:pt x="5191892" y="3602352"/>
                </a:lnTo>
                <a:lnTo>
                  <a:pt x="7842765" y="134328"/>
                </a:lnTo>
                <a:cubicBezTo>
                  <a:pt x="7914455" y="40538"/>
                  <a:pt x="8025182" y="-5830"/>
                  <a:pt x="8134781" y="5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lIns="91408" tIns="45718" rIns="91408" bIns="45718" anchor="ctr">
            <a:noAutofit/>
          </a:bodyPr>
          <a:lstStyle>
            <a:lvl1pPr marL="0" marR="0" indent="0" algn="ctr" defTabSz="914084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1149817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63"/>
          <p:cNvGrpSpPr>
            <a:grpSpLocks/>
          </p:cNvGrpSpPr>
          <p:nvPr userDrawn="1"/>
        </p:nvGrpSpPr>
        <p:grpSpPr bwMode="auto">
          <a:xfrm>
            <a:off x="685800" y="4956177"/>
            <a:ext cx="1536700" cy="144463"/>
            <a:chOff x="518969" y="4794870"/>
            <a:chExt cx="1679267" cy="144016"/>
          </a:xfrm>
        </p:grpSpPr>
        <p:sp>
          <p:nvSpPr>
            <p:cNvPr id="10" name="Rectangle 35"/>
            <p:cNvSpPr/>
            <p:nvPr/>
          </p:nvSpPr>
          <p:spPr>
            <a:xfrm>
              <a:off x="518969" y="4794870"/>
              <a:ext cx="281034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1" name="Rectangle 36"/>
            <p:cNvSpPr/>
            <p:nvPr/>
          </p:nvSpPr>
          <p:spPr>
            <a:xfrm>
              <a:off x="796534" y="4794870"/>
              <a:ext cx="281034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2" name="Rectangle 37"/>
            <p:cNvSpPr/>
            <p:nvPr/>
          </p:nvSpPr>
          <p:spPr>
            <a:xfrm>
              <a:off x="1077568" y="4794870"/>
              <a:ext cx="281034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3" name="Rectangle 38"/>
            <p:cNvSpPr/>
            <p:nvPr/>
          </p:nvSpPr>
          <p:spPr>
            <a:xfrm>
              <a:off x="1358603" y="4794870"/>
              <a:ext cx="281034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4" name="Rectangle 39"/>
            <p:cNvSpPr/>
            <p:nvPr/>
          </p:nvSpPr>
          <p:spPr>
            <a:xfrm>
              <a:off x="1637903" y="4794870"/>
              <a:ext cx="282769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5" name="Rectangle 40"/>
            <p:cNvSpPr/>
            <p:nvPr/>
          </p:nvSpPr>
          <p:spPr>
            <a:xfrm>
              <a:off x="1917202" y="4794870"/>
              <a:ext cx="281034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그룹 70"/>
          <p:cNvGrpSpPr>
            <a:grpSpLocks/>
          </p:cNvGrpSpPr>
          <p:nvPr userDrawn="1"/>
        </p:nvGrpSpPr>
        <p:grpSpPr bwMode="auto">
          <a:xfrm>
            <a:off x="2763838" y="4956177"/>
            <a:ext cx="1536700" cy="144463"/>
            <a:chOff x="2655206" y="4794870"/>
            <a:chExt cx="1679267" cy="144016"/>
          </a:xfrm>
        </p:grpSpPr>
        <p:sp>
          <p:nvSpPr>
            <p:cNvPr id="17" name="Rectangle 42"/>
            <p:cNvSpPr/>
            <p:nvPr/>
          </p:nvSpPr>
          <p:spPr>
            <a:xfrm>
              <a:off x="2655206" y="4794870"/>
              <a:ext cx="281034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8" name="Rectangle 43"/>
            <p:cNvSpPr/>
            <p:nvPr/>
          </p:nvSpPr>
          <p:spPr>
            <a:xfrm>
              <a:off x="2932771" y="4794870"/>
              <a:ext cx="281034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9" name="Rectangle 44"/>
            <p:cNvSpPr/>
            <p:nvPr/>
          </p:nvSpPr>
          <p:spPr>
            <a:xfrm>
              <a:off x="3213805" y="4794870"/>
              <a:ext cx="281034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20" name="Rectangle 45"/>
            <p:cNvSpPr/>
            <p:nvPr/>
          </p:nvSpPr>
          <p:spPr>
            <a:xfrm>
              <a:off x="3494840" y="4794870"/>
              <a:ext cx="281034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21" name="Rectangle 46"/>
            <p:cNvSpPr/>
            <p:nvPr/>
          </p:nvSpPr>
          <p:spPr>
            <a:xfrm>
              <a:off x="3774139" y="4794870"/>
              <a:ext cx="282770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22" name="Rectangle 47"/>
            <p:cNvSpPr/>
            <p:nvPr/>
          </p:nvSpPr>
          <p:spPr>
            <a:xfrm>
              <a:off x="4053439" y="4794870"/>
              <a:ext cx="281034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23" name="그룹 77"/>
          <p:cNvGrpSpPr>
            <a:grpSpLocks/>
          </p:cNvGrpSpPr>
          <p:nvPr userDrawn="1"/>
        </p:nvGrpSpPr>
        <p:grpSpPr bwMode="auto">
          <a:xfrm>
            <a:off x="4841875" y="4956177"/>
            <a:ext cx="1536700" cy="144463"/>
            <a:chOff x="4791443" y="4794870"/>
            <a:chExt cx="1679267" cy="144016"/>
          </a:xfrm>
        </p:grpSpPr>
        <p:sp>
          <p:nvSpPr>
            <p:cNvPr id="24" name="Rectangle 49"/>
            <p:cNvSpPr/>
            <p:nvPr/>
          </p:nvSpPr>
          <p:spPr>
            <a:xfrm>
              <a:off x="4791443" y="4794870"/>
              <a:ext cx="281034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25" name="Rectangle 50"/>
            <p:cNvSpPr/>
            <p:nvPr/>
          </p:nvSpPr>
          <p:spPr>
            <a:xfrm>
              <a:off x="5069008" y="4794870"/>
              <a:ext cx="281034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26" name="Rectangle 51"/>
            <p:cNvSpPr/>
            <p:nvPr/>
          </p:nvSpPr>
          <p:spPr>
            <a:xfrm>
              <a:off x="5350042" y="4794870"/>
              <a:ext cx="281034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27" name="Rectangle 52"/>
            <p:cNvSpPr/>
            <p:nvPr/>
          </p:nvSpPr>
          <p:spPr>
            <a:xfrm>
              <a:off x="5631077" y="4794870"/>
              <a:ext cx="281034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28" name="Rectangle 53"/>
            <p:cNvSpPr/>
            <p:nvPr/>
          </p:nvSpPr>
          <p:spPr>
            <a:xfrm>
              <a:off x="5910377" y="4794870"/>
              <a:ext cx="282769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29" name="Rectangle 54"/>
            <p:cNvSpPr/>
            <p:nvPr/>
          </p:nvSpPr>
          <p:spPr>
            <a:xfrm>
              <a:off x="6189676" y="4794870"/>
              <a:ext cx="281034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그룹 84"/>
          <p:cNvGrpSpPr>
            <a:grpSpLocks/>
          </p:cNvGrpSpPr>
          <p:nvPr userDrawn="1"/>
        </p:nvGrpSpPr>
        <p:grpSpPr bwMode="auto">
          <a:xfrm>
            <a:off x="6918325" y="4956177"/>
            <a:ext cx="1538288" cy="144463"/>
            <a:chOff x="6927681" y="4794870"/>
            <a:chExt cx="1679267" cy="144016"/>
          </a:xfrm>
        </p:grpSpPr>
        <p:sp>
          <p:nvSpPr>
            <p:cNvPr id="31" name="Rectangle 57"/>
            <p:cNvSpPr/>
            <p:nvPr/>
          </p:nvSpPr>
          <p:spPr>
            <a:xfrm>
              <a:off x="6927681" y="4794870"/>
              <a:ext cx="280744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2" name="Rectangle 58"/>
            <p:cNvSpPr/>
            <p:nvPr/>
          </p:nvSpPr>
          <p:spPr>
            <a:xfrm>
              <a:off x="7204959" y="4794870"/>
              <a:ext cx="282478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3" name="Rectangle 59"/>
            <p:cNvSpPr/>
            <p:nvPr/>
          </p:nvSpPr>
          <p:spPr>
            <a:xfrm>
              <a:off x="7485703" y="4794870"/>
              <a:ext cx="280744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4" name="Rectangle 60"/>
            <p:cNvSpPr/>
            <p:nvPr/>
          </p:nvSpPr>
          <p:spPr>
            <a:xfrm>
              <a:off x="7766448" y="4794870"/>
              <a:ext cx="280744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5" name="Rectangle 61"/>
            <p:cNvSpPr/>
            <p:nvPr/>
          </p:nvSpPr>
          <p:spPr>
            <a:xfrm>
              <a:off x="8045460" y="4794870"/>
              <a:ext cx="282477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6" name="Rectangle 62"/>
            <p:cNvSpPr/>
            <p:nvPr/>
          </p:nvSpPr>
          <p:spPr>
            <a:xfrm>
              <a:off x="8326204" y="4794870"/>
              <a:ext cx="280744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4" name="Picture Placeholder 2"/>
          <p:cNvSpPr>
            <a:spLocks noGrp="1"/>
          </p:cNvSpPr>
          <p:nvPr>
            <p:ph type="pic" idx="14"/>
          </p:nvPr>
        </p:nvSpPr>
        <p:spPr>
          <a:xfrm>
            <a:off x="210532" y="426508"/>
            <a:ext cx="8712968" cy="2908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08" tIns="45718" rIns="91408" bIns="45718" anchor="ctr"/>
          <a:lstStyle>
            <a:lvl1pPr marL="0" indent="0" algn="ctr">
              <a:buNone/>
              <a:defRPr sz="1600">
                <a:latin typeface="+mn-lt"/>
                <a:cs typeface="Arial" pitchFamily="34" charset="0"/>
              </a:defRPr>
            </a:lvl1pPr>
            <a:lvl2pPr marL="457031" indent="0">
              <a:buNone/>
              <a:defRPr sz="2800"/>
            </a:lvl2pPr>
            <a:lvl3pPr marL="914084" indent="0">
              <a:buNone/>
              <a:defRPr sz="2400"/>
            </a:lvl3pPr>
            <a:lvl4pPr marL="1371124" indent="0">
              <a:buNone/>
              <a:defRPr sz="2000"/>
            </a:lvl4pPr>
            <a:lvl5pPr marL="1828165" indent="0">
              <a:buNone/>
              <a:defRPr sz="2000"/>
            </a:lvl5pPr>
            <a:lvl6pPr marL="2285218" indent="0">
              <a:buNone/>
              <a:defRPr sz="2000"/>
            </a:lvl6pPr>
            <a:lvl7pPr marL="2742249" indent="0">
              <a:buNone/>
              <a:defRPr sz="2000"/>
            </a:lvl7pPr>
            <a:lvl8pPr marL="3199280" indent="0">
              <a:buNone/>
              <a:defRPr sz="2000"/>
            </a:lvl8pPr>
            <a:lvl9pPr marL="3656311" indent="0">
              <a:buNone/>
              <a:defRPr sz="2000"/>
            </a:lvl9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/>
          </p:nvPr>
        </p:nvSpPr>
        <p:spPr>
          <a:xfrm>
            <a:off x="643896" y="2726829"/>
            <a:ext cx="1621132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lIns="91408" tIns="45718" rIns="91408" bIns="45718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031" indent="0">
              <a:buNone/>
              <a:defRPr sz="2800"/>
            </a:lvl2pPr>
            <a:lvl3pPr marL="914084" indent="0">
              <a:buNone/>
              <a:defRPr sz="2400"/>
            </a:lvl3pPr>
            <a:lvl4pPr marL="1371124" indent="0">
              <a:buNone/>
              <a:defRPr sz="2000"/>
            </a:lvl4pPr>
            <a:lvl5pPr marL="1828165" indent="0">
              <a:buNone/>
              <a:defRPr sz="2000"/>
            </a:lvl5pPr>
            <a:lvl6pPr marL="2285218" indent="0">
              <a:buNone/>
              <a:defRPr sz="2000"/>
            </a:lvl6pPr>
            <a:lvl7pPr marL="2742249" indent="0">
              <a:buNone/>
              <a:defRPr sz="2000"/>
            </a:lvl7pPr>
            <a:lvl8pPr marL="3199280" indent="0">
              <a:buNone/>
              <a:defRPr sz="2000"/>
            </a:lvl8pPr>
            <a:lvl9pPr marL="3656311" indent="0">
              <a:buNone/>
              <a:defRPr sz="2000"/>
            </a:lvl9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/>
          </p:nvPr>
        </p:nvSpPr>
        <p:spPr>
          <a:xfrm>
            <a:off x="2721351" y="2726829"/>
            <a:ext cx="1621132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lIns="91408" tIns="45718" rIns="91408" bIns="45718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031" indent="0">
              <a:buNone/>
              <a:defRPr sz="2800"/>
            </a:lvl2pPr>
            <a:lvl3pPr marL="914084" indent="0">
              <a:buNone/>
              <a:defRPr sz="2400"/>
            </a:lvl3pPr>
            <a:lvl4pPr marL="1371124" indent="0">
              <a:buNone/>
              <a:defRPr sz="2000"/>
            </a:lvl4pPr>
            <a:lvl5pPr marL="1828165" indent="0">
              <a:buNone/>
              <a:defRPr sz="2000"/>
            </a:lvl5pPr>
            <a:lvl6pPr marL="2285218" indent="0">
              <a:buNone/>
              <a:defRPr sz="2000"/>
            </a:lvl6pPr>
            <a:lvl7pPr marL="2742249" indent="0">
              <a:buNone/>
              <a:defRPr sz="2000"/>
            </a:lvl7pPr>
            <a:lvl8pPr marL="3199280" indent="0">
              <a:buNone/>
              <a:defRPr sz="2000"/>
            </a:lvl8pPr>
            <a:lvl9pPr marL="3656311" indent="0">
              <a:buNone/>
              <a:defRPr sz="2000"/>
            </a:lvl9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7"/>
          </p:nvPr>
        </p:nvSpPr>
        <p:spPr>
          <a:xfrm>
            <a:off x="4798804" y="2726829"/>
            <a:ext cx="1621132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lIns="91408" tIns="45718" rIns="91408" bIns="45718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031" indent="0">
              <a:buNone/>
              <a:defRPr sz="2800"/>
            </a:lvl2pPr>
            <a:lvl3pPr marL="914084" indent="0">
              <a:buNone/>
              <a:defRPr sz="2400"/>
            </a:lvl3pPr>
            <a:lvl4pPr marL="1371124" indent="0">
              <a:buNone/>
              <a:defRPr sz="2000"/>
            </a:lvl4pPr>
            <a:lvl5pPr marL="1828165" indent="0">
              <a:buNone/>
              <a:defRPr sz="2000"/>
            </a:lvl5pPr>
            <a:lvl6pPr marL="2285218" indent="0">
              <a:buNone/>
              <a:defRPr sz="2000"/>
            </a:lvl6pPr>
            <a:lvl7pPr marL="2742249" indent="0">
              <a:buNone/>
              <a:defRPr sz="2000"/>
            </a:lvl7pPr>
            <a:lvl8pPr marL="3199280" indent="0">
              <a:buNone/>
              <a:defRPr sz="2000"/>
            </a:lvl8pPr>
            <a:lvl9pPr marL="3656311" indent="0">
              <a:buNone/>
              <a:defRPr sz="2000"/>
            </a:lvl9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8"/>
          </p:nvPr>
        </p:nvSpPr>
        <p:spPr>
          <a:xfrm>
            <a:off x="6876258" y="2726829"/>
            <a:ext cx="1621132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lIns="91408" tIns="45718" rIns="91408" bIns="45718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031" indent="0">
              <a:buNone/>
              <a:defRPr sz="2800"/>
            </a:lvl2pPr>
            <a:lvl3pPr marL="914084" indent="0">
              <a:buNone/>
              <a:defRPr sz="2400"/>
            </a:lvl3pPr>
            <a:lvl4pPr marL="1371124" indent="0">
              <a:buNone/>
              <a:defRPr sz="2000"/>
            </a:lvl4pPr>
            <a:lvl5pPr marL="1828165" indent="0">
              <a:buNone/>
              <a:defRPr sz="2000"/>
            </a:lvl5pPr>
            <a:lvl6pPr marL="2285218" indent="0">
              <a:buNone/>
              <a:defRPr sz="2000"/>
            </a:lvl6pPr>
            <a:lvl7pPr marL="2742249" indent="0">
              <a:buNone/>
              <a:defRPr sz="2000"/>
            </a:lvl7pPr>
            <a:lvl8pPr marL="3199280" indent="0">
              <a:buNone/>
              <a:defRPr sz="2000"/>
            </a:lvl8pPr>
            <a:lvl9pPr marL="3656311" indent="0">
              <a:buNone/>
              <a:defRPr sz="2000"/>
            </a:lvl9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5239529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42649" y="332507"/>
            <a:ext cx="8679898" cy="724247"/>
          </a:xfrm>
          <a:prstGeom prst="rect">
            <a:avLst/>
          </a:prstGeom>
        </p:spPr>
        <p:txBody>
          <a:bodyPr lIns="91408" tIns="45718" rIns="91408" bIns="45718" anchor="ctr"/>
          <a:lstStyle>
            <a:lvl1pPr marL="0" indent="0" algn="ctr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192996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265113" y="1131888"/>
            <a:ext cx="2671762" cy="5402263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8" rIns="91408" bIns="4571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463" y="1347788"/>
            <a:ext cx="115887" cy="5014912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8" rIns="91408" bIns="4571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8213" y="1362076"/>
            <a:ext cx="685800" cy="514350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8" rIns="91408" bIns="4571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TextBox 57"/>
          <p:cNvSpPr txBox="1">
            <a:spLocks noChangeArrowheads="1"/>
          </p:cNvSpPr>
          <p:nvPr userDrawn="1"/>
        </p:nvSpPr>
        <p:spPr bwMode="auto">
          <a:xfrm>
            <a:off x="533402" y="1506238"/>
            <a:ext cx="1674813" cy="78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18" rIns="91408" bIns="45718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ko-KR" sz="1500" b="1">
                <a:solidFill>
                  <a:prstClr val="white"/>
                </a:solidFill>
                <a:cs typeface="Arial" charset="0"/>
              </a:rPr>
              <a:t>You can Resize without losing quality</a:t>
            </a:r>
            <a:endParaRPr lang="ko-KR" altLang="en-US" sz="1500" b="1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7" name="TextBox 58"/>
          <p:cNvSpPr txBox="1">
            <a:spLocks noChangeArrowheads="1"/>
          </p:cNvSpPr>
          <p:nvPr userDrawn="1"/>
        </p:nvSpPr>
        <p:spPr bwMode="auto">
          <a:xfrm>
            <a:off x="533402" y="2103932"/>
            <a:ext cx="1674813" cy="78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18" rIns="91408" bIns="45718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ko-KR" sz="1500" b="1">
                <a:solidFill>
                  <a:prstClr val="white"/>
                </a:solidFill>
                <a:cs typeface="Arial" charset="0"/>
              </a:rPr>
              <a:t>You can Change Fill Color &amp;</a:t>
            </a:r>
          </a:p>
          <a:p>
            <a:pPr eaLnBrk="1" hangingPunct="1">
              <a:defRPr/>
            </a:pPr>
            <a:r>
              <a:rPr lang="en-US" altLang="ko-KR" sz="1500" b="1">
                <a:solidFill>
                  <a:prstClr val="white"/>
                </a:solidFill>
                <a:cs typeface="Arial" charset="0"/>
              </a:rPr>
              <a:t>Line Color</a:t>
            </a:r>
            <a:endParaRPr lang="ko-KR" altLang="en-US" sz="1500" b="1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TextBox 59"/>
          <p:cNvSpPr txBox="1">
            <a:spLocks noChangeArrowheads="1"/>
          </p:cNvSpPr>
          <p:nvPr userDrawn="1"/>
        </p:nvSpPr>
        <p:spPr bwMode="auto">
          <a:xfrm>
            <a:off x="541340" y="5801072"/>
            <a:ext cx="1673225" cy="323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18" rIns="91408" bIns="45718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ko-KR" sz="1500">
                <a:solidFill>
                  <a:prstClr val="white"/>
                </a:solidFill>
                <a:cs typeface="Arial" charset="0"/>
              </a:rPr>
              <a:t>www.allppt.com</a:t>
            </a:r>
            <a:endParaRPr lang="ko-KR" altLang="en-US" sz="150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9" name="TextBox 60"/>
          <p:cNvSpPr txBox="1">
            <a:spLocks noChangeArrowheads="1"/>
          </p:cNvSpPr>
          <p:nvPr userDrawn="1"/>
        </p:nvSpPr>
        <p:spPr bwMode="auto">
          <a:xfrm>
            <a:off x="541338" y="4234769"/>
            <a:ext cx="2038350" cy="181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18" rIns="91408" bIns="45718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ko-KR" b="1">
                <a:solidFill>
                  <a:prstClr val="white"/>
                </a:solidFill>
                <a:cs typeface="Arial" charset="0"/>
              </a:rPr>
              <a:t>FREE </a:t>
            </a:r>
          </a:p>
          <a:p>
            <a:pPr eaLnBrk="1" hangingPunct="1">
              <a:defRPr/>
            </a:pPr>
            <a:r>
              <a:rPr lang="en-US" altLang="ko-KR" b="1">
                <a:solidFill>
                  <a:prstClr val="white"/>
                </a:solidFill>
                <a:cs typeface="Arial" charset="0"/>
              </a:rPr>
              <a:t>PPT TEMPLATES</a:t>
            </a: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42649" y="123502"/>
            <a:ext cx="8679898" cy="724247"/>
          </a:xfrm>
          <a:prstGeom prst="rect">
            <a:avLst/>
          </a:prstGeom>
        </p:spPr>
        <p:txBody>
          <a:bodyPr lIns="91408" tIns="45718" rIns="91408" bIns="45718" anchor="ctr"/>
          <a:lstStyle>
            <a:lvl1pPr marL="0" indent="0" algn="ctr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25442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61923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tx2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85;p16"/>
          <p:cNvGrpSpPr>
            <a:grpSpLocks/>
          </p:cNvGrpSpPr>
          <p:nvPr/>
        </p:nvGrpSpPr>
        <p:grpSpPr bwMode="auto">
          <a:xfrm rot="16200000" flipH="1">
            <a:off x="-2662237" y="2711451"/>
            <a:ext cx="5524500" cy="206375"/>
            <a:chOff x="0" y="-76"/>
            <a:chExt cx="2762649" cy="372832"/>
          </a:xfrm>
        </p:grpSpPr>
        <p:sp>
          <p:nvSpPr>
            <p:cNvPr id="4" name="Google Shape;186;p16"/>
            <p:cNvSpPr>
              <a:spLocks/>
            </p:cNvSpPr>
            <p:nvPr/>
          </p:nvSpPr>
          <p:spPr bwMode="auto">
            <a:xfrm rot="5400000" flipH="1">
              <a:off x="1199480" y="-1199554"/>
              <a:ext cx="363691" cy="2762647"/>
            </a:xfrm>
            <a:custGeom>
              <a:avLst/>
              <a:gdLst>
                <a:gd name="T0" fmla="*/ 2147483647 w 3755"/>
                <a:gd name="T1" fmla="*/ 431677951 h 3656"/>
                <a:gd name="T2" fmla="*/ 2147483647 w 3755"/>
                <a:gd name="T3" fmla="*/ 1726142046 h 3656"/>
                <a:gd name="T4" fmla="*/ 0 w 3755"/>
                <a:gd name="T5" fmla="*/ 2147483647 h 3656"/>
                <a:gd name="T6" fmla="*/ 991271928 w 3755"/>
                <a:gd name="T7" fmla="*/ 2147483647 h 3656"/>
                <a:gd name="T8" fmla="*/ 2147483647 w 3755"/>
                <a:gd name="T9" fmla="*/ 2147483647 h 3656"/>
                <a:gd name="T10" fmla="*/ 2147483647 w 3755"/>
                <a:gd name="T11" fmla="*/ 2147483647 h 3656"/>
                <a:gd name="T12" fmla="*/ 2147483647 w 3755"/>
                <a:gd name="T13" fmla="*/ 2147483647 h 3656"/>
                <a:gd name="T14" fmla="*/ 2147483647 w 3755"/>
                <a:gd name="T15" fmla="*/ 2147483647 h 3656"/>
                <a:gd name="T16" fmla="*/ 2147483647 w 3755"/>
                <a:gd name="T17" fmla="*/ 431677951 h 36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1A4E6E">
                <a:alpha val="4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5" name="Google Shape;187;p16"/>
            <p:cNvSpPr>
              <a:spLocks/>
            </p:cNvSpPr>
            <p:nvPr/>
          </p:nvSpPr>
          <p:spPr bwMode="auto">
            <a:xfrm rot="5400000" flipH="1">
              <a:off x="803247" y="-803252"/>
              <a:ext cx="372828" cy="1979189"/>
            </a:xfrm>
            <a:custGeom>
              <a:avLst/>
              <a:gdLst>
                <a:gd name="T0" fmla="*/ 2147483647 w 3346"/>
                <a:gd name="T1" fmla="*/ 0 h 4821"/>
                <a:gd name="T2" fmla="*/ 943480698 w 3346"/>
                <a:gd name="T3" fmla="*/ 2147483647 h 4821"/>
                <a:gd name="T4" fmla="*/ 110671975 w 3346"/>
                <a:gd name="T5" fmla="*/ 2147483647 h 4821"/>
                <a:gd name="T6" fmla="*/ 2147483647 w 3346"/>
                <a:gd name="T7" fmla="*/ 2147483647 h 4821"/>
                <a:gd name="T8" fmla="*/ 2147483647 w 3346"/>
                <a:gd name="T9" fmla="*/ 1452974331 h 4821"/>
                <a:gd name="T10" fmla="*/ 2147483647 w 3346"/>
                <a:gd name="T11" fmla="*/ 276740790 h 4821"/>
                <a:gd name="T12" fmla="*/ 2147483647 w 3346"/>
                <a:gd name="T13" fmla="*/ 0 h 48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6" name="Google Shape;188;p16"/>
            <p:cNvSpPr>
              <a:spLocks noChangeArrowheads="1"/>
            </p:cNvSpPr>
            <p:nvPr/>
          </p:nvSpPr>
          <p:spPr bwMode="auto">
            <a:xfrm>
              <a:off x="0" y="-77"/>
              <a:ext cx="122255" cy="364229"/>
            </a:xfrm>
            <a:prstGeom prst="flowChartProcess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9pPr>
            </a:lstStyle>
            <a:p>
              <a:pPr eaLnBrk="1" hangingPunct="1">
                <a:buClr>
                  <a:srgbClr val="000000"/>
                </a:buClr>
                <a:buFont typeface="Arial" panose="020B0604020202020204" pitchFamily="34" charset="0"/>
                <a:buNone/>
                <a:defRPr/>
              </a:pPr>
              <a:endParaRPr lang="en-US" altLang="en-US" sz="1425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7" name="Google Shape;189;p16"/>
          <p:cNvSpPr/>
          <p:nvPr/>
        </p:nvSpPr>
        <p:spPr>
          <a:xfrm rot="10203590" flipH="1">
            <a:off x="115888" y="-42863"/>
            <a:ext cx="196850" cy="2019301"/>
          </a:xfrm>
          <a:custGeom>
            <a:avLst/>
            <a:gdLst/>
            <a:ahLst/>
            <a:cxnLst/>
            <a:rect l="l" t="t" r="r" b="b"/>
            <a:pathLst>
              <a:path w="4564" h="35142" extrusionOk="0">
                <a:moveTo>
                  <a:pt x="3018" y="1"/>
                </a:moveTo>
                <a:cubicBezTo>
                  <a:pt x="587" y="3953"/>
                  <a:pt x="0" y="9606"/>
                  <a:pt x="323" y="14840"/>
                </a:cubicBezTo>
                <a:cubicBezTo>
                  <a:pt x="647" y="20074"/>
                  <a:pt x="1749" y="25141"/>
                  <a:pt x="2264" y="30339"/>
                </a:cubicBezTo>
                <a:cubicBezTo>
                  <a:pt x="2266" y="30358"/>
                  <a:pt x="2267" y="30378"/>
                  <a:pt x="2269" y="30398"/>
                </a:cubicBezTo>
                <a:lnTo>
                  <a:pt x="2269" y="30398"/>
                </a:lnTo>
                <a:cubicBezTo>
                  <a:pt x="3045" y="26619"/>
                  <a:pt x="3499" y="22705"/>
                  <a:pt x="3952" y="18805"/>
                </a:cubicBezTo>
                <a:cubicBezTo>
                  <a:pt x="4252" y="16146"/>
                  <a:pt x="4563" y="13475"/>
                  <a:pt x="4527" y="10780"/>
                </a:cubicBezTo>
                <a:cubicBezTo>
                  <a:pt x="4479" y="7103"/>
                  <a:pt x="3785" y="3510"/>
                  <a:pt x="3018" y="1"/>
                </a:cubicBezTo>
                <a:close/>
                <a:moveTo>
                  <a:pt x="2269" y="30398"/>
                </a:moveTo>
                <a:lnTo>
                  <a:pt x="2269" y="30398"/>
                </a:lnTo>
                <a:cubicBezTo>
                  <a:pt x="2042" y="31505"/>
                  <a:pt x="1788" y="32600"/>
                  <a:pt x="1497" y="33680"/>
                </a:cubicBezTo>
                <a:lnTo>
                  <a:pt x="1761" y="35141"/>
                </a:lnTo>
                <a:cubicBezTo>
                  <a:pt x="2483" y="33852"/>
                  <a:pt x="2421" y="32036"/>
                  <a:pt x="2269" y="3039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3" tIns="91423" rIns="91423" bIns="91423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425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Google Shape;190;p16"/>
          <p:cNvSpPr/>
          <p:nvPr/>
        </p:nvSpPr>
        <p:spPr>
          <a:xfrm rot="11501841" flipH="1">
            <a:off x="53977" y="100013"/>
            <a:ext cx="588963" cy="1009651"/>
          </a:xfrm>
          <a:custGeom>
            <a:avLst/>
            <a:gdLst/>
            <a:ahLst/>
            <a:cxnLst/>
            <a:rect l="l" t="t" r="r" b="b"/>
            <a:pathLst>
              <a:path w="13666" h="17587" extrusionOk="0">
                <a:moveTo>
                  <a:pt x="13630" y="1"/>
                </a:moveTo>
                <a:lnTo>
                  <a:pt x="13630" y="1"/>
                </a:lnTo>
                <a:cubicBezTo>
                  <a:pt x="11905" y="744"/>
                  <a:pt x="10348" y="1845"/>
                  <a:pt x="9067" y="3223"/>
                </a:cubicBezTo>
                <a:cubicBezTo>
                  <a:pt x="6228" y="6277"/>
                  <a:pt x="4935" y="10409"/>
                  <a:pt x="2946" y="14062"/>
                </a:cubicBezTo>
                <a:cubicBezTo>
                  <a:pt x="2252" y="15344"/>
                  <a:pt x="1425" y="16613"/>
                  <a:pt x="192" y="17368"/>
                </a:cubicBezTo>
                <a:lnTo>
                  <a:pt x="0" y="17032"/>
                </a:lnTo>
                <a:lnTo>
                  <a:pt x="0" y="17032"/>
                </a:lnTo>
                <a:lnTo>
                  <a:pt x="48" y="17583"/>
                </a:lnTo>
                <a:cubicBezTo>
                  <a:pt x="92" y="17585"/>
                  <a:pt x="137" y="17586"/>
                  <a:pt x="181" y="17586"/>
                </a:cubicBezTo>
                <a:cubicBezTo>
                  <a:pt x="1222" y="17586"/>
                  <a:pt x="2205" y="17056"/>
                  <a:pt x="3078" y="16481"/>
                </a:cubicBezTo>
                <a:cubicBezTo>
                  <a:pt x="6072" y="14493"/>
                  <a:pt x="8480" y="11727"/>
                  <a:pt x="10456" y="8732"/>
                </a:cubicBezTo>
                <a:cubicBezTo>
                  <a:pt x="12193" y="6109"/>
                  <a:pt x="13666" y="3139"/>
                  <a:pt x="136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91423" tIns="91423" rIns="91423" bIns="91423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425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91;p16"/>
          <p:cNvSpPr>
            <a:spLocks/>
          </p:cNvSpPr>
          <p:nvPr/>
        </p:nvSpPr>
        <p:spPr bwMode="auto">
          <a:xfrm rot="10360619" flipH="1">
            <a:off x="106363" y="53975"/>
            <a:ext cx="323850" cy="1246188"/>
          </a:xfrm>
          <a:custGeom>
            <a:avLst/>
            <a:gdLst>
              <a:gd name="T0" fmla="*/ 322386255 w 7516"/>
              <a:gd name="T1" fmla="*/ 0 h 21686"/>
              <a:gd name="T2" fmla="*/ 322386255 w 7516"/>
              <a:gd name="T3" fmla="*/ 0 h 21686"/>
              <a:gd name="T4" fmla="*/ 324306001 w 7516"/>
              <a:gd name="T5" fmla="*/ 1106889972 h 21686"/>
              <a:gd name="T6" fmla="*/ 319586564 w 7516"/>
              <a:gd name="T7" fmla="*/ 1547708893 h 21686"/>
              <a:gd name="T8" fmla="*/ 198791720 w 7516"/>
              <a:gd name="T9" fmla="*/ 736471479 h 21686"/>
              <a:gd name="T10" fmla="*/ 198791720 w 7516"/>
              <a:gd name="T11" fmla="*/ 736471479 h 21686"/>
              <a:gd name="T12" fmla="*/ 312865728 w 7516"/>
              <a:gd name="T13" fmla="*/ 1747722067 h 21686"/>
              <a:gd name="T14" fmla="*/ 270708309 w 7516"/>
              <a:gd name="T15" fmla="*/ 2147483647 h 21686"/>
              <a:gd name="T16" fmla="*/ 178712762 w 7516"/>
              <a:gd name="T17" fmla="*/ 1554541205 h 21686"/>
              <a:gd name="T18" fmla="*/ 178712762 w 7516"/>
              <a:gd name="T19" fmla="*/ 1554541205 h 21686"/>
              <a:gd name="T20" fmla="*/ 254388958 w 7516"/>
              <a:gd name="T21" fmla="*/ 2147483647 h 21686"/>
              <a:gd name="T22" fmla="*/ 154712745 w 7516"/>
              <a:gd name="T23" fmla="*/ 2147483647 h 21686"/>
              <a:gd name="T24" fmla="*/ 108795718 w 7516"/>
              <a:gd name="T25" fmla="*/ 2147483647 h 21686"/>
              <a:gd name="T26" fmla="*/ 85755532 w 7516"/>
              <a:gd name="T27" fmla="*/ 2147483647 h 21686"/>
              <a:gd name="T28" fmla="*/ 149993308 w 7516"/>
              <a:gd name="T29" fmla="*/ 2147483647 h 21686"/>
              <a:gd name="T30" fmla="*/ 7199846 w 7516"/>
              <a:gd name="T31" fmla="*/ 2147483647 h 21686"/>
              <a:gd name="T32" fmla="*/ 20799305 w 7516"/>
              <a:gd name="T33" fmla="*/ 2147483647 h 21686"/>
              <a:gd name="T34" fmla="*/ 33997744 w 7516"/>
              <a:gd name="T35" fmla="*/ 2147483647 h 21686"/>
              <a:gd name="T36" fmla="*/ 211271665 w 7516"/>
              <a:gd name="T37" fmla="*/ 2147483647 h 21686"/>
              <a:gd name="T38" fmla="*/ 556215434 w 7516"/>
              <a:gd name="T39" fmla="*/ 2147483647 h 21686"/>
              <a:gd name="T40" fmla="*/ 556215434 w 7516"/>
              <a:gd name="T41" fmla="*/ 2147483647 h 21686"/>
              <a:gd name="T42" fmla="*/ 360784110 w 7516"/>
              <a:gd name="T43" fmla="*/ 2147483647 h 21686"/>
              <a:gd name="T44" fmla="*/ 239029437 w 7516"/>
              <a:gd name="T45" fmla="*/ 2147483647 h 21686"/>
              <a:gd name="T46" fmla="*/ 309986152 w 7516"/>
              <a:gd name="T47" fmla="*/ 2147483647 h 21686"/>
              <a:gd name="T48" fmla="*/ 592613701 w 7516"/>
              <a:gd name="T49" fmla="*/ 1643351552 h 21686"/>
              <a:gd name="T50" fmla="*/ 592613701 w 7516"/>
              <a:gd name="T51" fmla="*/ 1643351552 h 21686"/>
              <a:gd name="T52" fmla="*/ 318626691 w 7516"/>
              <a:gd name="T53" fmla="*/ 2147483647 h 21686"/>
              <a:gd name="T54" fmla="*/ 350225721 w 7516"/>
              <a:gd name="T55" fmla="*/ 1563648790 h 21686"/>
              <a:gd name="T56" fmla="*/ 525578087 w 7516"/>
              <a:gd name="T57" fmla="*/ 1268187764 h 21686"/>
              <a:gd name="T58" fmla="*/ 586854591 w 7516"/>
              <a:gd name="T59" fmla="*/ 750136103 h 21686"/>
              <a:gd name="T60" fmla="*/ 586854591 w 7516"/>
              <a:gd name="T61" fmla="*/ 750136103 h 21686"/>
              <a:gd name="T62" fmla="*/ 422062468 w 7516"/>
              <a:gd name="T63" fmla="*/ 1086396311 h 21686"/>
              <a:gd name="T64" fmla="*/ 354065127 w 7516"/>
              <a:gd name="T65" fmla="*/ 1406904820 h 21686"/>
              <a:gd name="T66" fmla="*/ 355984831 w 7516"/>
              <a:gd name="T67" fmla="*/ 1095503896 h 21686"/>
              <a:gd name="T68" fmla="*/ 322386255 w 7516"/>
              <a:gd name="T69" fmla="*/ 0 h 2168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516" h="21686" extrusionOk="0">
                <a:moveTo>
                  <a:pt x="4030" y="0"/>
                </a:moveTo>
                <a:lnTo>
                  <a:pt x="4030" y="0"/>
                </a:lnTo>
                <a:cubicBezTo>
                  <a:pt x="3300" y="1880"/>
                  <a:pt x="3312" y="3964"/>
                  <a:pt x="4054" y="5833"/>
                </a:cubicBezTo>
                <a:cubicBezTo>
                  <a:pt x="4066" y="6611"/>
                  <a:pt x="4042" y="7378"/>
                  <a:pt x="3995" y="8156"/>
                </a:cubicBezTo>
                <a:cubicBezTo>
                  <a:pt x="3827" y="6635"/>
                  <a:pt x="3312" y="5174"/>
                  <a:pt x="2485" y="3881"/>
                </a:cubicBezTo>
                <a:cubicBezTo>
                  <a:pt x="2186" y="5785"/>
                  <a:pt x="2701" y="7713"/>
                  <a:pt x="3911" y="9210"/>
                </a:cubicBezTo>
                <a:cubicBezTo>
                  <a:pt x="3803" y="10372"/>
                  <a:pt x="3623" y="11522"/>
                  <a:pt x="3384" y="12672"/>
                </a:cubicBezTo>
                <a:cubicBezTo>
                  <a:pt x="3539" y="11091"/>
                  <a:pt x="3132" y="9498"/>
                  <a:pt x="2234" y="8192"/>
                </a:cubicBezTo>
                <a:cubicBezTo>
                  <a:pt x="1887" y="10037"/>
                  <a:pt x="2222" y="11941"/>
                  <a:pt x="3180" y="13546"/>
                </a:cubicBezTo>
                <a:cubicBezTo>
                  <a:pt x="2845" y="14888"/>
                  <a:pt x="2438" y="16193"/>
                  <a:pt x="1934" y="17475"/>
                </a:cubicBezTo>
                <a:cubicBezTo>
                  <a:pt x="2186" y="15570"/>
                  <a:pt x="1982" y="13618"/>
                  <a:pt x="1360" y="11798"/>
                </a:cubicBezTo>
                <a:cubicBezTo>
                  <a:pt x="1048" y="12947"/>
                  <a:pt x="952" y="14133"/>
                  <a:pt x="1072" y="15307"/>
                </a:cubicBezTo>
                <a:cubicBezTo>
                  <a:pt x="1156" y="16145"/>
                  <a:pt x="1360" y="16996"/>
                  <a:pt x="1875" y="17654"/>
                </a:cubicBezTo>
                <a:cubicBezTo>
                  <a:pt x="1360" y="18936"/>
                  <a:pt x="761" y="20181"/>
                  <a:pt x="90" y="21391"/>
                </a:cubicBezTo>
                <a:cubicBezTo>
                  <a:pt x="0" y="21546"/>
                  <a:pt x="128" y="21685"/>
                  <a:pt x="260" y="21685"/>
                </a:cubicBezTo>
                <a:cubicBezTo>
                  <a:pt x="321" y="21685"/>
                  <a:pt x="384" y="21655"/>
                  <a:pt x="425" y="21583"/>
                </a:cubicBezTo>
                <a:cubicBezTo>
                  <a:pt x="1300" y="20026"/>
                  <a:pt x="2042" y="18397"/>
                  <a:pt x="2641" y="16708"/>
                </a:cubicBezTo>
                <a:cubicBezTo>
                  <a:pt x="4510" y="16193"/>
                  <a:pt x="6091" y="14900"/>
                  <a:pt x="6953" y="13151"/>
                </a:cubicBezTo>
                <a:cubicBezTo>
                  <a:pt x="6114" y="13319"/>
                  <a:pt x="5240" y="13498"/>
                  <a:pt x="4510" y="13965"/>
                </a:cubicBezTo>
                <a:cubicBezTo>
                  <a:pt x="3863" y="14385"/>
                  <a:pt x="3384" y="14983"/>
                  <a:pt x="2988" y="15654"/>
                </a:cubicBezTo>
                <a:cubicBezTo>
                  <a:pt x="3348" y="14504"/>
                  <a:pt x="3647" y="13343"/>
                  <a:pt x="3875" y="12169"/>
                </a:cubicBezTo>
                <a:cubicBezTo>
                  <a:pt x="5599" y="11714"/>
                  <a:pt x="6941" y="10372"/>
                  <a:pt x="7408" y="8660"/>
                </a:cubicBezTo>
                <a:cubicBezTo>
                  <a:pt x="5923" y="9127"/>
                  <a:pt x="4689" y="10169"/>
                  <a:pt x="3983" y="11558"/>
                </a:cubicBezTo>
                <a:cubicBezTo>
                  <a:pt x="4174" y="10456"/>
                  <a:pt x="4306" y="9354"/>
                  <a:pt x="4378" y="8240"/>
                </a:cubicBezTo>
                <a:cubicBezTo>
                  <a:pt x="5228" y="7917"/>
                  <a:pt x="5983" y="7378"/>
                  <a:pt x="6570" y="6683"/>
                </a:cubicBezTo>
                <a:cubicBezTo>
                  <a:pt x="7180" y="5917"/>
                  <a:pt x="7516" y="4911"/>
                  <a:pt x="7336" y="3953"/>
                </a:cubicBezTo>
                <a:cubicBezTo>
                  <a:pt x="6546" y="4408"/>
                  <a:pt x="5851" y="5018"/>
                  <a:pt x="5276" y="5725"/>
                </a:cubicBezTo>
                <a:cubicBezTo>
                  <a:pt x="4881" y="6228"/>
                  <a:pt x="4593" y="6803"/>
                  <a:pt x="4426" y="7414"/>
                </a:cubicBezTo>
                <a:cubicBezTo>
                  <a:pt x="4450" y="6875"/>
                  <a:pt x="4450" y="6324"/>
                  <a:pt x="4450" y="5773"/>
                </a:cubicBezTo>
                <a:cubicBezTo>
                  <a:pt x="4917" y="3857"/>
                  <a:pt x="4773" y="1833"/>
                  <a:pt x="4030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/>
          <a:p>
            <a:endParaRPr lang="en-US" sz="18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" name="Google Shape;192;p16"/>
          <p:cNvSpPr>
            <a:spLocks/>
          </p:cNvSpPr>
          <p:nvPr/>
        </p:nvSpPr>
        <p:spPr bwMode="auto">
          <a:xfrm rot="9459569" flipH="1">
            <a:off x="-17463" y="114301"/>
            <a:ext cx="188913" cy="752475"/>
          </a:xfrm>
          <a:custGeom>
            <a:avLst/>
            <a:gdLst>
              <a:gd name="T0" fmla="*/ 8583490 w 4397"/>
              <a:gd name="T1" fmla="*/ 0 h 13118"/>
              <a:gd name="T2" fmla="*/ 8583490 w 4397"/>
              <a:gd name="T3" fmla="*/ 0 h 13118"/>
              <a:gd name="T4" fmla="*/ 101886920 w 4397"/>
              <a:gd name="T5" fmla="*/ 626252223 h 13118"/>
              <a:gd name="T6" fmla="*/ 136139636 w 4397"/>
              <a:gd name="T7" fmla="*/ 879359792 h 13118"/>
              <a:gd name="T8" fmla="*/ 0 w 4397"/>
              <a:gd name="T9" fmla="*/ 476956835 h 13118"/>
              <a:gd name="T10" fmla="*/ 0 w 4397"/>
              <a:gd name="T11" fmla="*/ 476956835 h 13118"/>
              <a:gd name="T12" fmla="*/ 148538593 w 4397"/>
              <a:gd name="T13" fmla="*/ 996945569 h 13118"/>
              <a:gd name="T14" fmla="*/ 178975841 w 4397"/>
              <a:gd name="T15" fmla="*/ 1388022968 h 13118"/>
              <a:gd name="T16" fmla="*/ 57142036 w 4397"/>
              <a:gd name="T17" fmla="*/ 949382816 h 13118"/>
              <a:gd name="T18" fmla="*/ 57142036 w 4397"/>
              <a:gd name="T19" fmla="*/ 949382816 h 13118"/>
              <a:gd name="T20" fmla="*/ 183745669 w 4397"/>
              <a:gd name="T21" fmla="*/ 1492022723 h 13118"/>
              <a:gd name="T22" fmla="*/ 189468010 w 4397"/>
              <a:gd name="T23" fmla="*/ 1959917793 h 13118"/>
              <a:gd name="T24" fmla="*/ 74308974 w 4397"/>
              <a:gd name="T25" fmla="*/ 1369906034 h 13118"/>
              <a:gd name="T26" fmla="*/ 74308974 w 4397"/>
              <a:gd name="T27" fmla="*/ 1369906034 h 13118"/>
              <a:gd name="T28" fmla="*/ 116190861 w 4397"/>
              <a:gd name="T29" fmla="*/ 1758716314 h 13118"/>
              <a:gd name="T30" fmla="*/ 189468010 w 4397"/>
              <a:gd name="T31" fmla="*/ 1980301846 h 13118"/>
              <a:gd name="T32" fmla="*/ 167533049 w 4397"/>
              <a:gd name="T33" fmla="*/ 2147483647 h 13118"/>
              <a:gd name="T34" fmla="*/ 176989655 w 4397"/>
              <a:gd name="T35" fmla="*/ 2147483647 h 13118"/>
              <a:gd name="T36" fmla="*/ 185652500 w 4397"/>
              <a:gd name="T37" fmla="*/ 2147483647 h 13118"/>
              <a:gd name="T38" fmla="*/ 209414894 w 4397"/>
              <a:gd name="T39" fmla="*/ 1851390511 h 13118"/>
              <a:gd name="T40" fmla="*/ 349370040 w 4397"/>
              <a:gd name="T41" fmla="*/ 1306674386 h 13118"/>
              <a:gd name="T42" fmla="*/ 349370040 w 4397"/>
              <a:gd name="T43" fmla="*/ 1306674386 h 13118"/>
              <a:gd name="T44" fmla="*/ 251298629 w 4397"/>
              <a:gd name="T45" fmla="*/ 1485228019 h 13118"/>
              <a:gd name="T46" fmla="*/ 208462424 w 4397"/>
              <a:gd name="T47" fmla="*/ 1722666693 h 13118"/>
              <a:gd name="T48" fmla="*/ 193281629 w 4397"/>
              <a:gd name="T49" fmla="*/ 1313469090 h 13118"/>
              <a:gd name="T50" fmla="*/ 297950344 w 4397"/>
              <a:gd name="T51" fmla="*/ 804805913 h 13118"/>
              <a:gd name="T52" fmla="*/ 297950344 w 4397"/>
              <a:gd name="T53" fmla="*/ 804805913 h 13118"/>
              <a:gd name="T54" fmla="*/ 189468010 w 4397"/>
              <a:gd name="T55" fmla="*/ 1243446008 h 13118"/>
              <a:gd name="T56" fmla="*/ 154260934 w 4397"/>
              <a:gd name="T57" fmla="*/ 872565146 h 13118"/>
              <a:gd name="T58" fmla="*/ 229443066 w 4397"/>
              <a:gd name="T59" fmla="*/ 623988431 h 13118"/>
              <a:gd name="T60" fmla="*/ 220859576 w 4397"/>
              <a:gd name="T61" fmla="*/ 298403202 h 13118"/>
              <a:gd name="T62" fmla="*/ 155213447 w 4397"/>
              <a:gd name="T63" fmla="*/ 567363913 h 13118"/>
              <a:gd name="T64" fmla="*/ 143768765 w 4397"/>
              <a:gd name="T65" fmla="*/ 782154741 h 13118"/>
              <a:gd name="T66" fmla="*/ 119052010 w 4397"/>
              <a:gd name="T67" fmla="*/ 605868227 h 13118"/>
              <a:gd name="T68" fmla="*/ 8583490 w 4397"/>
              <a:gd name="T69" fmla="*/ 0 h 1311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4397" h="13118" extrusionOk="0">
                <a:moveTo>
                  <a:pt x="108" y="0"/>
                </a:moveTo>
                <a:lnTo>
                  <a:pt x="108" y="0"/>
                </a:lnTo>
                <a:cubicBezTo>
                  <a:pt x="72" y="1210"/>
                  <a:pt x="492" y="2396"/>
                  <a:pt x="1282" y="3318"/>
                </a:cubicBezTo>
                <a:cubicBezTo>
                  <a:pt x="1450" y="3761"/>
                  <a:pt x="1581" y="4204"/>
                  <a:pt x="1713" y="4659"/>
                </a:cubicBezTo>
                <a:cubicBezTo>
                  <a:pt x="1318" y="3821"/>
                  <a:pt x="731" y="3090"/>
                  <a:pt x="0" y="2527"/>
                </a:cubicBezTo>
                <a:cubicBezTo>
                  <a:pt x="204" y="3665"/>
                  <a:pt x="887" y="4659"/>
                  <a:pt x="1869" y="5282"/>
                </a:cubicBezTo>
                <a:cubicBezTo>
                  <a:pt x="2037" y="5965"/>
                  <a:pt x="2168" y="6659"/>
                  <a:pt x="2252" y="7354"/>
                </a:cubicBezTo>
                <a:cubicBezTo>
                  <a:pt x="2037" y="6420"/>
                  <a:pt x="1486" y="5593"/>
                  <a:pt x="719" y="5030"/>
                </a:cubicBezTo>
                <a:cubicBezTo>
                  <a:pt x="875" y="6144"/>
                  <a:pt x="1450" y="7174"/>
                  <a:pt x="2312" y="7905"/>
                </a:cubicBezTo>
                <a:cubicBezTo>
                  <a:pt x="2396" y="8731"/>
                  <a:pt x="2420" y="9558"/>
                  <a:pt x="2384" y="10384"/>
                </a:cubicBezTo>
                <a:cubicBezTo>
                  <a:pt x="2156" y="9246"/>
                  <a:pt x="1653" y="8180"/>
                  <a:pt x="935" y="7258"/>
                </a:cubicBezTo>
                <a:cubicBezTo>
                  <a:pt x="983" y="7977"/>
                  <a:pt x="1162" y="8672"/>
                  <a:pt x="1462" y="9318"/>
                </a:cubicBezTo>
                <a:cubicBezTo>
                  <a:pt x="1677" y="9785"/>
                  <a:pt x="1965" y="10217"/>
                  <a:pt x="2384" y="10492"/>
                </a:cubicBezTo>
                <a:cubicBezTo>
                  <a:pt x="2348" y="11330"/>
                  <a:pt x="2252" y="12157"/>
                  <a:pt x="2108" y="12983"/>
                </a:cubicBezTo>
                <a:cubicBezTo>
                  <a:pt x="2095" y="13067"/>
                  <a:pt x="2161" y="13118"/>
                  <a:pt x="2227" y="13118"/>
                </a:cubicBezTo>
                <a:cubicBezTo>
                  <a:pt x="2274" y="13118"/>
                  <a:pt x="2321" y="13091"/>
                  <a:pt x="2336" y="13031"/>
                </a:cubicBezTo>
                <a:cubicBezTo>
                  <a:pt x="2528" y="11965"/>
                  <a:pt x="2635" y="10887"/>
                  <a:pt x="2635" y="9809"/>
                </a:cubicBezTo>
                <a:cubicBezTo>
                  <a:pt x="3606" y="9139"/>
                  <a:pt x="4240" y="8085"/>
                  <a:pt x="4396" y="6923"/>
                </a:cubicBezTo>
                <a:cubicBezTo>
                  <a:pt x="3941" y="7186"/>
                  <a:pt x="3486" y="7462"/>
                  <a:pt x="3162" y="7869"/>
                </a:cubicBezTo>
                <a:cubicBezTo>
                  <a:pt x="2887" y="8240"/>
                  <a:pt x="2707" y="8672"/>
                  <a:pt x="2623" y="9127"/>
                </a:cubicBezTo>
                <a:cubicBezTo>
                  <a:pt x="2599" y="8408"/>
                  <a:pt x="2540" y="7677"/>
                  <a:pt x="2432" y="6959"/>
                </a:cubicBezTo>
                <a:cubicBezTo>
                  <a:pt x="3330" y="6360"/>
                  <a:pt x="3833" y="5330"/>
                  <a:pt x="3749" y="4264"/>
                </a:cubicBezTo>
                <a:cubicBezTo>
                  <a:pt x="2995" y="4815"/>
                  <a:pt x="2504" y="5665"/>
                  <a:pt x="2384" y="6588"/>
                </a:cubicBezTo>
                <a:cubicBezTo>
                  <a:pt x="2264" y="5929"/>
                  <a:pt x="2120" y="5270"/>
                  <a:pt x="1941" y="4623"/>
                </a:cubicBezTo>
                <a:cubicBezTo>
                  <a:pt x="2372" y="4264"/>
                  <a:pt x="2695" y="3809"/>
                  <a:pt x="2887" y="3306"/>
                </a:cubicBezTo>
                <a:cubicBezTo>
                  <a:pt x="3091" y="2743"/>
                  <a:pt x="3055" y="2120"/>
                  <a:pt x="2779" y="1581"/>
                </a:cubicBezTo>
                <a:cubicBezTo>
                  <a:pt x="2420" y="2012"/>
                  <a:pt x="2144" y="2491"/>
                  <a:pt x="1953" y="3006"/>
                </a:cubicBezTo>
                <a:cubicBezTo>
                  <a:pt x="1833" y="3378"/>
                  <a:pt x="1785" y="3761"/>
                  <a:pt x="1809" y="4144"/>
                </a:cubicBezTo>
                <a:cubicBezTo>
                  <a:pt x="1713" y="3833"/>
                  <a:pt x="1605" y="3509"/>
                  <a:pt x="1498" y="3210"/>
                </a:cubicBezTo>
                <a:cubicBezTo>
                  <a:pt x="1390" y="2012"/>
                  <a:pt x="899" y="898"/>
                  <a:pt x="108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/>
          <a:p>
            <a:endParaRPr lang="en-US" sz="1800">
              <a:solidFill>
                <a:prstClr val="black"/>
              </a:solidFill>
              <a:latin typeface="Times New Roman" pitchFamily="18" charset="0"/>
            </a:endParaRPr>
          </a:p>
        </p:txBody>
      </p:sp>
      <p:grpSp>
        <p:nvGrpSpPr>
          <p:cNvPr id="11" name="Google Shape;193;p16"/>
          <p:cNvGrpSpPr>
            <a:grpSpLocks/>
          </p:cNvGrpSpPr>
          <p:nvPr/>
        </p:nvGrpSpPr>
        <p:grpSpPr bwMode="auto">
          <a:xfrm rot="5400000">
            <a:off x="6281739" y="2660651"/>
            <a:ext cx="5524500" cy="206375"/>
            <a:chOff x="0" y="-76"/>
            <a:chExt cx="2762649" cy="372832"/>
          </a:xfrm>
        </p:grpSpPr>
        <p:sp>
          <p:nvSpPr>
            <p:cNvPr id="12" name="Google Shape;194;p16"/>
            <p:cNvSpPr>
              <a:spLocks/>
            </p:cNvSpPr>
            <p:nvPr/>
          </p:nvSpPr>
          <p:spPr bwMode="auto">
            <a:xfrm rot="5400000" flipH="1">
              <a:off x="1199480" y="-1199554"/>
              <a:ext cx="363691" cy="2762647"/>
            </a:xfrm>
            <a:custGeom>
              <a:avLst/>
              <a:gdLst>
                <a:gd name="T0" fmla="*/ 2147483647 w 3755"/>
                <a:gd name="T1" fmla="*/ 431677951 h 3656"/>
                <a:gd name="T2" fmla="*/ 2147483647 w 3755"/>
                <a:gd name="T3" fmla="*/ 1726142046 h 3656"/>
                <a:gd name="T4" fmla="*/ 0 w 3755"/>
                <a:gd name="T5" fmla="*/ 2147483647 h 3656"/>
                <a:gd name="T6" fmla="*/ 991271928 w 3755"/>
                <a:gd name="T7" fmla="*/ 2147483647 h 3656"/>
                <a:gd name="T8" fmla="*/ 2147483647 w 3755"/>
                <a:gd name="T9" fmla="*/ 2147483647 h 3656"/>
                <a:gd name="T10" fmla="*/ 2147483647 w 3755"/>
                <a:gd name="T11" fmla="*/ 2147483647 h 3656"/>
                <a:gd name="T12" fmla="*/ 2147483647 w 3755"/>
                <a:gd name="T13" fmla="*/ 2147483647 h 3656"/>
                <a:gd name="T14" fmla="*/ 2147483647 w 3755"/>
                <a:gd name="T15" fmla="*/ 2147483647 h 3656"/>
                <a:gd name="T16" fmla="*/ 2147483647 w 3755"/>
                <a:gd name="T17" fmla="*/ 431677951 h 36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1A4E6E">
                <a:alpha val="4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3" name="Google Shape;195;p16"/>
            <p:cNvSpPr>
              <a:spLocks/>
            </p:cNvSpPr>
            <p:nvPr/>
          </p:nvSpPr>
          <p:spPr bwMode="auto">
            <a:xfrm rot="5400000" flipH="1">
              <a:off x="803247" y="-803252"/>
              <a:ext cx="372828" cy="1979189"/>
            </a:xfrm>
            <a:custGeom>
              <a:avLst/>
              <a:gdLst>
                <a:gd name="T0" fmla="*/ 2147483647 w 3346"/>
                <a:gd name="T1" fmla="*/ 0 h 4821"/>
                <a:gd name="T2" fmla="*/ 943480698 w 3346"/>
                <a:gd name="T3" fmla="*/ 2147483647 h 4821"/>
                <a:gd name="T4" fmla="*/ 110671975 w 3346"/>
                <a:gd name="T5" fmla="*/ 2147483647 h 4821"/>
                <a:gd name="T6" fmla="*/ 2147483647 w 3346"/>
                <a:gd name="T7" fmla="*/ 2147483647 h 4821"/>
                <a:gd name="T8" fmla="*/ 2147483647 w 3346"/>
                <a:gd name="T9" fmla="*/ 1452974331 h 4821"/>
                <a:gd name="T10" fmla="*/ 2147483647 w 3346"/>
                <a:gd name="T11" fmla="*/ 276740790 h 4821"/>
                <a:gd name="T12" fmla="*/ 2147483647 w 3346"/>
                <a:gd name="T13" fmla="*/ 0 h 48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4" name="Google Shape;196;p16"/>
            <p:cNvSpPr>
              <a:spLocks noChangeArrowheads="1"/>
            </p:cNvSpPr>
            <p:nvPr/>
          </p:nvSpPr>
          <p:spPr bwMode="auto">
            <a:xfrm>
              <a:off x="0" y="8528"/>
              <a:ext cx="122255" cy="364229"/>
            </a:xfrm>
            <a:prstGeom prst="flowChartProcess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9pPr>
            </a:lstStyle>
            <a:p>
              <a:pPr eaLnBrk="1" hangingPunct="1">
                <a:buClr>
                  <a:srgbClr val="000000"/>
                </a:buClr>
                <a:buFont typeface="Arial" panose="020B0604020202020204" pitchFamily="34" charset="0"/>
                <a:buNone/>
                <a:defRPr/>
              </a:pPr>
              <a:endParaRPr lang="en-US" altLang="en-US" sz="1425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15" name="Google Shape;197;p16"/>
          <p:cNvSpPr/>
          <p:nvPr/>
        </p:nvSpPr>
        <p:spPr>
          <a:xfrm rot="11396410">
            <a:off x="8831263" y="-93662"/>
            <a:ext cx="196850" cy="2019301"/>
          </a:xfrm>
          <a:custGeom>
            <a:avLst/>
            <a:gdLst/>
            <a:ahLst/>
            <a:cxnLst/>
            <a:rect l="l" t="t" r="r" b="b"/>
            <a:pathLst>
              <a:path w="4564" h="35142" extrusionOk="0">
                <a:moveTo>
                  <a:pt x="3018" y="1"/>
                </a:moveTo>
                <a:cubicBezTo>
                  <a:pt x="587" y="3953"/>
                  <a:pt x="0" y="9606"/>
                  <a:pt x="323" y="14840"/>
                </a:cubicBezTo>
                <a:cubicBezTo>
                  <a:pt x="647" y="20074"/>
                  <a:pt x="1749" y="25141"/>
                  <a:pt x="2264" y="30339"/>
                </a:cubicBezTo>
                <a:cubicBezTo>
                  <a:pt x="2266" y="30358"/>
                  <a:pt x="2267" y="30378"/>
                  <a:pt x="2269" y="30398"/>
                </a:cubicBezTo>
                <a:lnTo>
                  <a:pt x="2269" y="30398"/>
                </a:lnTo>
                <a:cubicBezTo>
                  <a:pt x="3045" y="26619"/>
                  <a:pt x="3499" y="22705"/>
                  <a:pt x="3952" y="18805"/>
                </a:cubicBezTo>
                <a:cubicBezTo>
                  <a:pt x="4252" y="16146"/>
                  <a:pt x="4563" y="13475"/>
                  <a:pt x="4527" y="10780"/>
                </a:cubicBezTo>
                <a:cubicBezTo>
                  <a:pt x="4479" y="7103"/>
                  <a:pt x="3785" y="3510"/>
                  <a:pt x="3018" y="1"/>
                </a:cubicBezTo>
                <a:close/>
                <a:moveTo>
                  <a:pt x="2269" y="30398"/>
                </a:moveTo>
                <a:lnTo>
                  <a:pt x="2269" y="30398"/>
                </a:lnTo>
                <a:cubicBezTo>
                  <a:pt x="2042" y="31505"/>
                  <a:pt x="1788" y="32600"/>
                  <a:pt x="1497" y="33680"/>
                </a:cubicBezTo>
                <a:lnTo>
                  <a:pt x="1761" y="35141"/>
                </a:lnTo>
                <a:cubicBezTo>
                  <a:pt x="2483" y="33852"/>
                  <a:pt x="2421" y="32036"/>
                  <a:pt x="2269" y="3039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3" tIns="91423" rIns="91423" bIns="91423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425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98;p16"/>
          <p:cNvSpPr/>
          <p:nvPr/>
        </p:nvSpPr>
        <p:spPr>
          <a:xfrm rot="10098159">
            <a:off x="8501063" y="49213"/>
            <a:ext cx="588962" cy="1009651"/>
          </a:xfrm>
          <a:custGeom>
            <a:avLst/>
            <a:gdLst/>
            <a:ahLst/>
            <a:cxnLst/>
            <a:rect l="l" t="t" r="r" b="b"/>
            <a:pathLst>
              <a:path w="13666" h="17587" extrusionOk="0">
                <a:moveTo>
                  <a:pt x="13630" y="1"/>
                </a:moveTo>
                <a:lnTo>
                  <a:pt x="13630" y="1"/>
                </a:lnTo>
                <a:cubicBezTo>
                  <a:pt x="11905" y="744"/>
                  <a:pt x="10348" y="1845"/>
                  <a:pt x="9067" y="3223"/>
                </a:cubicBezTo>
                <a:cubicBezTo>
                  <a:pt x="6228" y="6277"/>
                  <a:pt x="4935" y="10409"/>
                  <a:pt x="2946" y="14062"/>
                </a:cubicBezTo>
                <a:cubicBezTo>
                  <a:pt x="2252" y="15344"/>
                  <a:pt x="1425" y="16613"/>
                  <a:pt x="192" y="17368"/>
                </a:cubicBezTo>
                <a:lnTo>
                  <a:pt x="0" y="17032"/>
                </a:lnTo>
                <a:lnTo>
                  <a:pt x="0" y="17032"/>
                </a:lnTo>
                <a:lnTo>
                  <a:pt x="48" y="17583"/>
                </a:lnTo>
                <a:cubicBezTo>
                  <a:pt x="92" y="17585"/>
                  <a:pt x="137" y="17586"/>
                  <a:pt x="181" y="17586"/>
                </a:cubicBezTo>
                <a:cubicBezTo>
                  <a:pt x="1222" y="17586"/>
                  <a:pt x="2205" y="17056"/>
                  <a:pt x="3078" y="16481"/>
                </a:cubicBezTo>
                <a:cubicBezTo>
                  <a:pt x="6072" y="14493"/>
                  <a:pt x="8480" y="11727"/>
                  <a:pt x="10456" y="8732"/>
                </a:cubicBezTo>
                <a:cubicBezTo>
                  <a:pt x="12193" y="6109"/>
                  <a:pt x="13666" y="3139"/>
                  <a:pt x="136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91423" tIns="91423" rIns="91423" bIns="91423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425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99;p16"/>
          <p:cNvSpPr>
            <a:spLocks/>
          </p:cNvSpPr>
          <p:nvPr/>
        </p:nvSpPr>
        <p:spPr bwMode="auto">
          <a:xfrm rot="11239381">
            <a:off x="8713788" y="3175"/>
            <a:ext cx="323850" cy="1246188"/>
          </a:xfrm>
          <a:custGeom>
            <a:avLst/>
            <a:gdLst>
              <a:gd name="T0" fmla="*/ 322386255 w 7516"/>
              <a:gd name="T1" fmla="*/ 0 h 21686"/>
              <a:gd name="T2" fmla="*/ 322386255 w 7516"/>
              <a:gd name="T3" fmla="*/ 0 h 21686"/>
              <a:gd name="T4" fmla="*/ 324306001 w 7516"/>
              <a:gd name="T5" fmla="*/ 1106889972 h 21686"/>
              <a:gd name="T6" fmla="*/ 319586564 w 7516"/>
              <a:gd name="T7" fmla="*/ 1547708893 h 21686"/>
              <a:gd name="T8" fmla="*/ 198791720 w 7516"/>
              <a:gd name="T9" fmla="*/ 736471479 h 21686"/>
              <a:gd name="T10" fmla="*/ 198791720 w 7516"/>
              <a:gd name="T11" fmla="*/ 736471479 h 21686"/>
              <a:gd name="T12" fmla="*/ 312865728 w 7516"/>
              <a:gd name="T13" fmla="*/ 1747722067 h 21686"/>
              <a:gd name="T14" fmla="*/ 270708309 w 7516"/>
              <a:gd name="T15" fmla="*/ 2147483647 h 21686"/>
              <a:gd name="T16" fmla="*/ 178712762 w 7516"/>
              <a:gd name="T17" fmla="*/ 1554541205 h 21686"/>
              <a:gd name="T18" fmla="*/ 178712762 w 7516"/>
              <a:gd name="T19" fmla="*/ 1554541205 h 21686"/>
              <a:gd name="T20" fmla="*/ 254388958 w 7516"/>
              <a:gd name="T21" fmla="*/ 2147483647 h 21686"/>
              <a:gd name="T22" fmla="*/ 154712745 w 7516"/>
              <a:gd name="T23" fmla="*/ 2147483647 h 21686"/>
              <a:gd name="T24" fmla="*/ 108795718 w 7516"/>
              <a:gd name="T25" fmla="*/ 2147483647 h 21686"/>
              <a:gd name="T26" fmla="*/ 85755532 w 7516"/>
              <a:gd name="T27" fmla="*/ 2147483647 h 21686"/>
              <a:gd name="T28" fmla="*/ 149993308 w 7516"/>
              <a:gd name="T29" fmla="*/ 2147483647 h 21686"/>
              <a:gd name="T30" fmla="*/ 7199846 w 7516"/>
              <a:gd name="T31" fmla="*/ 2147483647 h 21686"/>
              <a:gd name="T32" fmla="*/ 20799305 w 7516"/>
              <a:gd name="T33" fmla="*/ 2147483647 h 21686"/>
              <a:gd name="T34" fmla="*/ 33997744 w 7516"/>
              <a:gd name="T35" fmla="*/ 2147483647 h 21686"/>
              <a:gd name="T36" fmla="*/ 211271665 w 7516"/>
              <a:gd name="T37" fmla="*/ 2147483647 h 21686"/>
              <a:gd name="T38" fmla="*/ 556215434 w 7516"/>
              <a:gd name="T39" fmla="*/ 2147483647 h 21686"/>
              <a:gd name="T40" fmla="*/ 556215434 w 7516"/>
              <a:gd name="T41" fmla="*/ 2147483647 h 21686"/>
              <a:gd name="T42" fmla="*/ 360784110 w 7516"/>
              <a:gd name="T43" fmla="*/ 2147483647 h 21686"/>
              <a:gd name="T44" fmla="*/ 239029437 w 7516"/>
              <a:gd name="T45" fmla="*/ 2147483647 h 21686"/>
              <a:gd name="T46" fmla="*/ 309986152 w 7516"/>
              <a:gd name="T47" fmla="*/ 2147483647 h 21686"/>
              <a:gd name="T48" fmla="*/ 592613701 w 7516"/>
              <a:gd name="T49" fmla="*/ 1643351552 h 21686"/>
              <a:gd name="T50" fmla="*/ 592613701 w 7516"/>
              <a:gd name="T51" fmla="*/ 1643351552 h 21686"/>
              <a:gd name="T52" fmla="*/ 318626691 w 7516"/>
              <a:gd name="T53" fmla="*/ 2147483647 h 21686"/>
              <a:gd name="T54" fmla="*/ 350225721 w 7516"/>
              <a:gd name="T55" fmla="*/ 1563648790 h 21686"/>
              <a:gd name="T56" fmla="*/ 525578087 w 7516"/>
              <a:gd name="T57" fmla="*/ 1268187764 h 21686"/>
              <a:gd name="T58" fmla="*/ 586854591 w 7516"/>
              <a:gd name="T59" fmla="*/ 750136103 h 21686"/>
              <a:gd name="T60" fmla="*/ 586854591 w 7516"/>
              <a:gd name="T61" fmla="*/ 750136103 h 21686"/>
              <a:gd name="T62" fmla="*/ 422062468 w 7516"/>
              <a:gd name="T63" fmla="*/ 1086396311 h 21686"/>
              <a:gd name="T64" fmla="*/ 354065127 w 7516"/>
              <a:gd name="T65" fmla="*/ 1406904820 h 21686"/>
              <a:gd name="T66" fmla="*/ 355984831 w 7516"/>
              <a:gd name="T67" fmla="*/ 1095503896 h 21686"/>
              <a:gd name="T68" fmla="*/ 322386255 w 7516"/>
              <a:gd name="T69" fmla="*/ 0 h 2168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516" h="21686" extrusionOk="0">
                <a:moveTo>
                  <a:pt x="4030" y="0"/>
                </a:moveTo>
                <a:lnTo>
                  <a:pt x="4030" y="0"/>
                </a:lnTo>
                <a:cubicBezTo>
                  <a:pt x="3300" y="1880"/>
                  <a:pt x="3312" y="3964"/>
                  <a:pt x="4054" y="5833"/>
                </a:cubicBezTo>
                <a:cubicBezTo>
                  <a:pt x="4066" y="6611"/>
                  <a:pt x="4042" y="7378"/>
                  <a:pt x="3995" y="8156"/>
                </a:cubicBezTo>
                <a:cubicBezTo>
                  <a:pt x="3827" y="6635"/>
                  <a:pt x="3312" y="5174"/>
                  <a:pt x="2485" y="3881"/>
                </a:cubicBezTo>
                <a:cubicBezTo>
                  <a:pt x="2186" y="5785"/>
                  <a:pt x="2701" y="7713"/>
                  <a:pt x="3911" y="9210"/>
                </a:cubicBezTo>
                <a:cubicBezTo>
                  <a:pt x="3803" y="10372"/>
                  <a:pt x="3623" y="11522"/>
                  <a:pt x="3384" y="12672"/>
                </a:cubicBezTo>
                <a:cubicBezTo>
                  <a:pt x="3539" y="11091"/>
                  <a:pt x="3132" y="9498"/>
                  <a:pt x="2234" y="8192"/>
                </a:cubicBezTo>
                <a:cubicBezTo>
                  <a:pt x="1887" y="10037"/>
                  <a:pt x="2222" y="11941"/>
                  <a:pt x="3180" y="13546"/>
                </a:cubicBezTo>
                <a:cubicBezTo>
                  <a:pt x="2845" y="14888"/>
                  <a:pt x="2438" y="16193"/>
                  <a:pt x="1934" y="17475"/>
                </a:cubicBezTo>
                <a:cubicBezTo>
                  <a:pt x="2186" y="15570"/>
                  <a:pt x="1982" y="13618"/>
                  <a:pt x="1360" y="11798"/>
                </a:cubicBezTo>
                <a:cubicBezTo>
                  <a:pt x="1048" y="12947"/>
                  <a:pt x="952" y="14133"/>
                  <a:pt x="1072" y="15307"/>
                </a:cubicBezTo>
                <a:cubicBezTo>
                  <a:pt x="1156" y="16145"/>
                  <a:pt x="1360" y="16996"/>
                  <a:pt x="1875" y="17654"/>
                </a:cubicBezTo>
                <a:cubicBezTo>
                  <a:pt x="1360" y="18936"/>
                  <a:pt x="761" y="20181"/>
                  <a:pt x="90" y="21391"/>
                </a:cubicBezTo>
                <a:cubicBezTo>
                  <a:pt x="0" y="21546"/>
                  <a:pt x="128" y="21685"/>
                  <a:pt x="260" y="21685"/>
                </a:cubicBezTo>
                <a:cubicBezTo>
                  <a:pt x="321" y="21685"/>
                  <a:pt x="384" y="21655"/>
                  <a:pt x="425" y="21583"/>
                </a:cubicBezTo>
                <a:cubicBezTo>
                  <a:pt x="1300" y="20026"/>
                  <a:pt x="2042" y="18397"/>
                  <a:pt x="2641" y="16708"/>
                </a:cubicBezTo>
                <a:cubicBezTo>
                  <a:pt x="4510" y="16193"/>
                  <a:pt x="6091" y="14900"/>
                  <a:pt x="6953" y="13151"/>
                </a:cubicBezTo>
                <a:cubicBezTo>
                  <a:pt x="6114" y="13319"/>
                  <a:pt x="5240" y="13498"/>
                  <a:pt x="4510" y="13965"/>
                </a:cubicBezTo>
                <a:cubicBezTo>
                  <a:pt x="3863" y="14385"/>
                  <a:pt x="3384" y="14983"/>
                  <a:pt x="2988" y="15654"/>
                </a:cubicBezTo>
                <a:cubicBezTo>
                  <a:pt x="3348" y="14504"/>
                  <a:pt x="3647" y="13343"/>
                  <a:pt x="3875" y="12169"/>
                </a:cubicBezTo>
                <a:cubicBezTo>
                  <a:pt x="5599" y="11714"/>
                  <a:pt x="6941" y="10372"/>
                  <a:pt x="7408" y="8660"/>
                </a:cubicBezTo>
                <a:cubicBezTo>
                  <a:pt x="5923" y="9127"/>
                  <a:pt x="4689" y="10169"/>
                  <a:pt x="3983" y="11558"/>
                </a:cubicBezTo>
                <a:cubicBezTo>
                  <a:pt x="4174" y="10456"/>
                  <a:pt x="4306" y="9354"/>
                  <a:pt x="4378" y="8240"/>
                </a:cubicBezTo>
                <a:cubicBezTo>
                  <a:pt x="5228" y="7917"/>
                  <a:pt x="5983" y="7378"/>
                  <a:pt x="6570" y="6683"/>
                </a:cubicBezTo>
                <a:cubicBezTo>
                  <a:pt x="7180" y="5917"/>
                  <a:pt x="7516" y="4911"/>
                  <a:pt x="7336" y="3953"/>
                </a:cubicBezTo>
                <a:cubicBezTo>
                  <a:pt x="6546" y="4408"/>
                  <a:pt x="5851" y="5018"/>
                  <a:pt x="5276" y="5725"/>
                </a:cubicBezTo>
                <a:cubicBezTo>
                  <a:pt x="4881" y="6228"/>
                  <a:pt x="4593" y="6803"/>
                  <a:pt x="4426" y="7414"/>
                </a:cubicBezTo>
                <a:cubicBezTo>
                  <a:pt x="4450" y="6875"/>
                  <a:pt x="4450" y="6324"/>
                  <a:pt x="4450" y="5773"/>
                </a:cubicBezTo>
                <a:cubicBezTo>
                  <a:pt x="4917" y="3857"/>
                  <a:pt x="4773" y="1833"/>
                  <a:pt x="4030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/>
          <a:p>
            <a:endParaRPr lang="en-US" sz="18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8" name="Google Shape;200;p16"/>
          <p:cNvSpPr>
            <a:spLocks/>
          </p:cNvSpPr>
          <p:nvPr/>
        </p:nvSpPr>
        <p:spPr bwMode="auto">
          <a:xfrm rot="12140431">
            <a:off x="8972552" y="63500"/>
            <a:ext cx="188913" cy="752475"/>
          </a:xfrm>
          <a:custGeom>
            <a:avLst/>
            <a:gdLst>
              <a:gd name="T0" fmla="*/ 8583490 w 4397"/>
              <a:gd name="T1" fmla="*/ 0 h 13118"/>
              <a:gd name="T2" fmla="*/ 8583490 w 4397"/>
              <a:gd name="T3" fmla="*/ 0 h 13118"/>
              <a:gd name="T4" fmla="*/ 101886920 w 4397"/>
              <a:gd name="T5" fmla="*/ 626252223 h 13118"/>
              <a:gd name="T6" fmla="*/ 136139636 w 4397"/>
              <a:gd name="T7" fmla="*/ 879359792 h 13118"/>
              <a:gd name="T8" fmla="*/ 0 w 4397"/>
              <a:gd name="T9" fmla="*/ 476956835 h 13118"/>
              <a:gd name="T10" fmla="*/ 0 w 4397"/>
              <a:gd name="T11" fmla="*/ 476956835 h 13118"/>
              <a:gd name="T12" fmla="*/ 148538593 w 4397"/>
              <a:gd name="T13" fmla="*/ 996945569 h 13118"/>
              <a:gd name="T14" fmla="*/ 178975841 w 4397"/>
              <a:gd name="T15" fmla="*/ 1388022968 h 13118"/>
              <a:gd name="T16" fmla="*/ 57142036 w 4397"/>
              <a:gd name="T17" fmla="*/ 949382816 h 13118"/>
              <a:gd name="T18" fmla="*/ 57142036 w 4397"/>
              <a:gd name="T19" fmla="*/ 949382816 h 13118"/>
              <a:gd name="T20" fmla="*/ 183745669 w 4397"/>
              <a:gd name="T21" fmla="*/ 1492022723 h 13118"/>
              <a:gd name="T22" fmla="*/ 189468010 w 4397"/>
              <a:gd name="T23" fmla="*/ 1959917793 h 13118"/>
              <a:gd name="T24" fmla="*/ 74308974 w 4397"/>
              <a:gd name="T25" fmla="*/ 1369906034 h 13118"/>
              <a:gd name="T26" fmla="*/ 74308974 w 4397"/>
              <a:gd name="T27" fmla="*/ 1369906034 h 13118"/>
              <a:gd name="T28" fmla="*/ 116190861 w 4397"/>
              <a:gd name="T29" fmla="*/ 1758716314 h 13118"/>
              <a:gd name="T30" fmla="*/ 189468010 w 4397"/>
              <a:gd name="T31" fmla="*/ 1980301846 h 13118"/>
              <a:gd name="T32" fmla="*/ 167533049 w 4397"/>
              <a:gd name="T33" fmla="*/ 2147483647 h 13118"/>
              <a:gd name="T34" fmla="*/ 176989655 w 4397"/>
              <a:gd name="T35" fmla="*/ 2147483647 h 13118"/>
              <a:gd name="T36" fmla="*/ 185652500 w 4397"/>
              <a:gd name="T37" fmla="*/ 2147483647 h 13118"/>
              <a:gd name="T38" fmla="*/ 209414894 w 4397"/>
              <a:gd name="T39" fmla="*/ 1851390511 h 13118"/>
              <a:gd name="T40" fmla="*/ 349370040 w 4397"/>
              <a:gd name="T41" fmla="*/ 1306674386 h 13118"/>
              <a:gd name="T42" fmla="*/ 349370040 w 4397"/>
              <a:gd name="T43" fmla="*/ 1306674386 h 13118"/>
              <a:gd name="T44" fmla="*/ 251298629 w 4397"/>
              <a:gd name="T45" fmla="*/ 1485228019 h 13118"/>
              <a:gd name="T46" fmla="*/ 208462424 w 4397"/>
              <a:gd name="T47" fmla="*/ 1722666693 h 13118"/>
              <a:gd name="T48" fmla="*/ 193281629 w 4397"/>
              <a:gd name="T49" fmla="*/ 1313469090 h 13118"/>
              <a:gd name="T50" fmla="*/ 297950344 w 4397"/>
              <a:gd name="T51" fmla="*/ 804805913 h 13118"/>
              <a:gd name="T52" fmla="*/ 297950344 w 4397"/>
              <a:gd name="T53" fmla="*/ 804805913 h 13118"/>
              <a:gd name="T54" fmla="*/ 189468010 w 4397"/>
              <a:gd name="T55" fmla="*/ 1243446008 h 13118"/>
              <a:gd name="T56" fmla="*/ 154260934 w 4397"/>
              <a:gd name="T57" fmla="*/ 872565146 h 13118"/>
              <a:gd name="T58" fmla="*/ 229443066 w 4397"/>
              <a:gd name="T59" fmla="*/ 623988431 h 13118"/>
              <a:gd name="T60" fmla="*/ 220859576 w 4397"/>
              <a:gd name="T61" fmla="*/ 298403202 h 13118"/>
              <a:gd name="T62" fmla="*/ 155213447 w 4397"/>
              <a:gd name="T63" fmla="*/ 567363913 h 13118"/>
              <a:gd name="T64" fmla="*/ 143768765 w 4397"/>
              <a:gd name="T65" fmla="*/ 782154741 h 13118"/>
              <a:gd name="T66" fmla="*/ 119052010 w 4397"/>
              <a:gd name="T67" fmla="*/ 605868227 h 13118"/>
              <a:gd name="T68" fmla="*/ 8583490 w 4397"/>
              <a:gd name="T69" fmla="*/ 0 h 1311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4397" h="13118" extrusionOk="0">
                <a:moveTo>
                  <a:pt x="108" y="0"/>
                </a:moveTo>
                <a:lnTo>
                  <a:pt x="108" y="0"/>
                </a:lnTo>
                <a:cubicBezTo>
                  <a:pt x="72" y="1210"/>
                  <a:pt x="492" y="2396"/>
                  <a:pt x="1282" y="3318"/>
                </a:cubicBezTo>
                <a:cubicBezTo>
                  <a:pt x="1450" y="3761"/>
                  <a:pt x="1581" y="4204"/>
                  <a:pt x="1713" y="4659"/>
                </a:cubicBezTo>
                <a:cubicBezTo>
                  <a:pt x="1318" y="3821"/>
                  <a:pt x="731" y="3090"/>
                  <a:pt x="0" y="2527"/>
                </a:cubicBezTo>
                <a:cubicBezTo>
                  <a:pt x="204" y="3665"/>
                  <a:pt x="887" y="4659"/>
                  <a:pt x="1869" y="5282"/>
                </a:cubicBezTo>
                <a:cubicBezTo>
                  <a:pt x="2037" y="5965"/>
                  <a:pt x="2168" y="6659"/>
                  <a:pt x="2252" y="7354"/>
                </a:cubicBezTo>
                <a:cubicBezTo>
                  <a:pt x="2037" y="6420"/>
                  <a:pt x="1486" y="5593"/>
                  <a:pt x="719" y="5030"/>
                </a:cubicBezTo>
                <a:cubicBezTo>
                  <a:pt x="875" y="6144"/>
                  <a:pt x="1450" y="7174"/>
                  <a:pt x="2312" y="7905"/>
                </a:cubicBezTo>
                <a:cubicBezTo>
                  <a:pt x="2396" y="8731"/>
                  <a:pt x="2420" y="9558"/>
                  <a:pt x="2384" y="10384"/>
                </a:cubicBezTo>
                <a:cubicBezTo>
                  <a:pt x="2156" y="9246"/>
                  <a:pt x="1653" y="8180"/>
                  <a:pt x="935" y="7258"/>
                </a:cubicBezTo>
                <a:cubicBezTo>
                  <a:pt x="983" y="7977"/>
                  <a:pt x="1162" y="8672"/>
                  <a:pt x="1462" y="9318"/>
                </a:cubicBezTo>
                <a:cubicBezTo>
                  <a:pt x="1677" y="9785"/>
                  <a:pt x="1965" y="10217"/>
                  <a:pt x="2384" y="10492"/>
                </a:cubicBezTo>
                <a:cubicBezTo>
                  <a:pt x="2348" y="11330"/>
                  <a:pt x="2252" y="12157"/>
                  <a:pt x="2108" y="12983"/>
                </a:cubicBezTo>
                <a:cubicBezTo>
                  <a:pt x="2095" y="13067"/>
                  <a:pt x="2161" y="13118"/>
                  <a:pt x="2227" y="13118"/>
                </a:cubicBezTo>
                <a:cubicBezTo>
                  <a:pt x="2274" y="13118"/>
                  <a:pt x="2321" y="13091"/>
                  <a:pt x="2336" y="13031"/>
                </a:cubicBezTo>
                <a:cubicBezTo>
                  <a:pt x="2528" y="11965"/>
                  <a:pt x="2635" y="10887"/>
                  <a:pt x="2635" y="9809"/>
                </a:cubicBezTo>
                <a:cubicBezTo>
                  <a:pt x="3606" y="9139"/>
                  <a:pt x="4240" y="8085"/>
                  <a:pt x="4396" y="6923"/>
                </a:cubicBezTo>
                <a:cubicBezTo>
                  <a:pt x="3941" y="7186"/>
                  <a:pt x="3486" y="7462"/>
                  <a:pt x="3162" y="7869"/>
                </a:cubicBezTo>
                <a:cubicBezTo>
                  <a:pt x="2887" y="8240"/>
                  <a:pt x="2707" y="8672"/>
                  <a:pt x="2623" y="9127"/>
                </a:cubicBezTo>
                <a:cubicBezTo>
                  <a:pt x="2599" y="8408"/>
                  <a:pt x="2540" y="7677"/>
                  <a:pt x="2432" y="6959"/>
                </a:cubicBezTo>
                <a:cubicBezTo>
                  <a:pt x="3330" y="6360"/>
                  <a:pt x="3833" y="5330"/>
                  <a:pt x="3749" y="4264"/>
                </a:cubicBezTo>
                <a:cubicBezTo>
                  <a:pt x="2995" y="4815"/>
                  <a:pt x="2504" y="5665"/>
                  <a:pt x="2384" y="6588"/>
                </a:cubicBezTo>
                <a:cubicBezTo>
                  <a:pt x="2264" y="5929"/>
                  <a:pt x="2120" y="5270"/>
                  <a:pt x="1941" y="4623"/>
                </a:cubicBezTo>
                <a:cubicBezTo>
                  <a:pt x="2372" y="4264"/>
                  <a:pt x="2695" y="3809"/>
                  <a:pt x="2887" y="3306"/>
                </a:cubicBezTo>
                <a:cubicBezTo>
                  <a:pt x="3091" y="2743"/>
                  <a:pt x="3055" y="2120"/>
                  <a:pt x="2779" y="1581"/>
                </a:cubicBezTo>
                <a:cubicBezTo>
                  <a:pt x="2420" y="2012"/>
                  <a:pt x="2144" y="2491"/>
                  <a:pt x="1953" y="3006"/>
                </a:cubicBezTo>
                <a:cubicBezTo>
                  <a:pt x="1833" y="3378"/>
                  <a:pt x="1785" y="3761"/>
                  <a:pt x="1809" y="4144"/>
                </a:cubicBezTo>
                <a:cubicBezTo>
                  <a:pt x="1713" y="3833"/>
                  <a:pt x="1605" y="3509"/>
                  <a:pt x="1498" y="3210"/>
                </a:cubicBezTo>
                <a:cubicBezTo>
                  <a:pt x="1390" y="2012"/>
                  <a:pt x="899" y="898"/>
                  <a:pt x="108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/>
          <a:p>
            <a:endParaRPr lang="en-US" sz="18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84" name="Google Shape;184;p16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7717500" cy="81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457928"/>
      </p:ext>
    </p:extLst>
  </p:cSld>
  <p:clrMapOvr>
    <a:masterClrMapping/>
  </p:clrMapOvr>
  <p:transition spd="slow">
    <p:wip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88C7D-B393-4021-BB27-0676FA8355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5615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5F447-BDDF-45FD-AEAD-52E3BA670F6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727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Times" pitchFamily="2" charset="0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FF946-58DB-416E-AA64-9D9545AA1E5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3385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A4B31-92D7-46FD-AEE1-0962844E51D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40577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1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1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5EDFA-EC22-488E-A44D-79D5FCD520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25515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BE930-1A3D-4E11-B730-A81056CCBB9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35342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A7A84-BD2C-4832-8F9B-FD3FA828DC9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25093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1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9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1" y="2057401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5B7E7-9D1F-491E-9348-ABD526DA1A4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61689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1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9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1" y="2057401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396BF-1447-4032-9022-B7BE657B3E3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93724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9FAD6-8E85-41A7-A514-5FDB16E0C1D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59336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27E3D-40B3-4D03-B59E-A45309AF4A3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60377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7;p8"/>
          <p:cNvSpPr>
            <a:spLocks/>
          </p:cNvSpPr>
          <p:nvPr/>
        </p:nvSpPr>
        <p:spPr bwMode="auto">
          <a:xfrm rot="16200000">
            <a:off x="-1758156" y="3109120"/>
            <a:ext cx="4156075" cy="639763"/>
          </a:xfrm>
          <a:custGeom>
            <a:avLst/>
            <a:gdLst>
              <a:gd name="T0" fmla="*/ 2147483647 w 5936"/>
              <a:gd name="T1" fmla="*/ 2147483647 h 1694"/>
              <a:gd name="T2" fmla="*/ 0 w 5936"/>
              <a:gd name="T3" fmla="*/ 2147483647 h 1694"/>
              <a:gd name="T4" fmla="*/ 2147483647 w 5936"/>
              <a:gd name="T5" fmla="*/ 2147483647 h 1694"/>
              <a:gd name="T6" fmla="*/ 2147483647 w 5936"/>
              <a:gd name="T7" fmla="*/ 2147483647 h 1694"/>
              <a:gd name="T8" fmla="*/ 2147483647 w 5936"/>
              <a:gd name="T9" fmla="*/ 2147483647 h 1694"/>
              <a:gd name="T10" fmla="*/ 2147483647 w 5936"/>
              <a:gd name="T11" fmla="*/ 2147483647 h 16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 sz="1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Google Shape;108;p8"/>
          <p:cNvSpPr>
            <a:spLocks/>
          </p:cNvSpPr>
          <p:nvPr/>
        </p:nvSpPr>
        <p:spPr bwMode="auto">
          <a:xfrm rot="15900296">
            <a:off x="-1058069" y="3220246"/>
            <a:ext cx="3409951" cy="522287"/>
          </a:xfrm>
          <a:custGeom>
            <a:avLst/>
            <a:gdLst>
              <a:gd name="T0" fmla="*/ 2147483647 w 5936"/>
              <a:gd name="T1" fmla="*/ 2147483647 h 1694"/>
              <a:gd name="T2" fmla="*/ 0 w 5936"/>
              <a:gd name="T3" fmla="*/ 2147483647 h 1694"/>
              <a:gd name="T4" fmla="*/ 2147483647 w 5936"/>
              <a:gd name="T5" fmla="*/ 2147483647 h 1694"/>
              <a:gd name="T6" fmla="*/ 2147483647 w 5936"/>
              <a:gd name="T7" fmla="*/ 2147483647 h 1694"/>
              <a:gd name="T8" fmla="*/ 2147483647 w 5936"/>
              <a:gd name="T9" fmla="*/ 2147483647 h 1694"/>
              <a:gd name="T10" fmla="*/ 2147483647 w 5936"/>
              <a:gd name="T11" fmla="*/ 2147483647 h 16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 sz="1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Google Shape;109;p8"/>
          <p:cNvSpPr>
            <a:spLocks/>
          </p:cNvSpPr>
          <p:nvPr/>
        </p:nvSpPr>
        <p:spPr bwMode="auto">
          <a:xfrm rot="5400000">
            <a:off x="6746082" y="3109120"/>
            <a:ext cx="4156075" cy="639762"/>
          </a:xfrm>
          <a:custGeom>
            <a:avLst/>
            <a:gdLst>
              <a:gd name="T0" fmla="*/ 2147483647 w 5936"/>
              <a:gd name="T1" fmla="*/ 2147483647 h 1694"/>
              <a:gd name="T2" fmla="*/ 0 w 5936"/>
              <a:gd name="T3" fmla="*/ 2147483647 h 1694"/>
              <a:gd name="T4" fmla="*/ 2147483647 w 5936"/>
              <a:gd name="T5" fmla="*/ 2147483647 h 1694"/>
              <a:gd name="T6" fmla="*/ 2147483647 w 5936"/>
              <a:gd name="T7" fmla="*/ 2147483647 h 1694"/>
              <a:gd name="T8" fmla="*/ 2147483647 w 5936"/>
              <a:gd name="T9" fmla="*/ 2147483647 h 1694"/>
              <a:gd name="T10" fmla="*/ 2147483647 w 5936"/>
              <a:gd name="T11" fmla="*/ 2147483647 h 16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 sz="1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Google Shape;110;p8"/>
          <p:cNvSpPr>
            <a:spLocks/>
          </p:cNvSpPr>
          <p:nvPr/>
        </p:nvSpPr>
        <p:spPr bwMode="auto">
          <a:xfrm rot="5100296">
            <a:off x="6792120" y="3115469"/>
            <a:ext cx="3409951" cy="522288"/>
          </a:xfrm>
          <a:custGeom>
            <a:avLst/>
            <a:gdLst>
              <a:gd name="T0" fmla="*/ 2147483647 w 5936"/>
              <a:gd name="T1" fmla="*/ 2147483647 h 1694"/>
              <a:gd name="T2" fmla="*/ 0 w 5936"/>
              <a:gd name="T3" fmla="*/ 2147483647 h 1694"/>
              <a:gd name="T4" fmla="*/ 2147483647 w 5936"/>
              <a:gd name="T5" fmla="*/ 2147483647 h 1694"/>
              <a:gd name="T6" fmla="*/ 2147483647 w 5936"/>
              <a:gd name="T7" fmla="*/ 2147483647 h 1694"/>
              <a:gd name="T8" fmla="*/ 2147483647 w 5936"/>
              <a:gd name="T9" fmla="*/ 2147483647 h 1694"/>
              <a:gd name="T10" fmla="*/ 2147483647 w 5936"/>
              <a:gd name="T11" fmla="*/ 2147483647 h 16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 sz="1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" name="Google Shape;105;p8"/>
          <p:cNvSpPr txBox="1">
            <a:spLocks noGrp="1"/>
          </p:cNvSpPr>
          <p:nvPr>
            <p:ph type="title"/>
          </p:nvPr>
        </p:nvSpPr>
        <p:spPr>
          <a:xfrm>
            <a:off x="1316287" y="2356300"/>
            <a:ext cx="2702400" cy="1263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6" name="Google Shape;106;p8"/>
          <p:cNvSpPr txBox="1">
            <a:spLocks noGrp="1"/>
          </p:cNvSpPr>
          <p:nvPr>
            <p:ph type="subTitle" idx="1"/>
          </p:nvPr>
        </p:nvSpPr>
        <p:spPr>
          <a:xfrm>
            <a:off x="1315812" y="3619500"/>
            <a:ext cx="2702400" cy="1263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2443220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1"/>
            <a:ext cx="8229600" cy="45259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Times" pitchFamily="2" charset="0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242649" y="215714"/>
            <a:ext cx="8679898" cy="724247"/>
          </a:xfrm>
          <a:prstGeom prst="rect">
            <a:avLst/>
          </a:prstGeom>
        </p:spPr>
        <p:txBody>
          <a:bodyPr lIns="91408" tIns="91408" rIns="91408" bIns="45718" anchor="ctr"/>
          <a:lstStyle>
            <a:lvl1pPr marL="0" indent="0" algn="ctr">
              <a:buNone/>
              <a:defRPr sz="4125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599922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3"/>
          </p:nvPr>
        </p:nvSpPr>
        <p:spPr>
          <a:xfrm>
            <a:off x="496390" y="653143"/>
            <a:ext cx="3340826" cy="16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08" tIns="45718" rIns="91408" bIns="45718"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4"/>
          </p:nvPr>
        </p:nvSpPr>
        <p:spPr>
          <a:xfrm>
            <a:off x="2779126" y="2576900"/>
            <a:ext cx="3340826" cy="16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08" tIns="45718" rIns="91408" bIns="45718"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5"/>
          </p:nvPr>
        </p:nvSpPr>
        <p:spPr>
          <a:xfrm>
            <a:off x="1637758" y="4500659"/>
            <a:ext cx="3340826" cy="16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08" tIns="45718" rIns="91408" bIns="45718"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04368091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200389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88C7D-B393-4021-BB27-0676FA8355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84752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5F447-BDDF-45FD-AEAD-52E3BA670F6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89272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FF946-58DB-416E-AA64-9D9545AA1E5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20345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A4B31-92D7-46FD-AEE1-0962844E51D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59234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1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1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5EDFA-EC22-488E-A44D-79D5FCD520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6206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BE930-1A3D-4E11-B730-A81056CCBB9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05801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A7A84-BD2C-4832-8F9B-FD3FA828DC9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037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9975" y="1680433"/>
            <a:ext cx="2806200" cy="278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5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69975" y="4442700"/>
            <a:ext cx="29133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Inconsolata" panose="00000509000000000000"/>
                <a:ea typeface="Inconsolata" panose="00000509000000000000"/>
                <a:cs typeface="Inconsolata" panose="00000509000000000000"/>
                <a:sym typeface="Inconsolata" panose="00000509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196931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1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9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1" y="2057401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5B7E7-9D1F-491E-9348-ABD526DA1A4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38464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1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9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1" y="2057401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396BF-1447-4032-9022-B7BE657B3E3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58641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9FAD6-8E85-41A7-A514-5FDB16E0C1D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17320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27E3D-40B3-4D03-B59E-A45309AF4A3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98147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7;p8"/>
          <p:cNvSpPr>
            <a:spLocks/>
          </p:cNvSpPr>
          <p:nvPr/>
        </p:nvSpPr>
        <p:spPr bwMode="auto">
          <a:xfrm rot="16200000">
            <a:off x="-1758156" y="3109120"/>
            <a:ext cx="4156075" cy="639763"/>
          </a:xfrm>
          <a:custGeom>
            <a:avLst/>
            <a:gdLst>
              <a:gd name="T0" fmla="*/ 2147483647 w 5936"/>
              <a:gd name="T1" fmla="*/ 2147483647 h 1694"/>
              <a:gd name="T2" fmla="*/ 0 w 5936"/>
              <a:gd name="T3" fmla="*/ 2147483647 h 1694"/>
              <a:gd name="T4" fmla="*/ 2147483647 w 5936"/>
              <a:gd name="T5" fmla="*/ 2147483647 h 1694"/>
              <a:gd name="T6" fmla="*/ 2147483647 w 5936"/>
              <a:gd name="T7" fmla="*/ 2147483647 h 1694"/>
              <a:gd name="T8" fmla="*/ 2147483647 w 5936"/>
              <a:gd name="T9" fmla="*/ 2147483647 h 1694"/>
              <a:gd name="T10" fmla="*/ 2147483647 w 5936"/>
              <a:gd name="T11" fmla="*/ 2147483647 h 16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 sz="1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Google Shape;108;p8"/>
          <p:cNvSpPr>
            <a:spLocks/>
          </p:cNvSpPr>
          <p:nvPr/>
        </p:nvSpPr>
        <p:spPr bwMode="auto">
          <a:xfrm rot="15900296">
            <a:off x="-1058069" y="3220246"/>
            <a:ext cx="3409951" cy="522287"/>
          </a:xfrm>
          <a:custGeom>
            <a:avLst/>
            <a:gdLst>
              <a:gd name="T0" fmla="*/ 2147483647 w 5936"/>
              <a:gd name="T1" fmla="*/ 2147483647 h 1694"/>
              <a:gd name="T2" fmla="*/ 0 w 5936"/>
              <a:gd name="T3" fmla="*/ 2147483647 h 1694"/>
              <a:gd name="T4" fmla="*/ 2147483647 w 5936"/>
              <a:gd name="T5" fmla="*/ 2147483647 h 1694"/>
              <a:gd name="T6" fmla="*/ 2147483647 w 5936"/>
              <a:gd name="T7" fmla="*/ 2147483647 h 1694"/>
              <a:gd name="T8" fmla="*/ 2147483647 w 5936"/>
              <a:gd name="T9" fmla="*/ 2147483647 h 1694"/>
              <a:gd name="T10" fmla="*/ 2147483647 w 5936"/>
              <a:gd name="T11" fmla="*/ 2147483647 h 16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 sz="1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Google Shape;109;p8"/>
          <p:cNvSpPr>
            <a:spLocks/>
          </p:cNvSpPr>
          <p:nvPr/>
        </p:nvSpPr>
        <p:spPr bwMode="auto">
          <a:xfrm rot="5400000">
            <a:off x="6746082" y="3109120"/>
            <a:ext cx="4156075" cy="639762"/>
          </a:xfrm>
          <a:custGeom>
            <a:avLst/>
            <a:gdLst>
              <a:gd name="T0" fmla="*/ 2147483647 w 5936"/>
              <a:gd name="T1" fmla="*/ 2147483647 h 1694"/>
              <a:gd name="T2" fmla="*/ 0 w 5936"/>
              <a:gd name="T3" fmla="*/ 2147483647 h 1694"/>
              <a:gd name="T4" fmla="*/ 2147483647 w 5936"/>
              <a:gd name="T5" fmla="*/ 2147483647 h 1694"/>
              <a:gd name="T6" fmla="*/ 2147483647 w 5936"/>
              <a:gd name="T7" fmla="*/ 2147483647 h 1694"/>
              <a:gd name="T8" fmla="*/ 2147483647 w 5936"/>
              <a:gd name="T9" fmla="*/ 2147483647 h 1694"/>
              <a:gd name="T10" fmla="*/ 2147483647 w 5936"/>
              <a:gd name="T11" fmla="*/ 2147483647 h 16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 sz="1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Google Shape;110;p8"/>
          <p:cNvSpPr>
            <a:spLocks/>
          </p:cNvSpPr>
          <p:nvPr/>
        </p:nvSpPr>
        <p:spPr bwMode="auto">
          <a:xfrm rot="5100296">
            <a:off x="6792120" y="3115469"/>
            <a:ext cx="3409951" cy="522288"/>
          </a:xfrm>
          <a:custGeom>
            <a:avLst/>
            <a:gdLst>
              <a:gd name="T0" fmla="*/ 2147483647 w 5936"/>
              <a:gd name="T1" fmla="*/ 2147483647 h 1694"/>
              <a:gd name="T2" fmla="*/ 0 w 5936"/>
              <a:gd name="T3" fmla="*/ 2147483647 h 1694"/>
              <a:gd name="T4" fmla="*/ 2147483647 w 5936"/>
              <a:gd name="T5" fmla="*/ 2147483647 h 1694"/>
              <a:gd name="T6" fmla="*/ 2147483647 w 5936"/>
              <a:gd name="T7" fmla="*/ 2147483647 h 1694"/>
              <a:gd name="T8" fmla="*/ 2147483647 w 5936"/>
              <a:gd name="T9" fmla="*/ 2147483647 h 1694"/>
              <a:gd name="T10" fmla="*/ 2147483647 w 5936"/>
              <a:gd name="T11" fmla="*/ 2147483647 h 16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 sz="1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" name="Google Shape;105;p8"/>
          <p:cNvSpPr txBox="1">
            <a:spLocks noGrp="1"/>
          </p:cNvSpPr>
          <p:nvPr>
            <p:ph type="title"/>
          </p:nvPr>
        </p:nvSpPr>
        <p:spPr>
          <a:xfrm>
            <a:off x="1316287" y="2356300"/>
            <a:ext cx="2702400" cy="1263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6" name="Google Shape;106;p8"/>
          <p:cNvSpPr txBox="1">
            <a:spLocks noGrp="1"/>
          </p:cNvSpPr>
          <p:nvPr>
            <p:ph type="subTitle" idx="1"/>
          </p:nvPr>
        </p:nvSpPr>
        <p:spPr>
          <a:xfrm>
            <a:off x="1315812" y="3619500"/>
            <a:ext cx="2702400" cy="1263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8838311"/>
      </p:ext>
    </p:extLst>
  </p:cSld>
  <p:clrMapOvr>
    <a:masterClrMapping/>
  </p:clrMapOvr>
  <p:transition spd="slow">
    <p:wip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242649" y="215714"/>
            <a:ext cx="8679898" cy="724247"/>
          </a:xfrm>
          <a:prstGeom prst="rect">
            <a:avLst/>
          </a:prstGeom>
        </p:spPr>
        <p:txBody>
          <a:bodyPr lIns="91408" tIns="91408" rIns="91408" bIns="45718" anchor="ctr"/>
          <a:lstStyle>
            <a:lvl1pPr marL="0" indent="0" algn="ctr">
              <a:buNone/>
              <a:defRPr sz="4125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821398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3"/>
          </p:nvPr>
        </p:nvSpPr>
        <p:spPr>
          <a:xfrm>
            <a:off x="496390" y="653143"/>
            <a:ext cx="3340826" cy="16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08" tIns="45718" rIns="91408" bIns="45718"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4"/>
          </p:nvPr>
        </p:nvSpPr>
        <p:spPr>
          <a:xfrm>
            <a:off x="2779126" y="2576900"/>
            <a:ext cx="3340826" cy="16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08" tIns="45718" rIns="91408" bIns="45718"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5"/>
          </p:nvPr>
        </p:nvSpPr>
        <p:spPr>
          <a:xfrm>
            <a:off x="1637758" y="4500659"/>
            <a:ext cx="3340826" cy="16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08" tIns="45718" rIns="91408" bIns="45718"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8464352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7911479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C0B681-326F-D481-C13E-CCC297829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44FCC18-DF0A-81E0-AD49-05B078328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4F4F8A-DECE-DA29-D1D5-ED8603DE4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6DA016-6E50-2417-A6FA-2EED286A4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001498-0896-4E36-4501-27CCAD545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F55902-0AEF-4D35-A301-053147B25774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64190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1C64F7-B431-9A0C-6BF4-1B2D9C221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F09F54-7F24-B7FB-AEEC-6CC2DDF0B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418E25-A943-1284-DF31-944E6E17F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A26E5B-8836-AC6D-6478-70B2FFA00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58884E-DAB1-4ACF-204B-4F26CF42F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5F3F9A-09A5-4381-9ABE-A05809F4F7A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774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6347700" cy="10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>
                <a:solidFill>
                  <a:srgbClr val="51413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291411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143527-E1B0-A0DB-750D-111C40540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80EA019-883F-76CD-0B62-CE5C5C1F01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DE5A107-5675-52AA-A7FD-999D2ED51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A3E1FB-D640-0AC2-ECA2-E00E63E11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4617E2-3837-D503-54EE-1CBA07517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415C20-F2C4-409C-92EB-C14C44ACD5B6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65332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5170E8-A22C-8338-8D0D-C825E145E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607FA9-4092-411A-F2A4-3451E6F954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E488689-BF8E-5D60-FA6D-A2B5ED62A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3F8D27B-9366-F274-ADBE-24A4B659A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EBEA0E6-8F56-DAFD-C3A6-30CC55002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7F79A2-180B-2F35-A2F3-51AA56933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2535C5-99A4-48D7-B594-F8C3AAA4C6EA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37199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AA0EEF-95B9-111E-B9F4-6BDD2F42A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936045-389C-1EC1-4927-5805B7161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40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DC0561B-2833-D033-6450-D28EB35DB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40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9663E34-5E4E-5909-70CC-D5B276A54F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0AC4862-7C46-AF86-5594-CD6F71939C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33E632C-B97D-23DB-7220-C943109ED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8A67249-AFAB-097B-96CB-522819EA8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FE2E266-7E51-3AF4-3392-13BB68271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E1D149-AB33-463D-A9F8-1AB01D12F0F8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20661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8A86FE-2663-B05D-1C40-62214262A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D23BA2E-3ACE-D569-8CC8-783F392D1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3DDC75E-3DC2-5811-B05F-864D3C9E8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086746F-E0E8-C32F-953F-1F2183CFA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200B7-A3FB-4575-A060-7BAD0305250E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51142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C4BDABE-2B7E-25D8-842F-28F9AA65F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D2798F3-E20E-5A89-537B-FD22C471B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E7B5D50-C19B-23CC-47FA-959D7F9FE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8D82E-CF7F-47CC-AA3E-E84DBFA91C7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2012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4DBF5E-6EA1-FFE3-094F-B8179AAA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78B035-5033-7C56-43FC-A0FBBD40B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0CEF2E2-8BA1-E7ED-1F7E-14746E80AF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0" y="2057401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1B3F09E-00D4-6CD2-EB18-1A4392D94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03A1573-D25B-2842-F2FC-FEBED1F05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839FA0E-8A53-350F-0FA2-A6A96FF11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A1A2E6-BD62-4063-B15C-B22999857457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66026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08009E-40FD-A7F5-20FA-5B9365A47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7C7E794-02BF-6BFF-7180-0044054EEB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7743EE5-A26F-4AFF-50CD-42D40E6F23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0" y="2057401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B3A7DE4-E534-1FCA-02F7-26E2517B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A1B1C5A-C821-8ACD-01CF-79ABD132E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B8B7004-0C2C-DA78-91FC-0A53BD7A6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BF891-072D-49C5-8937-6695A1AE2FEE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33622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4A2A98-73F5-8860-492C-DCE821A20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59CC31B-BFAD-7FB5-F985-8598D92F6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002839-9D77-2E4E-6870-807B48EC5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9F70E7-7F19-D3B9-A3DD-08636E61B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5C009C-D3E8-BAA1-964A-E160EF889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152D22-F733-4F64-80BF-E34BF4E060D8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74789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6968C7E-BF85-5B1E-4707-51984C0FD0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1F4139B-49D0-76F0-2A3B-788636A383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BE1A78-CCE8-3D89-5598-15D5B8F99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129AF9-EE8B-F67A-F74E-65BA704CB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0212D1-3965-E6D5-4320-AFCAEFCFD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D03195-D665-456B-AE14-F128E514B5F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99136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79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5082300" y="3429000"/>
            <a:ext cx="3337800" cy="17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>
                <a:latin typeface="Inconsolata" panose="00000509000000000000"/>
                <a:ea typeface="Inconsolata" panose="00000509000000000000"/>
                <a:cs typeface="Inconsolata" panose="00000509000000000000"/>
                <a:sym typeface="Inconsolata" panose="00000509000000000000"/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710475" y="720000"/>
            <a:ext cx="3997500" cy="9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>
                <a:solidFill>
                  <a:srgbClr val="51413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/>
          <p:nvPr/>
        </p:nvSpPr>
        <p:spPr>
          <a:xfrm flipH="1">
            <a:off x="4572000" y="720000"/>
            <a:ext cx="4032300" cy="5418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35" name="Google Shape;35;p7"/>
          <p:cNvSpPr/>
          <p:nvPr/>
        </p:nvSpPr>
        <p:spPr>
          <a:xfrm flipH="1">
            <a:off x="8604300" y="0"/>
            <a:ext cx="540000" cy="72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</p:spTree>
    <p:extLst>
      <p:ext uri="{BB962C8B-B14F-4D97-AF65-F5344CB8AC3E}">
        <p14:creationId xmlns:p14="http://schemas.microsoft.com/office/powerpoint/2010/main" val="322070775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592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802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82350" y="3576533"/>
            <a:ext cx="5379300" cy="2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>
                <a:latin typeface="Ribeye"/>
                <a:ea typeface="Ribeye"/>
                <a:cs typeface="Ribeye"/>
                <a:sym typeface="Ribey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882350" y="5590367"/>
            <a:ext cx="5379300" cy="5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14" y="6635885"/>
            <a:ext cx="9143989" cy="222123"/>
          </a:xfrm>
          <a:custGeom>
            <a:avLst/>
            <a:gdLst/>
            <a:ahLst/>
            <a:cxnLst/>
            <a:rect l="l" t="t" r="r" b="b"/>
            <a:pathLst>
              <a:path w="34106" h="10942" extrusionOk="0">
                <a:moveTo>
                  <a:pt x="34106" y="1"/>
                </a:moveTo>
                <a:cubicBezTo>
                  <a:pt x="33610" y="64"/>
                  <a:pt x="33127" y="166"/>
                  <a:pt x="32644" y="293"/>
                </a:cubicBezTo>
                <a:lnTo>
                  <a:pt x="32492" y="331"/>
                </a:lnTo>
                <a:cubicBezTo>
                  <a:pt x="32034" y="471"/>
                  <a:pt x="31602" y="623"/>
                  <a:pt x="31170" y="827"/>
                </a:cubicBezTo>
                <a:cubicBezTo>
                  <a:pt x="30980" y="928"/>
                  <a:pt x="30776" y="1030"/>
                  <a:pt x="30573" y="1144"/>
                </a:cubicBezTo>
                <a:cubicBezTo>
                  <a:pt x="28159" y="2517"/>
                  <a:pt x="26392" y="4867"/>
                  <a:pt x="23965" y="6278"/>
                </a:cubicBezTo>
                <a:cubicBezTo>
                  <a:pt x="23305" y="6659"/>
                  <a:pt x="22619" y="6964"/>
                  <a:pt x="21894" y="7205"/>
                </a:cubicBezTo>
                <a:cubicBezTo>
                  <a:pt x="20887" y="7525"/>
                  <a:pt x="19844" y="7702"/>
                  <a:pt x="18778" y="7702"/>
                </a:cubicBezTo>
                <a:cubicBezTo>
                  <a:pt x="18741" y="7702"/>
                  <a:pt x="18704" y="7701"/>
                  <a:pt x="18667" y="7701"/>
                </a:cubicBezTo>
                <a:cubicBezTo>
                  <a:pt x="16824" y="7701"/>
                  <a:pt x="14969" y="7218"/>
                  <a:pt x="13177" y="6354"/>
                </a:cubicBezTo>
                <a:cubicBezTo>
                  <a:pt x="13063" y="6303"/>
                  <a:pt x="12949" y="6240"/>
                  <a:pt x="12834" y="6176"/>
                </a:cubicBezTo>
                <a:cubicBezTo>
                  <a:pt x="12402" y="5935"/>
                  <a:pt x="11983" y="5681"/>
                  <a:pt x="11589" y="5388"/>
                </a:cubicBezTo>
                <a:lnTo>
                  <a:pt x="11360" y="5223"/>
                </a:lnTo>
                <a:cubicBezTo>
                  <a:pt x="10763" y="4791"/>
                  <a:pt x="10179" y="4321"/>
                  <a:pt x="9569" y="3927"/>
                </a:cubicBezTo>
                <a:cubicBezTo>
                  <a:pt x="9213" y="3698"/>
                  <a:pt x="8844" y="3495"/>
                  <a:pt x="8463" y="3317"/>
                </a:cubicBezTo>
                <a:cubicBezTo>
                  <a:pt x="7040" y="2669"/>
                  <a:pt x="5464" y="2415"/>
                  <a:pt x="3901" y="2377"/>
                </a:cubicBezTo>
                <a:cubicBezTo>
                  <a:pt x="3786" y="2373"/>
                  <a:pt x="3670" y="2372"/>
                  <a:pt x="3554" y="2372"/>
                </a:cubicBezTo>
                <a:cubicBezTo>
                  <a:pt x="3239" y="2372"/>
                  <a:pt x="2925" y="2384"/>
                  <a:pt x="2618" y="2402"/>
                </a:cubicBezTo>
                <a:cubicBezTo>
                  <a:pt x="1754" y="2440"/>
                  <a:pt x="852" y="2478"/>
                  <a:pt x="26" y="2745"/>
                </a:cubicBezTo>
                <a:lnTo>
                  <a:pt x="1" y="2745"/>
                </a:lnTo>
                <a:lnTo>
                  <a:pt x="1" y="10878"/>
                </a:lnTo>
                <a:lnTo>
                  <a:pt x="5808" y="10878"/>
                </a:lnTo>
                <a:cubicBezTo>
                  <a:pt x="5808" y="10916"/>
                  <a:pt x="5833" y="10935"/>
                  <a:pt x="5860" y="10935"/>
                </a:cubicBezTo>
                <a:cubicBezTo>
                  <a:pt x="5887" y="10935"/>
                  <a:pt x="5916" y="10916"/>
                  <a:pt x="5922" y="10878"/>
                </a:cubicBezTo>
                <a:lnTo>
                  <a:pt x="6633" y="10878"/>
                </a:lnTo>
                <a:cubicBezTo>
                  <a:pt x="6640" y="10916"/>
                  <a:pt x="6668" y="10935"/>
                  <a:pt x="6695" y="10935"/>
                </a:cubicBezTo>
                <a:cubicBezTo>
                  <a:pt x="6722" y="10935"/>
                  <a:pt x="6748" y="10916"/>
                  <a:pt x="6748" y="10878"/>
                </a:cubicBezTo>
                <a:lnTo>
                  <a:pt x="7472" y="10878"/>
                </a:lnTo>
                <a:cubicBezTo>
                  <a:pt x="7472" y="10916"/>
                  <a:pt x="7498" y="10935"/>
                  <a:pt x="7525" y="10935"/>
                </a:cubicBezTo>
                <a:cubicBezTo>
                  <a:pt x="7552" y="10935"/>
                  <a:pt x="7580" y="10916"/>
                  <a:pt x="7586" y="10878"/>
                </a:cubicBezTo>
                <a:lnTo>
                  <a:pt x="8298" y="10878"/>
                </a:lnTo>
                <a:cubicBezTo>
                  <a:pt x="8298" y="10916"/>
                  <a:pt x="8323" y="10941"/>
                  <a:pt x="8362" y="10941"/>
                </a:cubicBezTo>
                <a:cubicBezTo>
                  <a:pt x="8387" y="10941"/>
                  <a:pt x="8412" y="10916"/>
                  <a:pt x="8412" y="10878"/>
                </a:cubicBezTo>
                <a:lnTo>
                  <a:pt x="34106" y="10878"/>
                </a:lnTo>
                <a:lnTo>
                  <a:pt x="3410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10794229">
            <a:off x="800296" y="6624020"/>
            <a:ext cx="8283670" cy="179680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>
            <a:off x="2175412" y="807781"/>
            <a:ext cx="825545" cy="1168375"/>
            <a:chOff x="4293224" y="3546659"/>
            <a:chExt cx="825545" cy="876281"/>
          </a:xfrm>
        </p:grpSpPr>
        <p:sp>
          <p:nvSpPr>
            <p:cNvPr id="14" name="Google Shape;14;p2"/>
            <p:cNvSpPr/>
            <p:nvPr/>
          </p:nvSpPr>
          <p:spPr>
            <a:xfrm>
              <a:off x="4404141" y="3796950"/>
              <a:ext cx="251145" cy="234852"/>
            </a:xfrm>
            <a:custGeom>
              <a:avLst/>
              <a:gdLst/>
              <a:ahLst/>
              <a:cxnLst/>
              <a:rect l="l" t="t" r="r" b="b"/>
              <a:pathLst>
                <a:path w="1666" h="1640" extrusionOk="0">
                  <a:moveTo>
                    <a:pt x="1286" y="1"/>
                  </a:moveTo>
                  <a:cubicBezTo>
                    <a:pt x="1217" y="1"/>
                    <a:pt x="1151" y="21"/>
                    <a:pt x="1090" y="46"/>
                  </a:cubicBezTo>
                  <a:cubicBezTo>
                    <a:pt x="1042" y="70"/>
                    <a:pt x="994" y="106"/>
                    <a:pt x="959" y="154"/>
                  </a:cubicBezTo>
                  <a:cubicBezTo>
                    <a:pt x="875" y="226"/>
                    <a:pt x="803" y="322"/>
                    <a:pt x="755" y="430"/>
                  </a:cubicBezTo>
                  <a:cubicBezTo>
                    <a:pt x="719" y="514"/>
                    <a:pt x="683" y="597"/>
                    <a:pt x="647" y="681"/>
                  </a:cubicBezTo>
                  <a:cubicBezTo>
                    <a:pt x="647" y="693"/>
                    <a:pt x="635" y="705"/>
                    <a:pt x="635" y="717"/>
                  </a:cubicBezTo>
                  <a:cubicBezTo>
                    <a:pt x="575" y="705"/>
                    <a:pt x="503" y="693"/>
                    <a:pt x="444" y="693"/>
                  </a:cubicBezTo>
                  <a:cubicBezTo>
                    <a:pt x="372" y="693"/>
                    <a:pt x="312" y="705"/>
                    <a:pt x="252" y="729"/>
                  </a:cubicBezTo>
                  <a:cubicBezTo>
                    <a:pt x="72" y="777"/>
                    <a:pt x="0" y="969"/>
                    <a:pt x="84" y="1124"/>
                  </a:cubicBezTo>
                  <a:cubicBezTo>
                    <a:pt x="120" y="1172"/>
                    <a:pt x="156" y="1232"/>
                    <a:pt x="204" y="1280"/>
                  </a:cubicBezTo>
                  <a:cubicBezTo>
                    <a:pt x="252" y="1316"/>
                    <a:pt x="312" y="1364"/>
                    <a:pt x="372" y="1400"/>
                  </a:cubicBezTo>
                  <a:cubicBezTo>
                    <a:pt x="456" y="1448"/>
                    <a:pt x="539" y="1496"/>
                    <a:pt x="623" y="1532"/>
                  </a:cubicBezTo>
                  <a:cubicBezTo>
                    <a:pt x="695" y="1603"/>
                    <a:pt x="803" y="1639"/>
                    <a:pt x="899" y="1639"/>
                  </a:cubicBezTo>
                  <a:cubicBezTo>
                    <a:pt x="1018" y="1639"/>
                    <a:pt x="1126" y="1591"/>
                    <a:pt x="1210" y="1520"/>
                  </a:cubicBezTo>
                  <a:cubicBezTo>
                    <a:pt x="1342" y="1388"/>
                    <a:pt x="1438" y="1232"/>
                    <a:pt x="1510" y="1053"/>
                  </a:cubicBezTo>
                  <a:cubicBezTo>
                    <a:pt x="1557" y="957"/>
                    <a:pt x="1593" y="861"/>
                    <a:pt x="1629" y="753"/>
                  </a:cubicBezTo>
                  <a:cubicBezTo>
                    <a:pt x="1641" y="681"/>
                    <a:pt x="1653" y="609"/>
                    <a:pt x="1665" y="537"/>
                  </a:cubicBezTo>
                  <a:lnTo>
                    <a:pt x="1665" y="478"/>
                  </a:lnTo>
                  <a:cubicBezTo>
                    <a:pt x="1653" y="454"/>
                    <a:pt x="1653" y="430"/>
                    <a:pt x="1641" y="418"/>
                  </a:cubicBezTo>
                  <a:cubicBezTo>
                    <a:pt x="1641" y="334"/>
                    <a:pt x="1617" y="250"/>
                    <a:pt x="1581" y="178"/>
                  </a:cubicBezTo>
                  <a:cubicBezTo>
                    <a:pt x="1533" y="94"/>
                    <a:pt x="1450" y="34"/>
                    <a:pt x="1366" y="10"/>
                  </a:cubicBezTo>
                  <a:cubicBezTo>
                    <a:pt x="1339" y="4"/>
                    <a:pt x="1312" y="1"/>
                    <a:pt x="1286" y="1"/>
                  </a:cubicBezTo>
                  <a:close/>
                </a:path>
              </a:pathLst>
            </a:custGeom>
            <a:solidFill>
              <a:srgbClr val="F696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15551" y="3977525"/>
              <a:ext cx="218584" cy="158382"/>
            </a:xfrm>
            <a:custGeom>
              <a:avLst/>
              <a:gdLst/>
              <a:ahLst/>
              <a:cxnLst/>
              <a:rect l="l" t="t" r="r" b="b"/>
              <a:pathLst>
                <a:path w="1450" h="1106" extrusionOk="0">
                  <a:moveTo>
                    <a:pt x="1068" y="1"/>
                  </a:moveTo>
                  <a:cubicBezTo>
                    <a:pt x="1044" y="1"/>
                    <a:pt x="1019" y="5"/>
                    <a:pt x="994" y="13"/>
                  </a:cubicBezTo>
                  <a:cubicBezTo>
                    <a:pt x="887" y="37"/>
                    <a:pt x="803" y="108"/>
                    <a:pt x="755" y="192"/>
                  </a:cubicBezTo>
                  <a:cubicBezTo>
                    <a:pt x="707" y="252"/>
                    <a:pt x="683" y="324"/>
                    <a:pt x="671" y="384"/>
                  </a:cubicBezTo>
                  <a:lnTo>
                    <a:pt x="551" y="348"/>
                  </a:lnTo>
                  <a:cubicBezTo>
                    <a:pt x="455" y="312"/>
                    <a:pt x="360" y="300"/>
                    <a:pt x="252" y="288"/>
                  </a:cubicBezTo>
                  <a:cubicBezTo>
                    <a:pt x="96" y="288"/>
                    <a:pt x="0" y="456"/>
                    <a:pt x="84" y="588"/>
                  </a:cubicBezTo>
                  <a:cubicBezTo>
                    <a:pt x="132" y="659"/>
                    <a:pt x="180" y="719"/>
                    <a:pt x="240" y="767"/>
                  </a:cubicBezTo>
                  <a:lnTo>
                    <a:pt x="396" y="911"/>
                  </a:lnTo>
                  <a:cubicBezTo>
                    <a:pt x="467" y="959"/>
                    <a:pt x="527" y="1007"/>
                    <a:pt x="599" y="1043"/>
                  </a:cubicBezTo>
                  <a:cubicBezTo>
                    <a:pt x="671" y="1085"/>
                    <a:pt x="749" y="1106"/>
                    <a:pt x="827" y="1106"/>
                  </a:cubicBezTo>
                  <a:cubicBezTo>
                    <a:pt x="905" y="1106"/>
                    <a:pt x="982" y="1085"/>
                    <a:pt x="1054" y="1043"/>
                  </a:cubicBezTo>
                  <a:cubicBezTo>
                    <a:pt x="1354" y="851"/>
                    <a:pt x="1450" y="444"/>
                    <a:pt x="1270" y="132"/>
                  </a:cubicBezTo>
                  <a:lnTo>
                    <a:pt x="1282" y="120"/>
                  </a:lnTo>
                  <a:cubicBezTo>
                    <a:pt x="1235" y="46"/>
                    <a:pt x="1153" y="1"/>
                    <a:pt x="1068" y="1"/>
                  </a:cubicBezTo>
                  <a:close/>
                </a:path>
              </a:pathLst>
            </a:custGeom>
            <a:solidFill>
              <a:srgbClr val="D3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461868" y="4201793"/>
              <a:ext cx="135673" cy="109980"/>
            </a:xfrm>
            <a:custGeom>
              <a:avLst/>
              <a:gdLst/>
              <a:ahLst/>
              <a:cxnLst/>
              <a:rect l="l" t="t" r="r" b="b"/>
              <a:pathLst>
                <a:path w="900" h="768" extrusionOk="0">
                  <a:moveTo>
                    <a:pt x="408" y="229"/>
                  </a:moveTo>
                  <a:lnTo>
                    <a:pt x="432" y="261"/>
                  </a:lnTo>
                  <a:lnTo>
                    <a:pt x="432" y="261"/>
                  </a:lnTo>
                  <a:cubicBezTo>
                    <a:pt x="424" y="251"/>
                    <a:pt x="416" y="241"/>
                    <a:pt x="408" y="229"/>
                  </a:cubicBezTo>
                  <a:close/>
                  <a:moveTo>
                    <a:pt x="138" y="1"/>
                  </a:moveTo>
                  <a:cubicBezTo>
                    <a:pt x="120" y="1"/>
                    <a:pt x="102" y="5"/>
                    <a:pt x="85" y="13"/>
                  </a:cubicBezTo>
                  <a:cubicBezTo>
                    <a:pt x="37" y="37"/>
                    <a:pt x="1" y="85"/>
                    <a:pt x="1" y="133"/>
                  </a:cubicBezTo>
                  <a:cubicBezTo>
                    <a:pt x="1" y="193"/>
                    <a:pt x="13" y="253"/>
                    <a:pt x="13" y="301"/>
                  </a:cubicBezTo>
                  <a:cubicBezTo>
                    <a:pt x="37" y="360"/>
                    <a:pt x="49" y="408"/>
                    <a:pt x="73" y="468"/>
                  </a:cubicBezTo>
                  <a:cubicBezTo>
                    <a:pt x="132" y="564"/>
                    <a:pt x="204" y="648"/>
                    <a:pt x="300" y="708"/>
                  </a:cubicBezTo>
                  <a:cubicBezTo>
                    <a:pt x="374" y="749"/>
                    <a:pt x="453" y="767"/>
                    <a:pt x="534" y="767"/>
                  </a:cubicBezTo>
                  <a:cubicBezTo>
                    <a:pt x="572" y="767"/>
                    <a:pt x="610" y="763"/>
                    <a:pt x="648" y="756"/>
                  </a:cubicBezTo>
                  <a:cubicBezTo>
                    <a:pt x="707" y="732"/>
                    <a:pt x="767" y="696"/>
                    <a:pt x="803" y="648"/>
                  </a:cubicBezTo>
                  <a:cubicBezTo>
                    <a:pt x="827" y="636"/>
                    <a:pt x="851" y="612"/>
                    <a:pt x="863" y="588"/>
                  </a:cubicBezTo>
                  <a:cubicBezTo>
                    <a:pt x="899" y="528"/>
                    <a:pt x="899" y="456"/>
                    <a:pt x="875" y="396"/>
                  </a:cubicBezTo>
                  <a:cubicBezTo>
                    <a:pt x="863" y="360"/>
                    <a:pt x="839" y="325"/>
                    <a:pt x="815" y="301"/>
                  </a:cubicBezTo>
                  <a:cubicBezTo>
                    <a:pt x="803" y="301"/>
                    <a:pt x="803" y="289"/>
                    <a:pt x="803" y="289"/>
                  </a:cubicBezTo>
                  <a:cubicBezTo>
                    <a:pt x="783" y="269"/>
                    <a:pt x="760" y="260"/>
                    <a:pt x="737" y="260"/>
                  </a:cubicBezTo>
                  <a:cubicBezTo>
                    <a:pt x="718" y="260"/>
                    <a:pt x="700" y="266"/>
                    <a:pt x="683" y="277"/>
                  </a:cubicBezTo>
                  <a:cubicBezTo>
                    <a:pt x="659" y="277"/>
                    <a:pt x="636" y="289"/>
                    <a:pt x="624" y="289"/>
                  </a:cubicBezTo>
                  <a:lnTo>
                    <a:pt x="576" y="301"/>
                  </a:lnTo>
                  <a:lnTo>
                    <a:pt x="600" y="301"/>
                  </a:lnTo>
                  <a:lnTo>
                    <a:pt x="540" y="313"/>
                  </a:lnTo>
                  <a:lnTo>
                    <a:pt x="492" y="313"/>
                  </a:lnTo>
                  <a:lnTo>
                    <a:pt x="480" y="301"/>
                  </a:lnTo>
                  <a:cubicBezTo>
                    <a:pt x="464" y="293"/>
                    <a:pt x="448" y="279"/>
                    <a:pt x="432" y="261"/>
                  </a:cubicBezTo>
                  <a:lnTo>
                    <a:pt x="432" y="261"/>
                  </a:lnTo>
                  <a:lnTo>
                    <a:pt x="444" y="277"/>
                  </a:lnTo>
                  <a:lnTo>
                    <a:pt x="432" y="261"/>
                  </a:lnTo>
                  <a:lnTo>
                    <a:pt x="408" y="229"/>
                  </a:lnTo>
                  <a:lnTo>
                    <a:pt x="408" y="229"/>
                  </a:lnTo>
                  <a:lnTo>
                    <a:pt x="372" y="181"/>
                  </a:lnTo>
                  <a:lnTo>
                    <a:pt x="348" y="157"/>
                  </a:lnTo>
                  <a:cubicBezTo>
                    <a:pt x="336" y="133"/>
                    <a:pt x="312" y="109"/>
                    <a:pt x="288" y="85"/>
                  </a:cubicBezTo>
                  <a:lnTo>
                    <a:pt x="228" y="37"/>
                  </a:lnTo>
                  <a:cubicBezTo>
                    <a:pt x="205" y="14"/>
                    <a:pt x="172" y="1"/>
                    <a:pt x="138" y="1"/>
                  </a:cubicBezTo>
                  <a:close/>
                </a:path>
              </a:pathLst>
            </a:custGeom>
            <a:solidFill>
              <a:srgbClr val="D3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684775" y="4296062"/>
              <a:ext cx="155571" cy="126877"/>
            </a:xfrm>
            <a:custGeom>
              <a:avLst/>
              <a:gdLst/>
              <a:ahLst/>
              <a:cxnLst/>
              <a:rect l="l" t="t" r="r" b="b"/>
              <a:pathLst>
                <a:path w="1032" h="886" extrusionOk="0">
                  <a:moveTo>
                    <a:pt x="425" y="0"/>
                  </a:moveTo>
                  <a:cubicBezTo>
                    <a:pt x="401" y="0"/>
                    <a:pt x="376" y="11"/>
                    <a:pt x="363" y="30"/>
                  </a:cubicBezTo>
                  <a:lnTo>
                    <a:pt x="363" y="30"/>
                  </a:lnTo>
                  <a:cubicBezTo>
                    <a:pt x="320" y="65"/>
                    <a:pt x="288" y="111"/>
                    <a:pt x="276" y="167"/>
                  </a:cubicBezTo>
                  <a:cubicBezTo>
                    <a:pt x="241" y="167"/>
                    <a:pt x="205" y="167"/>
                    <a:pt x="169" y="179"/>
                  </a:cubicBezTo>
                  <a:cubicBezTo>
                    <a:pt x="145" y="179"/>
                    <a:pt x="121" y="191"/>
                    <a:pt x="97" y="191"/>
                  </a:cubicBezTo>
                  <a:cubicBezTo>
                    <a:pt x="85" y="191"/>
                    <a:pt x="73" y="203"/>
                    <a:pt x="61" y="203"/>
                  </a:cubicBezTo>
                  <a:cubicBezTo>
                    <a:pt x="56" y="207"/>
                    <a:pt x="52" y="211"/>
                    <a:pt x="49" y="215"/>
                  </a:cubicBezTo>
                  <a:lnTo>
                    <a:pt x="49" y="215"/>
                  </a:lnTo>
                  <a:cubicBezTo>
                    <a:pt x="25" y="215"/>
                    <a:pt x="13" y="227"/>
                    <a:pt x="1" y="250"/>
                  </a:cubicBezTo>
                  <a:lnTo>
                    <a:pt x="1" y="262"/>
                  </a:lnTo>
                  <a:cubicBezTo>
                    <a:pt x="1" y="286"/>
                    <a:pt x="13" y="298"/>
                    <a:pt x="37" y="310"/>
                  </a:cubicBezTo>
                  <a:cubicBezTo>
                    <a:pt x="49" y="322"/>
                    <a:pt x="73" y="334"/>
                    <a:pt x="97" y="346"/>
                  </a:cubicBezTo>
                  <a:cubicBezTo>
                    <a:pt x="121" y="358"/>
                    <a:pt x="145" y="358"/>
                    <a:pt x="169" y="370"/>
                  </a:cubicBezTo>
                  <a:cubicBezTo>
                    <a:pt x="193" y="382"/>
                    <a:pt x="217" y="382"/>
                    <a:pt x="252" y="382"/>
                  </a:cubicBezTo>
                  <a:lnTo>
                    <a:pt x="252" y="454"/>
                  </a:lnTo>
                  <a:cubicBezTo>
                    <a:pt x="241" y="526"/>
                    <a:pt x="252" y="598"/>
                    <a:pt x="276" y="682"/>
                  </a:cubicBezTo>
                  <a:cubicBezTo>
                    <a:pt x="288" y="754"/>
                    <a:pt x="324" y="825"/>
                    <a:pt x="396" y="873"/>
                  </a:cubicBezTo>
                  <a:lnTo>
                    <a:pt x="408" y="873"/>
                  </a:lnTo>
                  <a:cubicBezTo>
                    <a:pt x="421" y="882"/>
                    <a:pt x="435" y="886"/>
                    <a:pt x="449" y="886"/>
                  </a:cubicBezTo>
                  <a:cubicBezTo>
                    <a:pt x="465" y="886"/>
                    <a:pt x="480" y="881"/>
                    <a:pt x="493" y="872"/>
                  </a:cubicBezTo>
                  <a:lnTo>
                    <a:pt x="493" y="872"/>
                  </a:lnTo>
                  <a:lnTo>
                    <a:pt x="492" y="873"/>
                  </a:lnTo>
                  <a:cubicBezTo>
                    <a:pt x="493" y="873"/>
                    <a:pt x="493" y="872"/>
                    <a:pt x="494" y="872"/>
                  </a:cubicBezTo>
                  <a:lnTo>
                    <a:pt x="494" y="872"/>
                  </a:lnTo>
                  <a:cubicBezTo>
                    <a:pt x="502" y="866"/>
                    <a:pt x="510" y="858"/>
                    <a:pt x="516" y="849"/>
                  </a:cubicBezTo>
                  <a:lnTo>
                    <a:pt x="516" y="849"/>
                  </a:lnTo>
                  <a:lnTo>
                    <a:pt x="514" y="851"/>
                  </a:lnTo>
                  <a:lnTo>
                    <a:pt x="514" y="851"/>
                  </a:lnTo>
                  <a:cubicBezTo>
                    <a:pt x="515" y="851"/>
                    <a:pt x="515" y="850"/>
                    <a:pt x="516" y="849"/>
                  </a:cubicBezTo>
                  <a:lnTo>
                    <a:pt x="516" y="849"/>
                  </a:lnTo>
                  <a:cubicBezTo>
                    <a:pt x="516" y="849"/>
                    <a:pt x="516" y="849"/>
                    <a:pt x="516" y="849"/>
                  </a:cubicBezTo>
                  <a:lnTo>
                    <a:pt x="516" y="849"/>
                  </a:lnTo>
                  <a:lnTo>
                    <a:pt x="528" y="837"/>
                  </a:lnTo>
                  <a:cubicBezTo>
                    <a:pt x="526" y="837"/>
                    <a:pt x="525" y="838"/>
                    <a:pt x="524" y="838"/>
                  </a:cubicBezTo>
                  <a:lnTo>
                    <a:pt x="524" y="838"/>
                  </a:lnTo>
                  <a:cubicBezTo>
                    <a:pt x="521" y="842"/>
                    <a:pt x="519" y="845"/>
                    <a:pt x="516" y="849"/>
                  </a:cubicBezTo>
                  <a:lnTo>
                    <a:pt x="516" y="849"/>
                  </a:lnTo>
                  <a:cubicBezTo>
                    <a:pt x="516" y="847"/>
                    <a:pt x="517" y="840"/>
                    <a:pt x="524" y="838"/>
                  </a:cubicBezTo>
                  <a:lnTo>
                    <a:pt x="524" y="838"/>
                  </a:lnTo>
                  <a:cubicBezTo>
                    <a:pt x="560" y="783"/>
                    <a:pt x="552" y="714"/>
                    <a:pt x="552" y="646"/>
                  </a:cubicBezTo>
                  <a:cubicBezTo>
                    <a:pt x="540" y="562"/>
                    <a:pt x="528" y="514"/>
                    <a:pt x="528" y="454"/>
                  </a:cubicBezTo>
                  <a:lnTo>
                    <a:pt x="528" y="430"/>
                  </a:lnTo>
                  <a:lnTo>
                    <a:pt x="576" y="430"/>
                  </a:lnTo>
                  <a:cubicBezTo>
                    <a:pt x="624" y="436"/>
                    <a:pt x="669" y="439"/>
                    <a:pt x="714" y="439"/>
                  </a:cubicBezTo>
                  <a:cubicBezTo>
                    <a:pt x="759" y="439"/>
                    <a:pt x="803" y="436"/>
                    <a:pt x="851" y="430"/>
                  </a:cubicBezTo>
                  <a:cubicBezTo>
                    <a:pt x="899" y="430"/>
                    <a:pt x="947" y="406"/>
                    <a:pt x="995" y="382"/>
                  </a:cubicBezTo>
                  <a:lnTo>
                    <a:pt x="995" y="382"/>
                  </a:lnTo>
                  <a:cubicBezTo>
                    <a:pt x="990" y="385"/>
                    <a:pt x="988" y="386"/>
                    <a:pt x="987" y="386"/>
                  </a:cubicBezTo>
                  <a:cubicBezTo>
                    <a:pt x="984" y="386"/>
                    <a:pt x="1007" y="370"/>
                    <a:pt x="1007" y="370"/>
                  </a:cubicBezTo>
                  <a:cubicBezTo>
                    <a:pt x="1019" y="358"/>
                    <a:pt x="1031" y="346"/>
                    <a:pt x="1031" y="322"/>
                  </a:cubicBezTo>
                  <a:cubicBezTo>
                    <a:pt x="1031" y="310"/>
                    <a:pt x="1019" y="298"/>
                    <a:pt x="1019" y="298"/>
                  </a:cubicBezTo>
                  <a:cubicBezTo>
                    <a:pt x="1007" y="286"/>
                    <a:pt x="1007" y="286"/>
                    <a:pt x="995" y="274"/>
                  </a:cubicBezTo>
                  <a:cubicBezTo>
                    <a:pt x="995" y="285"/>
                    <a:pt x="995" y="288"/>
                    <a:pt x="994" y="288"/>
                  </a:cubicBezTo>
                  <a:cubicBezTo>
                    <a:pt x="993" y="288"/>
                    <a:pt x="990" y="281"/>
                    <a:pt x="983" y="274"/>
                  </a:cubicBezTo>
                  <a:cubicBezTo>
                    <a:pt x="947" y="250"/>
                    <a:pt x="911" y="227"/>
                    <a:pt x="863" y="215"/>
                  </a:cubicBezTo>
                  <a:cubicBezTo>
                    <a:pt x="768" y="191"/>
                    <a:pt x="672" y="179"/>
                    <a:pt x="564" y="179"/>
                  </a:cubicBezTo>
                  <a:lnTo>
                    <a:pt x="504" y="179"/>
                  </a:lnTo>
                  <a:lnTo>
                    <a:pt x="504" y="155"/>
                  </a:lnTo>
                  <a:cubicBezTo>
                    <a:pt x="504" y="119"/>
                    <a:pt x="492" y="83"/>
                    <a:pt x="480" y="47"/>
                  </a:cubicBezTo>
                  <a:cubicBezTo>
                    <a:pt x="480" y="15"/>
                    <a:pt x="453" y="0"/>
                    <a:pt x="425" y="0"/>
                  </a:cubicBezTo>
                  <a:close/>
                </a:path>
              </a:pathLst>
            </a:custGeom>
            <a:solidFill>
              <a:srgbClr val="95D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293224" y="3546659"/>
              <a:ext cx="147733" cy="131603"/>
            </a:xfrm>
            <a:custGeom>
              <a:avLst/>
              <a:gdLst/>
              <a:ahLst/>
              <a:cxnLst/>
              <a:rect l="l" t="t" r="r" b="b"/>
              <a:pathLst>
                <a:path w="980" h="919" extrusionOk="0">
                  <a:moveTo>
                    <a:pt x="399" y="0"/>
                  </a:moveTo>
                  <a:cubicBezTo>
                    <a:pt x="374" y="0"/>
                    <a:pt x="348" y="13"/>
                    <a:pt x="333" y="37"/>
                  </a:cubicBezTo>
                  <a:cubicBezTo>
                    <a:pt x="321" y="73"/>
                    <a:pt x="309" y="109"/>
                    <a:pt x="309" y="144"/>
                  </a:cubicBezTo>
                  <a:cubicBezTo>
                    <a:pt x="309" y="180"/>
                    <a:pt x="309" y="216"/>
                    <a:pt x="309" y="252"/>
                  </a:cubicBezTo>
                  <a:lnTo>
                    <a:pt x="309" y="300"/>
                  </a:lnTo>
                  <a:lnTo>
                    <a:pt x="225" y="324"/>
                  </a:lnTo>
                  <a:cubicBezTo>
                    <a:pt x="189" y="336"/>
                    <a:pt x="141" y="348"/>
                    <a:pt x="105" y="372"/>
                  </a:cubicBezTo>
                  <a:cubicBezTo>
                    <a:pt x="81" y="384"/>
                    <a:pt x="69" y="396"/>
                    <a:pt x="57" y="408"/>
                  </a:cubicBezTo>
                  <a:cubicBezTo>
                    <a:pt x="45" y="420"/>
                    <a:pt x="33" y="444"/>
                    <a:pt x="21" y="456"/>
                  </a:cubicBezTo>
                  <a:cubicBezTo>
                    <a:pt x="1" y="456"/>
                    <a:pt x="7" y="482"/>
                    <a:pt x="24" y="482"/>
                  </a:cubicBezTo>
                  <a:cubicBezTo>
                    <a:pt x="27" y="482"/>
                    <a:pt x="30" y="482"/>
                    <a:pt x="33" y="480"/>
                  </a:cubicBezTo>
                  <a:cubicBezTo>
                    <a:pt x="45" y="480"/>
                    <a:pt x="69" y="504"/>
                    <a:pt x="81" y="516"/>
                  </a:cubicBezTo>
                  <a:lnTo>
                    <a:pt x="333" y="516"/>
                  </a:lnTo>
                  <a:cubicBezTo>
                    <a:pt x="333" y="564"/>
                    <a:pt x="345" y="612"/>
                    <a:pt x="345" y="660"/>
                  </a:cubicBezTo>
                  <a:cubicBezTo>
                    <a:pt x="345" y="726"/>
                    <a:pt x="367" y="793"/>
                    <a:pt x="407" y="841"/>
                  </a:cubicBezTo>
                  <a:lnTo>
                    <a:pt x="407" y="841"/>
                  </a:lnTo>
                  <a:lnTo>
                    <a:pt x="405" y="839"/>
                  </a:lnTo>
                  <a:lnTo>
                    <a:pt x="405" y="839"/>
                  </a:lnTo>
                  <a:cubicBezTo>
                    <a:pt x="417" y="875"/>
                    <a:pt x="441" y="899"/>
                    <a:pt x="465" y="911"/>
                  </a:cubicBezTo>
                  <a:cubicBezTo>
                    <a:pt x="474" y="916"/>
                    <a:pt x="484" y="919"/>
                    <a:pt x="494" y="919"/>
                  </a:cubicBezTo>
                  <a:cubicBezTo>
                    <a:pt x="508" y="919"/>
                    <a:pt x="522" y="913"/>
                    <a:pt x="536" y="899"/>
                  </a:cubicBezTo>
                  <a:cubicBezTo>
                    <a:pt x="548" y="887"/>
                    <a:pt x="560" y="875"/>
                    <a:pt x="572" y="863"/>
                  </a:cubicBezTo>
                  <a:cubicBezTo>
                    <a:pt x="584" y="839"/>
                    <a:pt x="584" y="827"/>
                    <a:pt x="596" y="803"/>
                  </a:cubicBezTo>
                  <a:cubicBezTo>
                    <a:pt x="608" y="767"/>
                    <a:pt x="608" y="719"/>
                    <a:pt x="608" y="683"/>
                  </a:cubicBezTo>
                  <a:cubicBezTo>
                    <a:pt x="608" y="624"/>
                    <a:pt x="608" y="564"/>
                    <a:pt x="596" y="504"/>
                  </a:cubicBezTo>
                  <a:lnTo>
                    <a:pt x="740" y="504"/>
                  </a:lnTo>
                  <a:cubicBezTo>
                    <a:pt x="776" y="504"/>
                    <a:pt x="824" y="492"/>
                    <a:pt x="872" y="480"/>
                  </a:cubicBezTo>
                  <a:cubicBezTo>
                    <a:pt x="884" y="468"/>
                    <a:pt x="908" y="456"/>
                    <a:pt x="920" y="444"/>
                  </a:cubicBezTo>
                  <a:cubicBezTo>
                    <a:pt x="932" y="432"/>
                    <a:pt x="956" y="432"/>
                    <a:pt x="968" y="420"/>
                  </a:cubicBezTo>
                  <a:cubicBezTo>
                    <a:pt x="980" y="408"/>
                    <a:pt x="980" y="384"/>
                    <a:pt x="980" y="372"/>
                  </a:cubicBezTo>
                  <a:cubicBezTo>
                    <a:pt x="968" y="360"/>
                    <a:pt x="956" y="348"/>
                    <a:pt x="932" y="336"/>
                  </a:cubicBezTo>
                  <a:cubicBezTo>
                    <a:pt x="920" y="324"/>
                    <a:pt x="896" y="300"/>
                    <a:pt x="872" y="288"/>
                  </a:cubicBezTo>
                  <a:cubicBezTo>
                    <a:pt x="836" y="276"/>
                    <a:pt x="788" y="264"/>
                    <a:pt x="740" y="264"/>
                  </a:cubicBezTo>
                  <a:cubicBezTo>
                    <a:pt x="710" y="258"/>
                    <a:pt x="680" y="255"/>
                    <a:pt x="650" y="255"/>
                  </a:cubicBezTo>
                  <a:cubicBezTo>
                    <a:pt x="620" y="255"/>
                    <a:pt x="590" y="258"/>
                    <a:pt x="560" y="264"/>
                  </a:cubicBezTo>
                  <a:cubicBezTo>
                    <a:pt x="560" y="252"/>
                    <a:pt x="560" y="240"/>
                    <a:pt x="548" y="228"/>
                  </a:cubicBezTo>
                  <a:cubicBezTo>
                    <a:pt x="536" y="144"/>
                    <a:pt x="500" y="61"/>
                    <a:pt x="441" y="13"/>
                  </a:cubicBezTo>
                  <a:cubicBezTo>
                    <a:pt x="428" y="4"/>
                    <a:pt x="414" y="0"/>
                    <a:pt x="399" y="0"/>
                  </a:cubicBezTo>
                  <a:close/>
                </a:path>
              </a:pathLst>
            </a:custGeom>
            <a:solidFill>
              <a:srgbClr val="95D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971037" y="3756446"/>
              <a:ext cx="147733" cy="131603"/>
            </a:xfrm>
            <a:custGeom>
              <a:avLst/>
              <a:gdLst/>
              <a:ahLst/>
              <a:cxnLst/>
              <a:rect l="l" t="t" r="r" b="b"/>
              <a:pathLst>
                <a:path w="980" h="919" extrusionOk="0">
                  <a:moveTo>
                    <a:pt x="399" y="0"/>
                  </a:moveTo>
                  <a:cubicBezTo>
                    <a:pt x="374" y="0"/>
                    <a:pt x="348" y="13"/>
                    <a:pt x="333" y="37"/>
                  </a:cubicBezTo>
                  <a:cubicBezTo>
                    <a:pt x="321" y="73"/>
                    <a:pt x="309" y="109"/>
                    <a:pt x="309" y="144"/>
                  </a:cubicBezTo>
                  <a:cubicBezTo>
                    <a:pt x="309" y="180"/>
                    <a:pt x="309" y="216"/>
                    <a:pt x="309" y="252"/>
                  </a:cubicBezTo>
                  <a:lnTo>
                    <a:pt x="309" y="300"/>
                  </a:lnTo>
                  <a:lnTo>
                    <a:pt x="225" y="324"/>
                  </a:lnTo>
                  <a:cubicBezTo>
                    <a:pt x="189" y="336"/>
                    <a:pt x="141" y="348"/>
                    <a:pt x="105" y="372"/>
                  </a:cubicBezTo>
                  <a:cubicBezTo>
                    <a:pt x="81" y="384"/>
                    <a:pt x="69" y="396"/>
                    <a:pt x="57" y="408"/>
                  </a:cubicBezTo>
                  <a:cubicBezTo>
                    <a:pt x="45" y="420"/>
                    <a:pt x="33" y="444"/>
                    <a:pt x="21" y="456"/>
                  </a:cubicBezTo>
                  <a:cubicBezTo>
                    <a:pt x="1" y="456"/>
                    <a:pt x="7" y="482"/>
                    <a:pt x="24" y="482"/>
                  </a:cubicBezTo>
                  <a:cubicBezTo>
                    <a:pt x="27" y="482"/>
                    <a:pt x="30" y="482"/>
                    <a:pt x="33" y="480"/>
                  </a:cubicBezTo>
                  <a:cubicBezTo>
                    <a:pt x="45" y="480"/>
                    <a:pt x="69" y="504"/>
                    <a:pt x="81" y="516"/>
                  </a:cubicBezTo>
                  <a:lnTo>
                    <a:pt x="333" y="516"/>
                  </a:lnTo>
                  <a:cubicBezTo>
                    <a:pt x="333" y="564"/>
                    <a:pt x="345" y="612"/>
                    <a:pt x="345" y="660"/>
                  </a:cubicBezTo>
                  <a:cubicBezTo>
                    <a:pt x="345" y="726"/>
                    <a:pt x="367" y="793"/>
                    <a:pt x="407" y="841"/>
                  </a:cubicBezTo>
                  <a:lnTo>
                    <a:pt x="407" y="841"/>
                  </a:lnTo>
                  <a:lnTo>
                    <a:pt x="405" y="839"/>
                  </a:lnTo>
                  <a:lnTo>
                    <a:pt x="405" y="839"/>
                  </a:lnTo>
                  <a:cubicBezTo>
                    <a:pt x="417" y="875"/>
                    <a:pt x="441" y="899"/>
                    <a:pt x="465" y="911"/>
                  </a:cubicBezTo>
                  <a:cubicBezTo>
                    <a:pt x="474" y="916"/>
                    <a:pt x="484" y="919"/>
                    <a:pt x="494" y="919"/>
                  </a:cubicBezTo>
                  <a:cubicBezTo>
                    <a:pt x="508" y="919"/>
                    <a:pt x="522" y="913"/>
                    <a:pt x="536" y="899"/>
                  </a:cubicBezTo>
                  <a:cubicBezTo>
                    <a:pt x="548" y="887"/>
                    <a:pt x="560" y="875"/>
                    <a:pt x="572" y="863"/>
                  </a:cubicBezTo>
                  <a:cubicBezTo>
                    <a:pt x="584" y="839"/>
                    <a:pt x="584" y="827"/>
                    <a:pt x="596" y="803"/>
                  </a:cubicBezTo>
                  <a:cubicBezTo>
                    <a:pt x="608" y="767"/>
                    <a:pt x="608" y="719"/>
                    <a:pt x="608" y="683"/>
                  </a:cubicBezTo>
                  <a:cubicBezTo>
                    <a:pt x="608" y="624"/>
                    <a:pt x="608" y="564"/>
                    <a:pt x="596" y="504"/>
                  </a:cubicBezTo>
                  <a:lnTo>
                    <a:pt x="740" y="504"/>
                  </a:lnTo>
                  <a:cubicBezTo>
                    <a:pt x="776" y="504"/>
                    <a:pt x="824" y="492"/>
                    <a:pt x="872" y="480"/>
                  </a:cubicBezTo>
                  <a:cubicBezTo>
                    <a:pt x="884" y="468"/>
                    <a:pt x="908" y="456"/>
                    <a:pt x="920" y="444"/>
                  </a:cubicBezTo>
                  <a:cubicBezTo>
                    <a:pt x="932" y="432"/>
                    <a:pt x="956" y="432"/>
                    <a:pt x="968" y="420"/>
                  </a:cubicBezTo>
                  <a:cubicBezTo>
                    <a:pt x="980" y="408"/>
                    <a:pt x="980" y="384"/>
                    <a:pt x="980" y="372"/>
                  </a:cubicBezTo>
                  <a:cubicBezTo>
                    <a:pt x="968" y="360"/>
                    <a:pt x="956" y="348"/>
                    <a:pt x="932" y="336"/>
                  </a:cubicBezTo>
                  <a:cubicBezTo>
                    <a:pt x="920" y="324"/>
                    <a:pt x="896" y="300"/>
                    <a:pt x="872" y="288"/>
                  </a:cubicBezTo>
                  <a:cubicBezTo>
                    <a:pt x="836" y="276"/>
                    <a:pt x="788" y="264"/>
                    <a:pt x="740" y="264"/>
                  </a:cubicBezTo>
                  <a:cubicBezTo>
                    <a:pt x="710" y="258"/>
                    <a:pt x="680" y="255"/>
                    <a:pt x="650" y="255"/>
                  </a:cubicBezTo>
                  <a:cubicBezTo>
                    <a:pt x="620" y="255"/>
                    <a:pt x="590" y="258"/>
                    <a:pt x="560" y="264"/>
                  </a:cubicBezTo>
                  <a:cubicBezTo>
                    <a:pt x="560" y="252"/>
                    <a:pt x="560" y="240"/>
                    <a:pt x="548" y="228"/>
                  </a:cubicBezTo>
                  <a:cubicBezTo>
                    <a:pt x="536" y="144"/>
                    <a:pt x="500" y="61"/>
                    <a:pt x="441" y="13"/>
                  </a:cubicBezTo>
                  <a:cubicBezTo>
                    <a:pt x="428" y="4"/>
                    <a:pt x="414" y="0"/>
                    <a:pt x="399" y="0"/>
                  </a:cubicBezTo>
                  <a:close/>
                </a:path>
              </a:pathLst>
            </a:custGeom>
            <a:solidFill>
              <a:srgbClr val="95D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6128403" y="857233"/>
            <a:ext cx="916949" cy="1118936"/>
            <a:chOff x="5771200" y="3283412"/>
            <a:chExt cx="916949" cy="839202"/>
          </a:xfrm>
        </p:grpSpPr>
        <p:sp>
          <p:nvSpPr>
            <p:cNvPr id="21" name="Google Shape;21;p2"/>
            <p:cNvSpPr/>
            <p:nvPr/>
          </p:nvSpPr>
          <p:spPr>
            <a:xfrm>
              <a:off x="5771200" y="3308002"/>
              <a:ext cx="66438" cy="65794"/>
            </a:xfrm>
            <a:custGeom>
              <a:avLst/>
              <a:gdLst/>
              <a:ahLst/>
              <a:cxnLst/>
              <a:rect l="l" t="t" r="r" b="b"/>
              <a:pathLst>
                <a:path w="720" h="713" extrusionOk="0">
                  <a:moveTo>
                    <a:pt x="322" y="1"/>
                  </a:moveTo>
                  <a:cubicBezTo>
                    <a:pt x="288" y="1"/>
                    <a:pt x="255" y="12"/>
                    <a:pt x="229" y="29"/>
                  </a:cubicBezTo>
                  <a:cubicBezTo>
                    <a:pt x="181" y="41"/>
                    <a:pt x="145" y="65"/>
                    <a:pt x="109" y="101"/>
                  </a:cubicBezTo>
                  <a:cubicBezTo>
                    <a:pt x="73" y="137"/>
                    <a:pt x="49" y="173"/>
                    <a:pt x="37" y="221"/>
                  </a:cubicBezTo>
                  <a:cubicBezTo>
                    <a:pt x="13" y="257"/>
                    <a:pt x="1" y="305"/>
                    <a:pt x="1" y="353"/>
                  </a:cubicBezTo>
                  <a:lnTo>
                    <a:pt x="13" y="449"/>
                  </a:lnTo>
                  <a:cubicBezTo>
                    <a:pt x="37" y="509"/>
                    <a:pt x="61" y="556"/>
                    <a:pt x="109" y="604"/>
                  </a:cubicBezTo>
                  <a:lnTo>
                    <a:pt x="181" y="664"/>
                  </a:lnTo>
                  <a:cubicBezTo>
                    <a:pt x="240" y="688"/>
                    <a:pt x="300" y="712"/>
                    <a:pt x="360" y="712"/>
                  </a:cubicBezTo>
                  <a:cubicBezTo>
                    <a:pt x="408" y="712"/>
                    <a:pt x="456" y="700"/>
                    <a:pt x="492" y="676"/>
                  </a:cubicBezTo>
                  <a:cubicBezTo>
                    <a:pt x="540" y="664"/>
                    <a:pt x="576" y="640"/>
                    <a:pt x="612" y="604"/>
                  </a:cubicBezTo>
                  <a:cubicBezTo>
                    <a:pt x="648" y="568"/>
                    <a:pt x="672" y="533"/>
                    <a:pt x="684" y="497"/>
                  </a:cubicBezTo>
                  <a:cubicBezTo>
                    <a:pt x="708" y="449"/>
                    <a:pt x="720" y="401"/>
                    <a:pt x="720" y="353"/>
                  </a:cubicBezTo>
                  <a:lnTo>
                    <a:pt x="708" y="257"/>
                  </a:lnTo>
                  <a:cubicBezTo>
                    <a:pt x="684" y="197"/>
                    <a:pt x="648" y="149"/>
                    <a:pt x="612" y="101"/>
                  </a:cubicBezTo>
                  <a:lnTo>
                    <a:pt x="540" y="53"/>
                  </a:lnTo>
                  <a:cubicBezTo>
                    <a:pt x="491" y="24"/>
                    <a:pt x="441" y="2"/>
                    <a:pt x="392" y="2"/>
                  </a:cubicBezTo>
                  <a:cubicBezTo>
                    <a:pt x="381" y="2"/>
                    <a:pt x="371" y="3"/>
                    <a:pt x="360" y="6"/>
                  </a:cubicBezTo>
                  <a:cubicBezTo>
                    <a:pt x="347" y="2"/>
                    <a:pt x="335" y="1"/>
                    <a:pt x="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293300" y="4038549"/>
              <a:ext cx="109530" cy="84065"/>
            </a:xfrm>
            <a:custGeom>
              <a:avLst/>
              <a:gdLst/>
              <a:ahLst/>
              <a:cxnLst/>
              <a:rect l="l" t="t" r="r" b="b"/>
              <a:pathLst>
                <a:path w="1187" h="911" extrusionOk="0">
                  <a:moveTo>
                    <a:pt x="588" y="0"/>
                  </a:moveTo>
                  <a:cubicBezTo>
                    <a:pt x="1" y="0"/>
                    <a:pt x="1" y="910"/>
                    <a:pt x="588" y="910"/>
                  </a:cubicBezTo>
                  <a:cubicBezTo>
                    <a:pt x="1175" y="910"/>
                    <a:pt x="1187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218098" y="3371492"/>
              <a:ext cx="75204" cy="58688"/>
            </a:xfrm>
            <a:custGeom>
              <a:avLst/>
              <a:gdLst/>
              <a:ahLst/>
              <a:cxnLst/>
              <a:rect l="l" t="t" r="r" b="b"/>
              <a:pathLst>
                <a:path w="815" h="636" extrusionOk="0">
                  <a:moveTo>
                    <a:pt x="407" y="1"/>
                  </a:moveTo>
                  <a:cubicBezTo>
                    <a:pt x="0" y="1"/>
                    <a:pt x="0" y="635"/>
                    <a:pt x="407" y="635"/>
                  </a:cubicBezTo>
                  <a:cubicBezTo>
                    <a:pt x="815" y="635"/>
                    <a:pt x="815" y="1"/>
                    <a:pt x="4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437004" y="3283412"/>
              <a:ext cx="251145" cy="234852"/>
            </a:xfrm>
            <a:custGeom>
              <a:avLst/>
              <a:gdLst/>
              <a:ahLst/>
              <a:cxnLst/>
              <a:rect l="l" t="t" r="r" b="b"/>
              <a:pathLst>
                <a:path w="1666" h="1640" extrusionOk="0">
                  <a:moveTo>
                    <a:pt x="1286" y="1"/>
                  </a:moveTo>
                  <a:cubicBezTo>
                    <a:pt x="1217" y="1"/>
                    <a:pt x="1151" y="21"/>
                    <a:pt x="1090" y="46"/>
                  </a:cubicBezTo>
                  <a:cubicBezTo>
                    <a:pt x="1042" y="70"/>
                    <a:pt x="994" y="106"/>
                    <a:pt x="959" y="154"/>
                  </a:cubicBezTo>
                  <a:cubicBezTo>
                    <a:pt x="875" y="226"/>
                    <a:pt x="803" y="322"/>
                    <a:pt x="755" y="430"/>
                  </a:cubicBezTo>
                  <a:cubicBezTo>
                    <a:pt x="719" y="514"/>
                    <a:pt x="683" y="597"/>
                    <a:pt x="647" y="681"/>
                  </a:cubicBezTo>
                  <a:cubicBezTo>
                    <a:pt x="647" y="693"/>
                    <a:pt x="635" y="705"/>
                    <a:pt x="635" y="717"/>
                  </a:cubicBezTo>
                  <a:cubicBezTo>
                    <a:pt x="575" y="705"/>
                    <a:pt x="503" y="693"/>
                    <a:pt x="444" y="693"/>
                  </a:cubicBezTo>
                  <a:cubicBezTo>
                    <a:pt x="372" y="693"/>
                    <a:pt x="312" y="705"/>
                    <a:pt x="252" y="729"/>
                  </a:cubicBezTo>
                  <a:cubicBezTo>
                    <a:pt x="72" y="777"/>
                    <a:pt x="0" y="969"/>
                    <a:pt x="84" y="1124"/>
                  </a:cubicBezTo>
                  <a:cubicBezTo>
                    <a:pt x="120" y="1172"/>
                    <a:pt x="156" y="1232"/>
                    <a:pt x="204" y="1280"/>
                  </a:cubicBezTo>
                  <a:cubicBezTo>
                    <a:pt x="252" y="1316"/>
                    <a:pt x="312" y="1364"/>
                    <a:pt x="372" y="1400"/>
                  </a:cubicBezTo>
                  <a:cubicBezTo>
                    <a:pt x="456" y="1448"/>
                    <a:pt x="539" y="1496"/>
                    <a:pt x="623" y="1532"/>
                  </a:cubicBezTo>
                  <a:cubicBezTo>
                    <a:pt x="695" y="1603"/>
                    <a:pt x="803" y="1639"/>
                    <a:pt x="899" y="1639"/>
                  </a:cubicBezTo>
                  <a:cubicBezTo>
                    <a:pt x="1018" y="1639"/>
                    <a:pt x="1126" y="1591"/>
                    <a:pt x="1210" y="1520"/>
                  </a:cubicBezTo>
                  <a:cubicBezTo>
                    <a:pt x="1342" y="1388"/>
                    <a:pt x="1438" y="1232"/>
                    <a:pt x="1510" y="1053"/>
                  </a:cubicBezTo>
                  <a:cubicBezTo>
                    <a:pt x="1557" y="957"/>
                    <a:pt x="1593" y="861"/>
                    <a:pt x="1629" y="753"/>
                  </a:cubicBezTo>
                  <a:cubicBezTo>
                    <a:pt x="1641" y="681"/>
                    <a:pt x="1653" y="609"/>
                    <a:pt x="1665" y="537"/>
                  </a:cubicBezTo>
                  <a:lnTo>
                    <a:pt x="1665" y="478"/>
                  </a:lnTo>
                  <a:cubicBezTo>
                    <a:pt x="1653" y="454"/>
                    <a:pt x="1653" y="430"/>
                    <a:pt x="1641" y="418"/>
                  </a:cubicBezTo>
                  <a:cubicBezTo>
                    <a:pt x="1641" y="334"/>
                    <a:pt x="1617" y="250"/>
                    <a:pt x="1581" y="178"/>
                  </a:cubicBezTo>
                  <a:cubicBezTo>
                    <a:pt x="1533" y="94"/>
                    <a:pt x="1450" y="34"/>
                    <a:pt x="1366" y="10"/>
                  </a:cubicBezTo>
                  <a:cubicBezTo>
                    <a:pt x="1339" y="4"/>
                    <a:pt x="1312" y="1"/>
                    <a:pt x="1286" y="1"/>
                  </a:cubicBezTo>
                  <a:close/>
                </a:path>
              </a:pathLst>
            </a:custGeom>
            <a:solidFill>
              <a:srgbClr val="F696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350914" y="3670562"/>
              <a:ext cx="218584" cy="158382"/>
            </a:xfrm>
            <a:custGeom>
              <a:avLst/>
              <a:gdLst/>
              <a:ahLst/>
              <a:cxnLst/>
              <a:rect l="l" t="t" r="r" b="b"/>
              <a:pathLst>
                <a:path w="1450" h="1106" extrusionOk="0">
                  <a:moveTo>
                    <a:pt x="1068" y="1"/>
                  </a:moveTo>
                  <a:cubicBezTo>
                    <a:pt x="1044" y="1"/>
                    <a:pt x="1019" y="5"/>
                    <a:pt x="994" y="13"/>
                  </a:cubicBezTo>
                  <a:cubicBezTo>
                    <a:pt x="887" y="37"/>
                    <a:pt x="803" y="108"/>
                    <a:pt x="755" y="192"/>
                  </a:cubicBezTo>
                  <a:cubicBezTo>
                    <a:pt x="707" y="252"/>
                    <a:pt x="683" y="324"/>
                    <a:pt x="671" y="384"/>
                  </a:cubicBezTo>
                  <a:lnTo>
                    <a:pt x="551" y="348"/>
                  </a:lnTo>
                  <a:cubicBezTo>
                    <a:pt x="455" y="312"/>
                    <a:pt x="360" y="300"/>
                    <a:pt x="252" y="288"/>
                  </a:cubicBezTo>
                  <a:cubicBezTo>
                    <a:pt x="96" y="288"/>
                    <a:pt x="0" y="456"/>
                    <a:pt x="84" y="588"/>
                  </a:cubicBezTo>
                  <a:cubicBezTo>
                    <a:pt x="132" y="659"/>
                    <a:pt x="180" y="719"/>
                    <a:pt x="240" y="767"/>
                  </a:cubicBezTo>
                  <a:lnTo>
                    <a:pt x="396" y="911"/>
                  </a:lnTo>
                  <a:cubicBezTo>
                    <a:pt x="467" y="959"/>
                    <a:pt x="527" y="1007"/>
                    <a:pt x="599" y="1043"/>
                  </a:cubicBezTo>
                  <a:cubicBezTo>
                    <a:pt x="671" y="1085"/>
                    <a:pt x="749" y="1106"/>
                    <a:pt x="827" y="1106"/>
                  </a:cubicBezTo>
                  <a:cubicBezTo>
                    <a:pt x="905" y="1106"/>
                    <a:pt x="982" y="1085"/>
                    <a:pt x="1054" y="1043"/>
                  </a:cubicBezTo>
                  <a:cubicBezTo>
                    <a:pt x="1354" y="851"/>
                    <a:pt x="1450" y="444"/>
                    <a:pt x="1270" y="132"/>
                  </a:cubicBezTo>
                  <a:lnTo>
                    <a:pt x="1282" y="120"/>
                  </a:lnTo>
                  <a:cubicBezTo>
                    <a:pt x="1235" y="46"/>
                    <a:pt x="1153" y="1"/>
                    <a:pt x="1068" y="1"/>
                  </a:cubicBezTo>
                  <a:close/>
                </a:path>
              </a:pathLst>
            </a:custGeom>
            <a:solidFill>
              <a:srgbClr val="D3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938718" y="3448918"/>
              <a:ext cx="135673" cy="109980"/>
            </a:xfrm>
            <a:custGeom>
              <a:avLst/>
              <a:gdLst/>
              <a:ahLst/>
              <a:cxnLst/>
              <a:rect l="l" t="t" r="r" b="b"/>
              <a:pathLst>
                <a:path w="900" h="768" extrusionOk="0">
                  <a:moveTo>
                    <a:pt x="408" y="229"/>
                  </a:moveTo>
                  <a:lnTo>
                    <a:pt x="432" y="261"/>
                  </a:lnTo>
                  <a:lnTo>
                    <a:pt x="432" y="261"/>
                  </a:lnTo>
                  <a:cubicBezTo>
                    <a:pt x="424" y="251"/>
                    <a:pt x="416" y="241"/>
                    <a:pt x="408" y="229"/>
                  </a:cubicBezTo>
                  <a:close/>
                  <a:moveTo>
                    <a:pt x="138" y="1"/>
                  </a:moveTo>
                  <a:cubicBezTo>
                    <a:pt x="120" y="1"/>
                    <a:pt x="102" y="5"/>
                    <a:pt x="85" y="13"/>
                  </a:cubicBezTo>
                  <a:cubicBezTo>
                    <a:pt x="37" y="37"/>
                    <a:pt x="1" y="85"/>
                    <a:pt x="1" y="133"/>
                  </a:cubicBezTo>
                  <a:cubicBezTo>
                    <a:pt x="1" y="193"/>
                    <a:pt x="13" y="253"/>
                    <a:pt x="13" y="301"/>
                  </a:cubicBezTo>
                  <a:cubicBezTo>
                    <a:pt x="37" y="360"/>
                    <a:pt x="49" y="408"/>
                    <a:pt x="73" y="468"/>
                  </a:cubicBezTo>
                  <a:cubicBezTo>
                    <a:pt x="132" y="564"/>
                    <a:pt x="204" y="648"/>
                    <a:pt x="300" y="708"/>
                  </a:cubicBezTo>
                  <a:cubicBezTo>
                    <a:pt x="374" y="749"/>
                    <a:pt x="453" y="767"/>
                    <a:pt x="534" y="767"/>
                  </a:cubicBezTo>
                  <a:cubicBezTo>
                    <a:pt x="572" y="767"/>
                    <a:pt x="610" y="763"/>
                    <a:pt x="648" y="756"/>
                  </a:cubicBezTo>
                  <a:cubicBezTo>
                    <a:pt x="707" y="732"/>
                    <a:pt x="767" y="696"/>
                    <a:pt x="803" y="648"/>
                  </a:cubicBezTo>
                  <a:cubicBezTo>
                    <a:pt x="827" y="636"/>
                    <a:pt x="851" y="612"/>
                    <a:pt x="863" y="588"/>
                  </a:cubicBezTo>
                  <a:cubicBezTo>
                    <a:pt x="899" y="528"/>
                    <a:pt x="899" y="456"/>
                    <a:pt x="875" y="396"/>
                  </a:cubicBezTo>
                  <a:cubicBezTo>
                    <a:pt x="863" y="360"/>
                    <a:pt x="839" y="325"/>
                    <a:pt x="815" y="301"/>
                  </a:cubicBezTo>
                  <a:cubicBezTo>
                    <a:pt x="803" y="301"/>
                    <a:pt x="803" y="289"/>
                    <a:pt x="803" y="289"/>
                  </a:cubicBezTo>
                  <a:cubicBezTo>
                    <a:pt x="783" y="269"/>
                    <a:pt x="760" y="260"/>
                    <a:pt x="737" y="260"/>
                  </a:cubicBezTo>
                  <a:cubicBezTo>
                    <a:pt x="718" y="260"/>
                    <a:pt x="700" y="266"/>
                    <a:pt x="683" y="277"/>
                  </a:cubicBezTo>
                  <a:cubicBezTo>
                    <a:pt x="659" y="277"/>
                    <a:pt x="636" y="289"/>
                    <a:pt x="624" y="289"/>
                  </a:cubicBezTo>
                  <a:lnTo>
                    <a:pt x="576" y="301"/>
                  </a:lnTo>
                  <a:lnTo>
                    <a:pt x="600" y="301"/>
                  </a:lnTo>
                  <a:lnTo>
                    <a:pt x="540" y="313"/>
                  </a:lnTo>
                  <a:lnTo>
                    <a:pt x="492" y="313"/>
                  </a:lnTo>
                  <a:lnTo>
                    <a:pt x="480" y="301"/>
                  </a:lnTo>
                  <a:cubicBezTo>
                    <a:pt x="464" y="293"/>
                    <a:pt x="448" y="279"/>
                    <a:pt x="432" y="261"/>
                  </a:cubicBezTo>
                  <a:lnTo>
                    <a:pt x="432" y="261"/>
                  </a:lnTo>
                  <a:lnTo>
                    <a:pt x="444" y="277"/>
                  </a:lnTo>
                  <a:lnTo>
                    <a:pt x="432" y="261"/>
                  </a:lnTo>
                  <a:lnTo>
                    <a:pt x="408" y="229"/>
                  </a:lnTo>
                  <a:lnTo>
                    <a:pt x="408" y="229"/>
                  </a:lnTo>
                  <a:lnTo>
                    <a:pt x="372" y="181"/>
                  </a:lnTo>
                  <a:lnTo>
                    <a:pt x="348" y="157"/>
                  </a:lnTo>
                  <a:cubicBezTo>
                    <a:pt x="336" y="133"/>
                    <a:pt x="312" y="109"/>
                    <a:pt x="288" y="85"/>
                  </a:cubicBezTo>
                  <a:lnTo>
                    <a:pt x="228" y="37"/>
                  </a:lnTo>
                  <a:cubicBezTo>
                    <a:pt x="205" y="14"/>
                    <a:pt x="172" y="1"/>
                    <a:pt x="138" y="1"/>
                  </a:cubicBezTo>
                  <a:close/>
                </a:path>
              </a:pathLst>
            </a:custGeom>
            <a:solidFill>
              <a:srgbClr val="D3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1710153"/>
      </p:ext>
    </p:extLst>
  </p:cSld>
  <p:clrMapOvr>
    <a:masterClrMapping/>
  </p:clrMapOvr>
  <p:transition spd="slow">
    <p:wip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2961110"/>
      </p:ext>
    </p:extLst>
  </p:cSld>
  <p:clrMapOvr>
    <a:masterClrMapping/>
  </p:clrMapOvr>
  <p:transition spd="slow">
    <p:wip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5"/>
          <p:cNvSpPr txBox="1">
            <a:spLocks noGrp="1"/>
          </p:cNvSpPr>
          <p:nvPr>
            <p:ph type="title" hasCustomPrompt="1"/>
          </p:nvPr>
        </p:nvSpPr>
        <p:spPr>
          <a:xfrm>
            <a:off x="1702650" y="820633"/>
            <a:ext cx="57387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4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56" name="Google Shape;156;p15"/>
          <p:cNvSpPr txBox="1">
            <a:spLocks noGrp="1"/>
          </p:cNvSpPr>
          <p:nvPr>
            <p:ph type="subTitle" idx="1"/>
          </p:nvPr>
        </p:nvSpPr>
        <p:spPr>
          <a:xfrm>
            <a:off x="2466600" y="1516800"/>
            <a:ext cx="42108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title" idx="2" hasCustomPrompt="1"/>
          </p:nvPr>
        </p:nvSpPr>
        <p:spPr>
          <a:xfrm>
            <a:off x="1702650" y="2916700"/>
            <a:ext cx="57387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4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58" name="Google Shape;158;p15"/>
          <p:cNvSpPr txBox="1">
            <a:spLocks noGrp="1"/>
          </p:cNvSpPr>
          <p:nvPr>
            <p:ph type="subTitle" idx="3"/>
          </p:nvPr>
        </p:nvSpPr>
        <p:spPr>
          <a:xfrm>
            <a:off x="2466600" y="3612700"/>
            <a:ext cx="42108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title" idx="4" hasCustomPrompt="1"/>
          </p:nvPr>
        </p:nvSpPr>
        <p:spPr>
          <a:xfrm>
            <a:off x="1702650" y="4932367"/>
            <a:ext cx="57387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4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60" name="Google Shape;160;p15"/>
          <p:cNvSpPr txBox="1">
            <a:spLocks noGrp="1"/>
          </p:cNvSpPr>
          <p:nvPr>
            <p:ph type="subTitle" idx="5"/>
          </p:nvPr>
        </p:nvSpPr>
        <p:spPr>
          <a:xfrm>
            <a:off x="2119800" y="5628367"/>
            <a:ext cx="49044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61" name="Google Shape;161;p15"/>
          <p:cNvGrpSpPr/>
          <p:nvPr/>
        </p:nvGrpSpPr>
        <p:grpSpPr>
          <a:xfrm rot="5400000" flipH="1">
            <a:off x="6280006" y="3994003"/>
            <a:ext cx="4965033" cy="762962"/>
            <a:chOff x="0" y="-74"/>
            <a:chExt cx="2762649" cy="372831"/>
          </a:xfrm>
        </p:grpSpPr>
        <p:sp>
          <p:nvSpPr>
            <p:cNvPr id="162" name="Google Shape;162;p15"/>
            <p:cNvSpPr/>
            <p:nvPr/>
          </p:nvSpPr>
          <p:spPr>
            <a:xfrm rot="5400000" flipH="1">
              <a:off x="1194988" y="-1194987"/>
              <a:ext cx="372749" cy="2762574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15"/>
            <p:cNvSpPr/>
            <p:nvPr/>
          </p:nvSpPr>
          <p:spPr>
            <a:xfrm rot="5400000" flipH="1">
              <a:off x="803247" y="-803252"/>
              <a:ext cx="372828" cy="1979189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5"/>
            <p:cNvSpPr/>
            <p:nvPr/>
          </p:nvSpPr>
          <p:spPr>
            <a:xfrm>
              <a:off x="0" y="0"/>
              <a:ext cx="122425" cy="363675"/>
            </a:xfrm>
            <a:prstGeom prst="flowChartProcess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15"/>
          <p:cNvGrpSpPr/>
          <p:nvPr/>
        </p:nvGrpSpPr>
        <p:grpSpPr>
          <a:xfrm rot="-5400000">
            <a:off x="-2101036" y="3994003"/>
            <a:ext cx="4965033" cy="762962"/>
            <a:chOff x="0" y="-74"/>
            <a:chExt cx="2762649" cy="372831"/>
          </a:xfrm>
        </p:grpSpPr>
        <p:sp>
          <p:nvSpPr>
            <p:cNvPr id="166" name="Google Shape;166;p15"/>
            <p:cNvSpPr/>
            <p:nvPr/>
          </p:nvSpPr>
          <p:spPr>
            <a:xfrm rot="5400000" flipH="1">
              <a:off x="1194988" y="-1194987"/>
              <a:ext cx="372749" cy="2762574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5"/>
            <p:cNvSpPr/>
            <p:nvPr/>
          </p:nvSpPr>
          <p:spPr>
            <a:xfrm rot="5400000" flipH="1">
              <a:off x="803247" y="-803252"/>
              <a:ext cx="372828" cy="1979189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15"/>
            <p:cNvSpPr/>
            <p:nvPr/>
          </p:nvSpPr>
          <p:spPr>
            <a:xfrm>
              <a:off x="0" y="0"/>
              <a:ext cx="122425" cy="363675"/>
            </a:xfrm>
            <a:prstGeom prst="flowChartProcess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9" name="Google Shape;169;p15"/>
          <p:cNvGrpSpPr/>
          <p:nvPr/>
        </p:nvGrpSpPr>
        <p:grpSpPr>
          <a:xfrm>
            <a:off x="1244" y="187841"/>
            <a:ext cx="627065" cy="1781267"/>
            <a:chOff x="5607854" y="-786570"/>
            <a:chExt cx="627065" cy="1335950"/>
          </a:xfrm>
        </p:grpSpPr>
        <p:sp>
          <p:nvSpPr>
            <p:cNvPr id="170" name="Google Shape;170;p15"/>
            <p:cNvSpPr/>
            <p:nvPr/>
          </p:nvSpPr>
          <p:spPr>
            <a:xfrm>
              <a:off x="5665861" y="-464624"/>
              <a:ext cx="460842" cy="928515"/>
            </a:xfrm>
            <a:custGeom>
              <a:avLst/>
              <a:gdLst/>
              <a:ahLst/>
              <a:cxnLst/>
              <a:rect l="l" t="t" r="r" b="b"/>
              <a:pathLst>
                <a:path w="9041" h="18216" extrusionOk="0">
                  <a:moveTo>
                    <a:pt x="8562" y="0"/>
                  </a:moveTo>
                  <a:cubicBezTo>
                    <a:pt x="8464" y="0"/>
                    <a:pt x="8346" y="46"/>
                    <a:pt x="8205" y="154"/>
                  </a:cubicBezTo>
                  <a:cubicBezTo>
                    <a:pt x="7750" y="502"/>
                    <a:pt x="7426" y="1089"/>
                    <a:pt x="7103" y="1556"/>
                  </a:cubicBezTo>
                  <a:cubicBezTo>
                    <a:pt x="6612" y="2250"/>
                    <a:pt x="6145" y="2969"/>
                    <a:pt x="5714" y="3700"/>
                  </a:cubicBezTo>
                  <a:cubicBezTo>
                    <a:pt x="4851" y="5173"/>
                    <a:pt x="4109" y="6706"/>
                    <a:pt x="3486" y="8287"/>
                  </a:cubicBezTo>
                  <a:cubicBezTo>
                    <a:pt x="2420" y="10978"/>
                    <a:pt x="1723" y="13790"/>
                    <a:pt x="1412" y="16664"/>
                  </a:cubicBezTo>
                  <a:lnTo>
                    <a:pt x="1412" y="16664"/>
                  </a:lnTo>
                  <a:cubicBezTo>
                    <a:pt x="3525" y="15019"/>
                    <a:pt x="5171" y="12779"/>
                    <a:pt x="6336" y="10359"/>
                  </a:cubicBezTo>
                  <a:cubicBezTo>
                    <a:pt x="7247" y="8419"/>
                    <a:pt x="7941" y="6394"/>
                    <a:pt x="8408" y="4310"/>
                  </a:cubicBezTo>
                  <a:cubicBezTo>
                    <a:pt x="8636" y="3316"/>
                    <a:pt x="8995" y="2202"/>
                    <a:pt x="9031" y="1172"/>
                  </a:cubicBezTo>
                  <a:cubicBezTo>
                    <a:pt x="9041" y="768"/>
                    <a:pt x="8965" y="0"/>
                    <a:pt x="8562" y="0"/>
                  </a:cubicBezTo>
                  <a:close/>
                  <a:moveTo>
                    <a:pt x="1412" y="16664"/>
                  </a:moveTo>
                  <a:cubicBezTo>
                    <a:pt x="963" y="17014"/>
                    <a:pt x="492" y="17337"/>
                    <a:pt x="1" y="17629"/>
                  </a:cubicBezTo>
                  <a:lnTo>
                    <a:pt x="1282" y="18216"/>
                  </a:lnTo>
                  <a:cubicBezTo>
                    <a:pt x="1313" y="17697"/>
                    <a:pt x="1356" y="17179"/>
                    <a:pt x="1412" y="166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5739109" y="-459221"/>
              <a:ext cx="382854" cy="832177"/>
            </a:xfrm>
            <a:custGeom>
              <a:avLst/>
              <a:gdLst/>
              <a:ahLst/>
              <a:cxnLst/>
              <a:rect l="l" t="t" r="r" b="b"/>
              <a:pathLst>
                <a:path w="7511" h="16326" extrusionOk="0">
                  <a:moveTo>
                    <a:pt x="5223" y="9522"/>
                  </a:moveTo>
                  <a:lnTo>
                    <a:pt x="4971" y="9606"/>
                  </a:lnTo>
                  <a:cubicBezTo>
                    <a:pt x="3967" y="9918"/>
                    <a:pt x="3140" y="10196"/>
                    <a:pt x="3007" y="10259"/>
                  </a:cubicBezTo>
                  <a:lnTo>
                    <a:pt x="3007" y="10259"/>
                  </a:lnTo>
                  <a:cubicBezTo>
                    <a:pt x="3191" y="10219"/>
                    <a:pt x="4003" y="9983"/>
                    <a:pt x="4983" y="9678"/>
                  </a:cubicBezTo>
                  <a:lnTo>
                    <a:pt x="5187" y="9618"/>
                  </a:lnTo>
                  <a:cubicBezTo>
                    <a:pt x="5199" y="9582"/>
                    <a:pt x="5211" y="9546"/>
                    <a:pt x="5223" y="9522"/>
                  </a:cubicBezTo>
                  <a:close/>
                  <a:moveTo>
                    <a:pt x="3007" y="10259"/>
                  </a:moveTo>
                  <a:cubicBezTo>
                    <a:pt x="3003" y="10260"/>
                    <a:pt x="3000" y="10260"/>
                    <a:pt x="2997" y="10261"/>
                  </a:cubicBezTo>
                  <a:lnTo>
                    <a:pt x="2997" y="10261"/>
                  </a:lnTo>
                  <a:cubicBezTo>
                    <a:pt x="2996" y="10262"/>
                    <a:pt x="2996" y="10264"/>
                    <a:pt x="2995" y="10265"/>
                  </a:cubicBezTo>
                  <a:cubicBezTo>
                    <a:pt x="2998" y="10263"/>
                    <a:pt x="3002" y="10261"/>
                    <a:pt x="3007" y="10259"/>
                  </a:cubicBezTo>
                  <a:close/>
                  <a:moveTo>
                    <a:pt x="7343" y="0"/>
                  </a:moveTo>
                  <a:cubicBezTo>
                    <a:pt x="7283" y="168"/>
                    <a:pt x="7235" y="348"/>
                    <a:pt x="7163" y="527"/>
                  </a:cubicBezTo>
                  <a:cubicBezTo>
                    <a:pt x="6983" y="1054"/>
                    <a:pt x="6756" y="1629"/>
                    <a:pt x="6492" y="2252"/>
                  </a:cubicBezTo>
                  <a:cubicBezTo>
                    <a:pt x="6480" y="2156"/>
                    <a:pt x="6456" y="2072"/>
                    <a:pt x="6432" y="1977"/>
                  </a:cubicBezTo>
                  <a:cubicBezTo>
                    <a:pt x="6361" y="1701"/>
                    <a:pt x="6265" y="1426"/>
                    <a:pt x="6157" y="1162"/>
                  </a:cubicBezTo>
                  <a:cubicBezTo>
                    <a:pt x="6109" y="1066"/>
                    <a:pt x="6073" y="959"/>
                    <a:pt x="6037" y="863"/>
                  </a:cubicBezTo>
                  <a:lnTo>
                    <a:pt x="5977" y="947"/>
                  </a:lnTo>
                  <a:cubicBezTo>
                    <a:pt x="6013" y="1030"/>
                    <a:pt x="6037" y="1102"/>
                    <a:pt x="6073" y="1198"/>
                  </a:cubicBezTo>
                  <a:cubicBezTo>
                    <a:pt x="6205" y="1510"/>
                    <a:pt x="6313" y="1785"/>
                    <a:pt x="6373" y="1989"/>
                  </a:cubicBezTo>
                  <a:cubicBezTo>
                    <a:pt x="6421" y="2132"/>
                    <a:pt x="6456" y="2228"/>
                    <a:pt x="6468" y="2288"/>
                  </a:cubicBezTo>
                  <a:cubicBezTo>
                    <a:pt x="6468" y="2300"/>
                    <a:pt x="6468" y="2312"/>
                    <a:pt x="6456" y="2324"/>
                  </a:cubicBezTo>
                  <a:cubicBezTo>
                    <a:pt x="6289" y="2719"/>
                    <a:pt x="6109" y="3138"/>
                    <a:pt x="5929" y="3570"/>
                  </a:cubicBezTo>
                  <a:cubicBezTo>
                    <a:pt x="5786" y="3917"/>
                    <a:pt x="5630" y="4264"/>
                    <a:pt x="5474" y="4636"/>
                  </a:cubicBezTo>
                  <a:cubicBezTo>
                    <a:pt x="5474" y="4612"/>
                    <a:pt x="5462" y="4588"/>
                    <a:pt x="5450" y="4564"/>
                  </a:cubicBezTo>
                  <a:cubicBezTo>
                    <a:pt x="5426" y="4480"/>
                    <a:pt x="5390" y="4348"/>
                    <a:pt x="5331" y="4180"/>
                  </a:cubicBezTo>
                  <a:cubicBezTo>
                    <a:pt x="5223" y="3845"/>
                    <a:pt x="5055" y="3402"/>
                    <a:pt x="4863" y="2911"/>
                  </a:cubicBezTo>
                  <a:cubicBezTo>
                    <a:pt x="4840" y="2851"/>
                    <a:pt x="4816" y="2791"/>
                    <a:pt x="4792" y="2731"/>
                  </a:cubicBezTo>
                  <a:cubicBezTo>
                    <a:pt x="4768" y="2767"/>
                    <a:pt x="4756" y="2791"/>
                    <a:pt x="4732" y="2815"/>
                  </a:cubicBezTo>
                  <a:lnTo>
                    <a:pt x="4780" y="2935"/>
                  </a:lnTo>
                  <a:cubicBezTo>
                    <a:pt x="4983" y="3426"/>
                    <a:pt x="5151" y="3869"/>
                    <a:pt x="5283" y="4192"/>
                  </a:cubicBezTo>
                  <a:cubicBezTo>
                    <a:pt x="5367" y="4420"/>
                    <a:pt x="5426" y="4576"/>
                    <a:pt x="5462" y="4660"/>
                  </a:cubicBezTo>
                  <a:cubicBezTo>
                    <a:pt x="5103" y="5486"/>
                    <a:pt x="4708" y="6348"/>
                    <a:pt x="4301" y="7247"/>
                  </a:cubicBezTo>
                  <a:lnTo>
                    <a:pt x="4229" y="7414"/>
                  </a:lnTo>
                  <a:lnTo>
                    <a:pt x="4193" y="7318"/>
                  </a:lnTo>
                  <a:cubicBezTo>
                    <a:pt x="4157" y="7223"/>
                    <a:pt x="4097" y="7079"/>
                    <a:pt x="4025" y="6899"/>
                  </a:cubicBezTo>
                  <a:cubicBezTo>
                    <a:pt x="3881" y="6552"/>
                    <a:pt x="3690" y="6061"/>
                    <a:pt x="3462" y="5534"/>
                  </a:cubicBezTo>
                  <a:lnTo>
                    <a:pt x="3342" y="5258"/>
                  </a:lnTo>
                  <a:cubicBezTo>
                    <a:pt x="3330" y="5294"/>
                    <a:pt x="3318" y="5318"/>
                    <a:pt x="3294" y="5354"/>
                  </a:cubicBezTo>
                  <a:lnTo>
                    <a:pt x="3390" y="5558"/>
                  </a:lnTo>
                  <a:cubicBezTo>
                    <a:pt x="3618" y="6097"/>
                    <a:pt x="3821" y="6576"/>
                    <a:pt x="3977" y="6923"/>
                  </a:cubicBezTo>
                  <a:cubicBezTo>
                    <a:pt x="4049" y="7103"/>
                    <a:pt x="4121" y="7235"/>
                    <a:pt x="4169" y="7330"/>
                  </a:cubicBezTo>
                  <a:cubicBezTo>
                    <a:pt x="4181" y="7378"/>
                    <a:pt x="4205" y="7414"/>
                    <a:pt x="4217" y="7438"/>
                  </a:cubicBezTo>
                  <a:cubicBezTo>
                    <a:pt x="3774" y="8384"/>
                    <a:pt x="3354" y="9283"/>
                    <a:pt x="2947" y="10133"/>
                  </a:cubicBezTo>
                  <a:cubicBezTo>
                    <a:pt x="2947" y="10121"/>
                    <a:pt x="2947" y="10109"/>
                    <a:pt x="2935" y="10097"/>
                  </a:cubicBezTo>
                  <a:cubicBezTo>
                    <a:pt x="2911" y="10001"/>
                    <a:pt x="2863" y="9858"/>
                    <a:pt x="2815" y="9690"/>
                  </a:cubicBezTo>
                  <a:cubicBezTo>
                    <a:pt x="2708" y="9343"/>
                    <a:pt x="2540" y="8875"/>
                    <a:pt x="2360" y="8360"/>
                  </a:cubicBezTo>
                  <a:cubicBezTo>
                    <a:pt x="2300" y="8181"/>
                    <a:pt x="2229" y="8013"/>
                    <a:pt x="2169" y="7845"/>
                  </a:cubicBezTo>
                  <a:lnTo>
                    <a:pt x="2133" y="7953"/>
                  </a:lnTo>
                  <a:lnTo>
                    <a:pt x="2288" y="8384"/>
                  </a:lnTo>
                  <a:cubicBezTo>
                    <a:pt x="2432" y="8780"/>
                    <a:pt x="2576" y="9163"/>
                    <a:pt x="2767" y="9702"/>
                  </a:cubicBezTo>
                  <a:cubicBezTo>
                    <a:pt x="2815" y="9822"/>
                    <a:pt x="2863" y="9953"/>
                    <a:pt x="2911" y="10097"/>
                  </a:cubicBezTo>
                  <a:lnTo>
                    <a:pt x="2947" y="10169"/>
                  </a:lnTo>
                  <a:cubicBezTo>
                    <a:pt x="2552" y="10995"/>
                    <a:pt x="2181" y="11762"/>
                    <a:pt x="1845" y="12469"/>
                  </a:cubicBezTo>
                  <a:cubicBezTo>
                    <a:pt x="1785" y="12265"/>
                    <a:pt x="1654" y="11798"/>
                    <a:pt x="1474" y="11271"/>
                  </a:cubicBezTo>
                  <a:cubicBezTo>
                    <a:pt x="1378" y="10983"/>
                    <a:pt x="1294" y="10720"/>
                    <a:pt x="1222" y="10504"/>
                  </a:cubicBezTo>
                  <a:cubicBezTo>
                    <a:pt x="1210" y="10540"/>
                    <a:pt x="1198" y="10576"/>
                    <a:pt x="1187" y="10624"/>
                  </a:cubicBezTo>
                  <a:cubicBezTo>
                    <a:pt x="1246" y="10816"/>
                    <a:pt x="1318" y="11043"/>
                    <a:pt x="1402" y="11295"/>
                  </a:cubicBezTo>
                  <a:cubicBezTo>
                    <a:pt x="1582" y="11858"/>
                    <a:pt x="1749" y="12325"/>
                    <a:pt x="1821" y="12505"/>
                  </a:cubicBezTo>
                  <a:lnTo>
                    <a:pt x="1175" y="13834"/>
                  </a:lnTo>
                  <a:cubicBezTo>
                    <a:pt x="1091" y="14014"/>
                    <a:pt x="1007" y="14193"/>
                    <a:pt x="923" y="14361"/>
                  </a:cubicBezTo>
                  <a:cubicBezTo>
                    <a:pt x="911" y="14289"/>
                    <a:pt x="887" y="14169"/>
                    <a:pt x="851" y="14026"/>
                  </a:cubicBezTo>
                  <a:cubicBezTo>
                    <a:pt x="779" y="13774"/>
                    <a:pt x="695" y="13415"/>
                    <a:pt x="600" y="13020"/>
                  </a:cubicBezTo>
                  <a:cubicBezTo>
                    <a:pt x="600" y="12984"/>
                    <a:pt x="588" y="12948"/>
                    <a:pt x="576" y="12912"/>
                  </a:cubicBezTo>
                  <a:cubicBezTo>
                    <a:pt x="564" y="12960"/>
                    <a:pt x="552" y="13032"/>
                    <a:pt x="540" y="13091"/>
                  </a:cubicBezTo>
                  <a:cubicBezTo>
                    <a:pt x="624" y="13463"/>
                    <a:pt x="719" y="13798"/>
                    <a:pt x="791" y="14050"/>
                  </a:cubicBezTo>
                  <a:cubicBezTo>
                    <a:pt x="839" y="14205"/>
                    <a:pt x="887" y="14325"/>
                    <a:pt x="911" y="14397"/>
                  </a:cubicBezTo>
                  <a:lnTo>
                    <a:pt x="899" y="14421"/>
                  </a:lnTo>
                  <a:lnTo>
                    <a:pt x="887" y="14421"/>
                  </a:lnTo>
                  <a:cubicBezTo>
                    <a:pt x="636" y="14960"/>
                    <a:pt x="408" y="15427"/>
                    <a:pt x="216" y="15822"/>
                  </a:cubicBezTo>
                  <a:cubicBezTo>
                    <a:pt x="133" y="15990"/>
                    <a:pt x="61" y="16134"/>
                    <a:pt x="1" y="16277"/>
                  </a:cubicBezTo>
                  <a:lnTo>
                    <a:pt x="1" y="16325"/>
                  </a:lnTo>
                  <a:lnTo>
                    <a:pt x="252" y="15834"/>
                  </a:lnTo>
                  <a:lnTo>
                    <a:pt x="935" y="14445"/>
                  </a:lnTo>
                  <a:lnTo>
                    <a:pt x="935" y="14433"/>
                  </a:lnTo>
                  <a:lnTo>
                    <a:pt x="935" y="14421"/>
                  </a:lnTo>
                  <a:cubicBezTo>
                    <a:pt x="1019" y="14421"/>
                    <a:pt x="1175" y="14421"/>
                    <a:pt x="1378" y="14409"/>
                  </a:cubicBezTo>
                  <a:cubicBezTo>
                    <a:pt x="1618" y="14385"/>
                    <a:pt x="1917" y="14361"/>
                    <a:pt x="2264" y="14337"/>
                  </a:cubicBezTo>
                  <a:lnTo>
                    <a:pt x="2336" y="14241"/>
                  </a:lnTo>
                  <a:lnTo>
                    <a:pt x="1366" y="14349"/>
                  </a:lnTo>
                  <a:cubicBezTo>
                    <a:pt x="1187" y="14373"/>
                    <a:pt x="1031" y="14385"/>
                    <a:pt x="947" y="14397"/>
                  </a:cubicBezTo>
                  <a:cubicBezTo>
                    <a:pt x="1043" y="14229"/>
                    <a:pt x="1127" y="14038"/>
                    <a:pt x="1222" y="13846"/>
                  </a:cubicBezTo>
                  <a:lnTo>
                    <a:pt x="1857" y="12576"/>
                  </a:lnTo>
                  <a:lnTo>
                    <a:pt x="1857" y="12564"/>
                  </a:lnTo>
                  <a:cubicBezTo>
                    <a:pt x="1869" y="12529"/>
                    <a:pt x="1881" y="12505"/>
                    <a:pt x="1905" y="12469"/>
                  </a:cubicBezTo>
                  <a:cubicBezTo>
                    <a:pt x="1929" y="12469"/>
                    <a:pt x="1977" y="12457"/>
                    <a:pt x="2037" y="12445"/>
                  </a:cubicBezTo>
                  <a:lnTo>
                    <a:pt x="2480" y="12361"/>
                  </a:lnTo>
                  <a:cubicBezTo>
                    <a:pt x="2839" y="12289"/>
                    <a:pt x="3330" y="12193"/>
                    <a:pt x="3881" y="12085"/>
                  </a:cubicBezTo>
                  <a:lnTo>
                    <a:pt x="3941" y="11990"/>
                  </a:lnTo>
                  <a:lnTo>
                    <a:pt x="3941" y="11990"/>
                  </a:lnTo>
                  <a:cubicBezTo>
                    <a:pt x="3366" y="12097"/>
                    <a:pt x="2851" y="12217"/>
                    <a:pt x="2468" y="12301"/>
                  </a:cubicBezTo>
                  <a:cubicBezTo>
                    <a:pt x="2288" y="12349"/>
                    <a:pt x="2133" y="12385"/>
                    <a:pt x="2037" y="12421"/>
                  </a:cubicBezTo>
                  <a:lnTo>
                    <a:pt x="1917" y="12457"/>
                  </a:lnTo>
                  <a:cubicBezTo>
                    <a:pt x="2241" y="11786"/>
                    <a:pt x="2600" y="11043"/>
                    <a:pt x="2971" y="10265"/>
                  </a:cubicBezTo>
                  <a:cubicBezTo>
                    <a:pt x="2975" y="10265"/>
                    <a:pt x="2984" y="10264"/>
                    <a:pt x="2997" y="10261"/>
                  </a:cubicBezTo>
                  <a:lnTo>
                    <a:pt x="2997" y="10261"/>
                  </a:lnTo>
                  <a:cubicBezTo>
                    <a:pt x="3404" y="9400"/>
                    <a:pt x="3846" y="8479"/>
                    <a:pt x="4289" y="7510"/>
                  </a:cubicBezTo>
                  <a:lnTo>
                    <a:pt x="4432" y="7462"/>
                  </a:lnTo>
                  <a:cubicBezTo>
                    <a:pt x="4552" y="7426"/>
                    <a:pt x="4708" y="7378"/>
                    <a:pt x="4911" y="7306"/>
                  </a:cubicBezTo>
                  <a:cubicBezTo>
                    <a:pt x="5259" y="7175"/>
                    <a:pt x="5738" y="6995"/>
                    <a:pt x="6253" y="6780"/>
                  </a:cubicBezTo>
                  <a:cubicBezTo>
                    <a:pt x="6265" y="6744"/>
                    <a:pt x="6277" y="6708"/>
                    <a:pt x="6289" y="6672"/>
                  </a:cubicBezTo>
                  <a:lnTo>
                    <a:pt x="6289" y="6672"/>
                  </a:lnTo>
                  <a:cubicBezTo>
                    <a:pt x="5738" y="6899"/>
                    <a:pt x="5235" y="7103"/>
                    <a:pt x="4875" y="7247"/>
                  </a:cubicBezTo>
                  <a:lnTo>
                    <a:pt x="4420" y="7438"/>
                  </a:lnTo>
                  <a:cubicBezTo>
                    <a:pt x="4360" y="7462"/>
                    <a:pt x="4313" y="7486"/>
                    <a:pt x="4289" y="7498"/>
                  </a:cubicBezTo>
                  <a:cubicBezTo>
                    <a:pt x="4313" y="7426"/>
                    <a:pt x="4348" y="7342"/>
                    <a:pt x="4384" y="7271"/>
                  </a:cubicBezTo>
                  <a:cubicBezTo>
                    <a:pt x="4792" y="6384"/>
                    <a:pt x="5175" y="5534"/>
                    <a:pt x="5534" y="4707"/>
                  </a:cubicBezTo>
                  <a:lnTo>
                    <a:pt x="5642" y="4684"/>
                  </a:lnTo>
                  <a:cubicBezTo>
                    <a:pt x="5738" y="4660"/>
                    <a:pt x="5870" y="4624"/>
                    <a:pt x="6037" y="4564"/>
                  </a:cubicBezTo>
                  <a:cubicBezTo>
                    <a:pt x="6289" y="4480"/>
                    <a:pt x="6600" y="4360"/>
                    <a:pt x="6959" y="4216"/>
                  </a:cubicBezTo>
                  <a:lnTo>
                    <a:pt x="6959" y="4204"/>
                  </a:lnTo>
                  <a:cubicBezTo>
                    <a:pt x="6959" y="4180"/>
                    <a:pt x="6971" y="4145"/>
                    <a:pt x="6971" y="4121"/>
                  </a:cubicBezTo>
                  <a:lnTo>
                    <a:pt x="6971" y="4121"/>
                  </a:lnTo>
                  <a:cubicBezTo>
                    <a:pt x="6600" y="4276"/>
                    <a:pt x="6265" y="4420"/>
                    <a:pt x="6013" y="4516"/>
                  </a:cubicBezTo>
                  <a:cubicBezTo>
                    <a:pt x="5786" y="4600"/>
                    <a:pt x="5618" y="4660"/>
                    <a:pt x="5534" y="4684"/>
                  </a:cubicBezTo>
                  <a:cubicBezTo>
                    <a:pt x="5702" y="4312"/>
                    <a:pt x="5858" y="3953"/>
                    <a:pt x="6001" y="3594"/>
                  </a:cubicBezTo>
                  <a:cubicBezTo>
                    <a:pt x="6193" y="3150"/>
                    <a:pt x="6385" y="2707"/>
                    <a:pt x="6552" y="2288"/>
                  </a:cubicBezTo>
                  <a:cubicBezTo>
                    <a:pt x="6612" y="2264"/>
                    <a:pt x="6696" y="2228"/>
                    <a:pt x="6792" y="2180"/>
                  </a:cubicBezTo>
                  <a:cubicBezTo>
                    <a:pt x="6983" y="2096"/>
                    <a:pt x="7235" y="1965"/>
                    <a:pt x="7498" y="1821"/>
                  </a:cubicBezTo>
                  <a:cubicBezTo>
                    <a:pt x="7498" y="1785"/>
                    <a:pt x="7498" y="1749"/>
                    <a:pt x="7510" y="1725"/>
                  </a:cubicBezTo>
                  <a:lnTo>
                    <a:pt x="7510" y="1725"/>
                  </a:lnTo>
                  <a:lnTo>
                    <a:pt x="6768" y="2132"/>
                  </a:lnTo>
                  <a:cubicBezTo>
                    <a:pt x="6684" y="2180"/>
                    <a:pt x="6612" y="2216"/>
                    <a:pt x="6564" y="2252"/>
                  </a:cubicBezTo>
                  <a:cubicBezTo>
                    <a:pt x="6816" y="1641"/>
                    <a:pt x="7043" y="1066"/>
                    <a:pt x="7223" y="551"/>
                  </a:cubicBezTo>
                  <a:cubicBezTo>
                    <a:pt x="7283" y="372"/>
                    <a:pt x="7331" y="204"/>
                    <a:pt x="7379" y="48"/>
                  </a:cubicBezTo>
                  <a:cubicBezTo>
                    <a:pt x="7367" y="36"/>
                    <a:pt x="7355" y="12"/>
                    <a:pt x="7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5700064" y="191604"/>
              <a:ext cx="534854" cy="357776"/>
            </a:xfrm>
            <a:custGeom>
              <a:avLst/>
              <a:gdLst/>
              <a:ahLst/>
              <a:cxnLst/>
              <a:rect l="l" t="t" r="r" b="b"/>
              <a:pathLst>
                <a:path w="10493" h="7019" extrusionOk="0">
                  <a:moveTo>
                    <a:pt x="9905" y="0"/>
                  </a:moveTo>
                  <a:cubicBezTo>
                    <a:pt x="7977" y="12"/>
                    <a:pt x="6085" y="719"/>
                    <a:pt x="4516" y="1833"/>
                  </a:cubicBezTo>
                  <a:cubicBezTo>
                    <a:pt x="2947" y="2946"/>
                    <a:pt x="1689" y="4468"/>
                    <a:pt x="743" y="6156"/>
                  </a:cubicBezTo>
                  <a:lnTo>
                    <a:pt x="491" y="6448"/>
                  </a:lnTo>
                  <a:lnTo>
                    <a:pt x="491" y="6448"/>
                  </a:lnTo>
                  <a:cubicBezTo>
                    <a:pt x="749" y="6239"/>
                    <a:pt x="1053" y="6076"/>
                    <a:pt x="1366" y="5941"/>
                  </a:cubicBezTo>
                  <a:cubicBezTo>
                    <a:pt x="2527" y="5438"/>
                    <a:pt x="3797" y="5234"/>
                    <a:pt x="5055" y="4971"/>
                  </a:cubicBezTo>
                  <a:cubicBezTo>
                    <a:pt x="6300" y="4707"/>
                    <a:pt x="7558" y="4372"/>
                    <a:pt x="8612" y="3653"/>
                  </a:cubicBezTo>
                  <a:cubicBezTo>
                    <a:pt x="9666" y="2946"/>
                    <a:pt x="10492" y="1773"/>
                    <a:pt x="10480" y="491"/>
                  </a:cubicBezTo>
                  <a:cubicBezTo>
                    <a:pt x="10492" y="371"/>
                    <a:pt x="10456" y="252"/>
                    <a:pt x="10396" y="156"/>
                  </a:cubicBezTo>
                  <a:cubicBezTo>
                    <a:pt x="10289" y="12"/>
                    <a:pt x="10085" y="0"/>
                    <a:pt x="9905" y="0"/>
                  </a:cubicBezTo>
                  <a:close/>
                  <a:moveTo>
                    <a:pt x="491" y="6448"/>
                  </a:moveTo>
                  <a:cubicBezTo>
                    <a:pt x="294" y="6608"/>
                    <a:pt x="125" y="6795"/>
                    <a:pt x="0" y="7019"/>
                  </a:cubicBezTo>
                  <a:lnTo>
                    <a:pt x="491" y="644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5737886" y="196447"/>
              <a:ext cx="490916" cy="315112"/>
            </a:xfrm>
            <a:custGeom>
              <a:avLst/>
              <a:gdLst/>
              <a:ahLst/>
              <a:cxnLst/>
              <a:rect l="l" t="t" r="r" b="b"/>
              <a:pathLst>
                <a:path w="9631" h="6182" extrusionOk="0">
                  <a:moveTo>
                    <a:pt x="9594" y="1"/>
                  </a:moveTo>
                  <a:cubicBezTo>
                    <a:pt x="9427" y="157"/>
                    <a:pt x="9211" y="300"/>
                    <a:pt x="8984" y="456"/>
                  </a:cubicBezTo>
                  <a:cubicBezTo>
                    <a:pt x="8409" y="839"/>
                    <a:pt x="7810" y="1187"/>
                    <a:pt x="7199" y="1486"/>
                  </a:cubicBezTo>
                  <a:cubicBezTo>
                    <a:pt x="6995" y="1594"/>
                    <a:pt x="6792" y="1702"/>
                    <a:pt x="6576" y="1797"/>
                  </a:cubicBezTo>
                  <a:lnTo>
                    <a:pt x="6564" y="1797"/>
                  </a:lnTo>
                  <a:lnTo>
                    <a:pt x="6540" y="1809"/>
                  </a:lnTo>
                  <a:cubicBezTo>
                    <a:pt x="6576" y="1738"/>
                    <a:pt x="6624" y="1642"/>
                    <a:pt x="6672" y="1510"/>
                  </a:cubicBezTo>
                  <a:cubicBezTo>
                    <a:pt x="6768" y="1270"/>
                    <a:pt x="6900" y="923"/>
                    <a:pt x="7067" y="564"/>
                  </a:cubicBezTo>
                  <a:cubicBezTo>
                    <a:pt x="7127" y="408"/>
                    <a:pt x="7187" y="276"/>
                    <a:pt x="7247" y="145"/>
                  </a:cubicBezTo>
                  <a:lnTo>
                    <a:pt x="7247" y="145"/>
                  </a:lnTo>
                  <a:lnTo>
                    <a:pt x="7151" y="169"/>
                  </a:lnTo>
                  <a:cubicBezTo>
                    <a:pt x="7091" y="288"/>
                    <a:pt x="7043" y="408"/>
                    <a:pt x="6983" y="528"/>
                  </a:cubicBezTo>
                  <a:cubicBezTo>
                    <a:pt x="6828" y="899"/>
                    <a:pt x="6708" y="1235"/>
                    <a:pt x="6612" y="1486"/>
                  </a:cubicBezTo>
                  <a:cubicBezTo>
                    <a:pt x="6564" y="1642"/>
                    <a:pt x="6528" y="1762"/>
                    <a:pt x="6504" y="1833"/>
                  </a:cubicBezTo>
                  <a:cubicBezTo>
                    <a:pt x="6001" y="2073"/>
                    <a:pt x="5474" y="2324"/>
                    <a:pt x="4923" y="2600"/>
                  </a:cubicBezTo>
                  <a:cubicBezTo>
                    <a:pt x="4624" y="2756"/>
                    <a:pt x="4337" y="2899"/>
                    <a:pt x="4049" y="3067"/>
                  </a:cubicBezTo>
                  <a:cubicBezTo>
                    <a:pt x="4073" y="3007"/>
                    <a:pt x="4085" y="2887"/>
                    <a:pt x="4109" y="2732"/>
                  </a:cubicBezTo>
                  <a:cubicBezTo>
                    <a:pt x="4145" y="2504"/>
                    <a:pt x="4181" y="2193"/>
                    <a:pt x="4217" y="1833"/>
                  </a:cubicBezTo>
                  <a:cubicBezTo>
                    <a:pt x="4241" y="1690"/>
                    <a:pt x="4253" y="1534"/>
                    <a:pt x="4277" y="1402"/>
                  </a:cubicBezTo>
                  <a:lnTo>
                    <a:pt x="4277" y="1402"/>
                  </a:lnTo>
                  <a:lnTo>
                    <a:pt x="4193" y="1462"/>
                  </a:lnTo>
                  <a:cubicBezTo>
                    <a:pt x="4169" y="1582"/>
                    <a:pt x="4157" y="1702"/>
                    <a:pt x="4145" y="1821"/>
                  </a:cubicBezTo>
                  <a:cubicBezTo>
                    <a:pt x="4097" y="2181"/>
                    <a:pt x="4073" y="2492"/>
                    <a:pt x="4049" y="2720"/>
                  </a:cubicBezTo>
                  <a:cubicBezTo>
                    <a:pt x="4037" y="2899"/>
                    <a:pt x="4037" y="3019"/>
                    <a:pt x="4037" y="3067"/>
                  </a:cubicBezTo>
                  <a:cubicBezTo>
                    <a:pt x="3570" y="3331"/>
                    <a:pt x="3139" y="3594"/>
                    <a:pt x="2732" y="3869"/>
                  </a:cubicBezTo>
                  <a:cubicBezTo>
                    <a:pt x="2516" y="4013"/>
                    <a:pt x="2324" y="4145"/>
                    <a:pt x="2133" y="4289"/>
                  </a:cubicBezTo>
                  <a:cubicBezTo>
                    <a:pt x="2145" y="4193"/>
                    <a:pt x="2157" y="4085"/>
                    <a:pt x="2169" y="3977"/>
                  </a:cubicBezTo>
                  <a:cubicBezTo>
                    <a:pt x="2193" y="3582"/>
                    <a:pt x="2205" y="3354"/>
                    <a:pt x="2217" y="3175"/>
                  </a:cubicBezTo>
                  <a:lnTo>
                    <a:pt x="2217" y="3079"/>
                  </a:lnTo>
                  <a:lnTo>
                    <a:pt x="2133" y="3175"/>
                  </a:lnTo>
                  <a:cubicBezTo>
                    <a:pt x="2109" y="3486"/>
                    <a:pt x="2097" y="3774"/>
                    <a:pt x="2097" y="3977"/>
                  </a:cubicBezTo>
                  <a:cubicBezTo>
                    <a:pt x="2097" y="4085"/>
                    <a:pt x="2109" y="4193"/>
                    <a:pt x="2121" y="4301"/>
                  </a:cubicBezTo>
                  <a:cubicBezTo>
                    <a:pt x="1726" y="4588"/>
                    <a:pt x="1378" y="4864"/>
                    <a:pt x="1091" y="5115"/>
                  </a:cubicBezTo>
                  <a:cubicBezTo>
                    <a:pt x="743" y="5427"/>
                    <a:pt x="408" y="5750"/>
                    <a:pt x="85" y="6097"/>
                  </a:cubicBezTo>
                  <a:lnTo>
                    <a:pt x="1" y="6181"/>
                  </a:lnTo>
                  <a:lnTo>
                    <a:pt x="97" y="6121"/>
                  </a:lnTo>
                  <a:lnTo>
                    <a:pt x="109" y="6109"/>
                  </a:lnTo>
                  <a:cubicBezTo>
                    <a:pt x="336" y="5882"/>
                    <a:pt x="684" y="5546"/>
                    <a:pt x="1127" y="5163"/>
                  </a:cubicBezTo>
                  <a:cubicBezTo>
                    <a:pt x="1426" y="4911"/>
                    <a:pt x="1785" y="4624"/>
                    <a:pt x="2181" y="4337"/>
                  </a:cubicBezTo>
                  <a:cubicBezTo>
                    <a:pt x="2384" y="4373"/>
                    <a:pt x="3223" y="4456"/>
                    <a:pt x="4229" y="4540"/>
                  </a:cubicBezTo>
                  <a:cubicBezTo>
                    <a:pt x="4672" y="4576"/>
                    <a:pt x="5079" y="4600"/>
                    <a:pt x="5414" y="4624"/>
                  </a:cubicBezTo>
                  <a:lnTo>
                    <a:pt x="5594" y="4576"/>
                  </a:lnTo>
                  <a:cubicBezTo>
                    <a:pt x="5223" y="4540"/>
                    <a:pt x="4756" y="4492"/>
                    <a:pt x="4229" y="4456"/>
                  </a:cubicBezTo>
                  <a:cubicBezTo>
                    <a:pt x="3259" y="4373"/>
                    <a:pt x="2432" y="4325"/>
                    <a:pt x="2205" y="4325"/>
                  </a:cubicBezTo>
                  <a:cubicBezTo>
                    <a:pt x="2384" y="4193"/>
                    <a:pt x="2576" y="4061"/>
                    <a:pt x="2768" y="3929"/>
                  </a:cubicBezTo>
                  <a:cubicBezTo>
                    <a:pt x="3199" y="3642"/>
                    <a:pt x="3666" y="3366"/>
                    <a:pt x="4157" y="3091"/>
                  </a:cubicBezTo>
                  <a:cubicBezTo>
                    <a:pt x="4193" y="3091"/>
                    <a:pt x="4229" y="3103"/>
                    <a:pt x="4277" y="3115"/>
                  </a:cubicBezTo>
                  <a:cubicBezTo>
                    <a:pt x="4408" y="3127"/>
                    <a:pt x="4588" y="3163"/>
                    <a:pt x="4816" y="3199"/>
                  </a:cubicBezTo>
                  <a:cubicBezTo>
                    <a:pt x="5259" y="3271"/>
                    <a:pt x="5882" y="3390"/>
                    <a:pt x="6564" y="3522"/>
                  </a:cubicBezTo>
                  <a:cubicBezTo>
                    <a:pt x="6960" y="3594"/>
                    <a:pt x="7331" y="3666"/>
                    <a:pt x="7666" y="3702"/>
                  </a:cubicBezTo>
                  <a:lnTo>
                    <a:pt x="7762" y="3654"/>
                  </a:lnTo>
                  <a:cubicBezTo>
                    <a:pt x="7403" y="3594"/>
                    <a:pt x="7007" y="3522"/>
                    <a:pt x="6576" y="3450"/>
                  </a:cubicBezTo>
                  <a:cubicBezTo>
                    <a:pt x="5894" y="3319"/>
                    <a:pt x="5271" y="3199"/>
                    <a:pt x="4816" y="3151"/>
                  </a:cubicBezTo>
                  <a:cubicBezTo>
                    <a:pt x="4588" y="3115"/>
                    <a:pt x="4408" y="3091"/>
                    <a:pt x="4277" y="3091"/>
                  </a:cubicBezTo>
                  <a:lnTo>
                    <a:pt x="4193" y="3091"/>
                  </a:lnTo>
                  <a:cubicBezTo>
                    <a:pt x="4444" y="2947"/>
                    <a:pt x="4696" y="2815"/>
                    <a:pt x="4959" y="2684"/>
                  </a:cubicBezTo>
                  <a:cubicBezTo>
                    <a:pt x="5558" y="2384"/>
                    <a:pt x="6145" y="2109"/>
                    <a:pt x="6684" y="1845"/>
                  </a:cubicBezTo>
                  <a:lnTo>
                    <a:pt x="6732" y="1845"/>
                  </a:lnTo>
                  <a:cubicBezTo>
                    <a:pt x="6840" y="1857"/>
                    <a:pt x="6995" y="1881"/>
                    <a:pt x="7175" y="1893"/>
                  </a:cubicBezTo>
                  <a:cubicBezTo>
                    <a:pt x="7558" y="1941"/>
                    <a:pt x="8097" y="2001"/>
                    <a:pt x="8684" y="2049"/>
                  </a:cubicBezTo>
                  <a:lnTo>
                    <a:pt x="9271" y="2085"/>
                  </a:lnTo>
                  <a:cubicBezTo>
                    <a:pt x="9283" y="2061"/>
                    <a:pt x="9307" y="2037"/>
                    <a:pt x="9319" y="2013"/>
                  </a:cubicBezTo>
                  <a:lnTo>
                    <a:pt x="8708" y="1953"/>
                  </a:lnTo>
                  <a:lnTo>
                    <a:pt x="7187" y="1833"/>
                  </a:lnTo>
                  <a:lnTo>
                    <a:pt x="6744" y="1797"/>
                  </a:lnTo>
                  <a:cubicBezTo>
                    <a:pt x="6912" y="1714"/>
                    <a:pt x="7067" y="1642"/>
                    <a:pt x="7235" y="1558"/>
                  </a:cubicBezTo>
                  <a:cubicBezTo>
                    <a:pt x="7846" y="1246"/>
                    <a:pt x="8445" y="899"/>
                    <a:pt x="9008" y="504"/>
                  </a:cubicBezTo>
                  <a:cubicBezTo>
                    <a:pt x="9247" y="336"/>
                    <a:pt x="9463" y="181"/>
                    <a:pt x="9630" y="25"/>
                  </a:cubicBezTo>
                  <a:lnTo>
                    <a:pt x="95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5789624" y="1577"/>
              <a:ext cx="414152" cy="479753"/>
            </a:xfrm>
            <a:custGeom>
              <a:avLst/>
              <a:gdLst/>
              <a:ahLst/>
              <a:cxnLst/>
              <a:rect l="l" t="t" r="r" b="b"/>
              <a:pathLst>
                <a:path w="8125" h="9412" extrusionOk="0">
                  <a:moveTo>
                    <a:pt x="7912" y="1"/>
                  </a:moveTo>
                  <a:cubicBezTo>
                    <a:pt x="7840" y="1"/>
                    <a:pt x="7771" y="35"/>
                    <a:pt x="7729" y="87"/>
                  </a:cubicBezTo>
                  <a:cubicBezTo>
                    <a:pt x="7478" y="279"/>
                    <a:pt x="7298" y="542"/>
                    <a:pt x="7202" y="842"/>
                  </a:cubicBezTo>
                  <a:cubicBezTo>
                    <a:pt x="7142" y="1045"/>
                    <a:pt x="7058" y="1249"/>
                    <a:pt x="6975" y="1452"/>
                  </a:cubicBezTo>
                  <a:cubicBezTo>
                    <a:pt x="6687" y="1848"/>
                    <a:pt x="6376" y="2231"/>
                    <a:pt x="6040" y="2590"/>
                  </a:cubicBezTo>
                  <a:cubicBezTo>
                    <a:pt x="6256" y="2243"/>
                    <a:pt x="6376" y="1860"/>
                    <a:pt x="6400" y="1452"/>
                  </a:cubicBezTo>
                  <a:cubicBezTo>
                    <a:pt x="6400" y="1416"/>
                    <a:pt x="6400" y="1357"/>
                    <a:pt x="6364" y="1321"/>
                  </a:cubicBezTo>
                  <a:cubicBezTo>
                    <a:pt x="6343" y="1300"/>
                    <a:pt x="6316" y="1290"/>
                    <a:pt x="6287" y="1290"/>
                  </a:cubicBezTo>
                  <a:cubicBezTo>
                    <a:pt x="6234" y="1290"/>
                    <a:pt x="6175" y="1322"/>
                    <a:pt x="6136" y="1369"/>
                  </a:cubicBezTo>
                  <a:cubicBezTo>
                    <a:pt x="6016" y="1500"/>
                    <a:pt x="5933" y="1656"/>
                    <a:pt x="5897" y="1824"/>
                  </a:cubicBezTo>
                  <a:cubicBezTo>
                    <a:pt x="5801" y="2171"/>
                    <a:pt x="5765" y="2518"/>
                    <a:pt x="5777" y="2878"/>
                  </a:cubicBezTo>
                  <a:cubicBezTo>
                    <a:pt x="5298" y="3369"/>
                    <a:pt x="4807" y="3824"/>
                    <a:pt x="4292" y="4279"/>
                  </a:cubicBezTo>
                  <a:cubicBezTo>
                    <a:pt x="4555" y="3920"/>
                    <a:pt x="4735" y="3512"/>
                    <a:pt x="4819" y="3081"/>
                  </a:cubicBezTo>
                  <a:cubicBezTo>
                    <a:pt x="4855" y="2962"/>
                    <a:pt x="4843" y="2830"/>
                    <a:pt x="4783" y="2710"/>
                  </a:cubicBezTo>
                  <a:cubicBezTo>
                    <a:pt x="4771" y="2686"/>
                    <a:pt x="4735" y="2662"/>
                    <a:pt x="4711" y="2650"/>
                  </a:cubicBezTo>
                  <a:cubicBezTo>
                    <a:pt x="4651" y="2650"/>
                    <a:pt x="4603" y="2674"/>
                    <a:pt x="4579" y="2722"/>
                  </a:cubicBezTo>
                  <a:cubicBezTo>
                    <a:pt x="4376" y="2938"/>
                    <a:pt x="4244" y="3213"/>
                    <a:pt x="4196" y="3500"/>
                  </a:cubicBezTo>
                  <a:cubicBezTo>
                    <a:pt x="4160" y="3788"/>
                    <a:pt x="4160" y="4075"/>
                    <a:pt x="4208" y="4363"/>
                  </a:cubicBezTo>
                  <a:cubicBezTo>
                    <a:pt x="3717" y="4806"/>
                    <a:pt x="3214" y="5237"/>
                    <a:pt x="2735" y="5692"/>
                  </a:cubicBezTo>
                  <a:cubicBezTo>
                    <a:pt x="2974" y="5321"/>
                    <a:pt x="3142" y="4902"/>
                    <a:pt x="3238" y="4471"/>
                  </a:cubicBezTo>
                  <a:cubicBezTo>
                    <a:pt x="3262" y="4351"/>
                    <a:pt x="3274" y="4219"/>
                    <a:pt x="3262" y="4087"/>
                  </a:cubicBezTo>
                  <a:cubicBezTo>
                    <a:pt x="3250" y="4039"/>
                    <a:pt x="3238" y="4004"/>
                    <a:pt x="3214" y="3968"/>
                  </a:cubicBezTo>
                  <a:cubicBezTo>
                    <a:pt x="3184" y="3956"/>
                    <a:pt x="3154" y="3950"/>
                    <a:pt x="3125" y="3950"/>
                  </a:cubicBezTo>
                  <a:cubicBezTo>
                    <a:pt x="3097" y="3950"/>
                    <a:pt x="3070" y="3956"/>
                    <a:pt x="3046" y="3968"/>
                  </a:cubicBezTo>
                  <a:cubicBezTo>
                    <a:pt x="2998" y="3992"/>
                    <a:pt x="2962" y="4039"/>
                    <a:pt x="2926" y="4087"/>
                  </a:cubicBezTo>
                  <a:cubicBezTo>
                    <a:pt x="2795" y="4279"/>
                    <a:pt x="2699" y="4507"/>
                    <a:pt x="2663" y="4746"/>
                  </a:cubicBezTo>
                  <a:cubicBezTo>
                    <a:pt x="2639" y="4914"/>
                    <a:pt x="2627" y="5069"/>
                    <a:pt x="2627" y="5237"/>
                  </a:cubicBezTo>
                  <a:cubicBezTo>
                    <a:pt x="2627" y="5429"/>
                    <a:pt x="2615" y="5620"/>
                    <a:pt x="2615" y="5824"/>
                  </a:cubicBezTo>
                  <a:cubicBezTo>
                    <a:pt x="2184" y="6231"/>
                    <a:pt x="1765" y="6662"/>
                    <a:pt x="1381" y="7130"/>
                  </a:cubicBezTo>
                  <a:cubicBezTo>
                    <a:pt x="1489" y="6926"/>
                    <a:pt x="1585" y="6710"/>
                    <a:pt x="1657" y="6495"/>
                  </a:cubicBezTo>
                  <a:cubicBezTo>
                    <a:pt x="1776" y="6159"/>
                    <a:pt x="1788" y="5788"/>
                    <a:pt x="1693" y="5429"/>
                  </a:cubicBezTo>
                  <a:cubicBezTo>
                    <a:pt x="1669" y="5345"/>
                    <a:pt x="1621" y="5249"/>
                    <a:pt x="1525" y="5249"/>
                  </a:cubicBezTo>
                  <a:cubicBezTo>
                    <a:pt x="1519" y="5248"/>
                    <a:pt x="1513" y="5248"/>
                    <a:pt x="1507" y="5248"/>
                  </a:cubicBezTo>
                  <a:cubicBezTo>
                    <a:pt x="1432" y="5248"/>
                    <a:pt x="1379" y="5314"/>
                    <a:pt x="1345" y="5381"/>
                  </a:cubicBezTo>
                  <a:cubicBezTo>
                    <a:pt x="974" y="5968"/>
                    <a:pt x="926" y="6698"/>
                    <a:pt x="1226" y="7321"/>
                  </a:cubicBezTo>
                  <a:cubicBezTo>
                    <a:pt x="734" y="7944"/>
                    <a:pt x="327" y="8615"/>
                    <a:pt x="16" y="9333"/>
                  </a:cubicBezTo>
                  <a:cubicBezTo>
                    <a:pt x="0" y="9380"/>
                    <a:pt x="35" y="9411"/>
                    <a:pt x="71" y="9411"/>
                  </a:cubicBezTo>
                  <a:cubicBezTo>
                    <a:pt x="91" y="9411"/>
                    <a:pt x="111" y="9402"/>
                    <a:pt x="124" y="9381"/>
                  </a:cubicBezTo>
                  <a:cubicBezTo>
                    <a:pt x="339" y="8854"/>
                    <a:pt x="615" y="8351"/>
                    <a:pt x="950" y="7884"/>
                  </a:cubicBezTo>
                  <a:cubicBezTo>
                    <a:pt x="1081" y="7925"/>
                    <a:pt x="1223" y="7944"/>
                    <a:pt x="1369" y="7944"/>
                  </a:cubicBezTo>
                  <a:cubicBezTo>
                    <a:pt x="1436" y="7944"/>
                    <a:pt x="1505" y="7940"/>
                    <a:pt x="1573" y="7932"/>
                  </a:cubicBezTo>
                  <a:cubicBezTo>
                    <a:pt x="1788" y="7920"/>
                    <a:pt x="2016" y="7884"/>
                    <a:pt x="2232" y="7848"/>
                  </a:cubicBezTo>
                  <a:cubicBezTo>
                    <a:pt x="2567" y="7776"/>
                    <a:pt x="2926" y="7669"/>
                    <a:pt x="3130" y="7393"/>
                  </a:cubicBezTo>
                  <a:cubicBezTo>
                    <a:pt x="3154" y="7369"/>
                    <a:pt x="3166" y="7333"/>
                    <a:pt x="3178" y="7297"/>
                  </a:cubicBezTo>
                  <a:cubicBezTo>
                    <a:pt x="3178" y="7189"/>
                    <a:pt x="3058" y="7142"/>
                    <a:pt x="2950" y="7130"/>
                  </a:cubicBezTo>
                  <a:cubicBezTo>
                    <a:pt x="2878" y="7123"/>
                    <a:pt x="2806" y="7119"/>
                    <a:pt x="2734" y="7119"/>
                  </a:cubicBezTo>
                  <a:cubicBezTo>
                    <a:pt x="2420" y="7119"/>
                    <a:pt x="2107" y="7183"/>
                    <a:pt x="1824" y="7309"/>
                  </a:cubicBezTo>
                  <a:cubicBezTo>
                    <a:pt x="1525" y="7441"/>
                    <a:pt x="1250" y="7609"/>
                    <a:pt x="1010" y="7800"/>
                  </a:cubicBezTo>
                  <a:cubicBezTo>
                    <a:pt x="1381" y="7285"/>
                    <a:pt x="1788" y="6806"/>
                    <a:pt x="2232" y="6351"/>
                  </a:cubicBezTo>
                  <a:cubicBezTo>
                    <a:pt x="2625" y="6561"/>
                    <a:pt x="3069" y="6675"/>
                    <a:pt x="3512" y="6675"/>
                  </a:cubicBezTo>
                  <a:cubicBezTo>
                    <a:pt x="3677" y="6675"/>
                    <a:pt x="3842" y="6659"/>
                    <a:pt x="4004" y="6627"/>
                  </a:cubicBezTo>
                  <a:cubicBezTo>
                    <a:pt x="4112" y="6603"/>
                    <a:pt x="4232" y="6567"/>
                    <a:pt x="4256" y="6471"/>
                  </a:cubicBezTo>
                  <a:cubicBezTo>
                    <a:pt x="4268" y="6399"/>
                    <a:pt x="4244" y="6315"/>
                    <a:pt x="4184" y="6267"/>
                  </a:cubicBezTo>
                  <a:cubicBezTo>
                    <a:pt x="4124" y="6219"/>
                    <a:pt x="4064" y="6195"/>
                    <a:pt x="3992" y="6171"/>
                  </a:cubicBezTo>
                  <a:cubicBezTo>
                    <a:pt x="3760" y="6106"/>
                    <a:pt x="3519" y="6072"/>
                    <a:pt x="3279" y="6072"/>
                  </a:cubicBezTo>
                  <a:cubicBezTo>
                    <a:pt x="2949" y="6072"/>
                    <a:pt x="2620" y="6136"/>
                    <a:pt x="2315" y="6267"/>
                  </a:cubicBezTo>
                  <a:cubicBezTo>
                    <a:pt x="2687" y="5884"/>
                    <a:pt x="3082" y="5513"/>
                    <a:pt x="3477" y="5153"/>
                  </a:cubicBezTo>
                  <a:cubicBezTo>
                    <a:pt x="3717" y="5273"/>
                    <a:pt x="3968" y="5369"/>
                    <a:pt x="4232" y="5429"/>
                  </a:cubicBezTo>
                  <a:cubicBezTo>
                    <a:pt x="4358" y="5456"/>
                    <a:pt x="4487" y="5471"/>
                    <a:pt x="4616" y="5471"/>
                  </a:cubicBezTo>
                  <a:cubicBezTo>
                    <a:pt x="4768" y="5471"/>
                    <a:pt x="4921" y="5450"/>
                    <a:pt x="5070" y="5405"/>
                  </a:cubicBezTo>
                  <a:cubicBezTo>
                    <a:pt x="5202" y="5369"/>
                    <a:pt x="5334" y="5297"/>
                    <a:pt x="5430" y="5189"/>
                  </a:cubicBezTo>
                  <a:cubicBezTo>
                    <a:pt x="5441" y="5165"/>
                    <a:pt x="5453" y="5141"/>
                    <a:pt x="5465" y="5105"/>
                  </a:cubicBezTo>
                  <a:cubicBezTo>
                    <a:pt x="5465" y="5022"/>
                    <a:pt x="5382" y="4962"/>
                    <a:pt x="5298" y="4926"/>
                  </a:cubicBezTo>
                  <a:cubicBezTo>
                    <a:pt x="5064" y="4843"/>
                    <a:pt x="4819" y="4800"/>
                    <a:pt x="4574" y="4800"/>
                  </a:cubicBezTo>
                  <a:cubicBezTo>
                    <a:pt x="4255" y="4800"/>
                    <a:pt x="3936" y="4872"/>
                    <a:pt x="3645" y="5022"/>
                  </a:cubicBezTo>
                  <a:cubicBezTo>
                    <a:pt x="4124" y="4590"/>
                    <a:pt x="4603" y="4159"/>
                    <a:pt x="5070" y="3728"/>
                  </a:cubicBezTo>
                  <a:cubicBezTo>
                    <a:pt x="5358" y="3824"/>
                    <a:pt x="5645" y="3908"/>
                    <a:pt x="5933" y="3968"/>
                  </a:cubicBezTo>
                  <a:cubicBezTo>
                    <a:pt x="6069" y="4008"/>
                    <a:pt x="6205" y="4030"/>
                    <a:pt x="6341" y="4030"/>
                  </a:cubicBezTo>
                  <a:cubicBezTo>
                    <a:pt x="6444" y="4030"/>
                    <a:pt x="6548" y="4017"/>
                    <a:pt x="6651" y="3992"/>
                  </a:cubicBezTo>
                  <a:cubicBezTo>
                    <a:pt x="6723" y="3968"/>
                    <a:pt x="6795" y="3920"/>
                    <a:pt x="6855" y="3860"/>
                  </a:cubicBezTo>
                  <a:cubicBezTo>
                    <a:pt x="6903" y="3800"/>
                    <a:pt x="6927" y="3716"/>
                    <a:pt x="6903" y="3644"/>
                  </a:cubicBezTo>
                  <a:cubicBezTo>
                    <a:pt x="6855" y="3536"/>
                    <a:pt x="6759" y="3465"/>
                    <a:pt x="6651" y="3441"/>
                  </a:cubicBezTo>
                  <a:cubicBezTo>
                    <a:pt x="6468" y="3389"/>
                    <a:pt x="6280" y="3363"/>
                    <a:pt x="6095" y="3363"/>
                  </a:cubicBezTo>
                  <a:cubicBezTo>
                    <a:pt x="5807" y="3363"/>
                    <a:pt x="5524" y="3425"/>
                    <a:pt x="5262" y="3548"/>
                  </a:cubicBezTo>
                  <a:cubicBezTo>
                    <a:pt x="5681" y="3141"/>
                    <a:pt x="6076" y="2734"/>
                    <a:pt x="6448" y="2303"/>
                  </a:cubicBezTo>
                  <a:cubicBezTo>
                    <a:pt x="6662" y="2372"/>
                    <a:pt x="6880" y="2406"/>
                    <a:pt x="7098" y="2406"/>
                  </a:cubicBezTo>
                  <a:cubicBezTo>
                    <a:pt x="7369" y="2406"/>
                    <a:pt x="7638" y="2354"/>
                    <a:pt x="7897" y="2255"/>
                  </a:cubicBezTo>
                  <a:cubicBezTo>
                    <a:pt x="7957" y="2231"/>
                    <a:pt x="8017" y="2195"/>
                    <a:pt x="8064" y="2147"/>
                  </a:cubicBezTo>
                  <a:cubicBezTo>
                    <a:pt x="8112" y="2099"/>
                    <a:pt x="8124" y="2027"/>
                    <a:pt x="8100" y="1967"/>
                  </a:cubicBezTo>
                  <a:cubicBezTo>
                    <a:pt x="8053" y="1908"/>
                    <a:pt x="7993" y="1884"/>
                    <a:pt x="7933" y="1872"/>
                  </a:cubicBezTo>
                  <a:cubicBezTo>
                    <a:pt x="7821" y="1850"/>
                    <a:pt x="7708" y="1839"/>
                    <a:pt x="7596" y="1839"/>
                  </a:cubicBezTo>
                  <a:cubicBezTo>
                    <a:pt x="7218" y="1839"/>
                    <a:pt x="6849" y="1961"/>
                    <a:pt x="6543" y="2183"/>
                  </a:cubicBezTo>
                  <a:cubicBezTo>
                    <a:pt x="6675" y="2027"/>
                    <a:pt x="6807" y="1860"/>
                    <a:pt x="6939" y="1692"/>
                  </a:cubicBezTo>
                  <a:cubicBezTo>
                    <a:pt x="7178" y="1536"/>
                    <a:pt x="7406" y="1345"/>
                    <a:pt x="7609" y="1129"/>
                  </a:cubicBezTo>
                  <a:cubicBezTo>
                    <a:pt x="7837" y="913"/>
                    <a:pt x="7993" y="626"/>
                    <a:pt x="8064" y="315"/>
                  </a:cubicBezTo>
                  <a:cubicBezTo>
                    <a:pt x="8076" y="195"/>
                    <a:pt x="8064" y="27"/>
                    <a:pt x="7945" y="3"/>
                  </a:cubicBezTo>
                  <a:cubicBezTo>
                    <a:pt x="7934" y="2"/>
                    <a:pt x="7923" y="1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5607854" y="-786570"/>
              <a:ext cx="343147" cy="1101006"/>
            </a:xfrm>
            <a:custGeom>
              <a:avLst/>
              <a:gdLst/>
              <a:ahLst/>
              <a:cxnLst/>
              <a:rect l="l" t="t" r="r" b="b"/>
              <a:pathLst>
                <a:path w="6732" h="21600" extrusionOk="0">
                  <a:moveTo>
                    <a:pt x="4509" y="1"/>
                  </a:moveTo>
                  <a:cubicBezTo>
                    <a:pt x="4484" y="1"/>
                    <a:pt x="4458" y="5"/>
                    <a:pt x="4432" y="15"/>
                  </a:cubicBezTo>
                  <a:cubicBezTo>
                    <a:pt x="4300" y="87"/>
                    <a:pt x="4217" y="218"/>
                    <a:pt x="4193" y="362"/>
                  </a:cubicBezTo>
                  <a:cubicBezTo>
                    <a:pt x="4049" y="949"/>
                    <a:pt x="3989" y="1392"/>
                    <a:pt x="4169" y="1979"/>
                  </a:cubicBezTo>
                  <a:cubicBezTo>
                    <a:pt x="4277" y="2338"/>
                    <a:pt x="4360" y="2722"/>
                    <a:pt x="4420" y="3105"/>
                  </a:cubicBezTo>
                  <a:cubicBezTo>
                    <a:pt x="4396" y="3967"/>
                    <a:pt x="4312" y="4830"/>
                    <a:pt x="4181" y="5680"/>
                  </a:cubicBezTo>
                  <a:cubicBezTo>
                    <a:pt x="4145" y="4973"/>
                    <a:pt x="3941" y="4279"/>
                    <a:pt x="3594" y="3680"/>
                  </a:cubicBezTo>
                  <a:cubicBezTo>
                    <a:pt x="3558" y="3596"/>
                    <a:pt x="3486" y="3536"/>
                    <a:pt x="3414" y="3500"/>
                  </a:cubicBezTo>
                  <a:cubicBezTo>
                    <a:pt x="3401" y="3497"/>
                    <a:pt x="3387" y="3495"/>
                    <a:pt x="3374" y="3495"/>
                  </a:cubicBezTo>
                  <a:cubicBezTo>
                    <a:pt x="3238" y="3495"/>
                    <a:pt x="3137" y="3657"/>
                    <a:pt x="3115" y="3799"/>
                  </a:cubicBezTo>
                  <a:cubicBezTo>
                    <a:pt x="3067" y="4099"/>
                    <a:pt x="3103" y="4410"/>
                    <a:pt x="3223" y="4710"/>
                  </a:cubicBezTo>
                  <a:cubicBezTo>
                    <a:pt x="3414" y="5297"/>
                    <a:pt x="3702" y="5860"/>
                    <a:pt x="4061" y="6375"/>
                  </a:cubicBezTo>
                  <a:cubicBezTo>
                    <a:pt x="3857" y="7560"/>
                    <a:pt x="3570" y="8722"/>
                    <a:pt x="3270" y="9896"/>
                  </a:cubicBezTo>
                  <a:cubicBezTo>
                    <a:pt x="3306" y="9117"/>
                    <a:pt x="3163" y="8339"/>
                    <a:pt x="2875" y="7620"/>
                  </a:cubicBezTo>
                  <a:cubicBezTo>
                    <a:pt x="2791" y="7405"/>
                    <a:pt x="2672" y="7189"/>
                    <a:pt x="2456" y="7105"/>
                  </a:cubicBezTo>
                  <a:cubicBezTo>
                    <a:pt x="2426" y="7093"/>
                    <a:pt x="2396" y="7087"/>
                    <a:pt x="2366" y="7087"/>
                  </a:cubicBezTo>
                  <a:cubicBezTo>
                    <a:pt x="2336" y="7087"/>
                    <a:pt x="2306" y="7093"/>
                    <a:pt x="2276" y="7105"/>
                  </a:cubicBezTo>
                  <a:cubicBezTo>
                    <a:pt x="2204" y="7153"/>
                    <a:pt x="2157" y="7237"/>
                    <a:pt x="2157" y="7333"/>
                  </a:cubicBezTo>
                  <a:cubicBezTo>
                    <a:pt x="2061" y="7848"/>
                    <a:pt x="2145" y="8375"/>
                    <a:pt x="2372" y="8842"/>
                  </a:cubicBezTo>
                  <a:cubicBezTo>
                    <a:pt x="2588" y="9309"/>
                    <a:pt x="2875" y="9728"/>
                    <a:pt x="3223" y="10099"/>
                  </a:cubicBezTo>
                  <a:cubicBezTo>
                    <a:pt x="2935" y="11237"/>
                    <a:pt x="2636" y="12375"/>
                    <a:pt x="2372" y="13513"/>
                  </a:cubicBezTo>
                  <a:cubicBezTo>
                    <a:pt x="2348" y="12722"/>
                    <a:pt x="2181" y="11956"/>
                    <a:pt x="1893" y="11225"/>
                  </a:cubicBezTo>
                  <a:cubicBezTo>
                    <a:pt x="1821" y="11010"/>
                    <a:pt x="1701" y="10806"/>
                    <a:pt x="1558" y="10626"/>
                  </a:cubicBezTo>
                  <a:cubicBezTo>
                    <a:pt x="1510" y="10567"/>
                    <a:pt x="1438" y="10531"/>
                    <a:pt x="1366" y="10519"/>
                  </a:cubicBezTo>
                  <a:cubicBezTo>
                    <a:pt x="1270" y="10519"/>
                    <a:pt x="1174" y="10567"/>
                    <a:pt x="1127" y="10662"/>
                  </a:cubicBezTo>
                  <a:cubicBezTo>
                    <a:pt x="1091" y="10758"/>
                    <a:pt x="1067" y="10854"/>
                    <a:pt x="1079" y="10962"/>
                  </a:cubicBezTo>
                  <a:cubicBezTo>
                    <a:pt x="1067" y="11381"/>
                    <a:pt x="1151" y="11800"/>
                    <a:pt x="1330" y="12195"/>
                  </a:cubicBezTo>
                  <a:cubicBezTo>
                    <a:pt x="1450" y="12459"/>
                    <a:pt x="1594" y="12710"/>
                    <a:pt x="1749" y="12950"/>
                  </a:cubicBezTo>
                  <a:cubicBezTo>
                    <a:pt x="1941" y="13237"/>
                    <a:pt x="2121" y="13525"/>
                    <a:pt x="2312" y="13812"/>
                  </a:cubicBezTo>
                  <a:cubicBezTo>
                    <a:pt x="2073" y="14842"/>
                    <a:pt x="1893" y="15884"/>
                    <a:pt x="1785" y="16938"/>
                  </a:cubicBezTo>
                  <a:cubicBezTo>
                    <a:pt x="1749" y="16531"/>
                    <a:pt x="1666" y="16136"/>
                    <a:pt x="1558" y="15753"/>
                  </a:cubicBezTo>
                  <a:cubicBezTo>
                    <a:pt x="1402" y="15130"/>
                    <a:pt x="1055" y="14567"/>
                    <a:pt x="576" y="14148"/>
                  </a:cubicBezTo>
                  <a:cubicBezTo>
                    <a:pt x="488" y="14078"/>
                    <a:pt x="375" y="14008"/>
                    <a:pt x="269" y="14008"/>
                  </a:cubicBezTo>
                  <a:cubicBezTo>
                    <a:pt x="230" y="14008"/>
                    <a:pt x="192" y="14017"/>
                    <a:pt x="156" y="14040"/>
                  </a:cubicBezTo>
                  <a:cubicBezTo>
                    <a:pt x="25" y="14112"/>
                    <a:pt x="1" y="14267"/>
                    <a:pt x="1" y="14411"/>
                  </a:cubicBezTo>
                  <a:cubicBezTo>
                    <a:pt x="37" y="15633"/>
                    <a:pt x="683" y="16759"/>
                    <a:pt x="1737" y="17393"/>
                  </a:cubicBezTo>
                  <a:cubicBezTo>
                    <a:pt x="1606" y="18771"/>
                    <a:pt x="1677" y="20160"/>
                    <a:pt x="1929" y="21526"/>
                  </a:cubicBezTo>
                  <a:cubicBezTo>
                    <a:pt x="1944" y="21577"/>
                    <a:pt x="1986" y="21599"/>
                    <a:pt x="2027" y="21599"/>
                  </a:cubicBezTo>
                  <a:cubicBezTo>
                    <a:pt x="2083" y="21599"/>
                    <a:pt x="2139" y="21558"/>
                    <a:pt x="2133" y="21490"/>
                  </a:cubicBezTo>
                  <a:cubicBezTo>
                    <a:pt x="1941" y="20508"/>
                    <a:pt x="1857" y="19501"/>
                    <a:pt x="1881" y="18495"/>
                  </a:cubicBezTo>
                  <a:cubicBezTo>
                    <a:pt x="2240" y="18388"/>
                    <a:pt x="2564" y="18208"/>
                    <a:pt x="2851" y="17968"/>
                  </a:cubicBezTo>
                  <a:cubicBezTo>
                    <a:pt x="3151" y="17717"/>
                    <a:pt x="3450" y="17453"/>
                    <a:pt x="3738" y="17178"/>
                  </a:cubicBezTo>
                  <a:cubicBezTo>
                    <a:pt x="4169" y="16747"/>
                    <a:pt x="4576" y="16244"/>
                    <a:pt x="4612" y="15633"/>
                  </a:cubicBezTo>
                  <a:cubicBezTo>
                    <a:pt x="4612" y="15561"/>
                    <a:pt x="4600" y="15501"/>
                    <a:pt x="4576" y="15441"/>
                  </a:cubicBezTo>
                  <a:cubicBezTo>
                    <a:pt x="4530" y="15367"/>
                    <a:pt x="4452" y="15339"/>
                    <a:pt x="4366" y="15339"/>
                  </a:cubicBezTo>
                  <a:cubicBezTo>
                    <a:pt x="4271" y="15339"/>
                    <a:pt x="4167" y="15373"/>
                    <a:pt x="4085" y="15417"/>
                  </a:cubicBezTo>
                  <a:cubicBezTo>
                    <a:pt x="3474" y="15741"/>
                    <a:pt x="2971" y="16220"/>
                    <a:pt x="2600" y="16795"/>
                  </a:cubicBezTo>
                  <a:cubicBezTo>
                    <a:pt x="2300" y="17262"/>
                    <a:pt x="2061" y="17777"/>
                    <a:pt x="1881" y="18316"/>
                  </a:cubicBezTo>
                  <a:cubicBezTo>
                    <a:pt x="1929" y="17178"/>
                    <a:pt x="2049" y="16052"/>
                    <a:pt x="2276" y="14938"/>
                  </a:cubicBezTo>
                  <a:cubicBezTo>
                    <a:pt x="3354" y="14842"/>
                    <a:pt x="4372" y="14375"/>
                    <a:pt x="5151" y="13621"/>
                  </a:cubicBezTo>
                  <a:cubicBezTo>
                    <a:pt x="5283" y="13489"/>
                    <a:pt x="5414" y="13321"/>
                    <a:pt x="5354" y="13142"/>
                  </a:cubicBezTo>
                  <a:cubicBezTo>
                    <a:pt x="5307" y="13010"/>
                    <a:pt x="5187" y="12926"/>
                    <a:pt x="5055" y="12914"/>
                  </a:cubicBezTo>
                  <a:cubicBezTo>
                    <a:pt x="5032" y="12912"/>
                    <a:pt x="5010" y="12911"/>
                    <a:pt x="4987" y="12911"/>
                  </a:cubicBezTo>
                  <a:cubicBezTo>
                    <a:pt x="4878" y="12911"/>
                    <a:pt x="4771" y="12934"/>
                    <a:pt x="4672" y="12974"/>
                  </a:cubicBezTo>
                  <a:cubicBezTo>
                    <a:pt x="3714" y="13273"/>
                    <a:pt x="2875" y="13896"/>
                    <a:pt x="2312" y="14735"/>
                  </a:cubicBezTo>
                  <a:cubicBezTo>
                    <a:pt x="2480" y="13812"/>
                    <a:pt x="2696" y="12890"/>
                    <a:pt x="2935" y="11980"/>
                  </a:cubicBezTo>
                  <a:cubicBezTo>
                    <a:pt x="3390" y="11908"/>
                    <a:pt x="3845" y="11800"/>
                    <a:pt x="4289" y="11633"/>
                  </a:cubicBezTo>
                  <a:cubicBezTo>
                    <a:pt x="4768" y="11465"/>
                    <a:pt x="5187" y="11165"/>
                    <a:pt x="5510" y="10782"/>
                  </a:cubicBezTo>
                  <a:cubicBezTo>
                    <a:pt x="5678" y="10602"/>
                    <a:pt x="5786" y="10363"/>
                    <a:pt x="5810" y="10111"/>
                  </a:cubicBezTo>
                  <a:cubicBezTo>
                    <a:pt x="5822" y="10064"/>
                    <a:pt x="5810" y="10004"/>
                    <a:pt x="5786" y="9956"/>
                  </a:cubicBezTo>
                  <a:cubicBezTo>
                    <a:pt x="5740" y="9865"/>
                    <a:pt x="5648" y="9837"/>
                    <a:pt x="5550" y="9837"/>
                  </a:cubicBezTo>
                  <a:cubicBezTo>
                    <a:pt x="5492" y="9837"/>
                    <a:pt x="5432" y="9847"/>
                    <a:pt x="5378" y="9860"/>
                  </a:cubicBezTo>
                  <a:cubicBezTo>
                    <a:pt x="4384" y="10099"/>
                    <a:pt x="3534" y="10722"/>
                    <a:pt x="3019" y="11609"/>
                  </a:cubicBezTo>
                  <a:cubicBezTo>
                    <a:pt x="3294" y="10507"/>
                    <a:pt x="3594" y="9417"/>
                    <a:pt x="3845" y="8315"/>
                  </a:cubicBezTo>
                  <a:cubicBezTo>
                    <a:pt x="4360" y="8183"/>
                    <a:pt x="4863" y="8015"/>
                    <a:pt x="5366" y="7824"/>
                  </a:cubicBezTo>
                  <a:cubicBezTo>
                    <a:pt x="5762" y="7680"/>
                    <a:pt x="6169" y="7488"/>
                    <a:pt x="6432" y="7153"/>
                  </a:cubicBezTo>
                  <a:cubicBezTo>
                    <a:pt x="6528" y="7045"/>
                    <a:pt x="6588" y="6914"/>
                    <a:pt x="6600" y="6770"/>
                  </a:cubicBezTo>
                  <a:cubicBezTo>
                    <a:pt x="6624" y="6626"/>
                    <a:pt x="6576" y="6482"/>
                    <a:pt x="6468" y="6387"/>
                  </a:cubicBezTo>
                  <a:cubicBezTo>
                    <a:pt x="6391" y="6322"/>
                    <a:pt x="6290" y="6299"/>
                    <a:pt x="6183" y="6299"/>
                  </a:cubicBezTo>
                  <a:cubicBezTo>
                    <a:pt x="6091" y="6299"/>
                    <a:pt x="5994" y="6316"/>
                    <a:pt x="5905" y="6339"/>
                  </a:cubicBezTo>
                  <a:cubicBezTo>
                    <a:pt x="5091" y="6566"/>
                    <a:pt x="4432" y="7141"/>
                    <a:pt x="3953" y="7848"/>
                  </a:cubicBezTo>
                  <a:cubicBezTo>
                    <a:pt x="4181" y="6854"/>
                    <a:pt x="4360" y="5860"/>
                    <a:pt x="4480" y="4853"/>
                  </a:cubicBezTo>
                  <a:cubicBezTo>
                    <a:pt x="5331" y="4614"/>
                    <a:pt x="6061" y="4087"/>
                    <a:pt x="6564" y="3368"/>
                  </a:cubicBezTo>
                  <a:cubicBezTo>
                    <a:pt x="6636" y="3272"/>
                    <a:pt x="6696" y="3165"/>
                    <a:pt x="6720" y="3045"/>
                  </a:cubicBezTo>
                  <a:cubicBezTo>
                    <a:pt x="6732" y="2937"/>
                    <a:pt x="6684" y="2817"/>
                    <a:pt x="6576" y="2745"/>
                  </a:cubicBezTo>
                  <a:cubicBezTo>
                    <a:pt x="6536" y="2732"/>
                    <a:pt x="6494" y="2725"/>
                    <a:pt x="6451" y="2725"/>
                  </a:cubicBezTo>
                  <a:cubicBezTo>
                    <a:pt x="6380" y="2725"/>
                    <a:pt x="6308" y="2744"/>
                    <a:pt x="6241" y="2781"/>
                  </a:cubicBezTo>
                  <a:cubicBezTo>
                    <a:pt x="5438" y="3117"/>
                    <a:pt x="4816" y="3776"/>
                    <a:pt x="4516" y="4602"/>
                  </a:cubicBezTo>
                  <a:cubicBezTo>
                    <a:pt x="4552" y="4231"/>
                    <a:pt x="4588" y="3859"/>
                    <a:pt x="4600" y="3488"/>
                  </a:cubicBezTo>
                  <a:cubicBezTo>
                    <a:pt x="4816" y="3009"/>
                    <a:pt x="4959" y="2506"/>
                    <a:pt x="5055" y="2003"/>
                  </a:cubicBezTo>
                  <a:cubicBezTo>
                    <a:pt x="5163" y="1452"/>
                    <a:pt x="5115" y="877"/>
                    <a:pt x="4899" y="350"/>
                  </a:cubicBezTo>
                  <a:cubicBezTo>
                    <a:pt x="4827" y="184"/>
                    <a:pt x="4674" y="1"/>
                    <a:pt x="45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" name="Google Shape;176;p15"/>
          <p:cNvGrpSpPr/>
          <p:nvPr/>
        </p:nvGrpSpPr>
        <p:grpSpPr>
          <a:xfrm>
            <a:off x="8515703" y="187844"/>
            <a:ext cx="628291" cy="1781267"/>
            <a:chOff x="2909050" y="-862043"/>
            <a:chExt cx="628291" cy="1335950"/>
          </a:xfrm>
        </p:grpSpPr>
        <p:sp>
          <p:nvSpPr>
            <p:cNvPr id="177" name="Google Shape;177;p15"/>
            <p:cNvSpPr/>
            <p:nvPr/>
          </p:nvSpPr>
          <p:spPr>
            <a:xfrm>
              <a:off x="3017215" y="-540096"/>
              <a:ext cx="460893" cy="928515"/>
            </a:xfrm>
            <a:custGeom>
              <a:avLst/>
              <a:gdLst/>
              <a:ahLst/>
              <a:cxnLst/>
              <a:rect l="l" t="t" r="r" b="b"/>
              <a:pathLst>
                <a:path w="9042" h="18216" extrusionOk="0">
                  <a:moveTo>
                    <a:pt x="479" y="0"/>
                  </a:moveTo>
                  <a:cubicBezTo>
                    <a:pt x="76" y="0"/>
                    <a:pt x="1" y="768"/>
                    <a:pt x="11" y="1172"/>
                  </a:cubicBezTo>
                  <a:cubicBezTo>
                    <a:pt x="46" y="2202"/>
                    <a:pt x="406" y="3316"/>
                    <a:pt x="633" y="4310"/>
                  </a:cubicBezTo>
                  <a:cubicBezTo>
                    <a:pt x="1100" y="6394"/>
                    <a:pt x="1795" y="8419"/>
                    <a:pt x="2705" y="10359"/>
                  </a:cubicBezTo>
                  <a:cubicBezTo>
                    <a:pt x="3871" y="12779"/>
                    <a:pt x="5517" y="15019"/>
                    <a:pt x="7630" y="16664"/>
                  </a:cubicBezTo>
                  <a:lnTo>
                    <a:pt x="7630" y="16664"/>
                  </a:lnTo>
                  <a:cubicBezTo>
                    <a:pt x="7318" y="13790"/>
                    <a:pt x="6622" y="10978"/>
                    <a:pt x="5556" y="8287"/>
                  </a:cubicBezTo>
                  <a:cubicBezTo>
                    <a:pt x="4933" y="6706"/>
                    <a:pt x="4191" y="5173"/>
                    <a:pt x="3328" y="3700"/>
                  </a:cubicBezTo>
                  <a:cubicBezTo>
                    <a:pt x="2897" y="2969"/>
                    <a:pt x="2430" y="2250"/>
                    <a:pt x="1939" y="1556"/>
                  </a:cubicBezTo>
                  <a:cubicBezTo>
                    <a:pt x="1615" y="1089"/>
                    <a:pt x="1304" y="502"/>
                    <a:pt x="837" y="154"/>
                  </a:cubicBezTo>
                  <a:cubicBezTo>
                    <a:pt x="696" y="46"/>
                    <a:pt x="578" y="0"/>
                    <a:pt x="479" y="0"/>
                  </a:cubicBezTo>
                  <a:close/>
                  <a:moveTo>
                    <a:pt x="7630" y="16664"/>
                  </a:moveTo>
                  <a:cubicBezTo>
                    <a:pt x="7685" y="17179"/>
                    <a:pt x="7729" y="17697"/>
                    <a:pt x="7760" y="18216"/>
                  </a:cubicBezTo>
                  <a:lnTo>
                    <a:pt x="9041" y="17629"/>
                  </a:lnTo>
                  <a:cubicBezTo>
                    <a:pt x="8550" y="17337"/>
                    <a:pt x="8079" y="17014"/>
                    <a:pt x="7630" y="166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15"/>
            <p:cNvSpPr/>
            <p:nvPr/>
          </p:nvSpPr>
          <p:spPr>
            <a:xfrm>
              <a:off x="3021395" y="-534693"/>
              <a:ext cx="383466" cy="832177"/>
            </a:xfrm>
            <a:custGeom>
              <a:avLst/>
              <a:gdLst/>
              <a:ahLst/>
              <a:cxnLst/>
              <a:rect l="l" t="t" r="r" b="b"/>
              <a:pathLst>
                <a:path w="7523" h="16326" extrusionOk="0">
                  <a:moveTo>
                    <a:pt x="2300" y="9522"/>
                  </a:moveTo>
                  <a:lnTo>
                    <a:pt x="2336" y="9618"/>
                  </a:lnTo>
                  <a:lnTo>
                    <a:pt x="2540" y="9678"/>
                  </a:lnTo>
                  <a:cubicBezTo>
                    <a:pt x="3560" y="9996"/>
                    <a:pt x="4398" y="10238"/>
                    <a:pt x="4535" y="10263"/>
                  </a:cubicBezTo>
                  <a:lnTo>
                    <a:pt x="4535" y="10263"/>
                  </a:lnTo>
                  <a:cubicBezTo>
                    <a:pt x="4421" y="10209"/>
                    <a:pt x="3579" y="9925"/>
                    <a:pt x="2552" y="9606"/>
                  </a:cubicBezTo>
                  <a:lnTo>
                    <a:pt x="2300" y="9522"/>
                  </a:lnTo>
                  <a:close/>
                  <a:moveTo>
                    <a:pt x="4535" y="10263"/>
                  </a:moveTo>
                  <a:cubicBezTo>
                    <a:pt x="4537" y="10263"/>
                    <a:pt x="4538" y="10264"/>
                    <a:pt x="4540" y="10265"/>
                  </a:cubicBezTo>
                  <a:cubicBezTo>
                    <a:pt x="4540" y="10264"/>
                    <a:pt x="4539" y="10264"/>
                    <a:pt x="4539" y="10263"/>
                  </a:cubicBezTo>
                  <a:lnTo>
                    <a:pt x="4539" y="10263"/>
                  </a:lnTo>
                  <a:cubicBezTo>
                    <a:pt x="4538" y="10263"/>
                    <a:pt x="4537" y="10263"/>
                    <a:pt x="4535" y="10263"/>
                  </a:cubicBezTo>
                  <a:close/>
                  <a:moveTo>
                    <a:pt x="180" y="0"/>
                  </a:moveTo>
                  <a:cubicBezTo>
                    <a:pt x="168" y="12"/>
                    <a:pt x="144" y="36"/>
                    <a:pt x="132" y="48"/>
                  </a:cubicBezTo>
                  <a:cubicBezTo>
                    <a:pt x="180" y="204"/>
                    <a:pt x="240" y="372"/>
                    <a:pt x="300" y="551"/>
                  </a:cubicBezTo>
                  <a:cubicBezTo>
                    <a:pt x="468" y="1066"/>
                    <a:pt x="695" y="1641"/>
                    <a:pt x="947" y="2252"/>
                  </a:cubicBezTo>
                  <a:cubicBezTo>
                    <a:pt x="899" y="2216"/>
                    <a:pt x="827" y="2180"/>
                    <a:pt x="755" y="2132"/>
                  </a:cubicBezTo>
                  <a:lnTo>
                    <a:pt x="0" y="1725"/>
                  </a:lnTo>
                  <a:lnTo>
                    <a:pt x="0" y="1725"/>
                  </a:lnTo>
                  <a:cubicBezTo>
                    <a:pt x="12" y="1749"/>
                    <a:pt x="12" y="1785"/>
                    <a:pt x="12" y="1821"/>
                  </a:cubicBezTo>
                  <a:cubicBezTo>
                    <a:pt x="288" y="1965"/>
                    <a:pt x="539" y="2096"/>
                    <a:pt x="719" y="2180"/>
                  </a:cubicBezTo>
                  <a:cubicBezTo>
                    <a:pt x="827" y="2228"/>
                    <a:pt x="911" y="2264"/>
                    <a:pt x="971" y="2288"/>
                  </a:cubicBezTo>
                  <a:cubicBezTo>
                    <a:pt x="1138" y="2707"/>
                    <a:pt x="1318" y="3150"/>
                    <a:pt x="1510" y="3594"/>
                  </a:cubicBezTo>
                  <a:cubicBezTo>
                    <a:pt x="1665" y="3953"/>
                    <a:pt x="1821" y="4312"/>
                    <a:pt x="1977" y="4684"/>
                  </a:cubicBezTo>
                  <a:cubicBezTo>
                    <a:pt x="1905" y="4660"/>
                    <a:pt x="1737" y="4600"/>
                    <a:pt x="1510" y="4516"/>
                  </a:cubicBezTo>
                  <a:cubicBezTo>
                    <a:pt x="1246" y="4420"/>
                    <a:pt x="911" y="4276"/>
                    <a:pt x="539" y="4121"/>
                  </a:cubicBezTo>
                  <a:lnTo>
                    <a:pt x="539" y="4121"/>
                  </a:lnTo>
                  <a:cubicBezTo>
                    <a:pt x="551" y="4145"/>
                    <a:pt x="563" y="4180"/>
                    <a:pt x="563" y="4204"/>
                  </a:cubicBezTo>
                  <a:lnTo>
                    <a:pt x="563" y="4216"/>
                  </a:lnTo>
                  <a:cubicBezTo>
                    <a:pt x="911" y="4360"/>
                    <a:pt x="1234" y="4480"/>
                    <a:pt x="1486" y="4564"/>
                  </a:cubicBezTo>
                  <a:cubicBezTo>
                    <a:pt x="1653" y="4624"/>
                    <a:pt x="1785" y="4660"/>
                    <a:pt x="1881" y="4684"/>
                  </a:cubicBezTo>
                  <a:lnTo>
                    <a:pt x="1989" y="4707"/>
                  </a:lnTo>
                  <a:cubicBezTo>
                    <a:pt x="2348" y="5534"/>
                    <a:pt x="2731" y="6384"/>
                    <a:pt x="3138" y="7271"/>
                  </a:cubicBezTo>
                  <a:lnTo>
                    <a:pt x="3234" y="7498"/>
                  </a:lnTo>
                  <a:lnTo>
                    <a:pt x="3102" y="7438"/>
                  </a:lnTo>
                  <a:cubicBezTo>
                    <a:pt x="2935" y="7366"/>
                    <a:pt x="2791" y="7306"/>
                    <a:pt x="2635" y="7247"/>
                  </a:cubicBezTo>
                  <a:cubicBezTo>
                    <a:pt x="2276" y="7103"/>
                    <a:pt x="1773" y="6899"/>
                    <a:pt x="1234" y="6672"/>
                  </a:cubicBezTo>
                  <a:lnTo>
                    <a:pt x="1234" y="6672"/>
                  </a:lnTo>
                  <a:lnTo>
                    <a:pt x="1258" y="6780"/>
                  </a:lnTo>
                  <a:cubicBezTo>
                    <a:pt x="1785" y="6995"/>
                    <a:pt x="2264" y="7175"/>
                    <a:pt x="2623" y="7306"/>
                  </a:cubicBezTo>
                  <a:cubicBezTo>
                    <a:pt x="2815" y="7378"/>
                    <a:pt x="2983" y="7426"/>
                    <a:pt x="3091" y="7462"/>
                  </a:cubicBezTo>
                  <a:lnTo>
                    <a:pt x="3246" y="7510"/>
                  </a:lnTo>
                  <a:cubicBezTo>
                    <a:pt x="3689" y="8480"/>
                    <a:pt x="4120" y="9401"/>
                    <a:pt x="4539" y="10263"/>
                  </a:cubicBezTo>
                  <a:lnTo>
                    <a:pt x="4539" y="10263"/>
                  </a:lnTo>
                  <a:cubicBezTo>
                    <a:pt x="4545" y="10264"/>
                    <a:pt x="4549" y="10265"/>
                    <a:pt x="4552" y="10265"/>
                  </a:cubicBezTo>
                  <a:cubicBezTo>
                    <a:pt x="4923" y="11043"/>
                    <a:pt x="5282" y="11786"/>
                    <a:pt x="5606" y="12457"/>
                  </a:cubicBezTo>
                  <a:lnTo>
                    <a:pt x="5486" y="12421"/>
                  </a:lnTo>
                  <a:cubicBezTo>
                    <a:pt x="5390" y="12385"/>
                    <a:pt x="5234" y="12349"/>
                    <a:pt x="5055" y="12301"/>
                  </a:cubicBezTo>
                  <a:cubicBezTo>
                    <a:pt x="4671" y="12217"/>
                    <a:pt x="4156" y="12097"/>
                    <a:pt x="3582" y="11990"/>
                  </a:cubicBezTo>
                  <a:lnTo>
                    <a:pt x="3582" y="11990"/>
                  </a:lnTo>
                  <a:lnTo>
                    <a:pt x="3641" y="12085"/>
                  </a:lnTo>
                  <a:cubicBezTo>
                    <a:pt x="4192" y="12193"/>
                    <a:pt x="4683" y="12289"/>
                    <a:pt x="5043" y="12361"/>
                  </a:cubicBezTo>
                  <a:lnTo>
                    <a:pt x="5486" y="12445"/>
                  </a:lnTo>
                  <a:cubicBezTo>
                    <a:pt x="5546" y="12457"/>
                    <a:pt x="5594" y="12469"/>
                    <a:pt x="5618" y="12469"/>
                  </a:cubicBezTo>
                  <a:cubicBezTo>
                    <a:pt x="5642" y="12505"/>
                    <a:pt x="5654" y="12529"/>
                    <a:pt x="5666" y="12564"/>
                  </a:cubicBezTo>
                  <a:lnTo>
                    <a:pt x="5666" y="12576"/>
                  </a:lnTo>
                  <a:lnTo>
                    <a:pt x="6300" y="13846"/>
                  </a:lnTo>
                  <a:cubicBezTo>
                    <a:pt x="6396" y="14038"/>
                    <a:pt x="6480" y="14229"/>
                    <a:pt x="6576" y="14397"/>
                  </a:cubicBezTo>
                  <a:cubicBezTo>
                    <a:pt x="6480" y="14385"/>
                    <a:pt x="6336" y="14373"/>
                    <a:pt x="6157" y="14349"/>
                  </a:cubicBezTo>
                  <a:lnTo>
                    <a:pt x="5187" y="14241"/>
                  </a:lnTo>
                  <a:lnTo>
                    <a:pt x="5258" y="14337"/>
                  </a:lnTo>
                  <a:cubicBezTo>
                    <a:pt x="5606" y="14361"/>
                    <a:pt x="5905" y="14385"/>
                    <a:pt x="6145" y="14409"/>
                  </a:cubicBezTo>
                  <a:cubicBezTo>
                    <a:pt x="6348" y="14421"/>
                    <a:pt x="6504" y="14421"/>
                    <a:pt x="6588" y="14421"/>
                  </a:cubicBezTo>
                  <a:lnTo>
                    <a:pt x="6588" y="14433"/>
                  </a:lnTo>
                  <a:lnTo>
                    <a:pt x="6588" y="14445"/>
                  </a:lnTo>
                  <a:cubicBezTo>
                    <a:pt x="6851" y="14972"/>
                    <a:pt x="7079" y="15439"/>
                    <a:pt x="7271" y="15834"/>
                  </a:cubicBezTo>
                  <a:cubicBezTo>
                    <a:pt x="7366" y="16014"/>
                    <a:pt x="7450" y="16182"/>
                    <a:pt x="7522" y="16325"/>
                  </a:cubicBezTo>
                  <a:lnTo>
                    <a:pt x="7522" y="16277"/>
                  </a:lnTo>
                  <a:cubicBezTo>
                    <a:pt x="7462" y="16134"/>
                    <a:pt x="7390" y="15990"/>
                    <a:pt x="7306" y="15822"/>
                  </a:cubicBezTo>
                  <a:cubicBezTo>
                    <a:pt x="7115" y="15427"/>
                    <a:pt x="6887" y="14960"/>
                    <a:pt x="6636" y="14421"/>
                  </a:cubicBezTo>
                  <a:lnTo>
                    <a:pt x="6624" y="14421"/>
                  </a:lnTo>
                  <a:lnTo>
                    <a:pt x="6612" y="14397"/>
                  </a:lnTo>
                  <a:cubicBezTo>
                    <a:pt x="6648" y="14325"/>
                    <a:pt x="6684" y="14205"/>
                    <a:pt x="6732" y="14050"/>
                  </a:cubicBezTo>
                  <a:cubicBezTo>
                    <a:pt x="6803" y="13798"/>
                    <a:pt x="6899" y="13463"/>
                    <a:pt x="6983" y="13091"/>
                  </a:cubicBezTo>
                  <a:cubicBezTo>
                    <a:pt x="6971" y="13032"/>
                    <a:pt x="6959" y="12960"/>
                    <a:pt x="6947" y="12912"/>
                  </a:cubicBezTo>
                  <a:cubicBezTo>
                    <a:pt x="6935" y="12948"/>
                    <a:pt x="6935" y="12984"/>
                    <a:pt x="6923" y="13020"/>
                  </a:cubicBezTo>
                  <a:cubicBezTo>
                    <a:pt x="6827" y="13415"/>
                    <a:pt x="6744" y="13774"/>
                    <a:pt x="6672" y="14026"/>
                  </a:cubicBezTo>
                  <a:cubicBezTo>
                    <a:pt x="6648" y="14169"/>
                    <a:pt x="6612" y="14289"/>
                    <a:pt x="6600" y="14361"/>
                  </a:cubicBezTo>
                  <a:lnTo>
                    <a:pt x="6348" y="13834"/>
                  </a:lnTo>
                  <a:cubicBezTo>
                    <a:pt x="6157" y="13427"/>
                    <a:pt x="5929" y="12984"/>
                    <a:pt x="5702" y="12505"/>
                  </a:cubicBezTo>
                  <a:cubicBezTo>
                    <a:pt x="5773" y="12325"/>
                    <a:pt x="5941" y="11858"/>
                    <a:pt x="6121" y="11295"/>
                  </a:cubicBezTo>
                  <a:cubicBezTo>
                    <a:pt x="6205" y="11043"/>
                    <a:pt x="6276" y="10816"/>
                    <a:pt x="6336" y="10624"/>
                  </a:cubicBezTo>
                  <a:cubicBezTo>
                    <a:pt x="6324" y="10576"/>
                    <a:pt x="6312" y="10540"/>
                    <a:pt x="6300" y="10504"/>
                  </a:cubicBezTo>
                  <a:cubicBezTo>
                    <a:pt x="6229" y="10720"/>
                    <a:pt x="6145" y="10983"/>
                    <a:pt x="6049" y="11271"/>
                  </a:cubicBezTo>
                  <a:cubicBezTo>
                    <a:pt x="5881" y="11798"/>
                    <a:pt x="5737" y="12265"/>
                    <a:pt x="5678" y="12469"/>
                  </a:cubicBezTo>
                  <a:cubicBezTo>
                    <a:pt x="5342" y="11762"/>
                    <a:pt x="4971" y="10995"/>
                    <a:pt x="4588" y="10169"/>
                  </a:cubicBezTo>
                  <a:cubicBezTo>
                    <a:pt x="4588" y="10145"/>
                    <a:pt x="4600" y="10133"/>
                    <a:pt x="4612" y="10097"/>
                  </a:cubicBezTo>
                  <a:lnTo>
                    <a:pt x="4755" y="9702"/>
                  </a:lnTo>
                  <a:lnTo>
                    <a:pt x="5234" y="8384"/>
                  </a:lnTo>
                  <a:lnTo>
                    <a:pt x="5402" y="7953"/>
                  </a:lnTo>
                  <a:lnTo>
                    <a:pt x="5354" y="7845"/>
                  </a:lnTo>
                  <a:cubicBezTo>
                    <a:pt x="5294" y="8013"/>
                    <a:pt x="5222" y="8181"/>
                    <a:pt x="5163" y="8360"/>
                  </a:cubicBezTo>
                  <a:cubicBezTo>
                    <a:pt x="4971" y="8875"/>
                    <a:pt x="4815" y="9343"/>
                    <a:pt x="4707" y="9690"/>
                  </a:cubicBezTo>
                  <a:cubicBezTo>
                    <a:pt x="4648" y="9858"/>
                    <a:pt x="4612" y="10001"/>
                    <a:pt x="4576" y="10097"/>
                  </a:cubicBezTo>
                  <a:cubicBezTo>
                    <a:pt x="4564" y="10109"/>
                    <a:pt x="4564" y="10121"/>
                    <a:pt x="4564" y="10133"/>
                  </a:cubicBezTo>
                  <a:cubicBezTo>
                    <a:pt x="4168" y="9283"/>
                    <a:pt x="3737" y="8384"/>
                    <a:pt x="3306" y="7438"/>
                  </a:cubicBezTo>
                  <a:cubicBezTo>
                    <a:pt x="3318" y="7414"/>
                    <a:pt x="3330" y="7378"/>
                    <a:pt x="3354" y="7330"/>
                  </a:cubicBezTo>
                  <a:cubicBezTo>
                    <a:pt x="3402" y="7235"/>
                    <a:pt x="3462" y="7103"/>
                    <a:pt x="3546" y="6923"/>
                  </a:cubicBezTo>
                  <a:cubicBezTo>
                    <a:pt x="3689" y="6576"/>
                    <a:pt x="3905" y="6097"/>
                    <a:pt x="4133" y="5558"/>
                  </a:cubicBezTo>
                  <a:lnTo>
                    <a:pt x="4216" y="5354"/>
                  </a:lnTo>
                  <a:cubicBezTo>
                    <a:pt x="4204" y="5318"/>
                    <a:pt x="4180" y="5294"/>
                    <a:pt x="4168" y="5258"/>
                  </a:cubicBezTo>
                  <a:lnTo>
                    <a:pt x="4061" y="5534"/>
                  </a:lnTo>
                  <a:cubicBezTo>
                    <a:pt x="3833" y="6061"/>
                    <a:pt x="3629" y="6552"/>
                    <a:pt x="3486" y="6899"/>
                  </a:cubicBezTo>
                  <a:cubicBezTo>
                    <a:pt x="3414" y="7079"/>
                    <a:pt x="3366" y="7223"/>
                    <a:pt x="3330" y="7318"/>
                  </a:cubicBezTo>
                  <a:cubicBezTo>
                    <a:pt x="3306" y="7354"/>
                    <a:pt x="3294" y="7390"/>
                    <a:pt x="3294" y="7414"/>
                  </a:cubicBezTo>
                  <a:cubicBezTo>
                    <a:pt x="3270" y="7354"/>
                    <a:pt x="3246" y="7295"/>
                    <a:pt x="3210" y="7247"/>
                  </a:cubicBezTo>
                  <a:cubicBezTo>
                    <a:pt x="2803" y="6348"/>
                    <a:pt x="2420" y="5486"/>
                    <a:pt x="2060" y="4660"/>
                  </a:cubicBezTo>
                  <a:cubicBezTo>
                    <a:pt x="2084" y="4576"/>
                    <a:pt x="2156" y="4420"/>
                    <a:pt x="2240" y="4192"/>
                  </a:cubicBezTo>
                  <a:cubicBezTo>
                    <a:pt x="2360" y="3869"/>
                    <a:pt x="2528" y="3426"/>
                    <a:pt x="2731" y="2935"/>
                  </a:cubicBezTo>
                  <a:cubicBezTo>
                    <a:pt x="2743" y="2899"/>
                    <a:pt x="2767" y="2863"/>
                    <a:pt x="2779" y="2815"/>
                  </a:cubicBezTo>
                  <a:lnTo>
                    <a:pt x="2731" y="2731"/>
                  </a:lnTo>
                  <a:lnTo>
                    <a:pt x="2659" y="2911"/>
                  </a:lnTo>
                  <a:cubicBezTo>
                    <a:pt x="2456" y="3402"/>
                    <a:pt x="2300" y="3845"/>
                    <a:pt x="2180" y="4180"/>
                  </a:cubicBezTo>
                  <a:cubicBezTo>
                    <a:pt x="2132" y="4348"/>
                    <a:pt x="2084" y="4480"/>
                    <a:pt x="2060" y="4564"/>
                  </a:cubicBezTo>
                  <a:cubicBezTo>
                    <a:pt x="2060" y="4588"/>
                    <a:pt x="2049" y="4612"/>
                    <a:pt x="2049" y="4636"/>
                  </a:cubicBezTo>
                  <a:cubicBezTo>
                    <a:pt x="1881" y="4264"/>
                    <a:pt x="1737" y="3917"/>
                    <a:pt x="1581" y="3570"/>
                  </a:cubicBezTo>
                  <a:cubicBezTo>
                    <a:pt x="1402" y="3138"/>
                    <a:pt x="1222" y="2719"/>
                    <a:pt x="1054" y="2324"/>
                  </a:cubicBezTo>
                  <a:cubicBezTo>
                    <a:pt x="1054" y="2312"/>
                    <a:pt x="1054" y="2300"/>
                    <a:pt x="1042" y="2288"/>
                  </a:cubicBezTo>
                  <a:cubicBezTo>
                    <a:pt x="1066" y="2228"/>
                    <a:pt x="1090" y="2132"/>
                    <a:pt x="1138" y="1989"/>
                  </a:cubicBezTo>
                  <a:cubicBezTo>
                    <a:pt x="1198" y="1785"/>
                    <a:pt x="1318" y="1510"/>
                    <a:pt x="1438" y="1198"/>
                  </a:cubicBezTo>
                  <a:cubicBezTo>
                    <a:pt x="1474" y="1102"/>
                    <a:pt x="1510" y="1030"/>
                    <a:pt x="1533" y="947"/>
                  </a:cubicBezTo>
                  <a:lnTo>
                    <a:pt x="1474" y="863"/>
                  </a:lnTo>
                  <a:cubicBezTo>
                    <a:pt x="1450" y="959"/>
                    <a:pt x="1402" y="1066"/>
                    <a:pt x="1366" y="1162"/>
                  </a:cubicBezTo>
                  <a:cubicBezTo>
                    <a:pt x="1258" y="1426"/>
                    <a:pt x="1162" y="1701"/>
                    <a:pt x="1078" y="1977"/>
                  </a:cubicBezTo>
                  <a:cubicBezTo>
                    <a:pt x="1054" y="2072"/>
                    <a:pt x="1042" y="2156"/>
                    <a:pt x="1018" y="2252"/>
                  </a:cubicBezTo>
                  <a:cubicBezTo>
                    <a:pt x="767" y="1629"/>
                    <a:pt x="527" y="1054"/>
                    <a:pt x="348" y="527"/>
                  </a:cubicBezTo>
                  <a:cubicBezTo>
                    <a:pt x="288" y="348"/>
                    <a:pt x="228" y="168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15"/>
            <p:cNvSpPr/>
            <p:nvPr/>
          </p:nvSpPr>
          <p:spPr>
            <a:xfrm>
              <a:off x="2909050" y="116132"/>
              <a:ext cx="534854" cy="357776"/>
            </a:xfrm>
            <a:custGeom>
              <a:avLst/>
              <a:gdLst/>
              <a:ahLst/>
              <a:cxnLst/>
              <a:rect l="l" t="t" r="r" b="b"/>
              <a:pathLst>
                <a:path w="10493" h="7019" extrusionOk="0">
                  <a:moveTo>
                    <a:pt x="588" y="0"/>
                  </a:moveTo>
                  <a:cubicBezTo>
                    <a:pt x="408" y="0"/>
                    <a:pt x="204" y="12"/>
                    <a:pt x="96" y="156"/>
                  </a:cubicBezTo>
                  <a:cubicBezTo>
                    <a:pt x="37" y="252"/>
                    <a:pt x="1" y="371"/>
                    <a:pt x="13" y="491"/>
                  </a:cubicBezTo>
                  <a:cubicBezTo>
                    <a:pt x="1" y="1773"/>
                    <a:pt x="827" y="2946"/>
                    <a:pt x="1881" y="3653"/>
                  </a:cubicBezTo>
                  <a:cubicBezTo>
                    <a:pt x="2935" y="4372"/>
                    <a:pt x="4193" y="4707"/>
                    <a:pt x="5438" y="4971"/>
                  </a:cubicBezTo>
                  <a:cubicBezTo>
                    <a:pt x="6696" y="5234"/>
                    <a:pt x="7965" y="5438"/>
                    <a:pt x="9139" y="5941"/>
                  </a:cubicBezTo>
                  <a:cubicBezTo>
                    <a:pt x="9437" y="6073"/>
                    <a:pt x="9735" y="6231"/>
                    <a:pt x="9988" y="6433"/>
                  </a:cubicBezTo>
                  <a:lnTo>
                    <a:pt x="9988" y="6433"/>
                  </a:lnTo>
                  <a:lnTo>
                    <a:pt x="9750" y="6156"/>
                  </a:lnTo>
                  <a:cubicBezTo>
                    <a:pt x="8816" y="4468"/>
                    <a:pt x="7546" y="2946"/>
                    <a:pt x="5977" y="1833"/>
                  </a:cubicBezTo>
                  <a:cubicBezTo>
                    <a:pt x="4408" y="719"/>
                    <a:pt x="2516" y="12"/>
                    <a:pt x="588" y="0"/>
                  </a:cubicBezTo>
                  <a:close/>
                  <a:moveTo>
                    <a:pt x="9988" y="6433"/>
                  </a:moveTo>
                  <a:lnTo>
                    <a:pt x="10493" y="7019"/>
                  </a:lnTo>
                  <a:cubicBezTo>
                    <a:pt x="10369" y="6788"/>
                    <a:pt x="10193" y="6596"/>
                    <a:pt x="9988" y="64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15"/>
            <p:cNvSpPr/>
            <p:nvPr/>
          </p:nvSpPr>
          <p:spPr>
            <a:xfrm>
              <a:off x="2915167" y="120974"/>
              <a:ext cx="491477" cy="315112"/>
            </a:xfrm>
            <a:custGeom>
              <a:avLst/>
              <a:gdLst/>
              <a:ahLst/>
              <a:cxnLst/>
              <a:rect l="l" t="t" r="r" b="b"/>
              <a:pathLst>
                <a:path w="9642" h="6182" extrusionOk="0">
                  <a:moveTo>
                    <a:pt x="36" y="1"/>
                  </a:moveTo>
                  <a:cubicBezTo>
                    <a:pt x="24" y="13"/>
                    <a:pt x="12" y="13"/>
                    <a:pt x="0" y="25"/>
                  </a:cubicBezTo>
                  <a:cubicBezTo>
                    <a:pt x="180" y="181"/>
                    <a:pt x="384" y="336"/>
                    <a:pt x="623" y="504"/>
                  </a:cubicBezTo>
                  <a:cubicBezTo>
                    <a:pt x="1198" y="899"/>
                    <a:pt x="1785" y="1246"/>
                    <a:pt x="2408" y="1558"/>
                  </a:cubicBezTo>
                  <a:cubicBezTo>
                    <a:pt x="2564" y="1630"/>
                    <a:pt x="2731" y="1714"/>
                    <a:pt x="2899" y="1797"/>
                  </a:cubicBezTo>
                  <a:lnTo>
                    <a:pt x="2444" y="1833"/>
                  </a:lnTo>
                  <a:lnTo>
                    <a:pt x="935" y="1953"/>
                  </a:lnTo>
                  <a:lnTo>
                    <a:pt x="312" y="2013"/>
                  </a:lnTo>
                  <a:cubicBezTo>
                    <a:pt x="336" y="2037"/>
                    <a:pt x="348" y="2061"/>
                    <a:pt x="360" y="2085"/>
                  </a:cubicBezTo>
                  <a:lnTo>
                    <a:pt x="947" y="2049"/>
                  </a:lnTo>
                  <a:cubicBezTo>
                    <a:pt x="1533" y="2001"/>
                    <a:pt x="2072" y="1941"/>
                    <a:pt x="2456" y="1893"/>
                  </a:cubicBezTo>
                  <a:cubicBezTo>
                    <a:pt x="2647" y="1881"/>
                    <a:pt x="2803" y="1857"/>
                    <a:pt x="2911" y="1845"/>
                  </a:cubicBezTo>
                  <a:lnTo>
                    <a:pt x="2947" y="1845"/>
                  </a:lnTo>
                  <a:cubicBezTo>
                    <a:pt x="3498" y="2109"/>
                    <a:pt x="4073" y="2384"/>
                    <a:pt x="4671" y="2684"/>
                  </a:cubicBezTo>
                  <a:cubicBezTo>
                    <a:pt x="4935" y="2815"/>
                    <a:pt x="5198" y="2947"/>
                    <a:pt x="5438" y="3091"/>
                  </a:cubicBezTo>
                  <a:lnTo>
                    <a:pt x="5354" y="3091"/>
                  </a:lnTo>
                  <a:cubicBezTo>
                    <a:pt x="5222" y="3091"/>
                    <a:pt x="5043" y="3115"/>
                    <a:pt x="4815" y="3151"/>
                  </a:cubicBezTo>
                  <a:cubicBezTo>
                    <a:pt x="4360" y="3199"/>
                    <a:pt x="3737" y="3319"/>
                    <a:pt x="3055" y="3450"/>
                  </a:cubicBezTo>
                  <a:cubicBezTo>
                    <a:pt x="2635" y="3522"/>
                    <a:pt x="2228" y="3594"/>
                    <a:pt x="1869" y="3654"/>
                  </a:cubicBezTo>
                  <a:lnTo>
                    <a:pt x="1965" y="3702"/>
                  </a:lnTo>
                  <a:cubicBezTo>
                    <a:pt x="2300" y="3666"/>
                    <a:pt x="2671" y="3594"/>
                    <a:pt x="3079" y="3522"/>
                  </a:cubicBezTo>
                  <a:cubicBezTo>
                    <a:pt x="3761" y="3390"/>
                    <a:pt x="4372" y="3271"/>
                    <a:pt x="4827" y="3199"/>
                  </a:cubicBezTo>
                  <a:cubicBezTo>
                    <a:pt x="5043" y="3163"/>
                    <a:pt x="5234" y="3127"/>
                    <a:pt x="5354" y="3115"/>
                  </a:cubicBezTo>
                  <a:cubicBezTo>
                    <a:pt x="5402" y="3103"/>
                    <a:pt x="5438" y="3091"/>
                    <a:pt x="5474" y="3091"/>
                  </a:cubicBezTo>
                  <a:cubicBezTo>
                    <a:pt x="5965" y="3366"/>
                    <a:pt x="6444" y="3642"/>
                    <a:pt x="6863" y="3929"/>
                  </a:cubicBezTo>
                  <a:cubicBezTo>
                    <a:pt x="7067" y="4061"/>
                    <a:pt x="7259" y="4193"/>
                    <a:pt x="7438" y="4325"/>
                  </a:cubicBezTo>
                  <a:cubicBezTo>
                    <a:pt x="7199" y="4325"/>
                    <a:pt x="6372" y="4373"/>
                    <a:pt x="5402" y="4456"/>
                  </a:cubicBezTo>
                  <a:cubicBezTo>
                    <a:pt x="4875" y="4492"/>
                    <a:pt x="4408" y="4540"/>
                    <a:pt x="4037" y="4576"/>
                  </a:cubicBezTo>
                  <a:lnTo>
                    <a:pt x="4216" y="4624"/>
                  </a:lnTo>
                  <a:cubicBezTo>
                    <a:pt x="4564" y="4600"/>
                    <a:pt x="4971" y="4576"/>
                    <a:pt x="5414" y="4540"/>
                  </a:cubicBezTo>
                  <a:cubicBezTo>
                    <a:pt x="6420" y="4456"/>
                    <a:pt x="7259" y="4373"/>
                    <a:pt x="7462" y="4337"/>
                  </a:cubicBezTo>
                  <a:cubicBezTo>
                    <a:pt x="7857" y="4624"/>
                    <a:pt x="8217" y="4911"/>
                    <a:pt x="8516" y="5163"/>
                  </a:cubicBezTo>
                  <a:cubicBezTo>
                    <a:pt x="8959" y="5546"/>
                    <a:pt x="9307" y="5882"/>
                    <a:pt x="9534" y="6109"/>
                  </a:cubicBezTo>
                  <a:lnTo>
                    <a:pt x="9546" y="6121"/>
                  </a:lnTo>
                  <a:lnTo>
                    <a:pt x="9642" y="6181"/>
                  </a:lnTo>
                  <a:lnTo>
                    <a:pt x="9558" y="6097"/>
                  </a:lnTo>
                  <a:cubicBezTo>
                    <a:pt x="9235" y="5750"/>
                    <a:pt x="8899" y="5427"/>
                    <a:pt x="8552" y="5115"/>
                  </a:cubicBezTo>
                  <a:cubicBezTo>
                    <a:pt x="8253" y="4864"/>
                    <a:pt x="7917" y="4588"/>
                    <a:pt x="7522" y="4301"/>
                  </a:cubicBezTo>
                  <a:cubicBezTo>
                    <a:pt x="7534" y="4193"/>
                    <a:pt x="7546" y="4085"/>
                    <a:pt x="7534" y="3977"/>
                  </a:cubicBezTo>
                  <a:cubicBezTo>
                    <a:pt x="7546" y="3774"/>
                    <a:pt x="7534" y="3486"/>
                    <a:pt x="7510" y="3175"/>
                  </a:cubicBezTo>
                  <a:lnTo>
                    <a:pt x="7426" y="3079"/>
                  </a:lnTo>
                  <a:lnTo>
                    <a:pt x="7426" y="3175"/>
                  </a:lnTo>
                  <a:cubicBezTo>
                    <a:pt x="7438" y="3354"/>
                    <a:pt x="7450" y="3582"/>
                    <a:pt x="7474" y="3977"/>
                  </a:cubicBezTo>
                  <a:cubicBezTo>
                    <a:pt x="7486" y="4145"/>
                    <a:pt x="7498" y="4253"/>
                    <a:pt x="7510" y="4289"/>
                  </a:cubicBezTo>
                  <a:cubicBezTo>
                    <a:pt x="7318" y="4145"/>
                    <a:pt x="7127" y="4013"/>
                    <a:pt x="6911" y="3869"/>
                  </a:cubicBezTo>
                  <a:cubicBezTo>
                    <a:pt x="6504" y="3594"/>
                    <a:pt x="6073" y="3331"/>
                    <a:pt x="5606" y="3067"/>
                  </a:cubicBezTo>
                  <a:cubicBezTo>
                    <a:pt x="5606" y="3019"/>
                    <a:pt x="5606" y="2899"/>
                    <a:pt x="5582" y="2720"/>
                  </a:cubicBezTo>
                  <a:cubicBezTo>
                    <a:pt x="5570" y="2492"/>
                    <a:pt x="5534" y="2181"/>
                    <a:pt x="5498" y="1821"/>
                  </a:cubicBezTo>
                  <a:cubicBezTo>
                    <a:pt x="5486" y="1702"/>
                    <a:pt x="5474" y="1582"/>
                    <a:pt x="5450" y="1462"/>
                  </a:cubicBezTo>
                  <a:lnTo>
                    <a:pt x="5366" y="1402"/>
                  </a:lnTo>
                  <a:lnTo>
                    <a:pt x="5366" y="1402"/>
                  </a:lnTo>
                  <a:cubicBezTo>
                    <a:pt x="5390" y="1534"/>
                    <a:pt x="5402" y="1690"/>
                    <a:pt x="5414" y="1833"/>
                  </a:cubicBezTo>
                  <a:cubicBezTo>
                    <a:pt x="5462" y="2193"/>
                    <a:pt x="5498" y="2504"/>
                    <a:pt x="5534" y="2732"/>
                  </a:cubicBezTo>
                  <a:cubicBezTo>
                    <a:pt x="5558" y="2887"/>
                    <a:pt x="5570" y="3007"/>
                    <a:pt x="5582" y="3067"/>
                  </a:cubicBezTo>
                  <a:cubicBezTo>
                    <a:pt x="5306" y="2899"/>
                    <a:pt x="5019" y="2756"/>
                    <a:pt x="4719" y="2600"/>
                  </a:cubicBezTo>
                  <a:cubicBezTo>
                    <a:pt x="4168" y="2324"/>
                    <a:pt x="3629" y="2073"/>
                    <a:pt x="3126" y="1833"/>
                  </a:cubicBezTo>
                  <a:cubicBezTo>
                    <a:pt x="3114" y="1762"/>
                    <a:pt x="3079" y="1642"/>
                    <a:pt x="3019" y="1486"/>
                  </a:cubicBezTo>
                  <a:cubicBezTo>
                    <a:pt x="2935" y="1235"/>
                    <a:pt x="2815" y="899"/>
                    <a:pt x="2647" y="528"/>
                  </a:cubicBezTo>
                  <a:cubicBezTo>
                    <a:pt x="2599" y="408"/>
                    <a:pt x="2540" y="288"/>
                    <a:pt x="2492" y="169"/>
                  </a:cubicBezTo>
                  <a:lnTo>
                    <a:pt x="2396" y="145"/>
                  </a:lnTo>
                  <a:lnTo>
                    <a:pt x="2396" y="145"/>
                  </a:lnTo>
                  <a:cubicBezTo>
                    <a:pt x="2456" y="276"/>
                    <a:pt x="2516" y="408"/>
                    <a:pt x="2575" y="564"/>
                  </a:cubicBezTo>
                  <a:cubicBezTo>
                    <a:pt x="2731" y="923"/>
                    <a:pt x="2875" y="1270"/>
                    <a:pt x="2971" y="1510"/>
                  </a:cubicBezTo>
                  <a:cubicBezTo>
                    <a:pt x="3019" y="1642"/>
                    <a:pt x="3067" y="1738"/>
                    <a:pt x="3102" y="1809"/>
                  </a:cubicBezTo>
                  <a:lnTo>
                    <a:pt x="3079" y="1797"/>
                  </a:lnTo>
                  <a:lnTo>
                    <a:pt x="3055" y="1797"/>
                  </a:lnTo>
                  <a:cubicBezTo>
                    <a:pt x="2851" y="1690"/>
                    <a:pt x="2635" y="1594"/>
                    <a:pt x="2444" y="1486"/>
                  </a:cubicBezTo>
                  <a:cubicBezTo>
                    <a:pt x="1821" y="1187"/>
                    <a:pt x="1234" y="839"/>
                    <a:pt x="659" y="456"/>
                  </a:cubicBezTo>
                  <a:cubicBezTo>
                    <a:pt x="420" y="300"/>
                    <a:pt x="216" y="157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15"/>
            <p:cNvSpPr/>
            <p:nvPr/>
          </p:nvSpPr>
          <p:spPr>
            <a:xfrm>
              <a:off x="2940195" y="-73896"/>
              <a:ext cx="414152" cy="479753"/>
            </a:xfrm>
            <a:custGeom>
              <a:avLst/>
              <a:gdLst/>
              <a:ahLst/>
              <a:cxnLst/>
              <a:rect l="l" t="t" r="r" b="b"/>
              <a:pathLst>
                <a:path w="8125" h="9412" extrusionOk="0">
                  <a:moveTo>
                    <a:pt x="213" y="1"/>
                  </a:moveTo>
                  <a:cubicBezTo>
                    <a:pt x="202" y="1"/>
                    <a:pt x="191" y="2"/>
                    <a:pt x="180" y="3"/>
                  </a:cubicBezTo>
                  <a:cubicBezTo>
                    <a:pt x="72" y="27"/>
                    <a:pt x="48" y="195"/>
                    <a:pt x="72" y="315"/>
                  </a:cubicBezTo>
                  <a:cubicBezTo>
                    <a:pt x="132" y="626"/>
                    <a:pt x="288" y="913"/>
                    <a:pt x="515" y="1129"/>
                  </a:cubicBezTo>
                  <a:cubicBezTo>
                    <a:pt x="719" y="1345"/>
                    <a:pt x="947" y="1536"/>
                    <a:pt x="1186" y="1692"/>
                  </a:cubicBezTo>
                  <a:cubicBezTo>
                    <a:pt x="1318" y="1860"/>
                    <a:pt x="1450" y="2027"/>
                    <a:pt x="1581" y="2183"/>
                  </a:cubicBezTo>
                  <a:cubicBezTo>
                    <a:pt x="1276" y="1961"/>
                    <a:pt x="907" y="1839"/>
                    <a:pt x="534" y="1839"/>
                  </a:cubicBezTo>
                  <a:cubicBezTo>
                    <a:pt x="424" y="1839"/>
                    <a:pt x="313" y="1850"/>
                    <a:pt x="204" y="1872"/>
                  </a:cubicBezTo>
                  <a:cubicBezTo>
                    <a:pt x="132" y="1884"/>
                    <a:pt x="72" y="1908"/>
                    <a:pt x="36" y="1967"/>
                  </a:cubicBezTo>
                  <a:cubicBezTo>
                    <a:pt x="0" y="2027"/>
                    <a:pt x="12" y="2099"/>
                    <a:pt x="60" y="2147"/>
                  </a:cubicBezTo>
                  <a:cubicBezTo>
                    <a:pt x="108" y="2195"/>
                    <a:pt x="168" y="2231"/>
                    <a:pt x="228" y="2255"/>
                  </a:cubicBezTo>
                  <a:cubicBezTo>
                    <a:pt x="487" y="2354"/>
                    <a:pt x="756" y="2406"/>
                    <a:pt x="1026" y="2406"/>
                  </a:cubicBezTo>
                  <a:cubicBezTo>
                    <a:pt x="1245" y="2406"/>
                    <a:pt x="1463" y="2372"/>
                    <a:pt x="1677" y="2303"/>
                  </a:cubicBezTo>
                  <a:cubicBezTo>
                    <a:pt x="2049" y="2734"/>
                    <a:pt x="2444" y="3141"/>
                    <a:pt x="2863" y="3548"/>
                  </a:cubicBezTo>
                  <a:cubicBezTo>
                    <a:pt x="2601" y="3425"/>
                    <a:pt x="2317" y="3363"/>
                    <a:pt x="2030" y="3363"/>
                  </a:cubicBezTo>
                  <a:cubicBezTo>
                    <a:pt x="1844" y="3363"/>
                    <a:pt x="1657" y="3389"/>
                    <a:pt x="1474" y="3441"/>
                  </a:cubicBezTo>
                  <a:cubicBezTo>
                    <a:pt x="1366" y="3465"/>
                    <a:pt x="1270" y="3536"/>
                    <a:pt x="1222" y="3644"/>
                  </a:cubicBezTo>
                  <a:cubicBezTo>
                    <a:pt x="1210" y="3716"/>
                    <a:pt x="1222" y="3800"/>
                    <a:pt x="1270" y="3860"/>
                  </a:cubicBezTo>
                  <a:cubicBezTo>
                    <a:pt x="1330" y="3920"/>
                    <a:pt x="1402" y="3968"/>
                    <a:pt x="1474" y="3992"/>
                  </a:cubicBezTo>
                  <a:cubicBezTo>
                    <a:pt x="1577" y="4017"/>
                    <a:pt x="1681" y="4030"/>
                    <a:pt x="1784" y="4030"/>
                  </a:cubicBezTo>
                  <a:cubicBezTo>
                    <a:pt x="1920" y="4030"/>
                    <a:pt x="2056" y="4008"/>
                    <a:pt x="2192" y="3968"/>
                  </a:cubicBezTo>
                  <a:cubicBezTo>
                    <a:pt x="2480" y="3896"/>
                    <a:pt x="2767" y="3824"/>
                    <a:pt x="3055" y="3716"/>
                  </a:cubicBezTo>
                  <a:cubicBezTo>
                    <a:pt x="3522" y="4159"/>
                    <a:pt x="4001" y="4578"/>
                    <a:pt x="4480" y="5010"/>
                  </a:cubicBezTo>
                  <a:cubicBezTo>
                    <a:pt x="4191" y="4869"/>
                    <a:pt x="3876" y="4799"/>
                    <a:pt x="3560" y="4799"/>
                  </a:cubicBezTo>
                  <a:cubicBezTo>
                    <a:pt x="3312" y="4799"/>
                    <a:pt x="3064" y="4842"/>
                    <a:pt x="2827" y="4926"/>
                  </a:cubicBezTo>
                  <a:cubicBezTo>
                    <a:pt x="2743" y="4962"/>
                    <a:pt x="2647" y="5022"/>
                    <a:pt x="2659" y="5105"/>
                  </a:cubicBezTo>
                  <a:cubicBezTo>
                    <a:pt x="2659" y="5129"/>
                    <a:pt x="2683" y="5165"/>
                    <a:pt x="2695" y="5189"/>
                  </a:cubicBezTo>
                  <a:cubicBezTo>
                    <a:pt x="2791" y="5297"/>
                    <a:pt x="2911" y="5369"/>
                    <a:pt x="3055" y="5405"/>
                  </a:cubicBezTo>
                  <a:cubicBezTo>
                    <a:pt x="3204" y="5450"/>
                    <a:pt x="3357" y="5471"/>
                    <a:pt x="3509" y="5471"/>
                  </a:cubicBezTo>
                  <a:cubicBezTo>
                    <a:pt x="3638" y="5471"/>
                    <a:pt x="3767" y="5456"/>
                    <a:pt x="3893" y="5429"/>
                  </a:cubicBezTo>
                  <a:cubicBezTo>
                    <a:pt x="4157" y="5369"/>
                    <a:pt x="4408" y="5273"/>
                    <a:pt x="4648" y="5153"/>
                  </a:cubicBezTo>
                  <a:cubicBezTo>
                    <a:pt x="5043" y="5513"/>
                    <a:pt x="5426" y="5884"/>
                    <a:pt x="5809" y="6255"/>
                  </a:cubicBezTo>
                  <a:cubicBezTo>
                    <a:pt x="5501" y="6132"/>
                    <a:pt x="5176" y="6071"/>
                    <a:pt x="4852" y="6071"/>
                  </a:cubicBezTo>
                  <a:cubicBezTo>
                    <a:pt x="4610" y="6071"/>
                    <a:pt x="4368" y="6105"/>
                    <a:pt x="4133" y="6171"/>
                  </a:cubicBezTo>
                  <a:cubicBezTo>
                    <a:pt x="4061" y="6195"/>
                    <a:pt x="4001" y="6219"/>
                    <a:pt x="3941" y="6267"/>
                  </a:cubicBezTo>
                  <a:cubicBezTo>
                    <a:pt x="3881" y="6315"/>
                    <a:pt x="3857" y="6387"/>
                    <a:pt x="3869" y="6471"/>
                  </a:cubicBezTo>
                  <a:cubicBezTo>
                    <a:pt x="3893" y="6567"/>
                    <a:pt x="4013" y="6603"/>
                    <a:pt x="4121" y="6627"/>
                  </a:cubicBezTo>
                  <a:cubicBezTo>
                    <a:pt x="4282" y="6659"/>
                    <a:pt x="4444" y="6674"/>
                    <a:pt x="4607" y="6674"/>
                  </a:cubicBezTo>
                  <a:cubicBezTo>
                    <a:pt x="5048" y="6674"/>
                    <a:pt x="5487" y="6558"/>
                    <a:pt x="5881" y="6339"/>
                  </a:cubicBezTo>
                  <a:cubicBezTo>
                    <a:pt x="6336" y="6794"/>
                    <a:pt x="6744" y="7285"/>
                    <a:pt x="7115" y="7800"/>
                  </a:cubicBezTo>
                  <a:cubicBezTo>
                    <a:pt x="6863" y="7609"/>
                    <a:pt x="6600" y="7441"/>
                    <a:pt x="6300" y="7309"/>
                  </a:cubicBezTo>
                  <a:cubicBezTo>
                    <a:pt x="6018" y="7183"/>
                    <a:pt x="5704" y="7119"/>
                    <a:pt x="5391" y="7119"/>
                  </a:cubicBezTo>
                  <a:cubicBezTo>
                    <a:pt x="5319" y="7119"/>
                    <a:pt x="5246" y="7123"/>
                    <a:pt x="5175" y="7130"/>
                  </a:cubicBezTo>
                  <a:cubicBezTo>
                    <a:pt x="5067" y="7142"/>
                    <a:pt x="4947" y="7189"/>
                    <a:pt x="4947" y="7297"/>
                  </a:cubicBezTo>
                  <a:cubicBezTo>
                    <a:pt x="4947" y="7333"/>
                    <a:pt x="4971" y="7369"/>
                    <a:pt x="4995" y="7393"/>
                  </a:cubicBezTo>
                  <a:cubicBezTo>
                    <a:pt x="5199" y="7669"/>
                    <a:pt x="5558" y="7776"/>
                    <a:pt x="5893" y="7848"/>
                  </a:cubicBezTo>
                  <a:cubicBezTo>
                    <a:pt x="6109" y="7884"/>
                    <a:pt x="6336" y="7920"/>
                    <a:pt x="6552" y="7932"/>
                  </a:cubicBezTo>
                  <a:cubicBezTo>
                    <a:pt x="6620" y="7940"/>
                    <a:pt x="6687" y="7944"/>
                    <a:pt x="6754" y="7944"/>
                  </a:cubicBezTo>
                  <a:cubicBezTo>
                    <a:pt x="6896" y="7944"/>
                    <a:pt x="7036" y="7925"/>
                    <a:pt x="7175" y="7884"/>
                  </a:cubicBezTo>
                  <a:cubicBezTo>
                    <a:pt x="7498" y="8351"/>
                    <a:pt x="7786" y="8854"/>
                    <a:pt x="8001" y="9381"/>
                  </a:cubicBezTo>
                  <a:cubicBezTo>
                    <a:pt x="8014" y="9402"/>
                    <a:pt x="8034" y="9411"/>
                    <a:pt x="8053" y="9411"/>
                  </a:cubicBezTo>
                  <a:cubicBezTo>
                    <a:pt x="8090" y="9411"/>
                    <a:pt x="8125" y="9380"/>
                    <a:pt x="8109" y="9333"/>
                  </a:cubicBezTo>
                  <a:cubicBezTo>
                    <a:pt x="7798" y="8615"/>
                    <a:pt x="7390" y="7932"/>
                    <a:pt x="6899" y="7321"/>
                  </a:cubicBezTo>
                  <a:cubicBezTo>
                    <a:pt x="7199" y="6698"/>
                    <a:pt x="7151" y="5968"/>
                    <a:pt x="6780" y="5381"/>
                  </a:cubicBezTo>
                  <a:cubicBezTo>
                    <a:pt x="6735" y="5314"/>
                    <a:pt x="6691" y="5248"/>
                    <a:pt x="6618" y="5248"/>
                  </a:cubicBezTo>
                  <a:cubicBezTo>
                    <a:pt x="6612" y="5248"/>
                    <a:pt x="6606" y="5248"/>
                    <a:pt x="6600" y="5249"/>
                  </a:cubicBezTo>
                  <a:cubicBezTo>
                    <a:pt x="6504" y="5249"/>
                    <a:pt x="6456" y="5345"/>
                    <a:pt x="6432" y="5429"/>
                  </a:cubicBezTo>
                  <a:cubicBezTo>
                    <a:pt x="6336" y="5776"/>
                    <a:pt x="6348" y="6147"/>
                    <a:pt x="6468" y="6495"/>
                  </a:cubicBezTo>
                  <a:cubicBezTo>
                    <a:pt x="6540" y="6710"/>
                    <a:pt x="6636" y="6926"/>
                    <a:pt x="6732" y="7118"/>
                  </a:cubicBezTo>
                  <a:cubicBezTo>
                    <a:pt x="6348" y="6662"/>
                    <a:pt x="5941" y="6231"/>
                    <a:pt x="5510" y="5812"/>
                  </a:cubicBezTo>
                  <a:cubicBezTo>
                    <a:pt x="5510" y="5620"/>
                    <a:pt x="5498" y="5429"/>
                    <a:pt x="5498" y="5237"/>
                  </a:cubicBezTo>
                  <a:cubicBezTo>
                    <a:pt x="5498" y="5069"/>
                    <a:pt x="5486" y="4914"/>
                    <a:pt x="5462" y="4746"/>
                  </a:cubicBezTo>
                  <a:cubicBezTo>
                    <a:pt x="5426" y="4507"/>
                    <a:pt x="5330" y="4279"/>
                    <a:pt x="5199" y="4087"/>
                  </a:cubicBezTo>
                  <a:cubicBezTo>
                    <a:pt x="5163" y="4039"/>
                    <a:pt x="5127" y="3992"/>
                    <a:pt x="5079" y="3968"/>
                  </a:cubicBezTo>
                  <a:cubicBezTo>
                    <a:pt x="5055" y="3956"/>
                    <a:pt x="5028" y="3950"/>
                    <a:pt x="5001" y="3950"/>
                  </a:cubicBezTo>
                  <a:cubicBezTo>
                    <a:pt x="4974" y="3950"/>
                    <a:pt x="4947" y="3956"/>
                    <a:pt x="4923" y="3968"/>
                  </a:cubicBezTo>
                  <a:cubicBezTo>
                    <a:pt x="4887" y="4004"/>
                    <a:pt x="4875" y="4039"/>
                    <a:pt x="4863" y="4087"/>
                  </a:cubicBezTo>
                  <a:cubicBezTo>
                    <a:pt x="4851" y="4219"/>
                    <a:pt x="4863" y="4351"/>
                    <a:pt x="4887" y="4471"/>
                  </a:cubicBezTo>
                  <a:cubicBezTo>
                    <a:pt x="4983" y="4902"/>
                    <a:pt x="5151" y="5321"/>
                    <a:pt x="5390" y="5692"/>
                  </a:cubicBezTo>
                  <a:cubicBezTo>
                    <a:pt x="4911" y="5237"/>
                    <a:pt x="4408" y="4806"/>
                    <a:pt x="3917" y="4363"/>
                  </a:cubicBezTo>
                  <a:cubicBezTo>
                    <a:pt x="3965" y="4075"/>
                    <a:pt x="3965" y="3788"/>
                    <a:pt x="3929" y="3500"/>
                  </a:cubicBezTo>
                  <a:cubicBezTo>
                    <a:pt x="3881" y="3213"/>
                    <a:pt x="3749" y="2938"/>
                    <a:pt x="3546" y="2722"/>
                  </a:cubicBezTo>
                  <a:cubicBezTo>
                    <a:pt x="3522" y="2674"/>
                    <a:pt x="3474" y="2650"/>
                    <a:pt x="3414" y="2650"/>
                  </a:cubicBezTo>
                  <a:cubicBezTo>
                    <a:pt x="3390" y="2662"/>
                    <a:pt x="3354" y="2686"/>
                    <a:pt x="3342" y="2710"/>
                  </a:cubicBezTo>
                  <a:cubicBezTo>
                    <a:pt x="3282" y="2830"/>
                    <a:pt x="3270" y="2962"/>
                    <a:pt x="3306" y="3081"/>
                  </a:cubicBezTo>
                  <a:cubicBezTo>
                    <a:pt x="3390" y="3512"/>
                    <a:pt x="3570" y="3920"/>
                    <a:pt x="3833" y="4279"/>
                  </a:cubicBezTo>
                  <a:cubicBezTo>
                    <a:pt x="3318" y="3824"/>
                    <a:pt x="2827" y="3369"/>
                    <a:pt x="2360" y="2878"/>
                  </a:cubicBezTo>
                  <a:cubicBezTo>
                    <a:pt x="2360" y="2518"/>
                    <a:pt x="2324" y="2171"/>
                    <a:pt x="2228" y="1824"/>
                  </a:cubicBezTo>
                  <a:cubicBezTo>
                    <a:pt x="2192" y="1656"/>
                    <a:pt x="2108" y="1500"/>
                    <a:pt x="1989" y="1369"/>
                  </a:cubicBezTo>
                  <a:cubicBezTo>
                    <a:pt x="1950" y="1322"/>
                    <a:pt x="1891" y="1290"/>
                    <a:pt x="1838" y="1290"/>
                  </a:cubicBezTo>
                  <a:cubicBezTo>
                    <a:pt x="1809" y="1290"/>
                    <a:pt x="1782" y="1300"/>
                    <a:pt x="1761" y="1321"/>
                  </a:cubicBezTo>
                  <a:cubicBezTo>
                    <a:pt x="1737" y="1357"/>
                    <a:pt x="1725" y="1416"/>
                    <a:pt x="1725" y="1452"/>
                  </a:cubicBezTo>
                  <a:cubicBezTo>
                    <a:pt x="1749" y="1860"/>
                    <a:pt x="1869" y="2243"/>
                    <a:pt x="2084" y="2590"/>
                  </a:cubicBezTo>
                  <a:cubicBezTo>
                    <a:pt x="1749" y="2231"/>
                    <a:pt x="1438" y="1848"/>
                    <a:pt x="1162" y="1452"/>
                  </a:cubicBezTo>
                  <a:cubicBezTo>
                    <a:pt x="1066" y="1249"/>
                    <a:pt x="983" y="1045"/>
                    <a:pt x="923" y="842"/>
                  </a:cubicBezTo>
                  <a:cubicBezTo>
                    <a:pt x="827" y="542"/>
                    <a:pt x="647" y="279"/>
                    <a:pt x="396" y="87"/>
                  </a:cubicBezTo>
                  <a:cubicBezTo>
                    <a:pt x="354" y="35"/>
                    <a:pt x="285" y="1"/>
                    <a:pt x="2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5"/>
            <p:cNvSpPr/>
            <p:nvPr/>
          </p:nvSpPr>
          <p:spPr>
            <a:xfrm>
              <a:off x="3192919" y="-862043"/>
              <a:ext cx="344421" cy="1101006"/>
            </a:xfrm>
            <a:custGeom>
              <a:avLst/>
              <a:gdLst/>
              <a:ahLst/>
              <a:cxnLst/>
              <a:rect l="l" t="t" r="r" b="b"/>
              <a:pathLst>
                <a:path w="6757" h="21600" extrusionOk="0">
                  <a:moveTo>
                    <a:pt x="2231" y="1"/>
                  </a:moveTo>
                  <a:cubicBezTo>
                    <a:pt x="2059" y="1"/>
                    <a:pt x="1906" y="184"/>
                    <a:pt x="1833" y="350"/>
                  </a:cubicBezTo>
                  <a:cubicBezTo>
                    <a:pt x="1618" y="877"/>
                    <a:pt x="1570" y="1452"/>
                    <a:pt x="1678" y="2003"/>
                  </a:cubicBezTo>
                  <a:cubicBezTo>
                    <a:pt x="1774" y="2506"/>
                    <a:pt x="1917" y="3009"/>
                    <a:pt x="2133" y="3488"/>
                  </a:cubicBezTo>
                  <a:cubicBezTo>
                    <a:pt x="2145" y="3859"/>
                    <a:pt x="2181" y="4231"/>
                    <a:pt x="2217" y="4602"/>
                  </a:cubicBezTo>
                  <a:cubicBezTo>
                    <a:pt x="1917" y="3776"/>
                    <a:pt x="1295" y="3117"/>
                    <a:pt x="492" y="2781"/>
                  </a:cubicBezTo>
                  <a:cubicBezTo>
                    <a:pt x="425" y="2744"/>
                    <a:pt x="353" y="2725"/>
                    <a:pt x="282" y="2725"/>
                  </a:cubicBezTo>
                  <a:cubicBezTo>
                    <a:pt x="239" y="2725"/>
                    <a:pt x="197" y="2732"/>
                    <a:pt x="157" y="2745"/>
                  </a:cubicBezTo>
                  <a:cubicBezTo>
                    <a:pt x="49" y="2817"/>
                    <a:pt x="1" y="2937"/>
                    <a:pt x="25" y="3045"/>
                  </a:cubicBezTo>
                  <a:cubicBezTo>
                    <a:pt x="37" y="3165"/>
                    <a:pt x="97" y="3272"/>
                    <a:pt x="169" y="3368"/>
                  </a:cubicBezTo>
                  <a:cubicBezTo>
                    <a:pt x="672" y="4087"/>
                    <a:pt x="1402" y="4614"/>
                    <a:pt x="2253" y="4853"/>
                  </a:cubicBezTo>
                  <a:cubicBezTo>
                    <a:pt x="2372" y="5860"/>
                    <a:pt x="2552" y="6854"/>
                    <a:pt x="2780" y="7848"/>
                  </a:cubicBezTo>
                  <a:cubicBezTo>
                    <a:pt x="2313" y="7141"/>
                    <a:pt x="1642" y="6566"/>
                    <a:pt x="839" y="6339"/>
                  </a:cubicBezTo>
                  <a:cubicBezTo>
                    <a:pt x="751" y="6316"/>
                    <a:pt x="652" y="6299"/>
                    <a:pt x="556" y="6299"/>
                  </a:cubicBezTo>
                  <a:cubicBezTo>
                    <a:pt x="446" y="6299"/>
                    <a:pt x="342" y="6322"/>
                    <a:pt x="264" y="6387"/>
                  </a:cubicBezTo>
                  <a:cubicBezTo>
                    <a:pt x="157" y="6494"/>
                    <a:pt x="109" y="6650"/>
                    <a:pt x="145" y="6794"/>
                  </a:cubicBezTo>
                  <a:cubicBezTo>
                    <a:pt x="169" y="6925"/>
                    <a:pt x="217" y="7069"/>
                    <a:pt x="312" y="7177"/>
                  </a:cubicBezTo>
                  <a:cubicBezTo>
                    <a:pt x="576" y="7512"/>
                    <a:pt x="983" y="7692"/>
                    <a:pt x="1390" y="7848"/>
                  </a:cubicBezTo>
                  <a:cubicBezTo>
                    <a:pt x="1881" y="8039"/>
                    <a:pt x="2384" y="8195"/>
                    <a:pt x="2899" y="8327"/>
                  </a:cubicBezTo>
                  <a:cubicBezTo>
                    <a:pt x="3163" y="9429"/>
                    <a:pt x="3450" y="10531"/>
                    <a:pt x="3726" y="11621"/>
                  </a:cubicBezTo>
                  <a:cubicBezTo>
                    <a:pt x="3211" y="10746"/>
                    <a:pt x="2360" y="10111"/>
                    <a:pt x="1378" y="9884"/>
                  </a:cubicBezTo>
                  <a:cubicBezTo>
                    <a:pt x="1319" y="9870"/>
                    <a:pt x="1254" y="9860"/>
                    <a:pt x="1192" y="9860"/>
                  </a:cubicBezTo>
                  <a:cubicBezTo>
                    <a:pt x="1093" y="9860"/>
                    <a:pt x="1003" y="9886"/>
                    <a:pt x="959" y="9968"/>
                  </a:cubicBezTo>
                  <a:cubicBezTo>
                    <a:pt x="935" y="10028"/>
                    <a:pt x="923" y="10087"/>
                    <a:pt x="935" y="10135"/>
                  </a:cubicBezTo>
                  <a:cubicBezTo>
                    <a:pt x="971" y="10387"/>
                    <a:pt x="1067" y="10626"/>
                    <a:pt x="1235" y="10806"/>
                  </a:cubicBezTo>
                  <a:cubicBezTo>
                    <a:pt x="1570" y="11189"/>
                    <a:pt x="1989" y="11489"/>
                    <a:pt x="2456" y="11656"/>
                  </a:cubicBezTo>
                  <a:cubicBezTo>
                    <a:pt x="2899" y="11824"/>
                    <a:pt x="3355" y="11932"/>
                    <a:pt x="3810" y="12004"/>
                  </a:cubicBezTo>
                  <a:cubicBezTo>
                    <a:pt x="4049" y="12914"/>
                    <a:pt x="4265" y="13836"/>
                    <a:pt x="4444" y="14759"/>
                  </a:cubicBezTo>
                  <a:cubicBezTo>
                    <a:pt x="3870" y="13920"/>
                    <a:pt x="3043" y="13297"/>
                    <a:pt x="2073" y="12998"/>
                  </a:cubicBezTo>
                  <a:cubicBezTo>
                    <a:pt x="1974" y="12958"/>
                    <a:pt x="1866" y="12935"/>
                    <a:pt x="1758" y="12935"/>
                  </a:cubicBezTo>
                  <a:cubicBezTo>
                    <a:pt x="1735" y="12935"/>
                    <a:pt x="1712" y="12936"/>
                    <a:pt x="1690" y="12938"/>
                  </a:cubicBezTo>
                  <a:cubicBezTo>
                    <a:pt x="1558" y="12950"/>
                    <a:pt x="1438" y="13034"/>
                    <a:pt x="1390" y="13166"/>
                  </a:cubicBezTo>
                  <a:cubicBezTo>
                    <a:pt x="1330" y="13345"/>
                    <a:pt x="1462" y="13513"/>
                    <a:pt x="1594" y="13645"/>
                  </a:cubicBezTo>
                  <a:cubicBezTo>
                    <a:pt x="2372" y="14399"/>
                    <a:pt x="3391" y="14866"/>
                    <a:pt x="4480" y="14962"/>
                  </a:cubicBezTo>
                  <a:cubicBezTo>
                    <a:pt x="4684" y="16064"/>
                    <a:pt x="4816" y="17190"/>
                    <a:pt x="4852" y="18316"/>
                  </a:cubicBezTo>
                  <a:cubicBezTo>
                    <a:pt x="4684" y="17777"/>
                    <a:pt x="4444" y="17262"/>
                    <a:pt x="4145" y="16795"/>
                  </a:cubicBezTo>
                  <a:cubicBezTo>
                    <a:pt x="3774" y="16220"/>
                    <a:pt x="3259" y="15741"/>
                    <a:pt x="2660" y="15417"/>
                  </a:cubicBezTo>
                  <a:cubicBezTo>
                    <a:pt x="2572" y="15373"/>
                    <a:pt x="2468" y="15339"/>
                    <a:pt x="2374" y="15339"/>
                  </a:cubicBezTo>
                  <a:cubicBezTo>
                    <a:pt x="2290" y="15339"/>
                    <a:pt x="2214" y="15367"/>
                    <a:pt x="2169" y="15441"/>
                  </a:cubicBezTo>
                  <a:cubicBezTo>
                    <a:pt x="2133" y="15501"/>
                    <a:pt x="2121" y="15561"/>
                    <a:pt x="2133" y="15633"/>
                  </a:cubicBezTo>
                  <a:cubicBezTo>
                    <a:pt x="2157" y="16244"/>
                    <a:pt x="2576" y="16747"/>
                    <a:pt x="3007" y="17178"/>
                  </a:cubicBezTo>
                  <a:cubicBezTo>
                    <a:pt x="3283" y="17453"/>
                    <a:pt x="3582" y="17717"/>
                    <a:pt x="3894" y="17968"/>
                  </a:cubicBezTo>
                  <a:cubicBezTo>
                    <a:pt x="4181" y="18208"/>
                    <a:pt x="4504" y="18388"/>
                    <a:pt x="4864" y="18495"/>
                  </a:cubicBezTo>
                  <a:cubicBezTo>
                    <a:pt x="4876" y="19501"/>
                    <a:pt x="4792" y="20508"/>
                    <a:pt x="4612" y="21490"/>
                  </a:cubicBezTo>
                  <a:cubicBezTo>
                    <a:pt x="4605" y="21558"/>
                    <a:pt x="4661" y="21599"/>
                    <a:pt x="4717" y="21599"/>
                  </a:cubicBezTo>
                  <a:cubicBezTo>
                    <a:pt x="4759" y="21599"/>
                    <a:pt x="4800" y="21577"/>
                    <a:pt x="4816" y="21526"/>
                  </a:cubicBezTo>
                  <a:cubicBezTo>
                    <a:pt x="5067" y="20160"/>
                    <a:pt x="5127" y="18771"/>
                    <a:pt x="5007" y="17393"/>
                  </a:cubicBezTo>
                  <a:cubicBezTo>
                    <a:pt x="6061" y="16759"/>
                    <a:pt x="6708" y="15633"/>
                    <a:pt x="6732" y="14411"/>
                  </a:cubicBezTo>
                  <a:cubicBezTo>
                    <a:pt x="6756" y="14267"/>
                    <a:pt x="6696" y="14124"/>
                    <a:pt x="6588" y="14040"/>
                  </a:cubicBezTo>
                  <a:cubicBezTo>
                    <a:pt x="6553" y="14017"/>
                    <a:pt x="6515" y="14008"/>
                    <a:pt x="6476" y="14008"/>
                  </a:cubicBezTo>
                  <a:cubicBezTo>
                    <a:pt x="6370" y="14008"/>
                    <a:pt x="6257" y="14078"/>
                    <a:pt x="6169" y="14148"/>
                  </a:cubicBezTo>
                  <a:cubicBezTo>
                    <a:pt x="5690" y="14567"/>
                    <a:pt x="5343" y="15130"/>
                    <a:pt x="5175" y="15753"/>
                  </a:cubicBezTo>
                  <a:cubicBezTo>
                    <a:pt x="5067" y="16136"/>
                    <a:pt x="4995" y="16531"/>
                    <a:pt x="4960" y="16938"/>
                  </a:cubicBezTo>
                  <a:cubicBezTo>
                    <a:pt x="4840" y="15884"/>
                    <a:pt x="4672" y="14842"/>
                    <a:pt x="4433" y="13812"/>
                  </a:cubicBezTo>
                  <a:cubicBezTo>
                    <a:pt x="4624" y="13525"/>
                    <a:pt x="4804" y="13237"/>
                    <a:pt x="4995" y="12950"/>
                  </a:cubicBezTo>
                  <a:cubicBezTo>
                    <a:pt x="5151" y="12710"/>
                    <a:pt x="5295" y="12459"/>
                    <a:pt x="5415" y="12195"/>
                  </a:cubicBezTo>
                  <a:cubicBezTo>
                    <a:pt x="5594" y="11800"/>
                    <a:pt x="5678" y="11381"/>
                    <a:pt x="5666" y="10962"/>
                  </a:cubicBezTo>
                  <a:cubicBezTo>
                    <a:pt x="5678" y="10854"/>
                    <a:pt x="5654" y="10758"/>
                    <a:pt x="5618" y="10662"/>
                  </a:cubicBezTo>
                  <a:cubicBezTo>
                    <a:pt x="5570" y="10567"/>
                    <a:pt x="5475" y="10519"/>
                    <a:pt x="5367" y="10519"/>
                  </a:cubicBezTo>
                  <a:cubicBezTo>
                    <a:pt x="5295" y="10531"/>
                    <a:pt x="5235" y="10567"/>
                    <a:pt x="5187" y="10626"/>
                  </a:cubicBezTo>
                  <a:cubicBezTo>
                    <a:pt x="5031" y="10806"/>
                    <a:pt x="4924" y="11010"/>
                    <a:pt x="4840" y="11225"/>
                  </a:cubicBezTo>
                  <a:cubicBezTo>
                    <a:pt x="4552" y="11956"/>
                    <a:pt x="4397" y="12722"/>
                    <a:pt x="4373" y="13513"/>
                  </a:cubicBezTo>
                  <a:cubicBezTo>
                    <a:pt x="4121" y="12375"/>
                    <a:pt x="3810" y="11237"/>
                    <a:pt x="3522" y="10099"/>
                  </a:cubicBezTo>
                  <a:cubicBezTo>
                    <a:pt x="3870" y="9728"/>
                    <a:pt x="4157" y="9309"/>
                    <a:pt x="4373" y="8842"/>
                  </a:cubicBezTo>
                  <a:cubicBezTo>
                    <a:pt x="4600" y="8375"/>
                    <a:pt x="4672" y="7848"/>
                    <a:pt x="4588" y="7333"/>
                  </a:cubicBezTo>
                  <a:cubicBezTo>
                    <a:pt x="4588" y="7237"/>
                    <a:pt x="4540" y="7153"/>
                    <a:pt x="4456" y="7105"/>
                  </a:cubicBezTo>
                  <a:cubicBezTo>
                    <a:pt x="4433" y="7093"/>
                    <a:pt x="4403" y="7087"/>
                    <a:pt x="4373" y="7087"/>
                  </a:cubicBezTo>
                  <a:cubicBezTo>
                    <a:pt x="4343" y="7087"/>
                    <a:pt x="4313" y="7093"/>
                    <a:pt x="4289" y="7105"/>
                  </a:cubicBezTo>
                  <a:cubicBezTo>
                    <a:pt x="4073" y="7189"/>
                    <a:pt x="3953" y="7405"/>
                    <a:pt x="3870" y="7620"/>
                  </a:cubicBezTo>
                  <a:cubicBezTo>
                    <a:pt x="3570" y="8339"/>
                    <a:pt x="3438" y="9117"/>
                    <a:pt x="3474" y="9896"/>
                  </a:cubicBezTo>
                  <a:cubicBezTo>
                    <a:pt x="3175" y="8722"/>
                    <a:pt x="2887" y="7560"/>
                    <a:pt x="2684" y="6375"/>
                  </a:cubicBezTo>
                  <a:cubicBezTo>
                    <a:pt x="3043" y="5860"/>
                    <a:pt x="3319" y="5297"/>
                    <a:pt x="3522" y="4710"/>
                  </a:cubicBezTo>
                  <a:cubicBezTo>
                    <a:pt x="3630" y="4410"/>
                    <a:pt x="3678" y="4099"/>
                    <a:pt x="3630" y="3799"/>
                  </a:cubicBezTo>
                  <a:cubicBezTo>
                    <a:pt x="3608" y="3657"/>
                    <a:pt x="3507" y="3495"/>
                    <a:pt x="3371" y="3495"/>
                  </a:cubicBezTo>
                  <a:cubicBezTo>
                    <a:pt x="3358" y="3495"/>
                    <a:pt x="3344" y="3497"/>
                    <a:pt x="3331" y="3500"/>
                  </a:cubicBezTo>
                  <a:cubicBezTo>
                    <a:pt x="3247" y="3536"/>
                    <a:pt x="3187" y="3596"/>
                    <a:pt x="3151" y="3680"/>
                  </a:cubicBezTo>
                  <a:cubicBezTo>
                    <a:pt x="2792" y="4279"/>
                    <a:pt x="2588" y="4973"/>
                    <a:pt x="2552" y="5680"/>
                  </a:cubicBezTo>
                  <a:cubicBezTo>
                    <a:pt x="2420" y="4830"/>
                    <a:pt x="2337" y="3967"/>
                    <a:pt x="2313" y="3105"/>
                  </a:cubicBezTo>
                  <a:cubicBezTo>
                    <a:pt x="2372" y="2722"/>
                    <a:pt x="2456" y="2338"/>
                    <a:pt x="2564" y="1979"/>
                  </a:cubicBezTo>
                  <a:cubicBezTo>
                    <a:pt x="2744" y="1392"/>
                    <a:pt x="2684" y="949"/>
                    <a:pt x="2540" y="362"/>
                  </a:cubicBezTo>
                  <a:cubicBezTo>
                    <a:pt x="2516" y="218"/>
                    <a:pt x="2432" y="87"/>
                    <a:pt x="2313" y="15"/>
                  </a:cubicBezTo>
                  <a:cubicBezTo>
                    <a:pt x="2285" y="5"/>
                    <a:pt x="2258" y="1"/>
                    <a:pt x="22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6520582"/>
      </p:ext>
    </p:extLst>
  </p:cSld>
  <p:clrMapOvr>
    <a:masterClrMapping/>
  </p:clrMapOvr>
  <p:transition spd="slow">
    <p:wip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lt2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77175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185" name="Google Shape;185;p16"/>
          <p:cNvGrpSpPr/>
          <p:nvPr/>
        </p:nvGrpSpPr>
        <p:grpSpPr>
          <a:xfrm rot="-5400000" flipH="1">
            <a:off x="-2663200" y="2710935"/>
            <a:ext cx="5525667" cy="207519"/>
            <a:chOff x="0" y="-76"/>
            <a:chExt cx="2762649" cy="372832"/>
          </a:xfrm>
        </p:grpSpPr>
        <p:sp>
          <p:nvSpPr>
            <p:cNvPr id="186" name="Google Shape;186;p16"/>
            <p:cNvSpPr/>
            <p:nvPr/>
          </p:nvSpPr>
          <p:spPr>
            <a:xfrm rot="5400000" flipH="1">
              <a:off x="1199480" y="-1199554"/>
              <a:ext cx="363691" cy="2762647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1A4E6E">
                <a:alpha val="45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6"/>
            <p:cNvSpPr/>
            <p:nvPr/>
          </p:nvSpPr>
          <p:spPr>
            <a:xfrm rot="5400000" flipH="1">
              <a:off x="803247" y="-803252"/>
              <a:ext cx="372828" cy="1979189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16"/>
            <p:cNvSpPr/>
            <p:nvPr/>
          </p:nvSpPr>
          <p:spPr>
            <a:xfrm>
              <a:off x="0" y="0"/>
              <a:ext cx="122425" cy="363675"/>
            </a:xfrm>
            <a:prstGeom prst="flowChartProcess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9" name="Google Shape;189;p16"/>
          <p:cNvSpPr/>
          <p:nvPr/>
        </p:nvSpPr>
        <p:spPr>
          <a:xfrm rot="10203590" flipH="1">
            <a:off x="116098" y="-42190"/>
            <a:ext cx="196579" cy="2018161"/>
          </a:xfrm>
          <a:custGeom>
            <a:avLst/>
            <a:gdLst/>
            <a:ahLst/>
            <a:cxnLst/>
            <a:rect l="l" t="t" r="r" b="b"/>
            <a:pathLst>
              <a:path w="4564" h="35142" extrusionOk="0">
                <a:moveTo>
                  <a:pt x="3018" y="1"/>
                </a:moveTo>
                <a:cubicBezTo>
                  <a:pt x="587" y="3953"/>
                  <a:pt x="0" y="9606"/>
                  <a:pt x="323" y="14840"/>
                </a:cubicBezTo>
                <a:cubicBezTo>
                  <a:pt x="647" y="20074"/>
                  <a:pt x="1749" y="25141"/>
                  <a:pt x="2264" y="30339"/>
                </a:cubicBezTo>
                <a:cubicBezTo>
                  <a:pt x="2266" y="30358"/>
                  <a:pt x="2267" y="30378"/>
                  <a:pt x="2269" y="30398"/>
                </a:cubicBezTo>
                <a:lnTo>
                  <a:pt x="2269" y="30398"/>
                </a:lnTo>
                <a:cubicBezTo>
                  <a:pt x="3045" y="26619"/>
                  <a:pt x="3499" y="22705"/>
                  <a:pt x="3952" y="18805"/>
                </a:cubicBezTo>
                <a:cubicBezTo>
                  <a:pt x="4252" y="16146"/>
                  <a:pt x="4563" y="13475"/>
                  <a:pt x="4527" y="10780"/>
                </a:cubicBezTo>
                <a:cubicBezTo>
                  <a:pt x="4479" y="7103"/>
                  <a:pt x="3785" y="3510"/>
                  <a:pt x="3018" y="1"/>
                </a:cubicBezTo>
                <a:close/>
                <a:moveTo>
                  <a:pt x="2269" y="30398"/>
                </a:moveTo>
                <a:lnTo>
                  <a:pt x="2269" y="30398"/>
                </a:lnTo>
                <a:cubicBezTo>
                  <a:pt x="2042" y="31505"/>
                  <a:pt x="1788" y="32600"/>
                  <a:pt x="1497" y="33680"/>
                </a:cubicBezTo>
                <a:lnTo>
                  <a:pt x="1761" y="35141"/>
                </a:lnTo>
                <a:cubicBezTo>
                  <a:pt x="2483" y="33852"/>
                  <a:pt x="2421" y="32036"/>
                  <a:pt x="2269" y="3039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0" name="Google Shape;190;p16"/>
          <p:cNvSpPr/>
          <p:nvPr/>
        </p:nvSpPr>
        <p:spPr>
          <a:xfrm rot="-10098159" flipH="1">
            <a:off x="53938" y="100320"/>
            <a:ext cx="588622" cy="1010009"/>
          </a:xfrm>
          <a:custGeom>
            <a:avLst/>
            <a:gdLst/>
            <a:ahLst/>
            <a:cxnLst/>
            <a:rect l="l" t="t" r="r" b="b"/>
            <a:pathLst>
              <a:path w="13666" h="17587" extrusionOk="0">
                <a:moveTo>
                  <a:pt x="13630" y="1"/>
                </a:moveTo>
                <a:lnTo>
                  <a:pt x="13630" y="1"/>
                </a:lnTo>
                <a:cubicBezTo>
                  <a:pt x="11905" y="744"/>
                  <a:pt x="10348" y="1845"/>
                  <a:pt x="9067" y="3223"/>
                </a:cubicBezTo>
                <a:cubicBezTo>
                  <a:pt x="6228" y="6277"/>
                  <a:pt x="4935" y="10409"/>
                  <a:pt x="2946" y="14062"/>
                </a:cubicBezTo>
                <a:cubicBezTo>
                  <a:pt x="2252" y="15344"/>
                  <a:pt x="1425" y="16613"/>
                  <a:pt x="192" y="17368"/>
                </a:cubicBezTo>
                <a:lnTo>
                  <a:pt x="0" y="17032"/>
                </a:lnTo>
                <a:lnTo>
                  <a:pt x="0" y="17032"/>
                </a:lnTo>
                <a:lnTo>
                  <a:pt x="48" y="17583"/>
                </a:lnTo>
                <a:cubicBezTo>
                  <a:pt x="92" y="17585"/>
                  <a:pt x="137" y="17586"/>
                  <a:pt x="181" y="17586"/>
                </a:cubicBezTo>
                <a:cubicBezTo>
                  <a:pt x="1222" y="17586"/>
                  <a:pt x="2205" y="17056"/>
                  <a:pt x="3078" y="16481"/>
                </a:cubicBezTo>
                <a:cubicBezTo>
                  <a:pt x="6072" y="14493"/>
                  <a:pt x="8480" y="11727"/>
                  <a:pt x="10456" y="8732"/>
                </a:cubicBezTo>
                <a:cubicBezTo>
                  <a:pt x="12193" y="6109"/>
                  <a:pt x="13666" y="3139"/>
                  <a:pt x="136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1" name="Google Shape;191;p16"/>
          <p:cNvSpPr/>
          <p:nvPr/>
        </p:nvSpPr>
        <p:spPr>
          <a:xfrm rot="10360619" flipH="1">
            <a:off x="106972" y="54340"/>
            <a:ext cx="323724" cy="1245464"/>
          </a:xfrm>
          <a:custGeom>
            <a:avLst/>
            <a:gdLst/>
            <a:ahLst/>
            <a:cxnLst/>
            <a:rect l="l" t="t" r="r" b="b"/>
            <a:pathLst>
              <a:path w="7516" h="21686" extrusionOk="0">
                <a:moveTo>
                  <a:pt x="4030" y="0"/>
                </a:moveTo>
                <a:lnTo>
                  <a:pt x="4030" y="0"/>
                </a:lnTo>
                <a:cubicBezTo>
                  <a:pt x="3300" y="1880"/>
                  <a:pt x="3312" y="3964"/>
                  <a:pt x="4054" y="5833"/>
                </a:cubicBezTo>
                <a:cubicBezTo>
                  <a:pt x="4066" y="6611"/>
                  <a:pt x="4042" y="7378"/>
                  <a:pt x="3995" y="8156"/>
                </a:cubicBezTo>
                <a:cubicBezTo>
                  <a:pt x="3827" y="6635"/>
                  <a:pt x="3312" y="5174"/>
                  <a:pt x="2485" y="3881"/>
                </a:cubicBezTo>
                <a:lnTo>
                  <a:pt x="2485" y="3881"/>
                </a:lnTo>
                <a:cubicBezTo>
                  <a:pt x="2186" y="5785"/>
                  <a:pt x="2701" y="7713"/>
                  <a:pt x="3911" y="9210"/>
                </a:cubicBezTo>
                <a:cubicBezTo>
                  <a:pt x="3803" y="10372"/>
                  <a:pt x="3623" y="11522"/>
                  <a:pt x="3384" y="12672"/>
                </a:cubicBezTo>
                <a:cubicBezTo>
                  <a:pt x="3539" y="11091"/>
                  <a:pt x="3132" y="9498"/>
                  <a:pt x="2234" y="8192"/>
                </a:cubicBezTo>
                <a:lnTo>
                  <a:pt x="2234" y="8192"/>
                </a:lnTo>
                <a:cubicBezTo>
                  <a:pt x="1887" y="10037"/>
                  <a:pt x="2222" y="11941"/>
                  <a:pt x="3180" y="13546"/>
                </a:cubicBezTo>
                <a:cubicBezTo>
                  <a:pt x="2845" y="14888"/>
                  <a:pt x="2438" y="16193"/>
                  <a:pt x="1934" y="17475"/>
                </a:cubicBezTo>
                <a:cubicBezTo>
                  <a:pt x="2186" y="15570"/>
                  <a:pt x="1982" y="13618"/>
                  <a:pt x="1360" y="11798"/>
                </a:cubicBezTo>
                <a:cubicBezTo>
                  <a:pt x="1048" y="12947"/>
                  <a:pt x="952" y="14133"/>
                  <a:pt x="1072" y="15307"/>
                </a:cubicBezTo>
                <a:cubicBezTo>
                  <a:pt x="1156" y="16145"/>
                  <a:pt x="1360" y="16996"/>
                  <a:pt x="1875" y="17654"/>
                </a:cubicBezTo>
                <a:cubicBezTo>
                  <a:pt x="1360" y="18936"/>
                  <a:pt x="761" y="20181"/>
                  <a:pt x="90" y="21391"/>
                </a:cubicBezTo>
                <a:cubicBezTo>
                  <a:pt x="0" y="21546"/>
                  <a:pt x="128" y="21685"/>
                  <a:pt x="260" y="21685"/>
                </a:cubicBezTo>
                <a:cubicBezTo>
                  <a:pt x="321" y="21685"/>
                  <a:pt x="384" y="21655"/>
                  <a:pt x="425" y="21583"/>
                </a:cubicBezTo>
                <a:cubicBezTo>
                  <a:pt x="1300" y="20026"/>
                  <a:pt x="2042" y="18397"/>
                  <a:pt x="2641" y="16708"/>
                </a:cubicBezTo>
                <a:cubicBezTo>
                  <a:pt x="4510" y="16193"/>
                  <a:pt x="6091" y="14900"/>
                  <a:pt x="6953" y="13151"/>
                </a:cubicBezTo>
                <a:lnTo>
                  <a:pt x="6953" y="13151"/>
                </a:lnTo>
                <a:cubicBezTo>
                  <a:pt x="6114" y="13319"/>
                  <a:pt x="5240" y="13498"/>
                  <a:pt x="4510" y="13965"/>
                </a:cubicBezTo>
                <a:cubicBezTo>
                  <a:pt x="3863" y="14385"/>
                  <a:pt x="3384" y="14983"/>
                  <a:pt x="2988" y="15654"/>
                </a:cubicBezTo>
                <a:cubicBezTo>
                  <a:pt x="3348" y="14504"/>
                  <a:pt x="3647" y="13343"/>
                  <a:pt x="3875" y="12169"/>
                </a:cubicBezTo>
                <a:cubicBezTo>
                  <a:pt x="5599" y="11714"/>
                  <a:pt x="6941" y="10372"/>
                  <a:pt x="7408" y="8660"/>
                </a:cubicBezTo>
                <a:lnTo>
                  <a:pt x="7408" y="8660"/>
                </a:lnTo>
                <a:cubicBezTo>
                  <a:pt x="5923" y="9127"/>
                  <a:pt x="4689" y="10169"/>
                  <a:pt x="3983" y="11558"/>
                </a:cubicBezTo>
                <a:cubicBezTo>
                  <a:pt x="4174" y="10456"/>
                  <a:pt x="4306" y="9354"/>
                  <a:pt x="4378" y="8240"/>
                </a:cubicBezTo>
                <a:cubicBezTo>
                  <a:pt x="5228" y="7917"/>
                  <a:pt x="5983" y="7378"/>
                  <a:pt x="6570" y="6683"/>
                </a:cubicBezTo>
                <a:cubicBezTo>
                  <a:pt x="7180" y="5917"/>
                  <a:pt x="7516" y="4911"/>
                  <a:pt x="7336" y="3953"/>
                </a:cubicBezTo>
                <a:lnTo>
                  <a:pt x="7336" y="3953"/>
                </a:lnTo>
                <a:cubicBezTo>
                  <a:pt x="6546" y="4408"/>
                  <a:pt x="5851" y="5018"/>
                  <a:pt x="5276" y="5725"/>
                </a:cubicBezTo>
                <a:cubicBezTo>
                  <a:pt x="4881" y="6228"/>
                  <a:pt x="4593" y="6803"/>
                  <a:pt x="4426" y="7414"/>
                </a:cubicBezTo>
                <a:cubicBezTo>
                  <a:pt x="4450" y="6875"/>
                  <a:pt x="4450" y="6324"/>
                  <a:pt x="4450" y="5773"/>
                </a:cubicBezTo>
                <a:cubicBezTo>
                  <a:pt x="4917" y="3857"/>
                  <a:pt x="4773" y="1833"/>
                  <a:pt x="4030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2" name="Google Shape;192;p16"/>
          <p:cNvSpPr/>
          <p:nvPr/>
        </p:nvSpPr>
        <p:spPr>
          <a:xfrm rot="9459569" flipH="1">
            <a:off x="-18037" y="114020"/>
            <a:ext cx="189392" cy="753359"/>
          </a:xfrm>
          <a:custGeom>
            <a:avLst/>
            <a:gdLst/>
            <a:ahLst/>
            <a:cxnLst/>
            <a:rect l="l" t="t" r="r" b="b"/>
            <a:pathLst>
              <a:path w="4397" h="13118" extrusionOk="0">
                <a:moveTo>
                  <a:pt x="108" y="0"/>
                </a:moveTo>
                <a:lnTo>
                  <a:pt x="108" y="0"/>
                </a:lnTo>
                <a:cubicBezTo>
                  <a:pt x="72" y="1210"/>
                  <a:pt x="492" y="2396"/>
                  <a:pt x="1282" y="3318"/>
                </a:cubicBezTo>
                <a:cubicBezTo>
                  <a:pt x="1450" y="3761"/>
                  <a:pt x="1581" y="4204"/>
                  <a:pt x="1713" y="4659"/>
                </a:cubicBezTo>
                <a:cubicBezTo>
                  <a:pt x="1318" y="3821"/>
                  <a:pt x="731" y="3090"/>
                  <a:pt x="0" y="2527"/>
                </a:cubicBezTo>
                <a:lnTo>
                  <a:pt x="0" y="2527"/>
                </a:lnTo>
                <a:cubicBezTo>
                  <a:pt x="204" y="3665"/>
                  <a:pt x="887" y="4659"/>
                  <a:pt x="1869" y="5282"/>
                </a:cubicBezTo>
                <a:cubicBezTo>
                  <a:pt x="2037" y="5965"/>
                  <a:pt x="2168" y="6659"/>
                  <a:pt x="2252" y="7354"/>
                </a:cubicBezTo>
                <a:cubicBezTo>
                  <a:pt x="2037" y="6420"/>
                  <a:pt x="1486" y="5593"/>
                  <a:pt x="719" y="5030"/>
                </a:cubicBezTo>
                <a:lnTo>
                  <a:pt x="719" y="5030"/>
                </a:lnTo>
                <a:cubicBezTo>
                  <a:pt x="875" y="6144"/>
                  <a:pt x="1450" y="7174"/>
                  <a:pt x="2312" y="7905"/>
                </a:cubicBezTo>
                <a:cubicBezTo>
                  <a:pt x="2396" y="8731"/>
                  <a:pt x="2420" y="9558"/>
                  <a:pt x="2384" y="10384"/>
                </a:cubicBezTo>
                <a:cubicBezTo>
                  <a:pt x="2156" y="9246"/>
                  <a:pt x="1653" y="8180"/>
                  <a:pt x="935" y="7258"/>
                </a:cubicBezTo>
                <a:lnTo>
                  <a:pt x="935" y="7258"/>
                </a:lnTo>
                <a:cubicBezTo>
                  <a:pt x="983" y="7977"/>
                  <a:pt x="1162" y="8672"/>
                  <a:pt x="1462" y="9318"/>
                </a:cubicBezTo>
                <a:cubicBezTo>
                  <a:pt x="1677" y="9785"/>
                  <a:pt x="1965" y="10217"/>
                  <a:pt x="2384" y="10492"/>
                </a:cubicBezTo>
                <a:cubicBezTo>
                  <a:pt x="2348" y="11330"/>
                  <a:pt x="2252" y="12157"/>
                  <a:pt x="2108" y="12983"/>
                </a:cubicBezTo>
                <a:cubicBezTo>
                  <a:pt x="2095" y="13067"/>
                  <a:pt x="2161" y="13118"/>
                  <a:pt x="2227" y="13118"/>
                </a:cubicBezTo>
                <a:cubicBezTo>
                  <a:pt x="2274" y="13118"/>
                  <a:pt x="2321" y="13091"/>
                  <a:pt x="2336" y="13031"/>
                </a:cubicBezTo>
                <a:cubicBezTo>
                  <a:pt x="2528" y="11965"/>
                  <a:pt x="2635" y="10887"/>
                  <a:pt x="2635" y="9809"/>
                </a:cubicBezTo>
                <a:cubicBezTo>
                  <a:pt x="3606" y="9139"/>
                  <a:pt x="4240" y="8085"/>
                  <a:pt x="4396" y="6923"/>
                </a:cubicBezTo>
                <a:lnTo>
                  <a:pt x="4396" y="6923"/>
                </a:lnTo>
                <a:cubicBezTo>
                  <a:pt x="3941" y="7186"/>
                  <a:pt x="3486" y="7462"/>
                  <a:pt x="3162" y="7869"/>
                </a:cubicBezTo>
                <a:cubicBezTo>
                  <a:pt x="2887" y="8240"/>
                  <a:pt x="2707" y="8672"/>
                  <a:pt x="2623" y="9127"/>
                </a:cubicBezTo>
                <a:cubicBezTo>
                  <a:pt x="2599" y="8408"/>
                  <a:pt x="2540" y="7677"/>
                  <a:pt x="2432" y="6959"/>
                </a:cubicBezTo>
                <a:cubicBezTo>
                  <a:pt x="3330" y="6360"/>
                  <a:pt x="3833" y="5330"/>
                  <a:pt x="3749" y="4264"/>
                </a:cubicBezTo>
                <a:lnTo>
                  <a:pt x="3749" y="4264"/>
                </a:lnTo>
                <a:cubicBezTo>
                  <a:pt x="2995" y="4815"/>
                  <a:pt x="2504" y="5665"/>
                  <a:pt x="2384" y="6588"/>
                </a:cubicBezTo>
                <a:cubicBezTo>
                  <a:pt x="2264" y="5929"/>
                  <a:pt x="2120" y="5270"/>
                  <a:pt x="1941" y="4623"/>
                </a:cubicBezTo>
                <a:cubicBezTo>
                  <a:pt x="2372" y="4264"/>
                  <a:pt x="2695" y="3809"/>
                  <a:pt x="2887" y="3306"/>
                </a:cubicBezTo>
                <a:cubicBezTo>
                  <a:pt x="3091" y="2743"/>
                  <a:pt x="3055" y="2120"/>
                  <a:pt x="2779" y="1581"/>
                </a:cubicBezTo>
                <a:cubicBezTo>
                  <a:pt x="2420" y="2012"/>
                  <a:pt x="2144" y="2491"/>
                  <a:pt x="1953" y="3006"/>
                </a:cubicBezTo>
                <a:cubicBezTo>
                  <a:pt x="1833" y="3378"/>
                  <a:pt x="1785" y="3761"/>
                  <a:pt x="1809" y="4144"/>
                </a:cubicBezTo>
                <a:cubicBezTo>
                  <a:pt x="1713" y="3833"/>
                  <a:pt x="1605" y="3509"/>
                  <a:pt x="1498" y="3210"/>
                </a:cubicBezTo>
                <a:cubicBezTo>
                  <a:pt x="1390" y="2012"/>
                  <a:pt x="899" y="898"/>
                  <a:pt x="1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3" name="Google Shape;193;p16"/>
          <p:cNvGrpSpPr/>
          <p:nvPr/>
        </p:nvGrpSpPr>
        <p:grpSpPr>
          <a:xfrm rot="5400000">
            <a:off x="6281508" y="2660169"/>
            <a:ext cx="5525667" cy="207519"/>
            <a:chOff x="0" y="-76"/>
            <a:chExt cx="2762649" cy="372832"/>
          </a:xfrm>
        </p:grpSpPr>
        <p:sp>
          <p:nvSpPr>
            <p:cNvPr id="194" name="Google Shape;194;p16"/>
            <p:cNvSpPr/>
            <p:nvPr/>
          </p:nvSpPr>
          <p:spPr>
            <a:xfrm rot="5400000" flipH="1">
              <a:off x="1199480" y="-1199554"/>
              <a:ext cx="363691" cy="2762647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1A4E6E">
                <a:alpha val="45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6"/>
            <p:cNvSpPr/>
            <p:nvPr/>
          </p:nvSpPr>
          <p:spPr>
            <a:xfrm rot="5400000" flipH="1">
              <a:off x="803247" y="-803252"/>
              <a:ext cx="372828" cy="1979189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16"/>
            <p:cNvSpPr/>
            <p:nvPr/>
          </p:nvSpPr>
          <p:spPr>
            <a:xfrm>
              <a:off x="0" y="0"/>
              <a:ext cx="122425" cy="363675"/>
            </a:xfrm>
            <a:prstGeom prst="flowChartProcess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7" name="Google Shape;197;p16"/>
          <p:cNvSpPr/>
          <p:nvPr/>
        </p:nvSpPr>
        <p:spPr>
          <a:xfrm rot="-10203590">
            <a:off x="8831304" y="-92957"/>
            <a:ext cx="196579" cy="2018161"/>
          </a:xfrm>
          <a:custGeom>
            <a:avLst/>
            <a:gdLst/>
            <a:ahLst/>
            <a:cxnLst/>
            <a:rect l="l" t="t" r="r" b="b"/>
            <a:pathLst>
              <a:path w="4564" h="35142" extrusionOk="0">
                <a:moveTo>
                  <a:pt x="3018" y="1"/>
                </a:moveTo>
                <a:cubicBezTo>
                  <a:pt x="587" y="3953"/>
                  <a:pt x="0" y="9606"/>
                  <a:pt x="323" y="14840"/>
                </a:cubicBezTo>
                <a:cubicBezTo>
                  <a:pt x="647" y="20074"/>
                  <a:pt x="1749" y="25141"/>
                  <a:pt x="2264" y="30339"/>
                </a:cubicBezTo>
                <a:cubicBezTo>
                  <a:pt x="2266" y="30358"/>
                  <a:pt x="2267" y="30378"/>
                  <a:pt x="2269" y="30398"/>
                </a:cubicBezTo>
                <a:lnTo>
                  <a:pt x="2269" y="30398"/>
                </a:lnTo>
                <a:cubicBezTo>
                  <a:pt x="3045" y="26619"/>
                  <a:pt x="3499" y="22705"/>
                  <a:pt x="3952" y="18805"/>
                </a:cubicBezTo>
                <a:cubicBezTo>
                  <a:pt x="4252" y="16146"/>
                  <a:pt x="4563" y="13475"/>
                  <a:pt x="4527" y="10780"/>
                </a:cubicBezTo>
                <a:cubicBezTo>
                  <a:pt x="4479" y="7103"/>
                  <a:pt x="3785" y="3510"/>
                  <a:pt x="3018" y="1"/>
                </a:cubicBezTo>
                <a:close/>
                <a:moveTo>
                  <a:pt x="2269" y="30398"/>
                </a:moveTo>
                <a:lnTo>
                  <a:pt x="2269" y="30398"/>
                </a:lnTo>
                <a:cubicBezTo>
                  <a:pt x="2042" y="31505"/>
                  <a:pt x="1788" y="32600"/>
                  <a:pt x="1497" y="33680"/>
                </a:cubicBezTo>
                <a:lnTo>
                  <a:pt x="1761" y="35141"/>
                </a:lnTo>
                <a:cubicBezTo>
                  <a:pt x="2483" y="33852"/>
                  <a:pt x="2421" y="32036"/>
                  <a:pt x="2269" y="3039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8" name="Google Shape;198;p16"/>
          <p:cNvSpPr/>
          <p:nvPr/>
        </p:nvSpPr>
        <p:spPr>
          <a:xfrm rot="10098159">
            <a:off x="8501414" y="49553"/>
            <a:ext cx="588622" cy="1010009"/>
          </a:xfrm>
          <a:custGeom>
            <a:avLst/>
            <a:gdLst/>
            <a:ahLst/>
            <a:cxnLst/>
            <a:rect l="l" t="t" r="r" b="b"/>
            <a:pathLst>
              <a:path w="13666" h="17587" extrusionOk="0">
                <a:moveTo>
                  <a:pt x="13630" y="1"/>
                </a:moveTo>
                <a:lnTo>
                  <a:pt x="13630" y="1"/>
                </a:lnTo>
                <a:cubicBezTo>
                  <a:pt x="11905" y="744"/>
                  <a:pt x="10348" y="1845"/>
                  <a:pt x="9067" y="3223"/>
                </a:cubicBezTo>
                <a:cubicBezTo>
                  <a:pt x="6228" y="6277"/>
                  <a:pt x="4935" y="10409"/>
                  <a:pt x="2946" y="14062"/>
                </a:cubicBezTo>
                <a:cubicBezTo>
                  <a:pt x="2252" y="15344"/>
                  <a:pt x="1425" y="16613"/>
                  <a:pt x="192" y="17368"/>
                </a:cubicBezTo>
                <a:lnTo>
                  <a:pt x="0" y="17032"/>
                </a:lnTo>
                <a:lnTo>
                  <a:pt x="0" y="17032"/>
                </a:lnTo>
                <a:lnTo>
                  <a:pt x="48" y="17583"/>
                </a:lnTo>
                <a:cubicBezTo>
                  <a:pt x="92" y="17585"/>
                  <a:pt x="137" y="17586"/>
                  <a:pt x="181" y="17586"/>
                </a:cubicBezTo>
                <a:cubicBezTo>
                  <a:pt x="1222" y="17586"/>
                  <a:pt x="2205" y="17056"/>
                  <a:pt x="3078" y="16481"/>
                </a:cubicBezTo>
                <a:cubicBezTo>
                  <a:pt x="6072" y="14493"/>
                  <a:pt x="8480" y="11727"/>
                  <a:pt x="10456" y="8732"/>
                </a:cubicBezTo>
                <a:cubicBezTo>
                  <a:pt x="12193" y="6109"/>
                  <a:pt x="13666" y="3139"/>
                  <a:pt x="136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199;p16"/>
          <p:cNvSpPr/>
          <p:nvPr/>
        </p:nvSpPr>
        <p:spPr>
          <a:xfrm rot="-10360619">
            <a:off x="8713279" y="3573"/>
            <a:ext cx="323724" cy="1245464"/>
          </a:xfrm>
          <a:custGeom>
            <a:avLst/>
            <a:gdLst/>
            <a:ahLst/>
            <a:cxnLst/>
            <a:rect l="l" t="t" r="r" b="b"/>
            <a:pathLst>
              <a:path w="7516" h="21686" extrusionOk="0">
                <a:moveTo>
                  <a:pt x="4030" y="0"/>
                </a:moveTo>
                <a:lnTo>
                  <a:pt x="4030" y="0"/>
                </a:lnTo>
                <a:cubicBezTo>
                  <a:pt x="3300" y="1880"/>
                  <a:pt x="3312" y="3964"/>
                  <a:pt x="4054" y="5833"/>
                </a:cubicBezTo>
                <a:cubicBezTo>
                  <a:pt x="4066" y="6611"/>
                  <a:pt x="4042" y="7378"/>
                  <a:pt x="3995" y="8156"/>
                </a:cubicBezTo>
                <a:cubicBezTo>
                  <a:pt x="3827" y="6635"/>
                  <a:pt x="3312" y="5174"/>
                  <a:pt x="2485" y="3881"/>
                </a:cubicBezTo>
                <a:lnTo>
                  <a:pt x="2485" y="3881"/>
                </a:lnTo>
                <a:cubicBezTo>
                  <a:pt x="2186" y="5785"/>
                  <a:pt x="2701" y="7713"/>
                  <a:pt x="3911" y="9210"/>
                </a:cubicBezTo>
                <a:cubicBezTo>
                  <a:pt x="3803" y="10372"/>
                  <a:pt x="3623" y="11522"/>
                  <a:pt x="3384" y="12672"/>
                </a:cubicBezTo>
                <a:cubicBezTo>
                  <a:pt x="3539" y="11091"/>
                  <a:pt x="3132" y="9498"/>
                  <a:pt x="2234" y="8192"/>
                </a:cubicBezTo>
                <a:lnTo>
                  <a:pt x="2234" y="8192"/>
                </a:lnTo>
                <a:cubicBezTo>
                  <a:pt x="1887" y="10037"/>
                  <a:pt x="2222" y="11941"/>
                  <a:pt x="3180" y="13546"/>
                </a:cubicBezTo>
                <a:cubicBezTo>
                  <a:pt x="2845" y="14888"/>
                  <a:pt x="2438" y="16193"/>
                  <a:pt x="1934" y="17475"/>
                </a:cubicBezTo>
                <a:cubicBezTo>
                  <a:pt x="2186" y="15570"/>
                  <a:pt x="1982" y="13618"/>
                  <a:pt x="1360" y="11798"/>
                </a:cubicBezTo>
                <a:cubicBezTo>
                  <a:pt x="1048" y="12947"/>
                  <a:pt x="952" y="14133"/>
                  <a:pt x="1072" y="15307"/>
                </a:cubicBezTo>
                <a:cubicBezTo>
                  <a:pt x="1156" y="16145"/>
                  <a:pt x="1360" y="16996"/>
                  <a:pt x="1875" y="17654"/>
                </a:cubicBezTo>
                <a:cubicBezTo>
                  <a:pt x="1360" y="18936"/>
                  <a:pt x="761" y="20181"/>
                  <a:pt x="90" y="21391"/>
                </a:cubicBezTo>
                <a:cubicBezTo>
                  <a:pt x="0" y="21546"/>
                  <a:pt x="128" y="21685"/>
                  <a:pt x="260" y="21685"/>
                </a:cubicBezTo>
                <a:cubicBezTo>
                  <a:pt x="321" y="21685"/>
                  <a:pt x="384" y="21655"/>
                  <a:pt x="425" y="21583"/>
                </a:cubicBezTo>
                <a:cubicBezTo>
                  <a:pt x="1300" y="20026"/>
                  <a:pt x="2042" y="18397"/>
                  <a:pt x="2641" y="16708"/>
                </a:cubicBezTo>
                <a:cubicBezTo>
                  <a:pt x="4510" y="16193"/>
                  <a:pt x="6091" y="14900"/>
                  <a:pt x="6953" y="13151"/>
                </a:cubicBezTo>
                <a:lnTo>
                  <a:pt x="6953" y="13151"/>
                </a:lnTo>
                <a:cubicBezTo>
                  <a:pt x="6114" y="13319"/>
                  <a:pt x="5240" y="13498"/>
                  <a:pt x="4510" y="13965"/>
                </a:cubicBezTo>
                <a:cubicBezTo>
                  <a:pt x="3863" y="14385"/>
                  <a:pt x="3384" y="14983"/>
                  <a:pt x="2988" y="15654"/>
                </a:cubicBezTo>
                <a:cubicBezTo>
                  <a:pt x="3348" y="14504"/>
                  <a:pt x="3647" y="13343"/>
                  <a:pt x="3875" y="12169"/>
                </a:cubicBezTo>
                <a:cubicBezTo>
                  <a:pt x="5599" y="11714"/>
                  <a:pt x="6941" y="10372"/>
                  <a:pt x="7408" y="8660"/>
                </a:cubicBezTo>
                <a:lnTo>
                  <a:pt x="7408" y="8660"/>
                </a:lnTo>
                <a:cubicBezTo>
                  <a:pt x="5923" y="9127"/>
                  <a:pt x="4689" y="10169"/>
                  <a:pt x="3983" y="11558"/>
                </a:cubicBezTo>
                <a:cubicBezTo>
                  <a:pt x="4174" y="10456"/>
                  <a:pt x="4306" y="9354"/>
                  <a:pt x="4378" y="8240"/>
                </a:cubicBezTo>
                <a:cubicBezTo>
                  <a:pt x="5228" y="7917"/>
                  <a:pt x="5983" y="7378"/>
                  <a:pt x="6570" y="6683"/>
                </a:cubicBezTo>
                <a:cubicBezTo>
                  <a:pt x="7180" y="5917"/>
                  <a:pt x="7516" y="4911"/>
                  <a:pt x="7336" y="3953"/>
                </a:cubicBezTo>
                <a:lnTo>
                  <a:pt x="7336" y="3953"/>
                </a:lnTo>
                <a:cubicBezTo>
                  <a:pt x="6546" y="4408"/>
                  <a:pt x="5851" y="5018"/>
                  <a:pt x="5276" y="5725"/>
                </a:cubicBezTo>
                <a:cubicBezTo>
                  <a:pt x="4881" y="6228"/>
                  <a:pt x="4593" y="6803"/>
                  <a:pt x="4426" y="7414"/>
                </a:cubicBezTo>
                <a:cubicBezTo>
                  <a:pt x="4450" y="6875"/>
                  <a:pt x="4450" y="6324"/>
                  <a:pt x="4450" y="5773"/>
                </a:cubicBezTo>
                <a:cubicBezTo>
                  <a:pt x="4917" y="3857"/>
                  <a:pt x="4773" y="1833"/>
                  <a:pt x="4030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6"/>
          <p:cNvSpPr/>
          <p:nvPr/>
        </p:nvSpPr>
        <p:spPr>
          <a:xfrm rot="-9459569">
            <a:off x="8972619" y="63254"/>
            <a:ext cx="189392" cy="753359"/>
          </a:xfrm>
          <a:custGeom>
            <a:avLst/>
            <a:gdLst/>
            <a:ahLst/>
            <a:cxnLst/>
            <a:rect l="l" t="t" r="r" b="b"/>
            <a:pathLst>
              <a:path w="4397" h="13118" extrusionOk="0">
                <a:moveTo>
                  <a:pt x="108" y="0"/>
                </a:moveTo>
                <a:lnTo>
                  <a:pt x="108" y="0"/>
                </a:lnTo>
                <a:cubicBezTo>
                  <a:pt x="72" y="1210"/>
                  <a:pt x="492" y="2396"/>
                  <a:pt x="1282" y="3318"/>
                </a:cubicBezTo>
                <a:cubicBezTo>
                  <a:pt x="1450" y="3761"/>
                  <a:pt x="1581" y="4204"/>
                  <a:pt x="1713" y="4659"/>
                </a:cubicBezTo>
                <a:cubicBezTo>
                  <a:pt x="1318" y="3821"/>
                  <a:pt x="731" y="3090"/>
                  <a:pt x="0" y="2527"/>
                </a:cubicBezTo>
                <a:lnTo>
                  <a:pt x="0" y="2527"/>
                </a:lnTo>
                <a:cubicBezTo>
                  <a:pt x="204" y="3665"/>
                  <a:pt x="887" y="4659"/>
                  <a:pt x="1869" y="5282"/>
                </a:cubicBezTo>
                <a:cubicBezTo>
                  <a:pt x="2037" y="5965"/>
                  <a:pt x="2168" y="6659"/>
                  <a:pt x="2252" y="7354"/>
                </a:cubicBezTo>
                <a:cubicBezTo>
                  <a:pt x="2037" y="6420"/>
                  <a:pt x="1486" y="5593"/>
                  <a:pt x="719" y="5030"/>
                </a:cubicBezTo>
                <a:lnTo>
                  <a:pt x="719" y="5030"/>
                </a:lnTo>
                <a:cubicBezTo>
                  <a:pt x="875" y="6144"/>
                  <a:pt x="1450" y="7174"/>
                  <a:pt x="2312" y="7905"/>
                </a:cubicBezTo>
                <a:cubicBezTo>
                  <a:pt x="2396" y="8731"/>
                  <a:pt x="2420" y="9558"/>
                  <a:pt x="2384" y="10384"/>
                </a:cubicBezTo>
                <a:cubicBezTo>
                  <a:pt x="2156" y="9246"/>
                  <a:pt x="1653" y="8180"/>
                  <a:pt x="935" y="7258"/>
                </a:cubicBezTo>
                <a:lnTo>
                  <a:pt x="935" y="7258"/>
                </a:lnTo>
                <a:cubicBezTo>
                  <a:pt x="983" y="7977"/>
                  <a:pt x="1162" y="8672"/>
                  <a:pt x="1462" y="9318"/>
                </a:cubicBezTo>
                <a:cubicBezTo>
                  <a:pt x="1677" y="9785"/>
                  <a:pt x="1965" y="10217"/>
                  <a:pt x="2384" y="10492"/>
                </a:cubicBezTo>
                <a:cubicBezTo>
                  <a:pt x="2348" y="11330"/>
                  <a:pt x="2252" y="12157"/>
                  <a:pt x="2108" y="12983"/>
                </a:cubicBezTo>
                <a:cubicBezTo>
                  <a:pt x="2095" y="13067"/>
                  <a:pt x="2161" y="13118"/>
                  <a:pt x="2227" y="13118"/>
                </a:cubicBezTo>
                <a:cubicBezTo>
                  <a:pt x="2274" y="13118"/>
                  <a:pt x="2321" y="13091"/>
                  <a:pt x="2336" y="13031"/>
                </a:cubicBezTo>
                <a:cubicBezTo>
                  <a:pt x="2528" y="11965"/>
                  <a:pt x="2635" y="10887"/>
                  <a:pt x="2635" y="9809"/>
                </a:cubicBezTo>
                <a:cubicBezTo>
                  <a:pt x="3606" y="9139"/>
                  <a:pt x="4240" y="8085"/>
                  <a:pt x="4396" y="6923"/>
                </a:cubicBezTo>
                <a:lnTo>
                  <a:pt x="4396" y="6923"/>
                </a:lnTo>
                <a:cubicBezTo>
                  <a:pt x="3941" y="7186"/>
                  <a:pt x="3486" y="7462"/>
                  <a:pt x="3162" y="7869"/>
                </a:cubicBezTo>
                <a:cubicBezTo>
                  <a:pt x="2887" y="8240"/>
                  <a:pt x="2707" y="8672"/>
                  <a:pt x="2623" y="9127"/>
                </a:cubicBezTo>
                <a:cubicBezTo>
                  <a:pt x="2599" y="8408"/>
                  <a:pt x="2540" y="7677"/>
                  <a:pt x="2432" y="6959"/>
                </a:cubicBezTo>
                <a:cubicBezTo>
                  <a:pt x="3330" y="6360"/>
                  <a:pt x="3833" y="5330"/>
                  <a:pt x="3749" y="4264"/>
                </a:cubicBezTo>
                <a:lnTo>
                  <a:pt x="3749" y="4264"/>
                </a:lnTo>
                <a:cubicBezTo>
                  <a:pt x="2995" y="4815"/>
                  <a:pt x="2504" y="5665"/>
                  <a:pt x="2384" y="6588"/>
                </a:cubicBezTo>
                <a:cubicBezTo>
                  <a:pt x="2264" y="5929"/>
                  <a:pt x="2120" y="5270"/>
                  <a:pt x="1941" y="4623"/>
                </a:cubicBezTo>
                <a:cubicBezTo>
                  <a:pt x="2372" y="4264"/>
                  <a:pt x="2695" y="3809"/>
                  <a:pt x="2887" y="3306"/>
                </a:cubicBezTo>
                <a:cubicBezTo>
                  <a:pt x="3091" y="2743"/>
                  <a:pt x="3055" y="2120"/>
                  <a:pt x="2779" y="1581"/>
                </a:cubicBezTo>
                <a:cubicBezTo>
                  <a:pt x="2420" y="2012"/>
                  <a:pt x="2144" y="2491"/>
                  <a:pt x="1953" y="3006"/>
                </a:cubicBezTo>
                <a:cubicBezTo>
                  <a:pt x="1833" y="3378"/>
                  <a:pt x="1785" y="3761"/>
                  <a:pt x="1809" y="4144"/>
                </a:cubicBezTo>
                <a:cubicBezTo>
                  <a:pt x="1713" y="3833"/>
                  <a:pt x="1605" y="3509"/>
                  <a:pt x="1498" y="3210"/>
                </a:cubicBezTo>
                <a:cubicBezTo>
                  <a:pt x="1390" y="2012"/>
                  <a:pt x="899" y="898"/>
                  <a:pt x="1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6355138"/>
      </p:ext>
    </p:extLst>
  </p:cSld>
  <p:clrMapOvr>
    <a:masterClrMapping/>
  </p:clrMapOvr>
  <p:transition spd="slow">
    <p:wip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0"/>
          <p:cNvSpPr/>
          <p:nvPr/>
        </p:nvSpPr>
        <p:spPr>
          <a:xfrm>
            <a:off x="0" y="3882769"/>
            <a:ext cx="9248956" cy="393567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" name="Google Shape;297;p20"/>
          <p:cNvSpPr/>
          <p:nvPr/>
        </p:nvSpPr>
        <p:spPr>
          <a:xfrm rot="-47254">
            <a:off x="720406" y="4154278"/>
            <a:ext cx="7474471" cy="324049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" name="Google Shape;298;p20"/>
          <p:cNvSpPr/>
          <p:nvPr/>
        </p:nvSpPr>
        <p:spPr>
          <a:xfrm>
            <a:off x="0" y="0"/>
            <a:ext cx="9144000" cy="389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" name="Google Shape;299;p20"/>
          <p:cNvSpPr txBox="1">
            <a:spLocks noGrp="1"/>
          </p:cNvSpPr>
          <p:nvPr>
            <p:ph type="ctrTitle"/>
          </p:nvPr>
        </p:nvSpPr>
        <p:spPr>
          <a:xfrm>
            <a:off x="713250" y="1634084"/>
            <a:ext cx="7717500" cy="10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00" name="Google Shape;300;p20"/>
          <p:cNvSpPr txBox="1">
            <a:spLocks noGrp="1"/>
          </p:cNvSpPr>
          <p:nvPr>
            <p:ph type="subTitle" idx="1"/>
          </p:nvPr>
        </p:nvSpPr>
        <p:spPr>
          <a:xfrm>
            <a:off x="713250" y="2708100"/>
            <a:ext cx="7717500" cy="5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01" name="Google Shape;301;p20"/>
          <p:cNvGrpSpPr/>
          <p:nvPr/>
        </p:nvGrpSpPr>
        <p:grpSpPr>
          <a:xfrm>
            <a:off x="7000364" y="5344731"/>
            <a:ext cx="769213" cy="1562076"/>
            <a:chOff x="-118314" y="4008548"/>
            <a:chExt cx="769213" cy="1171557"/>
          </a:xfrm>
        </p:grpSpPr>
        <p:sp>
          <p:nvSpPr>
            <p:cNvPr id="302" name="Google Shape;302;p20"/>
            <p:cNvSpPr/>
            <p:nvPr/>
          </p:nvSpPr>
          <p:spPr>
            <a:xfrm>
              <a:off x="32019" y="4869460"/>
              <a:ext cx="505970" cy="268414"/>
            </a:xfrm>
            <a:custGeom>
              <a:avLst/>
              <a:gdLst/>
              <a:ahLst/>
              <a:cxnLst/>
              <a:rect l="l" t="t" r="r" b="b"/>
              <a:pathLst>
                <a:path w="14298" h="7585" extrusionOk="0">
                  <a:moveTo>
                    <a:pt x="14297" y="1"/>
                  </a:moveTo>
                  <a:lnTo>
                    <a:pt x="14297" y="1"/>
                  </a:lnTo>
                  <a:cubicBezTo>
                    <a:pt x="12884" y="408"/>
                    <a:pt x="11686" y="1330"/>
                    <a:pt x="10932" y="2588"/>
                  </a:cubicBezTo>
                  <a:cubicBezTo>
                    <a:pt x="10489" y="2935"/>
                    <a:pt x="10021" y="3270"/>
                    <a:pt x="9554" y="3582"/>
                  </a:cubicBezTo>
                  <a:cubicBezTo>
                    <a:pt x="10357" y="2815"/>
                    <a:pt x="10980" y="1869"/>
                    <a:pt x="11363" y="815"/>
                  </a:cubicBezTo>
                  <a:lnTo>
                    <a:pt x="11363" y="815"/>
                  </a:lnTo>
                  <a:cubicBezTo>
                    <a:pt x="10129" y="1486"/>
                    <a:pt x="9243" y="2636"/>
                    <a:pt x="8920" y="4001"/>
                  </a:cubicBezTo>
                  <a:cubicBezTo>
                    <a:pt x="8189" y="4444"/>
                    <a:pt x="7434" y="4851"/>
                    <a:pt x="6668" y="5211"/>
                  </a:cubicBezTo>
                  <a:cubicBezTo>
                    <a:pt x="7662" y="4612"/>
                    <a:pt x="8404" y="3678"/>
                    <a:pt x="8764" y="2576"/>
                  </a:cubicBezTo>
                  <a:lnTo>
                    <a:pt x="8764" y="2576"/>
                  </a:lnTo>
                  <a:cubicBezTo>
                    <a:pt x="7542" y="3186"/>
                    <a:pt x="6584" y="4216"/>
                    <a:pt x="6069" y="5486"/>
                  </a:cubicBezTo>
                  <a:cubicBezTo>
                    <a:pt x="5147" y="5881"/>
                    <a:pt x="4213" y="6229"/>
                    <a:pt x="3242" y="6504"/>
                  </a:cubicBezTo>
                  <a:cubicBezTo>
                    <a:pt x="4464" y="5797"/>
                    <a:pt x="5506" y="4827"/>
                    <a:pt x="6285" y="3654"/>
                  </a:cubicBezTo>
                  <a:lnTo>
                    <a:pt x="6285" y="3654"/>
                  </a:lnTo>
                  <a:cubicBezTo>
                    <a:pt x="5482" y="3977"/>
                    <a:pt x="4751" y="4444"/>
                    <a:pt x="4117" y="5031"/>
                  </a:cubicBezTo>
                  <a:cubicBezTo>
                    <a:pt x="3674" y="5450"/>
                    <a:pt x="3278" y="5941"/>
                    <a:pt x="3123" y="6528"/>
                  </a:cubicBezTo>
                  <a:cubicBezTo>
                    <a:pt x="2152" y="6804"/>
                    <a:pt x="1170" y="7007"/>
                    <a:pt x="164" y="7151"/>
                  </a:cubicBezTo>
                  <a:cubicBezTo>
                    <a:pt x="0" y="7186"/>
                    <a:pt x="31" y="7427"/>
                    <a:pt x="189" y="7427"/>
                  </a:cubicBezTo>
                  <a:cubicBezTo>
                    <a:pt x="192" y="7427"/>
                    <a:pt x="196" y="7427"/>
                    <a:pt x="200" y="7426"/>
                  </a:cubicBezTo>
                  <a:cubicBezTo>
                    <a:pt x="1494" y="7247"/>
                    <a:pt x="2763" y="6959"/>
                    <a:pt x="4009" y="6564"/>
                  </a:cubicBezTo>
                  <a:cubicBezTo>
                    <a:pt x="4887" y="7227"/>
                    <a:pt x="5955" y="7585"/>
                    <a:pt x="7047" y="7585"/>
                  </a:cubicBezTo>
                  <a:cubicBezTo>
                    <a:pt x="7355" y="7585"/>
                    <a:pt x="7665" y="7556"/>
                    <a:pt x="7973" y="7498"/>
                  </a:cubicBezTo>
                  <a:cubicBezTo>
                    <a:pt x="7506" y="7079"/>
                    <a:pt x="7015" y="6660"/>
                    <a:pt x="6428" y="6444"/>
                  </a:cubicBezTo>
                  <a:cubicBezTo>
                    <a:pt x="6061" y="6322"/>
                    <a:pt x="5682" y="6260"/>
                    <a:pt x="5304" y="6260"/>
                  </a:cubicBezTo>
                  <a:cubicBezTo>
                    <a:pt x="5127" y="6260"/>
                    <a:pt x="4951" y="6274"/>
                    <a:pt x="4775" y="6301"/>
                  </a:cubicBezTo>
                  <a:cubicBezTo>
                    <a:pt x="5590" y="6013"/>
                    <a:pt x="6392" y="5666"/>
                    <a:pt x="7183" y="5282"/>
                  </a:cubicBezTo>
                  <a:cubicBezTo>
                    <a:pt x="7826" y="5782"/>
                    <a:pt x="8613" y="6042"/>
                    <a:pt x="9408" y="6042"/>
                  </a:cubicBezTo>
                  <a:cubicBezTo>
                    <a:pt x="9870" y="6042"/>
                    <a:pt x="10335" y="5954"/>
                    <a:pt x="10776" y="5774"/>
                  </a:cubicBezTo>
                  <a:cubicBezTo>
                    <a:pt x="10070" y="5269"/>
                    <a:pt x="9230" y="5003"/>
                    <a:pt x="8375" y="5003"/>
                  </a:cubicBezTo>
                  <a:cubicBezTo>
                    <a:pt x="8114" y="5003"/>
                    <a:pt x="7851" y="5028"/>
                    <a:pt x="7590" y="5079"/>
                  </a:cubicBezTo>
                  <a:cubicBezTo>
                    <a:pt x="8309" y="4696"/>
                    <a:pt x="9003" y="4288"/>
                    <a:pt x="9686" y="3833"/>
                  </a:cubicBezTo>
                  <a:cubicBezTo>
                    <a:pt x="10249" y="4193"/>
                    <a:pt x="10884" y="4396"/>
                    <a:pt x="11554" y="4420"/>
                  </a:cubicBezTo>
                  <a:cubicBezTo>
                    <a:pt x="11595" y="4422"/>
                    <a:pt x="11635" y="4423"/>
                    <a:pt x="11675" y="4423"/>
                  </a:cubicBezTo>
                  <a:cubicBezTo>
                    <a:pt x="12350" y="4423"/>
                    <a:pt x="12996" y="4140"/>
                    <a:pt x="13471" y="3654"/>
                  </a:cubicBezTo>
                  <a:cubicBezTo>
                    <a:pt x="12848" y="3402"/>
                    <a:pt x="12189" y="3270"/>
                    <a:pt x="11531" y="3246"/>
                  </a:cubicBezTo>
                  <a:cubicBezTo>
                    <a:pt x="11063" y="3246"/>
                    <a:pt x="10608" y="3330"/>
                    <a:pt x="10177" y="3498"/>
                  </a:cubicBezTo>
                  <a:cubicBezTo>
                    <a:pt x="10500" y="3270"/>
                    <a:pt x="10824" y="3031"/>
                    <a:pt x="11135" y="2791"/>
                  </a:cubicBezTo>
                  <a:cubicBezTo>
                    <a:pt x="12453" y="2216"/>
                    <a:pt x="13567" y="1246"/>
                    <a:pt x="14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0"/>
            <p:cNvSpPr/>
            <p:nvPr/>
          </p:nvSpPr>
          <p:spPr>
            <a:xfrm rot="1697963">
              <a:off x="204235" y="3972509"/>
              <a:ext cx="161519" cy="1243587"/>
            </a:xfrm>
            <a:custGeom>
              <a:avLst/>
              <a:gdLst/>
              <a:ahLst/>
              <a:cxnLst/>
              <a:rect l="l" t="t" r="r" b="b"/>
              <a:pathLst>
                <a:path w="4564" h="35142" extrusionOk="0">
                  <a:moveTo>
                    <a:pt x="3018" y="1"/>
                  </a:moveTo>
                  <a:cubicBezTo>
                    <a:pt x="587" y="3953"/>
                    <a:pt x="0" y="9606"/>
                    <a:pt x="323" y="14840"/>
                  </a:cubicBezTo>
                  <a:cubicBezTo>
                    <a:pt x="647" y="20074"/>
                    <a:pt x="1749" y="25141"/>
                    <a:pt x="2264" y="30339"/>
                  </a:cubicBezTo>
                  <a:cubicBezTo>
                    <a:pt x="2266" y="30358"/>
                    <a:pt x="2267" y="30378"/>
                    <a:pt x="2269" y="30398"/>
                  </a:cubicBezTo>
                  <a:lnTo>
                    <a:pt x="2269" y="30398"/>
                  </a:lnTo>
                  <a:cubicBezTo>
                    <a:pt x="3045" y="26619"/>
                    <a:pt x="3499" y="22705"/>
                    <a:pt x="3952" y="18805"/>
                  </a:cubicBezTo>
                  <a:cubicBezTo>
                    <a:pt x="4252" y="16146"/>
                    <a:pt x="4563" y="13475"/>
                    <a:pt x="4527" y="10780"/>
                  </a:cubicBezTo>
                  <a:cubicBezTo>
                    <a:pt x="4479" y="7103"/>
                    <a:pt x="3785" y="3510"/>
                    <a:pt x="3018" y="1"/>
                  </a:cubicBezTo>
                  <a:close/>
                  <a:moveTo>
                    <a:pt x="2269" y="30398"/>
                  </a:moveTo>
                  <a:lnTo>
                    <a:pt x="2269" y="30398"/>
                  </a:lnTo>
                  <a:cubicBezTo>
                    <a:pt x="2042" y="31505"/>
                    <a:pt x="1788" y="32600"/>
                    <a:pt x="1497" y="33680"/>
                  </a:cubicBezTo>
                  <a:lnTo>
                    <a:pt x="1761" y="35141"/>
                  </a:lnTo>
                  <a:cubicBezTo>
                    <a:pt x="2483" y="33852"/>
                    <a:pt x="2421" y="32036"/>
                    <a:pt x="2269" y="3039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68649" y="4344104"/>
              <a:ext cx="265972" cy="767413"/>
            </a:xfrm>
            <a:custGeom>
              <a:avLst/>
              <a:gdLst/>
              <a:ahLst/>
              <a:cxnLst/>
              <a:rect l="l" t="t" r="r" b="b"/>
              <a:pathLst>
                <a:path w="7516" h="21686" extrusionOk="0">
                  <a:moveTo>
                    <a:pt x="4030" y="0"/>
                  </a:moveTo>
                  <a:lnTo>
                    <a:pt x="4030" y="0"/>
                  </a:lnTo>
                  <a:cubicBezTo>
                    <a:pt x="3300" y="1880"/>
                    <a:pt x="3312" y="3964"/>
                    <a:pt x="4054" y="5833"/>
                  </a:cubicBezTo>
                  <a:cubicBezTo>
                    <a:pt x="4066" y="6611"/>
                    <a:pt x="4042" y="7378"/>
                    <a:pt x="3995" y="8156"/>
                  </a:cubicBezTo>
                  <a:cubicBezTo>
                    <a:pt x="3827" y="6635"/>
                    <a:pt x="3312" y="5174"/>
                    <a:pt x="2485" y="3881"/>
                  </a:cubicBezTo>
                  <a:lnTo>
                    <a:pt x="2485" y="3881"/>
                  </a:lnTo>
                  <a:cubicBezTo>
                    <a:pt x="2186" y="5785"/>
                    <a:pt x="2701" y="7713"/>
                    <a:pt x="3911" y="9210"/>
                  </a:cubicBezTo>
                  <a:cubicBezTo>
                    <a:pt x="3803" y="10372"/>
                    <a:pt x="3623" y="11522"/>
                    <a:pt x="3384" y="12672"/>
                  </a:cubicBezTo>
                  <a:cubicBezTo>
                    <a:pt x="3539" y="11091"/>
                    <a:pt x="3132" y="9498"/>
                    <a:pt x="2234" y="8192"/>
                  </a:cubicBezTo>
                  <a:lnTo>
                    <a:pt x="2234" y="8192"/>
                  </a:lnTo>
                  <a:cubicBezTo>
                    <a:pt x="1887" y="10037"/>
                    <a:pt x="2222" y="11941"/>
                    <a:pt x="3180" y="13546"/>
                  </a:cubicBezTo>
                  <a:cubicBezTo>
                    <a:pt x="2845" y="14888"/>
                    <a:pt x="2438" y="16193"/>
                    <a:pt x="1934" y="17475"/>
                  </a:cubicBezTo>
                  <a:cubicBezTo>
                    <a:pt x="2186" y="15570"/>
                    <a:pt x="1982" y="13618"/>
                    <a:pt x="1360" y="11798"/>
                  </a:cubicBezTo>
                  <a:cubicBezTo>
                    <a:pt x="1048" y="12947"/>
                    <a:pt x="952" y="14133"/>
                    <a:pt x="1072" y="15307"/>
                  </a:cubicBezTo>
                  <a:cubicBezTo>
                    <a:pt x="1156" y="16145"/>
                    <a:pt x="1360" y="16996"/>
                    <a:pt x="1875" y="17654"/>
                  </a:cubicBezTo>
                  <a:cubicBezTo>
                    <a:pt x="1360" y="18936"/>
                    <a:pt x="761" y="20181"/>
                    <a:pt x="90" y="21391"/>
                  </a:cubicBezTo>
                  <a:cubicBezTo>
                    <a:pt x="0" y="21546"/>
                    <a:pt x="128" y="21685"/>
                    <a:pt x="260" y="21685"/>
                  </a:cubicBezTo>
                  <a:cubicBezTo>
                    <a:pt x="321" y="21685"/>
                    <a:pt x="384" y="21655"/>
                    <a:pt x="425" y="21583"/>
                  </a:cubicBezTo>
                  <a:cubicBezTo>
                    <a:pt x="1300" y="20026"/>
                    <a:pt x="2042" y="18397"/>
                    <a:pt x="2641" y="16708"/>
                  </a:cubicBezTo>
                  <a:cubicBezTo>
                    <a:pt x="4510" y="16193"/>
                    <a:pt x="6091" y="14900"/>
                    <a:pt x="6953" y="13151"/>
                  </a:cubicBezTo>
                  <a:lnTo>
                    <a:pt x="6953" y="13151"/>
                  </a:lnTo>
                  <a:cubicBezTo>
                    <a:pt x="6114" y="13319"/>
                    <a:pt x="5240" y="13498"/>
                    <a:pt x="4510" y="13965"/>
                  </a:cubicBezTo>
                  <a:cubicBezTo>
                    <a:pt x="3863" y="14385"/>
                    <a:pt x="3384" y="14983"/>
                    <a:pt x="2988" y="15654"/>
                  </a:cubicBezTo>
                  <a:cubicBezTo>
                    <a:pt x="3348" y="14504"/>
                    <a:pt x="3647" y="13343"/>
                    <a:pt x="3875" y="12169"/>
                  </a:cubicBezTo>
                  <a:cubicBezTo>
                    <a:pt x="5599" y="11714"/>
                    <a:pt x="6941" y="10372"/>
                    <a:pt x="7408" y="8660"/>
                  </a:cubicBezTo>
                  <a:lnTo>
                    <a:pt x="7408" y="8660"/>
                  </a:lnTo>
                  <a:cubicBezTo>
                    <a:pt x="5923" y="9127"/>
                    <a:pt x="4689" y="10169"/>
                    <a:pt x="3983" y="11558"/>
                  </a:cubicBezTo>
                  <a:cubicBezTo>
                    <a:pt x="4174" y="10456"/>
                    <a:pt x="4306" y="9354"/>
                    <a:pt x="4378" y="8240"/>
                  </a:cubicBezTo>
                  <a:cubicBezTo>
                    <a:pt x="5228" y="7917"/>
                    <a:pt x="5983" y="7378"/>
                    <a:pt x="6570" y="6683"/>
                  </a:cubicBezTo>
                  <a:cubicBezTo>
                    <a:pt x="7180" y="5917"/>
                    <a:pt x="7516" y="4911"/>
                    <a:pt x="7336" y="3953"/>
                  </a:cubicBezTo>
                  <a:lnTo>
                    <a:pt x="7336" y="3953"/>
                  </a:lnTo>
                  <a:cubicBezTo>
                    <a:pt x="6546" y="4408"/>
                    <a:pt x="5851" y="5018"/>
                    <a:pt x="5276" y="5725"/>
                  </a:cubicBezTo>
                  <a:cubicBezTo>
                    <a:pt x="4881" y="6228"/>
                    <a:pt x="4593" y="6803"/>
                    <a:pt x="4426" y="7414"/>
                  </a:cubicBezTo>
                  <a:cubicBezTo>
                    <a:pt x="4450" y="6875"/>
                    <a:pt x="4450" y="6324"/>
                    <a:pt x="4450" y="5773"/>
                  </a:cubicBezTo>
                  <a:cubicBezTo>
                    <a:pt x="4917" y="3857"/>
                    <a:pt x="4773" y="1833"/>
                    <a:pt x="4030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20"/>
            <p:cNvSpPr/>
            <p:nvPr/>
          </p:nvSpPr>
          <p:spPr>
            <a:xfrm rot="1340377">
              <a:off x="-35934" y="4636827"/>
              <a:ext cx="155591" cy="464191"/>
            </a:xfrm>
            <a:custGeom>
              <a:avLst/>
              <a:gdLst/>
              <a:ahLst/>
              <a:cxnLst/>
              <a:rect l="l" t="t" r="r" b="b"/>
              <a:pathLst>
                <a:path w="4397" h="13118" extrusionOk="0">
                  <a:moveTo>
                    <a:pt x="108" y="0"/>
                  </a:moveTo>
                  <a:lnTo>
                    <a:pt x="108" y="0"/>
                  </a:lnTo>
                  <a:cubicBezTo>
                    <a:pt x="72" y="1210"/>
                    <a:pt x="492" y="2396"/>
                    <a:pt x="1282" y="3318"/>
                  </a:cubicBezTo>
                  <a:cubicBezTo>
                    <a:pt x="1450" y="3761"/>
                    <a:pt x="1581" y="4204"/>
                    <a:pt x="1713" y="4659"/>
                  </a:cubicBezTo>
                  <a:cubicBezTo>
                    <a:pt x="1318" y="3821"/>
                    <a:pt x="731" y="3090"/>
                    <a:pt x="0" y="2527"/>
                  </a:cubicBezTo>
                  <a:lnTo>
                    <a:pt x="0" y="2527"/>
                  </a:lnTo>
                  <a:cubicBezTo>
                    <a:pt x="204" y="3665"/>
                    <a:pt x="887" y="4659"/>
                    <a:pt x="1869" y="5282"/>
                  </a:cubicBezTo>
                  <a:cubicBezTo>
                    <a:pt x="2037" y="5965"/>
                    <a:pt x="2168" y="6659"/>
                    <a:pt x="2252" y="7354"/>
                  </a:cubicBezTo>
                  <a:cubicBezTo>
                    <a:pt x="2037" y="6420"/>
                    <a:pt x="1486" y="5593"/>
                    <a:pt x="719" y="5030"/>
                  </a:cubicBezTo>
                  <a:lnTo>
                    <a:pt x="719" y="5030"/>
                  </a:lnTo>
                  <a:cubicBezTo>
                    <a:pt x="875" y="6144"/>
                    <a:pt x="1450" y="7174"/>
                    <a:pt x="2312" y="7905"/>
                  </a:cubicBezTo>
                  <a:cubicBezTo>
                    <a:pt x="2396" y="8731"/>
                    <a:pt x="2420" y="9558"/>
                    <a:pt x="2384" y="10384"/>
                  </a:cubicBezTo>
                  <a:cubicBezTo>
                    <a:pt x="2156" y="9246"/>
                    <a:pt x="1653" y="8180"/>
                    <a:pt x="935" y="7258"/>
                  </a:cubicBezTo>
                  <a:lnTo>
                    <a:pt x="935" y="7258"/>
                  </a:lnTo>
                  <a:cubicBezTo>
                    <a:pt x="983" y="7977"/>
                    <a:pt x="1162" y="8672"/>
                    <a:pt x="1462" y="9318"/>
                  </a:cubicBezTo>
                  <a:cubicBezTo>
                    <a:pt x="1677" y="9785"/>
                    <a:pt x="1965" y="10217"/>
                    <a:pt x="2384" y="10492"/>
                  </a:cubicBezTo>
                  <a:cubicBezTo>
                    <a:pt x="2348" y="11330"/>
                    <a:pt x="2252" y="12157"/>
                    <a:pt x="2108" y="12983"/>
                  </a:cubicBezTo>
                  <a:cubicBezTo>
                    <a:pt x="2095" y="13067"/>
                    <a:pt x="2161" y="13118"/>
                    <a:pt x="2227" y="13118"/>
                  </a:cubicBezTo>
                  <a:cubicBezTo>
                    <a:pt x="2274" y="13118"/>
                    <a:pt x="2321" y="13091"/>
                    <a:pt x="2336" y="13031"/>
                  </a:cubicBezTo>
                  <a:cubicBezTo>
                    <a:pt x="2528" y="11965"/>
                    <a:pt x="2635" y="10887"/>
                    <a:pt x="2635" y="9809"/>
                  </a:cubicBezTo>
                  <a:cubicBezTo>
                    <a:pt x="3606" y="9139"/>
                    <a:pt x="4240" y="8085"/>
                    <a:pt x="4396" y="6923"/>
                  </a:cubicBezTo>
                  <a:lnTo>
                    <a:pt x="4396" y="6923"/>
                  </a:lnTo>
                  <a:cubicBezTo>
                    <a:pt x="3941" y="7186"/>
                    <a:pt x="3486" y="7462"/>
                    <a:pt x="3162" y="7869"/>
                  </a:cubicBezTo>
                  <a:cubicBezTo>
                    <a:pt x="2887" y="8240"/>
                    <a:pt x="2707" y="8672"/>
                    <a:pt x="2623" y="9127"/>
                  </a:cubicBezTo>
                  <a:cubicBezTo>
                    <a:pt x="2599" y="8408"/>
                    <a:pt x="2540" y="7677"/>
                    <a:pt x="2432" y="6959"/>
                  </a:cubicBezTo>
                  <a:cubicBezTo>
                    <a:pt x="3330" y="6360"/>
                    <a:pt x="3833" y="5330"/>
                    <a:pt x="3749" y="4264"/>
                  </a:cubicBezTo>
                  <a:lnTo>
                    <a:pt x="3749" y="4264"/>
                  </a:lnTo>
                  <a:cubicBezTo>
                    <a:pt x="2995" y="4815"/>
                    <a:pt x="2504" y="5665"/>
                    <a:pt x="2384" y="6588"/>
                  </a:cubicBezTo>
                  <a:cubicBezTo>
                    <a:pt x="2264" y="5929"/>
                    <a:pt x="2120" y="5270"/>
                    <a:pt x="1941" y="4623"/>
                  </a:cubicBezTo>
                  <a:cubicBezTo>
                    <a:pt x="2372" y="4264"/>
                    <a:pt x="2695" y="3809"/>
                    <a:pt x="2887" y="3306"/>
                  </a:cubicBezTo>
                  <a:cubicBezTo>
                    <a:pt x="3091" y="2743"/>
                    <a:pt x="3055" y="2120"/>
                    <a:pt x="2779" y="1581"/>
                  </a:cubicBezTo>
                  <a:cubicBezTo>
                    <a:pt x="2420" y="2012"/>
                    <a:pt x="2144" y="2491"/>
                    <a:pt x="1953" y="3006"/>
                  </a:cubicBezTo>
                  <a:cubicBezTo>
                    <a:pt x="1833" y="3378"/>
                    <a:pt x="1785" y="3761"/>
                    <a:pt x="1809" y="4144"/>
                  </a:cubicBezTo>
                  <a:cubicBezTo>
                    <a:pt x="1713" y="3833"/>
                    <a:pt x="1605" y="3509"/>
                    <a:pt x="1498" y="3210"/>
                  </a:cubicBezTo>
                  <a:cubicBezTo>
                    <a:pt x="1390" y="2012"/>
                    <a:pt x="899" y="898"/>
                    <a:pt x="1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20"/>
            <p:cNvSpPr/>
            <p:nvPr/>
          </p:nvSpPr>
          <p:spPr>
            <a:xfrm>
              <a:off x="-40166" y="4557745"/>
              <a:ext cx="483606" cy="622360"/>
            </a:xfrm>
            <a:custGeom>
              <a:avLst/>
              <a:gdLst/>
              <a:ahLst/>
              <a:cxnLst/>
              <a:rect l="l" t="t" r="r" b="b"/>
              <a:pathLst>
                <a:path w="13666" h="17587" extrusionOk="0">
                  <a:moveTo>
                    <a:pt x="13630" y="1"/>
                  </a:moveTo>
                  <a:lnTo>
                    <a:pt x="13630" y="1"/>
                  </a:lnTo>
                  <a:cubicBezTo>
                    <a:pt x="11905" y="744"/>
                    <a:pt x="10348" y="1845"/>
                    <a:pt x="9067" y="3223"/>
                  </a:cubicBezTo>
                  <a:cubicBezTo>
                    <a:pt x="6228" y="6277"/>
                    <a:pt x="4935" y="10409"/>
                    <a:pt x="2946" y="14062"/>
                  </a:cubicBezTo>
                  <a:cubicBezTo>
                    <a:pt x="2252" y="15344"/>
                    <a:pt x="1425" y="16613"/>
                    <a:pt x="192" y="17368"/>
                  </a:cubicBezTo>
                  <a:lnTo>
                    <a:pt x="0" y="17032"/>
                  </a:lnTo>
                  <a:lnTo>
                    <a:pt x="0" y="17032"/>
                  </a:lnTo>
                  <a:lnTo>
                    <a:pt x="48" y="17583"/>
                  </a:lnTo>
                  <a:cubicBezTo>
                    <a:pt x="92" y="17585"/>
                    <a:pt x="137" y="17586"/>
                    <a:pt x="181" y="17586"/>
                  </a:cubicBezTo>
                  <a:cubicBezTo>
                    <a:pt x="1222" y="17586"/>
                    <a:pt x="2205" y="17056"/>
                    <a:pt x="3078" y="16481"/>
                  </a:cubicBezTo>
                  <a:cubicBezTo>
                    <a:pt x="6072" y="14493"/>
                    <a:pt x="8480" y="11727"/>
                    <a:pt x="10456" y="8732"/>
                  </a:cubicBezTo>
                  <a:cubicBezTo>
                    <a:pt x="12193" y="6109"/>
                    <a:pt x="13666" y="3139"/>
                    <a:pt x="136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7" name="Google Shape;307;p20"/>
          <p:cNvGrpSpPr/>
          <p:nvPr/>
        </p:nvGrpSpPr>
        <p:grpSpPr>
          <a:xfrm>
            <a:off x="1542773" y="5792139"/>
            <a:ext cx="656303" cy="1114668"/>
            <a:chOff x="8543645" y="4344104"/>
            <a:chExt cx="656303" cy="836001"/>
          </a:xfrm>
        </p:grpSpPr>
        <p:sp>
          <p:nvSpPr>
            <p:cNvPr id="308" name="Google Shape;308;p20"/>
            <p:cNvSpPr/>
            <p:nvPr/>
          </p:nvSpPr>
          <p:spPr>
            <a:xfrm flipH="1">
              <a:off x="8543645" y="4869460"/>
              <a:ext cx="505970" cy="268414"/>
            </a:xfrm>
            <a:custGeom>
              <a:avLst/>
              <a:gdLst/>
              <a:ahLst/>
              <a:cxnLst/>
              <a:rect l="l" t="t" r="r" b="b"/>
              <a:pathLst>
                <a:path w="14298" h="7585" extrusionOk="0">
                  <a:moveTo>
                    <a:pt x="14297" y="1"/>
                  </a:moveTo>
                  <a:lnTo>
                    <a:pt x="14297" y="1"/>
                  </a:lnTo>
                  <a:cubicBezTo>
                    <a:pt x="12884" y="408"/>
                    <a:pt x="11686" y="1330"/>
                    <a:pt x="10932" y="2588"/>
                  </a:cubicBezTo>
                  <a:cubicBezTo>
                    <a:pt x="10489" y="2935"/>
                    <a:pt x="10021" y="3270"/>
                    <a:pt x="9554" y="3582"/>
                  </a:cubicBezTo>
                  <a:cubicBezTo>
                    <a:pt x="10357" y="2815"/>
                    <a:pt x="10980" y="1869"/>
                    <a:pt x="11363" y="815"/>
                  </a:cubicBezTo>
                  <a:lnTo>
                    <a:pt x="11363" y="815"/>
                  </a:lnTo>
                  <a:cubicBezTo>
                    <a:pt x="10129" y="1486"/>
                    <a:pt x="9243" y="2636"/>
                    <a:pt x="8920" y="4001"/>
                  </a:cubicBezTo>
                  <a:cubicBezTo>
                    <a:pt x="8189" y="4444"/>
                    <a:pt x="7434" y="4851"/>
                    <a:pt x="6668" y="5211"/>
                  </a:cubicBezTo>
                  <a:cubicBezTo>
                    <a:pt x="7662" y="4612"/>
                    <a:pt x="8404" y="3678"/>
                    <a:pt x="8764" y="2576"/>
                  </a:cubicBezTo>
                  <a:lnTo>
                    <a:pt x="8764" y="2576"/>
                  </a:lnTo>
                  <a:cubicBezTo>
                    <a:pt x="7542" y="3186"/>
                    <a:pt x="6584" y="4216"/>
                    <a:pt x="6069" y="5486"/>
                  </a:cubicBezTo>
                  <a:cubicBezTo>
                    <a:pt x="5147" y="5881"/>
                    <a:pt x="4213" y="6229"/>
                    <a:pt x="3242" y="6504"/>
                  </a:cubicBezTo>
                  <a:cubicBezTo>
                    <a:pt x="4464" y="5797"/>
                    <a:pt x="5506" y="4827"/>
                    <a:pt x="6285" y="3654"/>
                  </a:cubicBezTo>
                  <a:lnTo>
                    <a:pt x="6285" y="3654"/>
                  </a:lnTo>
                  <a:cubicBezTo>
                    <a:pt x="5482" y="3977"/>
                    <a:pt x="4751" y="4444"/>
                    <a:pt x="4117" y="5031"/>
                  </a:cubicBezTo>
                  <a:cubicBezTo>
                    <a:pt x="3674" y="5450"/>
                    <a:pt x="3278" y="5941"/>
                    <a:pt x="3123" y="6528"/>
                  </a:cubicBezTo>
                  <a:cubicBezTo>
                    <a:pt x="2152" y="6804"/>
                    <a:pt x="1170" y="7007"/>
                    <a:pt x="164" y="7151"/>
                  </a:cubicBezTo>
                  <a:cubicBezTo>
                    <a:pt x="0" y="7186"/>
                    <a:pt x="31" y="7427"/>
                    <a:pt x="189" y="7427"/>
                  </a:cubicBezTo>
                  <a:cubicBezTo>
                    <a:pt x="192" y="7427"/>
                    <a:pt x="196" y="7427"/>
                    <a:pt x="200" y="7426"/>
                  </a:cubicBezTo>
                  <a:cubicBezTo>
                    <a:pt x="1494" y="7247"/>
                    <a:pt x="2763" y="6959"/>
                    <a:pt x="4009" y="6564"/>
                  </a:cubicBezTo>
                  <a:cubicBezTo>
                    <a:pt x="4887" y="7227"/>
                    <a:pt x="5955" y="7585"/>
                    <a:pt x="7047" y="7585"/>
                  </a:cubicBezTo>
                  <a:cubicBezTo>
                    <a:pt x="7355" y="7585"/>
                    <a:pt x="7665" y="7556"/>
                    <a:pt x="7973" y="7498"/>
                  </a:cubicBezTo>
                  <a:cubicBezTo>
                    <a:pt x="7506" y="7079"/>
                    <a:pt x="7015" y="6660"/>
                    <a:pt x="6428" y="6444"/>
                  </a:cubicBezTo>
                  <a:cubicBezTo>
                    <a:pt x="6061" y="6322"/>
                    <a:pt x="5682" y="6260"/>
                    <a:pt x="5304" y="6260"/>
                  </a:cubicBezTo>
                  <a:cubicBezTo>
                    <a:pt x="5127" y="6260"/>
                    <a:pt x="4951" y="6274"/>
                    <a:pt x="4775" y="6301"/>
                  </a:cubicBezTo>
                  <a:cubicBezTo>
                    <a:pt x="5590" y="6013"/>
                    <a:pt x="6392" y="5666"/>
                    <a:pt x="7183" y="5282"/>
                  </a:cubicBezTo>
                  <a:cubicBezTo>
                    <a:pt x="7826" y="5782"/>
                    <a:pt x="8613" y="6042"/>
                    <a:pt x="9408" y="6042"/>
                  </a:cubicBezTo>
                  <a:cubicBezTo>
                    <a:pt x="9870" y="6042"/>
                    <a:pt x="10335" y="5954"/>
                    <a:pt x="10776" y="5774"/>
                  </a:cubicBezTo>
                  <a:cubicBezTo>
                    <a:pt x="10070" y="5269"/>
                    <a:pt x="9230" y="5003"/>
                    <a:pt x="8375" y="5003"/>
                  </a:cubicBezTo>
                  <a:cubicBezTo>
                    <a:pt x="8114" y="5003"/>
                    <a:pt x="7851" y="5028"/>
                    <a:pt x="7590" y="5079"/>
                  </a:cubicBezTo>
                  <a:cubicBezTo>
                    <a:pt x="8309" y="4696"/>
                    <a:pt x="9003" y="4288"/>
                    <a:pt x="9686" y="3833"/>
                  </a:cubicBezTo>
                  <a:cubicBezTo>
                    <a:pt x="10249" y="4193"/>
                    <a:pt x="10884" y="4396"/>
                    <a:pt x="11554" y="4420"/>
                  </a:cubicBezTo>
                  <a:cubicBezTo>
                    <a:pt x="11595" y="4422"/>
                    <a:pt x="11635" y="4423"/>
                    <a:pt x="11675" y="4423"/>
                  </a:cubicBezTo>
                  <a:cubicBezTo>
                    <a:pt x="12350" y="4423"/>
                    <a:pt x="12996" y="4140"/>
                    <a:pt x="13471" y="3654"/>
                  </a:cubicBezTo>
                  <a:cubicBezTo>
                    <a:pt x="12848" y="3402"/>
                    <a:pt x="12189" y="3270"/>
                    <a:pt x="11531" y="3246"/>
                  </a:cubicBezTo>
                  <a:cubicBezTo>
                    <a:pt x="11063" y="3246"/>
                    <a:pt x="10608" y="3330"/>
                    <a:pt x="10177" y="3498"/>
                  </a:cubicBezTo>
                  <a:cubicBezTo>
                    <a:pt x="10500" y="3270"/>
                    <a:pt x="10824" y="3031"/>
                    <a:pt x="11135" y="2791"/>
                  </a:cubicBezTo>
                  <a:cubicBezTo>
                    <a:pt x="12453" y="2216"/>
                    <a:pt x="13567" y="1246"/>
                    <a:pt x="142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flipH="1">
              <a:off x="8747013" y="4344104"/>
              <a:ext cx="265972" cy="767413"/>
            </a:xfrm>
            <a:custGeom>
              <a:avLst/>
              <a:gdLst/>
              <a:ahLst/>
              <a:cxnLst/>
              <a:rect l="l" t="t" r="r" b="b"/>
              <a:pathLst>
                <a:path w="7516" h="21686" extrusionOk="0">
                  <a:moveTo>
                    <a:pt x="4030" y="0"/>
                  </a:moveTo>
                  <a:lnTo>
                    <a:pt x="4030" y="0"/>
                  </a:lnTo>
                  <a:cubicBezTo>
                    <a:pt x="3300" y="1880"/>
                    <a:pt x="3312" y="3964"/>
                    <a:pt x="4054" y="5833"/>
                  </a:cubicBezTo>
                  <a:cubicBezTo>
                    <a:pt x="4066" y="6611"/>
                    <a:pt x="4042" y="7378"/>
                    <a:pt x="3995" y="8156"/>
                  </a:cubicBezTo>
                  <a:cubicBezTo>
                    <a:pt x="3827" y="6635"/>
                    <a:pt x="3312" y="5174"/>
                    <a:pt x="2485" y="3881"/>
                  </a:cubicBezTo>
                  <a:lnTo>
                    <a:pt x="2485" y="3881"/>
                  </a:lnTo>
                  <a:cubicBezTo>
                    <a:pt x="2186" y="5785"/>
                    <a:pt x="2701" y="7713"/>
                    <a:pt x="3911" y="9210"/>
                  </a:cubicBezTo>
                  <a:cubicBezTo>
                    <a:pt x="3803" y="10372"/>
                    <a:pt x="3623" y="11522"/>
                    <a:pt x="3384" y="12672"/>
                  </a:cubicBezTo>
                  <a:cubicBezTo>
                    <a:pt x="3539" y="11091"/>
                    <a:pt x="3132" y="9498"/>
                    <a:pt x="2234" y="8192"/>
                  </a:cubicBezTo>
                  <a:lnTo>
                    <a:pt x="2234" y="8192"/>
                  </a:lnTo>
                  <a:cubicBezTo>
                    <a:pt x="1887" y="10037"/>
                    <a:pt x="2222" y="11941"/>
                    <a:pt x="3180" y="13546"/>
                  </a:cubicBezTo>
                  <a:cubicBezTo>
                    <a:pt x="2845" y="14888"/>
                    <a:pt x="2438" y="16193"/>
                    <a:pt x="1934" y="17475"/>
                  </a:cubicBezTo>
                  <a:cubicBezTo>
                    <a:pt x="2186" y="15570"/>
                    <a:pt x="1982" y="13618"/>
                    <a:pt x="1360" y="11798"/>
                  </a:cubicBezTo>
                  <a:cubicBezTo>
                    <a:pt x="1048" y="12947"/>
                    <a:pt x="952" y="14133"/>
                    <a:pt x="1072" y="15307"/>
                  </a:cubicBezTo>
                  <a:cubicBezTo>
                    <a:pt x="1156" y="16145"/>
                    <a:pt x="1360" y="16996"/>
                    <a:pt x="1875" y="17654"/>
                  </a:cubicBezTo>
                  <a:cubicBezTo>
                    <a:pt x="1360" y="18936"/>
                    <a:pt x="761" y="20181"/>
                    <a:pt x="90" y="21391"/>
                  </a:cubicBezTo>
                  <a:cubicBezTo>
                    <a:pt x="0" y="21546"/>
                    <a:pt x="128" y="21685"/>
                    <a:pt x="260" y="21685"/>
                  </a:cubicBezTo>
                  <a:cubicBezTo>
                    <a:pt x="321" y="21685"/>
                    <a:pt x="384" y="21655"/>
                    <a:pt x="425" y="21583"/>
                  </a:cubicBezTo>
                  <a:cubicBezTo>
                    <a:pt x="1300" y="20026"/>
                    <a:pt x="2042" y="18397"/>
                    <a:pt x="2641" y="16708"/>
                  </a:cubicBezTo>
                  <a:cubicBezTo>
                    <a:pt x="4510" y="16193"/>
                    <a:pt x="6091" y="14900"/>
                    <a:pt x="6953" y="13151"/>
                  </a:cubicBezTo>
                  <a:lnTo>
                    <a:pt x="6953" y="13151"/>
                  </a:lnTo>
                  <a:cubicBezTo>
                    <a:pt x="6114" y="13319"/>
                    <a:pt x="5240" y="13498"/>
                    <a:pt x="4510" y="13965"/>
                  </a:cubicBezTo>
                  <a:cubicBezTo>
                    <a:pt x="3863" y="14385"/>
                    <a:pt x="3384" y="14983"/>
                    <a:pt x="2988" y="15654"/>
                  </a:cubicBezTo>
                  <a:cubicBezTo>
                    <a:pt x="3348" y="14504"/>
                    <a:pt x="3647" y="13343"/>
                    <a:pt x="3875" y="12169"/>
                  </a:cubicBezTo>
                  <a:cubicBezTo>
                    <a:pt x="5599" y="11714"/>
                    <a:pt x="6941" y="10372"/>
                    <a:pt x="7408" y="8660"/>
                  </a:cubicBezTo>
                  <a:lnTo>
                    <a:pt x="7408" y="8660"/>
                  </a:lnTo>
                  <a:cubicBezTo>
                    <a:pt x="5923" y="9127"/>
                    <a:pt x="4689" y="10169"/>
                    <a:pt x="3983" y="11558"/>
                  </a:cubicBezTo>
                  <a:cubicBezTo>
                    <a:pt x="4174" y="10456"/>
                    <a:pt x="4306" y="9354"/>
                    <a:pt x="4378" y="8240"/>
                  </a:cubicBezTo>
                  <a:cubicBezTo>
                    <a:pt x="5228" y="7917"/>
                    <a:pt x="5983" y="7378"/>
                    <a:pt x="6570" y="6683"/>
                  </a:cubicBezTo>
                  <a:cubicBezTo>
                    <a:pt x="7180" y="5917"/>
                    <a:pt x="7516" y="4911"/>
                    <a:pt x="7336" y="3953"/>
                  </a:cubicBezTo>
                  <a:lnTo>
                    <a:pt x="7336" y="3953"/>
                  </a:lnTo>
                  <a:cubicBezTo>
                    <a:pt x="6546" y="4408"/>
                    <a:pt x="5851" y="5018"/>
                    <a:pt x="5276" y="5725"/>
                  </a:cubicBezTo>
                  <a:cubicBezTo>
                    <a:pt x="4881" y="6228"/>
                    <a:pt x="4593" y="6803"/>
                    <a:pt x="4426" y="7414"/>
                  </a:cubicBezTo>
                  <a:cubicBezTo>
                    <a:pt x="4450" y="6875"/>
                    <a:pt x="4450" y="6324"/>
                    <a:pt x="4450" y="5773"/>
                  </a:cubicBezTo>
                  <a:cubicBezTo>
                    <a:pt x="4917" y="3857"/>
                    <a:pt x="4773" y="1833"/>
                    <a:pt x="40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-1340377" flipH="1">
              <a:off x="8961977" y="4636827"/>
              <a:ext cx="155591" cy="464191"/>
            </a:xfrm>
            <a:custGeom>
              <a:avLst/>
              <a:gdLst/>
              <a:ahLst/>
              <a:cxnLst/>
              <a:rect l="l" t="t" r="r" b="b"/>
              <a:pathLst>
                <a:path w="4397" h="13118" extrusionOk="0">
                  <a:moveTo>
                    <a:pt x="108" y="0"/>
                  </a:moveTo>
                  <a:lnTo>
                    <a:pt x="108" y="0"/>
                  </a:lnTo>
                  <a:cubicBezTo>
                    <a:pt x="72" y="1210"/>
                    <a:pt x="492" y="2396"/>
                    <a:pt x="1282" y="3318"/>
                  </a:cubicBezTo>
                  <a:cubicBezTo>
                    <a:pt x="1450" y="3761"/>
                    <a:pt x="1581" y="4204"/>
                    <a:pt x="1713" y="4659"/>
                  </a:cubicBezTo>
                  <a:cubicBezTo>
                    <a:pt x="1318" y="3821"/>
                    <a:pt x="731" y="3090"/>
                    <a:pt x="0" y="2527"/>
                  </a:cubicBezTo>
                  <a:lnTo>
                    <a:pt x="0" y="2527"/>
                  </a:lnTo>
                  <a:cubicBezTo>
                    <a:pt x="204" y="3665"/>
                    <a:pt x="887" y="4659"/>
                    <a:pt x="1869" y="5282"/>
                  </a:cubicBezTo>
                  <a:cubicBezTo>
                    <a:pt x="2037" y="5965"/>
                    <a:pt x="2168" y="6659"/>
                    <a:pt x="2252" y="7354"/>
                  </a:cubicBezTo>
                  <a:cubicBezTo>
                    <a:pt x="2037" y="6420"/>
                    <a:pt x="1486" y="5593"/>
                    <a:pt x="719" y="5030"/>
                  </a:cubicBezTo>
                  <a:lnTo>
                    <a:pt x="719" y="5030"/>
                  </a:lnTo>
                  <a:cubicBezTo>
                    <a:pt x="875" y="6144"/>
                    <a:pt x="1450" y="7174"/>
                    <a:pt x="2312" y="7905"/>
                  </a:cubicBezTo>
                  <a:cubicBezTo>
                    <a:pt x="2396" y="8731"/>
                    <a:pt x="2420" y="9558"/>
                    <a:pt x="2384" y="10384"/>
                  </a:cubicBezTo>
                  <a:cubicBezTo>
                    <a:pt x="2156" y="9246"/>
                    <a:pt x="1653" y="8180"/>
                    <a:pt x="935" y="7258"/>
                  </a:cubicBezTo>
                  <a:lnTo>
                    <a:pt x="935" y="7258"/>
                  </a:lnTo>
                  <a:cubicBezTo>
                    <a:pt x="983" y="7977"/>
                    <a:pt x="1162" y="8672"/>
                    <a:pt x="1462" y="9318"/>
                  </a:cubicBezTo>
                  <a:cubicBezTo>
                    <a:pt x="1677" y="9785"/>
                    <a:pt x="1965" y="10217"/>
                    <a:pt x="2384" y="10492"/>
                  </a:cubicBezTo>
                  <a:cubicBezTo>
                    <a:pt x="2348" y="11330"/>
                    <a:pt x="2252" y="12157"/>
                    <a:pt x="2108" y="12983"/>
                  </a:cubicBezTo>
                  <a:cubicBezTo>
                    <a:pt x="2095" y="13067"/>
                    <a:pt x="2161" y="13118"/>
                    <a:pt x="2227" y="13118"/>
                  </a:cubicBezTo>
                  <a:cubicBezTo>
                    <a:pt x="2274" y="13118"/>
                    <a:pt x="2321" y="13091"/>
                    <a:pt x="2336" y="13031"/>
                  </a:cubicBezTo>
                  <a:cubicBezTo>
                    <a:pt x="2528" y="11965"/>
                    <a:pt x="2635" y="10887"/>
                    <a:pt x="2635" y="9809"/>
                  </a:cubicBezTo>
                  <a:cubicBezTo>
                    <a:pt x="3606" y="9139"/>
                    <a:pt x="4240" y="8085"/>
                    <a:pt x="4396" y="6923"/>
                  </a:cubicBezTo>
                  <a:lnTo>
                    <a:pt x="4396" y="6923"/>
                  </a:lnTo>
                  <a:cubicBezTo>
                    <a:pt x="3941" y="7186"/>
                    <a:pt x="3486" y="7462"/>
                    <a:pt x="3162" y="7869"/>
                  </a:cubicBezTo>
                  <a:cubicBezTo>
                    <a:pt x="2887" y="8240"/>
                    <a:pt x="2707" y="8672"/>
                    <a:pt x="2623" y="9127"/>
                  </a:cubicBezTo>
                  <a:cubicBezTo>
                    <a:pt x="2599" y="8408"/>
                    <a:pt x="2540" y="7677"/>
                    <a:pt x="2432" y="6959"/>
                  </a:cubicBezTo>
                  <a:cubicBezTo>
                    <a:pt x="3330" y="6360"/>
                    <a:pt x="3833" y="5330"/>
                    <a:pt x="3749" y="4264"/>
                  </a:cubicBezTo>
                  <a:lnTo>
                    <a:pt x="3749" y="4264"/>
                  </a:lnTo>
                  <a:cubicBezTo>
                    <a:pt x="2995" y="4815"/>
                    <a:pt x="2504" y="5665"/>
                    <a:pt x="2384" y="6588"/>
                  </a:cubicBezTo>
                  <a:cubicBezTo>
                    <a:pt x="2264" y="5929"/>
                    <a:pt x="2120" y="5270"/>
                    <a:pt x="1941" y="4623"/>
                  </a:cubicBezTo>
                  <a:cubicBezTo>
                    <a:pt x="2372" y="4264"/>
                    <a:pt x="2695" y="3809"/>
                    <a:pt x="2887" y="3306"/>
                  </a:cubicBezTo>
                  <a:cubicBezTo>
                    <a:pt x="3091" y="2743"/>
                    <a:pt x="3055" y="2120"/>
                    <a:pt x="2779" y="1581"/>
                  </a:cubicBezTo>
                  <a:cubicBezTo>
                    <a:pt x="2420" y="2012"/>
                    <a:pt x="2144" y="2491"/>
                    <a:pt x="1953" y="3006"/>
                  </a:cubicBezTo>
                  <a:cubicBezTo>
                    <a:pt x="1833" y="3378"/>
                    <a:pt x="1785" y="3761"/>
                    <a:pt x="1809" y="4144"/>
                  </a:cubicBezTo>
                  <a:cubicBezTo>
                    <a:pt x="1713" y="3833"/>
                    <a:pt x="1605" y="3509"/>
                    <a:pt x="1498" y="3210"/>
                  </a:cubicBezTo>
                  <a:cubicBezTo>
                    <a:pt x="1390" y="2012"/>
                    <a:pt x="899" y="898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flipH="1">
              <a:off x="8638195" y="4557745"/>
              <a:ext cx="483606" cy="622360"/>
            </a:xfrm>
            <a:custGeom>
              <a:avLst/>
              <a:gdLst/>
              <a:ahLst/>
              <a:cxnLst/>
              <a:rect l="l" t="t" r="r" b="b"/>
              <a:pathLst>
                <a:path w="13666" h="17587" extrusionOk="0">
                  <a:moveTo>
                    <a:pt x="13630" y="1"/>
                  </a:moveTo>
                  <a:lnTo>
                    <a:pt x="13630" y="1"/>
                  </a:lnTo>
                  <a:cubicBezTo>
                    <a:pt x="11905" y="744"/>
                    <a:pt x="10348" y="1845"/>
                    <a:pt x="9067" y="3223"/>
                  </a:cubicBezTo>
                  <a:cubicBezTo>
                    <a:pt x="6228" y="6277"/>
                    <a:pt x="4935" y="10409"/>
                    <a:pt x="2946" y="14062"/>
                  </a:cubicBezTo>
                  <a:cubicBezTo>
                    <a:pt x="2252" y="15344"/>
                    <a:pt x="1425" y="16613"/>
                    <a:pt x="192" y="17368"/>
                  </a:cubicBezTo>
                  <a:lnTo>
                    <a:pt x="0" y="17032"/>
                  </a:lnTo>
                  <a:lnTo>
                    <a:pt x="0" y="17032"/>
                  </a:lnTo>
                  <a:lnTo>
                    <a:pt x="48" y="17583"/>
                  </a:lnTo>
                  <a:cubicBezTo>
                    <a:pt x="92" y="17585"/>
                    <a:pt x="137" y="17586"/>
                    <a:pt x="181" y="17586"/>
                  </a:cubicBezTo>
                  <a:cubicBezTo>
                    <a:pt x="1222" y="17586"/>
                    <a:pt x="2205" y="17056"/>
                    <a:pt x="3078" y="16481"/>
                  </a:cubicBezTo>
                  <a:cubicBezTo>
                    <a:pt x="6072" y="14493"/>
                    <a:pt x="8480" y="11727"/>
                    <a:pt x="10456" y="8732"/>
                  </a:cubicBezTo>
                  <a:cubicBezTo>
                    <a:pt x="12193" y="6109"/>
                    <a:pt x="13666" y="3139"/>
                    <a:pt x="136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4143901"/>
      </p:ext>
    </p:extLst>
  </p:cSld>
  <p:clrMapOvr>
    <a:masterClrMapping/>
  </p:clrMapOvr>
  <p:transition spd="slow">
    <p:wip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1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77175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21"/>
          <p:cNvSpPr txBox="1">
            <a:spLocks noGrp="1"/>
          </p:cNvSpPr>
          <p:nvPr>
            <p:ph type="subTitle" idx="1"/>
          </p:nvPr>
        </p:nvSpPr>
        <p:spPr>
          <a:xfrm>
            <a:off x="713250" y="2375700"/>
            <a:ext cx="3734400" cy="3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5" name="Google Shape;315;p21"/>
          <p:cNvSpPr txBox="1">
            <a:spLocks noGrp="1"/>
          </p:cNvSpPr>
          <p:nvPr>
            <p:ph type="subTitle" idx="2"/>
          </p:nvPr>
        </p:nvSpPr>
        <p:spPr>
          <a:xfrm>
            <a:off x="713250" y="1841700"/>
            <a:ext cx="3734400" cy="5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16" name="Google Shape;316;p21"/>
          <p:cNvSpPr txBox="1">
            <a:spLocks noGrp="1"/>
          </p:cNvSpPr>
          <p:nvPr>
            <p:ph type="subTitle" idx="3"/>
          </p:nvPr>
        </p:nvSpPr>
        <p:spPr>
          <a:xfrm>
            <a:off x="4696325" y="2375700"/>
            <a:ext cx="3734400" cy="3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7" name="Google Shape;317;p21"/>
          <p:cNvSpPr txBox="1">
            <a:spLocks noGrp="1"/>
          </p:cNvSpPr>
          <p:nvPr>
            <p:ph type="subTitle" idx="4"/>
          </p:nvPr>
        </p:nvSpPr>
        <p:spPr>
          <a:xfrm>
            <a:off x="4696325" y="1841700"/>
            <a:ext cx="3734400" cy="5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318" name="Google Shape;318;p21"/>
          <p:cNvGrpSpPr/>
          <p:nvPr/>
        </p:nvGrpSpPr>
        <p:grpSpPr>
          <a:xfrm rot="-5400000">
            <a:off x="8207092" y="5991322"/>
            <a:ext cx="1086537" cy="787034"/>
            <a:chOff x="1850046" y="4417768"/>
            <a:chExt cx="1087552" cy="713281"/>
          </a:xfrm>
        </p:grpSpPr>
        <p:sp>
          <p:nvSpPr>
            <p:cNvPr id="319" name="Google Shape;319;p21"/>
            <p:cNvSpPr/>
            <p:nvPr/>
          </p:nvSpPr>
          <p:spPr>
            <a:xfrm rot="5400000">
              <a:off x="2037182" y="4230633"/>
              <a:ext cx="713281" cy="1087550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1"/>
            <p:cNvSpPr/>
            <p:nvPr/>
          </p:nvSpPr>
          <p:spPr>
            <a:xfrm rot="5400000">
              <a:off x="1990148" y="4355363"/>
              <a:ext cx="635581" cy="915785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1" name="Google Shape;321;p21"/>
          <p:cNvSpPr/>
          <p:nvPr/>
        </p:nvSpPr>
        <p:spPr>
          <a:xfrm rot="10800000">
            <a:off x="14" y="9"/>
            <a:ext cx="9143989" cy="222123"/>
          </a:xfrm>
          <a:custGeom>
            <a:avLst/>
            <a:gdLst/>
            <a:ahLst/>
            <a:cxnLst/>
            <a:rect l="l" t="t" r="r" b="b"/>
            <a:pathLst>
              <a:path w="34106" h="10942" extrusionOk="0">
                <a:moveTo>
                  <a:pt x="34106" y="1"/>
                </a:moveTo>
                <a:cubicBezTo>
                  <a:pt x="33610" y="64"/>
                  <a:pt x="33127" y="166"/>
                  <a:pt x="32644" y="293"/>
                </a:cubicBezTo>
                <a:lnTo>
                  <a:pt x="32492" y="331"/>
                </a:lnTo>
                <a:cubicBezTo>
                  <a:pt x="32034" y="471"/>
                  <a:pt x="31602" y="623"/>
                  <a:pt x="31170" y="827"/>
                </a:cubicBezTo>
                <a:cubicBezTo>
                  <a:pt x="30980" y="928"/>
                  <a:pt x="30776" y="1030"/>
                  <a:pt x="30573" y="1144"/>
                </a:cubicBezTo>
                <a:cubicBezTo>
                  <a:pt x="28159" y="2517"/>
                  <a:pt x="26392" y="4867"/>
                  <a:pt x="23965" y="6278"/>
                </a:cubicBezTo>
                <a:cubicBezTo>
                  <a:pt x="23305" y="6659"/>
                  <a:pt x="22619" y="6964"/>
                  <a:pt x="21894" y="7205"/>
                </a:cubicBezTo>
                <a:cubicBezTo>
                  <a:pt x="20887" y="7525"/>
                  <a:pt x="19844" y="7702"/>
                  <a:pt x="18778" y="7702"/>
                </a:cubicBezTo>
                <a:cubicBezTo>
                  <a:pt x="18741" y="7702"/>
                  <a:pt x="18704" y="7701"/>
                  <a:pt x="18667" y="7701"/>
                </a:cubicBezTo>
                <a:cubicBezTo>
                  <a:pt x="16824" y="7701"/>
                  <a:pt x="14969" y="7218"/>
                  <a:pt x="13177" y="6354"/>
                </a:cubicBezTo>
                <a:cubicBezTo>
                  <a:pt x="13063" y="6303"/>
                  <a:pt x="12949" y="6240"/>
                  <a:pt x="12834" y="6176"/>
                </a:cubicBezTo>
                <a:cubicBezTo>
                  <a:pt x="12402" y="5935"/>
                  <a:pt x="11983" y="5681"/>
                  <a:pt x="11589" y="5388"/>
                </a:cubicBezTo>
                <a:lnTo>
                  <a:pt x="11360" y="5223"/>
                </a:lnTo>
                <a:cubicBezTo>
                  <a:pt x="10763" y="4791"/>
                  <a:pt x="10179" y="4321"/>
                  <a:pt x="9569" y="3927"/>
                </a:cubicBezTo>
                <a:cubicBezTo>
                  <a:pt x="9213" y="3698"/>
                  <a:pt x="8844" y="3495"/>
                  <a:pt x="8463" y="3317"/>
                </a:cubicBezTo>
                <a:cubicBezTo>
                  <a:pt x="7040" y="2669"/>
                  <a:pt x="5464" y="2415"/>
                  <a:pt x="3901" y="2377"/>
                </a:cubicBezTo>
                <a:cubicBezTo>
                  <a:pt x="3786" y="2373"/>
                  <a:pt x="3670" y="2372"/>
                  <a:pt x="3554" y="2372"/>
                </a:cubicBezTo>
                <a:cubicBezTo>
                  <a:pt x="3239" y="2372"/>
                  <a:pt x="2925" y="2384"/>
                  <a:pt x="2618" y="2402"/>
                </a:cubicBezTo>
                <a:cubicBezTo>
                  <a:pt x="1754" y="2440"/>
                  <a:pt x="852" y="2478"/>
                  <a:pt x="26" y="2745"/>
                </a:cubicBezTo>
                <a:lnTo>
                  <a:pt x="1" y="2745"/>
                </a:lnTo>
                <a:lnTo>
                  <a:pt x="1" y="10878"/>
                </a:lnTo>
                <a:lnTo>
                  <a:pt x="5808" y="10878"/>
                </a:lnTo>
                <a:cubicBezTo>
                  <a:pt x="5808" y="10916"/>
                  <a:pt x="5833" y="10935"/>
                  <a:pt x="5860" y="10935"/>
                </a:cubicBezTo>
                <a:cubicBezTo>
                  <a:pt x="5887" y="10935"/>
                  <a:pt x="5916" y="10916"/>
                  <a:pt x="5922" y="10878"/>
                </a:cubicBezTo>
                <a:lnTo>
                  <a:pt x="6633" y="10878"/>
                </a:lnTo>
                <a:cubicBezTo>
                  <a:pt x="6640" y="10916"/>
                  <a:pt x="6668" y="10935"/>
                  <a:pt x="6695" y="10935"/>
                </a:cubicBezTo>
                <a:cubicBezTo>
                  <a:pt x="6722" y="10935"/>
                  <a:pt x="6748" y="10916"/>
                  <a:pt x="6748" y="10878"/>
                </a:cubicBezTo>
                <a:lnTo>
                  <a:pt x="7472" y="10878"/>
                </a:lnTo>
                <a:cubicBezTo>
                  <a:pt x="7472" y="10916"/>
                  <a:pt x="7498" y="10935"/>
                  <a:pt x="7525" y="10935"/>
                </a:cubicBezTo>
                <a:cubicBezTo>
                  <a:pt x="7552" y="10935"/>
                  <a:pt x="7580" y="10916"/>
                  <a:pt x="7586" y="10878"/>
                </a:cubicBezTo>
                <a:lnTo>
                  <a:pt x="8298" y="10878"/>
                </a:lnTo>
                <a:cubicBezTo>
                  <a:pt x="8298" y="10916"/>
                  <a:pt x="8323" y="10941"/>
                  <a:pt x="8362" y="10941"/>
                </a:cubicBezTo>
                <a:cubicBezTo>
                  <a:pt x="8387" y="10941"/>
                  <a:pt x="8412" y="10916"/>
                  <a:pt x="8412" y="10878"/>
                </a:cubicBezTo>
                <a:lnTo>
                  <a:pt x="34106" y="10878"/>
                </a:lnTo>
                <a:lnTo>
                  <a:pt x="3410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2" name="Google Shape;322;p21"/>
          <p:cNvSpPr/>
          <p:nvPr/>
        </p:nvSpPr>
        <p:spPr>
          <a:xfrm rot="5771" flipH="1">
            <a:off x="800296" y="54316"/>
            <a:ext cx="8283670" cy="179680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23" name="Google Shape;323;p21"/>
          <p:cNvGrpSpPr/>
          <p:nvPr/>
        </p:nvGrpSpPr>
        <p:grpSpPr>
          <a:xfrm rot="2700000" flipH="1">
            <a:off x="-68827" y="5861133"/>
            <a:ext cx="1125297" cy="667196"/>
            <a:chOff x="227125" y="3607050"/>
            <a:chExt cx="1099850" cy="869478"/>
          </a:xfrm>
        </p:grpSpPr>
        <p:sp>
          <p:nvSpPr>
            <p:cNvPr id="324" name="Google Shape;324;p21"/>
            <p:cNvSpPr/>
            <p:nvPr/>
          </p:nvSpPr>
          <p:spPr>
            <a:xfrm>
              <a:off x="343585" y="3828896"/>
              <a:ext cx="43218" cy="42716"/>
            </a:xfrm>
            <a:custGeom>
              <a:avLst/>
              <a:gdLst/>
              <a:ahLst/>
              <a:cxnLst/>
              <a:rect l="l" t="t" r="r" b="b"/>
              <a:pathLst>
                <a:path w="1120" h="1107" extrusionOk="0">
                  <a:moveTo>
                    <a:pt x="560" y="1"/>
                  </a:moveTo>
                  <a:cubicBezTo>
                    <a:pt x="248" y="1"/>
                    <a:pt x="1" y="248"/>
                    <a:pt x="1" y="560"/>
                  </a:cubicBezTo>
                  <a:cubicBezTo>
                    <a:pt x="1" y="859"/>
                    <a:pt x="248" y="1106"/>
                    <a:pt x="560" y="1106"/>
                  </a:cubicBezTo>
                  <a:cubicBezTo>
                    <a:pt x="859" y="1106"/>
                    <a:pt x="1119" y="859"/>
                    <a:pt x="1119" y="560"/>
                  </a:cubicBezTo>
                  <a:cubicBezTo>
                    <a:pt x="1119" y="248"/>
                    <a:pt x="859" y="1"/>
                    <a:pt x="560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1"/>
            <p:cNvSpPr/>
            <p:nvPr/>
          </p:nvSpPr>
          <p:spPr>
            <a:xfrm>
              <a:off x="1136194" y="3889634"/>
              <a:ext cx="37198" cy="31372"/>
            </a:xfrm>
            <a:custGeom>
              <a:avLst/>
              <a:gdLst/>
              <a:ahLst/>
              <a:cxnLst/>
              <a:rect l="l" t="t" r="r" b="b"/>
              <a:pathLst>
                <a:path w="964" h="813" extrusionOk="0">
                  <a:moveTo>
                    <a:pt x="547" y="1"/>
                  </a:moveTo>
                  <a:cubicBezTo>
                    <a:pt x="183" y="1"/>
                    <a:pt x="1" y="430"/>
                    <a:pt x="261" y="690"/>
                  </a:cubicBezTo>
                  <a:cubicBezTo>
                    <a:pt x="341" y="775"/>
                    <a:pt x="442" y="813"/>
                    <a:pt x="542" y="813"/>
                  </a:cubicBezTo>
                  <a:cubicBezTo>
                    <a:pt x="749" y="813"/>
                    <a:pt x="950" y="650"/>
                    <a:pt x="950" y="404"/>
                  </a:cubicBezTo>
                  <a:cubicBezTo>
                    <a:pt x="963" y="183"/>
                    <a:pt x="768" y="1"/>
                    <a:pt x="547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1"/>
            <p:cNvSpPr/>
            <p:nvPr/>
          </p:nvSpPr>
          <p:spPr>
            <a:xfrm>
              <a:off x="906284" y="3905186"/>
              <a:ext cx="40208" cy="40710"/>
            </a:xfrm>
            <a:custGeom>
              <a:avLst/>
              <a:gdLst/>
              <a:ahLst/>
              <a:cxnLst/>
              <a:rect l="l" t="t" r="r" b="b"/>
              <a:pathLst>
                <a:path w="1042" h="1055" extrusionOk="0">
                  <a:moveTo>
                    <a:pt x="521" y="1"/>
                  </a:moveTo>
                  <a:cubicBezTo>
                    <a:pt x="235" y="1"/>
                    <a:pt x="1" y="235"/>
                    <a:pt x="1" y="521"/>
                  </a:cubicBezTo>
                  <a:cubicBezTo>
                    <a:pt x="1" y="820"/>
                    <a:pt x="235" y="1055"/>
                    <a:pt x="521" y="1055"/>
                  </a:cubicBezTo>
                  <a:cubicBezTo>
                    <a:pt x="807" y="1055"/>
                    <a:pt x="1042" y="820"/>
                    <a:pt x="1042" y="521"/>
                  </a:cubicBezTo>
                  <a:cubicBezTo>
                    <a:pt x="1042" y="235"/>
                    <a:pt x="807" y="1"/>
                    <a:pt x="521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1"/>
            <p:cNvSpPr/>
            <p:nvPr/>
          </p:nvSpPr>
          <p:spPr>
            <a:xfrm>
              <a:off x="227125" y="4169247"/>
              <a:ext cx="37198" cy="37160"/>
            </a:xfrm>
            <a:custGeom>
              <a:avLst/>
              <a:gdLst/>
              <a:ahLst/>
              <a:cxnLst/>
              <a:rect l="l" t="t" r="r" b="b"/>
              <a:pathLst>
                <a:path w="964" h="963" extrusionOk="0">
                  <a:moveTo>
                    <a:pt x="482" y="0"/>
                  </a:moveTo>
                  <a:cubicBezTo>
                    <a:pt x="209" y="0"/>
                    <a:pt x="1" y="221"/>
                    <a:pt x="1" y="482"/>
                  </a:cubicBezTo>
                  <a:cubicBezTo>
                    <a:pt x="1" y="742"/>
                    <a:pt x="209" y="963"/>
                    <a:pt x="482" y="963"/>
                  </a:cubicBezTo>
                  <a:cubicBezTo>
                    <a:pt x="742" y="963"/>
                    <a:pt x="963" y="742"/>
                    <a:pt x="963" y="482"/>
                  </a:cubicBezTo>
                  <a:cubicBezTo>
                    <a:pt x="963" y="221"/>
                    <a:pt x="742" y="0"/>
                    <a:pt x="482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1"/>
            <p:cNvSpPr/>
            <p:nvPr/>
          </p:nvSpPr>
          <p:spPr>
            <a:xfrm>
              <a:off x="1132181" y="3690749"/>
              <a:ext cx="52247" cy="47964"/>
            </a:xfrm>
            <a:custGeom>
              <a:avLst/>
              <a:gdLst/>
              <a:ahLst/>
              <a:cxnLst/>
              <a:rect l="l" t="t" r="r" b="b"/>
              <a:pathLst>
                <a:path w="1354" h="1243" extrusionOk="0">
                  <a:moveTo>
                    <a:pt x="678" y="0"/>
                  </a:moveTo>
                  <a:cubicBezTo>
                    <a:pt x="395" y="0"/>
                    <a:pt x="146" y="194"/>
                    <a:pt x="79" y="485"/>
                  </a:cubicBezTo>
                  <a:cubicBezTo>
                    <a:pt x="1" y="810"/>
                    <a:pt x="209" y="1148"/>
                    <a:pt x="534" y="1226"/>
                  </a:cubicBezTo>
                  <a:cubicBezTo>
                    <a:pt x="582" y="1237"/>
                    <a:pt x="630" y="1243"/>
                    <a:pt x="676" y="1243"/>
                  </a:cubicBezTo>
                  <a:cubicBezTo>
                    <a:pt x="959" y="1243"/>
                    <a:pt x="1208" y="1048"/>
                    <a:pt x="1275" y="758"/>
                  </a:cubicBezTo>
                  <a:cubicBezTo>
                    <a:pt x="1353" y="433"/>
                    <a:pt x="1158" y="94"/>
                    <a:pt x="820" y="16"/>
                  </a:cubicBezTo>
                  <a:cubicBezTo>
                    <a:pt x="772" y="5"/>
                    <a:pt x="724" y="0"/>
                    <a:pt x="678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1"/>
            <p:cNvSpPr/>
            <p:nvPr/>
          </p:nvSpPr>
          <p:spPr>
            <a:xfrm>
              <a:off x="396799" y="3676818"/>
              <a:ext cx="36697" cy="31526"/>
            </a:xfrm>
            <a:custGeom>
              <a:avLst/>
              <a:gdLst/>
              <a:ahLst/>
              <a:cxnLst/>
              <a:rect l="l" t="t" r="r" b="b"/>
              <a:pathLst>
                <a:path w="951" h="817" extrusionOk="0">
                  <a:moveTo>
                    <a:pt x="547" y="0"/>
                  </a:moveTo>
                  <a:cubicBezTo>
                    <a:pt x="183" y="0"/>
                    <a:pt x="1" y="442"/>
                    <a:pt x="261" y="703"/>
                  </a:cubicBezTo>
                  <a:cubicBezTo>
                    <a:pt x="344" y="781"/>
                    <a:pt x="444" y="817"/>
                    <a:pt x="542" y="817"/>
                  </a:cubicBezTo>
                  <a:cubicBezTo>
                    <a:pt x="751" y="817"/>
                    <a:pt x="950" y="656"/>
                    <a:pt x="950" y="416"/>
                  </a:cubicBezTo>
                  <a:cubicBezTo>
                    <a:pt x="950" y="182"/>
                    <a:pt x="768" y="0"/>
                    <a:pt x="547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1"/>
            <p:cNvSpPr/>
            <p:nvPr/>
          </p:nvSpPr>
          <p:spPr>
            <a:xfrm>
              <a:off x="245725" y="3607050"/>
              <a:ext cx="36658" cy="37160"/>
            </a:xfrm>
            <a:custGeom>
              <a:avLst/>
              <a:gdLst/>
              <a:ahLst/>
              <a:cxnLst/>
              <a:rect l="l" t="t" r="r" b="b"/>
              <a:pathLst>
                <a:path w="950" h="963" extrusionOk="0">
                  <a:moveTo>
                    <a:pt x="481" y="0"/>
                  </a:moveTo>
                  <a:cubicBezTo>
                    <a:pt x="208" y="0"/>
                    <a:pt x="0" y="208"/>
                    <a:pt x="0" y="481"/>
                  </a:cubicBezTo>
                  <a:cubicBezTo>
                    <a:pt x="0" y="741"/>
                    <a:pt x="208" y="963"/>
                    <a:pt x="481" y="963"/>
                  </a:cubicBezTo>
                  <a:cubicBezTo>
                    <a:pt x="741" y="963"/>
                    <a:pt x="950" y="741"/>
                    <a:pt x="950" y="481"/>
                  </a:cubicBezTo>
                  <a:cubicBezTo>
                    <a:pt x="950" y="208"/>
                    <a:pt x="741" y="0"/>
                    <a:pt x="481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1"/>
            <p:cNvSpPr/>
            <p:nvPr/>
          </p:nvSpPr>
          <p:spPr>
            <a:xfrm>
              <a:off x="1260179" y="3828896"/>
              <a:ext cx="48736" cy="48736"/>
            </a:xfrm>
            <a:custGeom>
              <a:avLst/>
              <a:gdLst/>
              <a:ahLst/>
              <a:cxnLst/>
              <a:rect l="l" t="t" r="r" b="b"/>
              <a:pathLst>
                <a:path w="1263" h="1263" extrusionOk="0">
                  <a:moveTo>
                    <a:pt x="625" y="1"/>
                  </a:moveTo>
                  <a:cubicBezTo>
                    <a:pt x="287" y="1"/>
                    <a:pt x="1" y="287"/>
                    <a:pt x="1" y="625"/>
                  </a:cubicBezTo>
                  <a:cubicBezTo>
                    <a:pt x="1" y="976"/>
                    <a:pt x="287" y="1262"/>
                    <a:pt x="625" y="1262"/>
                  </a:cubicBezTo>
                  <a:cubicBezTo>
                    <a:pt x="976" y="1262"/>
                    <a:pt x="1262" y="976"/>
                    <a:pt x="1262" y="625"/>
                  </a:cubicBezTo>
                  <a:cubicBezTo>
                    <a:pt x="1262" y="287"/>
                    <a:pt x="976" y="1"/>
                    <a:pt x="625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21"/>
            <p:cNvSpPr/>
            <p:nvPr/>
          </p:nvSpPr>
          <p:spPr>
            <a:xfrm>
              <a:off x="1274727" y="4045764"/>
              <a:ext cx="47231" cy="46691"/>
            </a:xfrm>
            <a:custGeom>
              <a:avLst/>
              <a:gdLst/>
              <a:ahLst/>
              <a:cxnLst/>
              <a:rect l="l" t="t" r="r" b="b"/>
              <a:pathLst>
                <a:path w="1224" h="1210" extrusionOk="0">
                  <a:moveTo>
                    <a:pt x="612" y="0"/>
                  </a:moveTo>
                  <a:cubicBezTo>
                    <a:pt x="274" y="0"/>
                    <a:pt x="1" y="273"/>
                    <a:pt x="1" y="599"/>
                  </a:cubicBezTo>
                  <a:cubicBezTo>
                    <a:pt x="1" y="937"/>
                    <a:pt x="274" y="1210"/>
                    <a:pt x="612" y="1210"/>
                  </a:cubicBezTo>
                  <a:cubicBezTo>
                    <a:pt x="951" y="1210"/>
                    <a:pt x="1224" y="937"/>
                    <a:pt x="1224" y="599"/>
                  </a:cubicBezTo>
                  <a:cubicBezTo>
                    <a:pt x="1224" y="273"/>
                    <a:pt x="951" y="0"/>
                    <a:pt x="612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21"/>
            <p:cNvSpPr/>
            <p:nvPr/>
          </p:nvSpPr>
          <p:spPr>
            <a:xfrm>
              <a:off x="626710" y="3905186"/>
              <a:ext cx="40170" cy="40710"/>
            </a:xfrm>
            <a:custGeom>
              <a:avLst/>
              <a:gdLst/>
              <a:ahLst/>
              <a:cxnLst/>
              <a:rect l="l" t="t" r="r" b="b"/>
              <a:pathLst>
                <a:path w="1041" h="1055" extrusionOk="0">
                  <a:moveTo>
                    <a:pt x="521" y="1"/>
                  </a:moveTo>
                  <a:cubicBezTo>
                    <a:pt x="234" y="1"/>
                    <a:pt x="0" y="235"/>
                    <a:pt x="0" y="521"/>
                  </a:cubicBezTo>
                  <a:cubicBezTo>
                    <a:pt x="0" y="820"/>
                    <a:pt x="234" y="1055"/>
                    <a:pt x="521" y="1055"/>
                  </a:cubicBezTo>
                  <a:cubicBezTo>
                    <a:pt x="807" y="1055"/>
                    <a:pt x="1041" y="820"/>
                    <a:pt x="1041" y="521"/>
                  </a:cubicBezTo>
                  <a:cubicBezTo>
                    <a:pt x="1041" y="235"/>
                    <a:pt x="807" y="1"/>
                    <a:pt x="521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1"/>
            <p:cNvSpPr/>
            <p:nvPr/>
          </p:nvSpPr>
          <p:spPr>
            <a:xfrm>
              <a:off x="1305868" y="4458392"/>
              <a:ext cx="21107" cy="18136"/>
            </a:xfrm>
            <a:custGeom>
              <a:avLst/>
              <a:gdLst/>
              <a:ahLst/>
              <a:cxnLst/>
              <a:rect l="l" t="t" r="r" b="b"/>
              <a:pathLst>
                <a:path w="547" h="470" extrusionOk="0">
                  <a:moveTo>
                    <a:pt x="313" y="0"/>
                  </a:moveTo>
                  <a:cubicBezTo>
                    <a:pt x="104" y="0"/>
                    <a:pt x="0" y="247"/>
                    <a:pt x="144" y="403"/>
                  </a:cubicBezTo>
                  <a:cubicBezTo>
                    <a:pt x="189" y="449"/>
                    <a:pt x="247" y="469"/>
                    <a:pt x="304" y="469"/>
                  </a:cubicBezTo>
                  <a:cubicBezTo>
                    <a:pt x="426" y="469"/>
                    <a:pt x="547" y="376"/>
                    <a:pt x="547" y="234"/>
                  </a:cubicBezTo>
                  <a:cubicBezTo>
                    <a:pt x="547" y="104"/>
                    <a:pt x="443" y="0"/>
                    <a:pt x="313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1"/>
            <p:cNvSpPr/>
            <p:nvPr/>
          </p:nvSpPr>
          <p:spPr>
            <a:xfrm>
              <a:off x="276827" y="4285206"/>
              <a:ext cx="39707" cy="34381"/>
            </a:xfrm>
            <a:custGeom>
              <a:avLst/>
              <a:gdLst/>
              <a:ahLst/>
              <a:cxnLst/>
              <a:rect l="l" t="t" r="r" b="b"/>
              <a:pathLst>
                <a:path w="1029" h="891" extrusionOk="0">
                  <a:moveTo>
                    <a:pt x="599" y="0"/>
                  </a:moveTo>
                  <a:cubicBezTo>
                    <a:pt x="196" y="0"/>
                    <a:pt x="1" y="481"/>
                    <a:pt x="274" y="755"/>
                  </a:cubicBezTo>
                  <a:cubicBezTo>
                    <a:pt x="363" y="848"/>
                    <a:pt x="475" y="891"/>
                    <a:pt x="585" y="891"/>
                  </a:cubicBezTo>
                  <a:cubicBezTo>
                    <a:pt x="811" y="891"/>
                    <a:pt x="1028" y="714"/>
                    <a:pt x="1028" y="442"/>
                  </a:cubicBezTo>
                  <a:cubicBezTo>
                    <a:pt x="1028" y="208"/>
                    <a:pt x="833" y="0"/>
                    <a:pt x="599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6" name="Google Shape;336;p21"/>
          <p:cNvGrpSpPr/>
          <p:nvPr/>
        </p:nvGrpSpPr>
        <p:grpSpPr>
          <a:xfrm rot="5400000" flipH="1">
            <a:off x="-186686" y="5988847"/>
            <a:ext cx="1064785" cy="771271"/>
            <a:chOff x="1850046" y="4417768"/>
            <a:chExt cx="1087552" cy="713281"/>
          </a:xfrm>
        </p:grpSpPr>
        <p:sp>
          <p:nvSpPr>
            <p:cNvPr id="337" name="Google Shape;337;p21"/>
            <p:cNvSpPr/>
            <p:nvPr/>
          </p:nvSpPr>
          <p:spPr>
            <a:xfrm rot="5400000">
              <a:off x="2037182" y="4230633"/>
              <a:ext cx="713281" cy="1087550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1"/>
            <p:cNvSpPr/>
            <p:nvPr/>
          </p:nvSpPr>
          <p:spPr>
            <a:xfrm rot="5400000">
              <a:off x="1990148" y="4355363"/>
              <a:ext cx="635581" cy="915785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9" name="Google Shape;339;p21"/>
          <p:cNvSpPr/>
          <p:nvPr/>
        </p:nvSpPr>
        <p:spPr>
          <a:xfrm>
            <a:off x="32019" y="6492615"/>
            <a:ext cx="505970" cy="357885"/>
          </a:xfrm>
          <a:custGeom>
            <a:avLst/>
            <a:gdLst/>
            <a:ahLst/>
            <a:cxnLst/>
            <a:rect l="l" t="t" r="r" b="b"/>
            <a:pathLst>
              <a:path w="14298" h="7585" extrusionOk="0">
                <a:moveTo>
                  <a:pt x="14297" y="1"/>
                </a:moveTo>
                <a:lnTo>
                  <a:pt x="14297" y="1"/>
                </a:lnTo>
                <a:cubicBezTo>
                  <a:pt x="12884" y="408"/>
                  <a:pt x="11686" y="1330"/>
                  <a:pt x="10932" y="2588"/>
                </a:cubicBezTo>
                <a:cubicBezTo>
                  <a:pt x="10489" y="2935"/>
                  <a:pt x="10021" y="3270"/>
                  <a:pt x="9554" y="3582"/>
                </a:cubicBezTo>
                <a:cubicBezTo>
                  <a:pt x="10357" y="2815"/>
                  <a:pt x="10980" y="1869"/>
                  <a:pt x="11363" y="815"/>
                </a:cubicBezTo>
                <a:lnTo>
                  <a:pt x="11363" y="815"/>
                </a:lnTo>
                <a:cubicBezTo>
                  <a:pt x="10129" y="1486"/>
                  <a:pt x="9243" y="2636"/>
                  <a:pt x="8920" y="4001"/>
                </a:cubicBezTo>
                <a:cubicBezTo>
                  <a:pt x="8189" y="4444"/>
                  <a:pt x="7434" y="4851"/>
                  <a:pt x="6668" y="5211"/>
                </a:cubicBezTo>
                <a:cubicBezTo>
                  <a:pt x="7662" y="4612"/>
                  <a:pt x="8404" y="3678"/>
                  <a:pt x="8764" y="2576"/>
                </a:cubicBezTo>
                <a:lnTo>
                  <a:pt x="8764" y="2576"/>
                </a:lnTo>
                <a:cubicBezTo>
                  <a:pt x="7542" y="3186"/>
                  <a:pt x="6584" y="4216"/>
                  <a:pt x="6069" y="5486"/>
                </a:cubicBezTo>
                <a:cubicBezTo>
                  <a:pt x="5147" y="5881"/>
                  <a:pt x="4213" y="6229"/>
                  <a:pt x="3242" y="6504"/>
                </a:cubicBezTo>
                <a:cubicBezTo>
                  <a:pt x="4464" y="5797"/>
                  <a:pt x="5506" y="4827"/>
                  <a:pt x="6285" y="3654"/>
                </a:cubicBezTo>
                <a:lnTo>
                  <a:pt x="6285" y="3654"/>
                </a:lnTo>
                <a:cubicBezTo>
                  <a:pt x="5482" y="3977"/>
                  <a:pt x="4751" y="4444"/>
                  <a:pt x="4117" y="5031"/>
                </a:cubicBezTo>
                <a:cubicBezTo>
                  <a:pt x="3674" y="5450"/>
                  <a:pt x="3278" y="5941"/>
                  <a:pt x="3123" y="6528"/>
                </a:cubicBezTo>
                <a:cubicBezTo>
                  <a:pt x="2152" y="6804"/>
                  <a:pt x="1170" y="7007"/>
                  <a:pt x="164" y="7151"/>
                </a:cubicBezTo>
                <a:cubicBezTo>
                  <a:pt x="0" y="7186"/>
                  <a:pt x="31" y="7427"/>
                  <a:pt x="189" y="7427"/>
                </a:cubicBezTo>
                <a:cubicBezTo>
                  <a:pt x="192" y="7427"/>
                  <a:pt x="196" y="7427"/>
                  <a:pt x="200" y="7426"/>
                </a:cubicBezTo>
                <a:cubicBezTo>
                  <a:pt x="1494" y="7247"/>
                  <a:pt x="2763" y="6959"/>
                  <a:pt x="4009" y="6564"/>
                </a:cubicBezTo>
                <a:cubicBezTo>
                  <a:pt x="4887" y="7227"/>
                  <a:pt x="5955" y="7585"/>
                  <a:pt x="7047" y="7585"/>
                </a:cubicBezTo>
                <a:cubicBezTo>
                  <a:pt x="7355" y="7585"/>
                  <a:pt x="7665" y="7556"/>
                  <a:pt x="7973" y="7498"/>
                </a:cubicBezTo>
                <a:cubicBezTo>
                  <a:pt x="7506" y="7079"/>
                  <a:pt x="7015" y="6660"/>
                  <a:pt x="6428" y="6444"/>
                </a:cubicBezTo>
                <a:cubicBezTo>
                  <a:pt x="6061" y="6322"/>
                  <a:pt x="5682" y="6260"/>
                  <a:pt x="5304" y="6260"/>
                </a:cubicBezTo>
                <a:cubicBezTo>
                  <a:pt x="5127" y="6260"/>
                  <a:pt x="4951" y="6274"/>
                  <a:pt x="4775" y="6301"/>
                </a:cubicBezTo>
                <a:cubicBezTo>
                  <a:pt x="5590" y="6013"/>
                  <a:pt x="6392" y="5666"/>
                  <a:pt x="7183" y="5282"/>
                </a:cubicBezTo>
                <a:cubicBezTo>
                  <a:pt x="7826" y="5782"/>
                  <a:pt x="8613" y="6042"/>
                  <a:pt x="9408" y="6042"/>
                </a:cubicBezTo>
                <a:cubicBezTo>
                  <a:pt x="9870" y="6042"/>
                  <a:pt x="10335" y="5954"/>
                  <a:pt x="10776" y="5774"/>
                </a:cubicBezTo>
                <a:cubicBezTo>
                  <a:pt x="10070" y="5269"/>
                  <a:pt x="9230" y="5003"/>
                  <a:pt x="8375" y="5003"/>
                </a:cubicBezTo>
                <a:cubicBezTo>
                  <a:pt x="8114" y="5003"/>
                  <a:pt x="7851" y="5028"/>
                  <a:pt x="7590" y="5079"/>
                </a:cubicBezTo>
                <a:cubicBezTo>
                  <a:pt x="8309" y="4696"/>
                  <a:pt x="9003" y="4288"/>
                  <a:pt x="9686" y="3833"/>
                </a:cubicBezTo>
                <a:cubicBezTo>
                  <a:pt x="10249" y="4193"/>
                  <a:pt x="10884" y="4396"/>
                  <a:pt x="11554" y="4420"/>
                </a:cubicBezTo>
                <a:cubicBezTo>
                  <a:pt x="11595" y="4422"/>
                  <a:pt x="11635" y="4423"/>
                  <a:pt x="11675" y="4423"/>
                </a:cubicBezTo>
                <a:cubicBezTo>
                  <a:pt x="12350" y="4423"/>
                  <a:pt x="12996" y="4140"/>
                  <a:pt x="13471" y="3654"/>
                </a:cubicBezTo>
                <a:cubicBezTo>
                  <a:pt x="12848" y="3402"/>
                  <a:pt x="12189" y="3270"/>
                  <a:pt x="11531" y="3246"/>
                </a:cubicBezTo>
                <a:cubicBezTo>
                  <a:pt x="11063" y="3246"/>
                  <a:pt x="10608" y="3330"/>
                  <a:pt x="10177" y="3498"/>
                </a:cubicBezTo>
                <a:cubicBezTo>
                  <a:pt x="10500" y="3270"/>
                  <a:pt x="10824" y="3031"/>
                  <a:pt x="11135" y="2791"/>
                </a:cubicBezTo>
                <a:cubicBezTo>
                  <a:pt x="12453" y="2216"/>
                  <a:pt x="13567" y="1246"/>
                  <a:pt x="142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21"/>
          <p:cNvSpPr/>
          <p:nvPr/>
        </p:nvSpPr>
        <p:spPr>
          <a:xfrm rot="1697963">
            <a:off x="204238" y="5296679"/>
            <a:ext cx="161519" cy="1658116"/>
          </a:xfrm>
          <a:custGeom>
            <a:avLst/>
            <a:gdLst/>
            <a:ahLst/>
            <a:cxnLst/>
            <a:rect l="l" t="t" r="r" b="b"/>
            <a:pathLst>
              <a:path w="4564" h="35142" extrusionOk="0">
                <a:moveTo>
                  <a:pt x="3018" y="1"/>
                </a:moveTo>
                <a:cubicBezTo>
                  <a:pt x="587" y="3953"/>
                  <a:pt x="0" y="9606"/>
                  <a:pt x="323" y="14840"/>
                </a:cubicBezTo>
                <a:cubicBezTo>
                  <a:pt x="647" y="20074"/>
                  <a:pt x="1749" y="25141"/>
                  <a:pt x="2264" y="30339"/>
                </a:cubicBezTo>
                <a:cubicBezTo>
                  <a:pt x="2266" y="30358"/>
                  <a:pt x="2267" y="30378"/>
                  <a:pt x="2269" y="30398"/>
                </a:cubicBezTo>
                <a:lnTo>
                  <a:pt x="2269" y="30398"/>
                </a:lnTo>
                <a:cubicBezTo>
                  <a:pt x="3045" y="26619"/>
                  <a:pt x="3499" y="22705"/>
                  <a:pt x="3952" y="18805"/>
                </a:cubicBezTo>
                <a:cubicBezTo>
                  <a:pt x="4252" y="16146"/>
                  <a:pt x="4563" y="13475"/>
                  <a:pt x="4527" y="10780"/>
                </a:cubicBezTo>
                <a:cubicBezTo>
                  <a:pt x="4479" y="7103"/>
                  <a:pt x="3785" y="3510"/>
                  <a:pt x="3018" y="1"/>
                </a:cubicBezTo>
                <a:close/>
                <a:moveTo>
                  <a:pt x="2269" y="30398"/>
                </a:moveTo>
                <a:lnTo>
                  <a:pt x="2269" y="30398"/>
                </a:lnTo>
                <a:cubicBezTo>
                  <a:pt x="2042" y="31505"/>
                  <a:pt x="1788" y="32600"/>
                  <a:pt x="1497" y="33680"/>
                </a:cubicBezTo>
                <a:lnTo>
                  <a:pt x="1761" y="35141"/>
                </a:lnTo>
                <a:cubicBezTo>
                  <a:pt x="2483" y="33852"/>
                  <a:pt x="2421" y="32036"/>
                  <a:pt x="2269" y="3039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21"/>
          <p:cNvSpPr/>
          <p:nvPr/>
        </p:nvSpPr>
        <p:spPr>
          <a:xfrm>
            <a:off x="68649" y="5792141"/>
            <a:ext cx="265972" cy="1023217"/>
          </a:xfrm>
          <a:custGeom>
            <a:avLst/>
            <a:gdLst/>
            <a:ahLst/>
            <a:cxnLst/>
            <a:rect l="l" t="t" r="r" b="b"/>
            <a:pathLst>
              <a:path w="7516" h="21686" extrusionOk="0">
                <a:moveTo>
                  <a:pt x="4030" y="0"/>
                </a:moveTo>
                <a:lnTo>
                  <a:pt x="4030" y="0"/>
                </a:lnTo>
                <a:cubicBezTo>
                  <a:pt x="3300" y="1880"/>
                  <a:pt x="3312" y="3964"/>
                  <a:pt x="4054" y="5833"/>
                </a:cubicBezTo>
                <a:cubicBezTo>
                  <a:pt x="4066" y="6611"/>
                  <a:pt x="4042" y="7378"/>
                  <a:pt x="3995" y="8156"/>
                </a:cubicBezTo>
                <a:cubicBezTo>
                  <a:pt x="3827" y="6635"/>
                  <a:pt x="3312" y="5174"/>
                  <a:pt x="2485" y="3881"/>
                </a:cubicBezTo>
                <a:lnTo>
                  <a:pt x="2485" y="3881"/>
                </a:lnTo>
                <a:cubicBezTo>
                  <a:pt x="2186" y="5785"/>
                  <a:pt x="2701" y="7713"/>
                  <a:pt x="3911" y="9210"/>
                </a:cubicBezTo>
                <a:cubicBezTo>
                  <a:pt x="3803" y="10372"/>
                  <a:pt x="3623" y="11522"/>
                  <a:pt x="3384" y="12672"/>
                </a:cubicBezTo>
                <a:cubicBezTo>
                  <a:pt x="3539" y="11091"/>
                  <a:pt x="3132" y="9498"/>
                  <a:pt x="2234" y="8192"/>
                </a:cubicBezTo>
                <a:lnTo>
                  <a:pt x="2234" y="8192"/>
                </a:lnTo>
                <a:cubicBezTo>
                  <a:pt x="1887" y="10037"/>
                  <a:pt x="2222" y="11941"/>
                  <a:pt x="3180" y="13546"/>
                </a:cubicBezTo>
                <a:cubicBezTo>
                  <a:pt x="2845" y="14888"/>
                  <a:pt x="2438" y="16193"/>
                  <a:pt x="1934" y="17475"/>
                </a:cubicBezTo>
                <a:cubicBezTo>
                  <a:pt x="2186" y="15570"/>
                  <a:pt x="1982" y="13618"/>
                  <a:pt x="1360" y="11798"/>
                </a:cubicBezTo>
                <a:cubicBezTo>
                  <a:pt x="1048" y="12947"/>
                  <a:pt x="952" y="14133"/>
                  <a:pt x="1072" y="15307"/>
                </a:cubicBezTo>
                <a:cubicBezTo>
                  <a:pt x="1156" y="16145"/>
                  <a:pt x="1360" y="16996"/>
                  <a:pt x="1875" y="17654"/>
                </a:cubicBezTo>
                <a:cubicBezTo>
                  <a:pt x="1360" y="18936"/>
                  <a:pt x="761" y="20181"/>
                  <a:pt x="90" y="21391"/>
                </a:cubicBezTo>
                <a:cubicBezTo>
                  <a:pt x="0" y="21546"/>
                  <a:pt x="128" y="21685"/>
                  <a:pt x="260" y="21685"/>
                </a:cubicBezTo>
                <a:cubicBezTo>
                  <a:pt x="321" y="21685"/>
                  <a:pt x="384" y="21655"/>
                  <a:pt x="425" y="21583"/>
                </a:cubicBezTo>
                <a:cubicBezTo>
                  <a:pt x="1300" y="20026"/>
                  <a:pt x="2042" y="18397"/>
                  <a:pt x="2641" y="16708"/>
                </a:cubicBezTo>
                <a:cubicBezTo>
                  <a:pt x="4510" y="16193"/>
                  <a:pt x="6091" y="14900"/>
                  <a:pt x="6953" y="13151"/>
                </a:cubicBezTo>
                <a:lnTo>
                  <a:pt x="6953" y="13151"/>
                </a:lnTo>
                <a:cubicBezTo>
                  <a:pt x="6114" y="13319"/>
                  <a:pt x="5240" y="13498"/>
                  <a:pt x="4510" y="13965"/>
                </a:cubicBezTo>
                <a:cubicBezTo>
                  <a:pt x="3863" y="14385"/>
                  <a:pt x="3384" y="14983"/>
                  <a:pt x="2988" y="15654"/>
                </a:cubicBezTo>
                <a:cubicBezTo>
                  <a:pt x="3348" y="14504"/>
                  <a:pt x="3647" y="13343"/>
                  <a:pt x="3875" y="12169"/>
                </a:cubicBezTo>
                <a:cubicBezTo>
                  <a:pt x="5599" y="11714"/>
                  <a:pt x="6941" y="10372"/>
                  <a:pt x="7408" y="8660"/>
                </a:cubicBezTo>
                <a:lnTo>
                  <a:pt x="7408" y="8660"/>
                </a:lnTo>
                <a:cubicBezTo>
                  <a:pt x="5923" y="9127"/>
                  <a:pt x="4689" y="10169"/>
                  <a:pt x="3983" y="11558"/>
                </a:cubicBezTo>
                <a:cubicBezTo>
                  <a:pt x="4174" y="10456"/>
                  <a:pt x="4306" y="9354"/>
                  <a:pt x="4378" y="8240"/>
                </a:cubicBezTo>
                <a:cubicBezTo>
                  <a:pt x="5228" y="7917"/>
                  <a:pt x="5983" y="7378"/>
                  <a:pt x="6570" y="6683"/>
                </a:cubicBezTo>
                <a:cubicBezTo>
                  <a:pt x="7180" y="5917"/>
                  <a:pt x="7516" y="4911"/>
                  <a:pt x="7336" y="3953"/>
                </a:cubicBezTo>
                <a:lnTo>
                  <a:pt x="7336" y="3953"/>
                </a:lnTo>
                <a:cubicBezTo>
                  <a:pt x="6546" y="4408"/>
                  <a:pt x="5851" y="5018"/>
                  <a:pt x="5276" y="5725"/>
                </a:cubicBezTo>
                <a:cubicBezTo>
                  <a:pt x="4881" y="6228"/>
                  <a:pt x="4593" y="6803"/>
                  <a:pt x="4426" y="7414"/>
                </a:cubicBezTo>
                <a:cubicBezTo>
                  <a:pt x="4450" y="6875"/>
                  <a:pt x="4450" y="6324"/>
                  <a:pt x="4450" y="5773"/>
                </a:cubicBezTo>
                <a:cubicBezTo>
                  <a:pt x="4917" y="3857"/>
                  <a:pt x="4773" y="1833"/>
                  <a:pt x="4030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21"/>
          <p:cNvSpPr/>
          <p:nvPr/>
        </p:nvSpPr>
        <p:spPr>
          <a:xfrm rot="1340377">
            <a:off x="-35934" y="6182438"/>
            <a:ext cx="155591" cy="618921"/>
          </a:xfrm>
          <a:custGeom>
            <a:avLst/>
            <a:gdLst/>
            <a:ahLst/>
            <a:cxnLst/>
            <a:rect l="l" t="t" r="r" b="b"/>
            <a:pathLst>
              <a:path w="4397" h="13118" extrusionOk="0">
                <a:moveTo>
                  <a:pt x="108" y="0"/>
                </a:moveTo>
                <a:lnTo>
                  <a:pt x="108" y="0"/>
                </a:lnTo>
                <a:cubicBezTo>
                  <a:pt x="72" y="1210"/>
                  <a:pt x="492" y="2396"/>
                  <a:pt x="1282" y="3318"/>
                </a:cubicBezTo>
                <a:cubicBezTo>
                  <a:pt x="1450" y="3761"/>
                  <a:pt x="1581" y="4204"/>
                  <a:pt x="1713" y="4659"/>
                </a:cubicBezTo>
                <a:cubicBezTo>
                  <a:pt x="1318" y="3821"/>
                  <a:pt x="731" y="3090"/>
                  <a:pt x="0" y="2527"/>
                </a:cubicBezTo>
                <a:lnTo>
                  <a:pt x="0" y="2527"/>
                </a:lnTo>
                <a:cubicBezTo>
                  <a:pt x="204" y="3665"/>
                  <a:pt x="887" y="4659"/>
                  <a:pt x="1869" y="5282"/>
                </a:cubicBezTo>
                <a:cubicBezTo>
                  <a:pt x="2037" y="5965"/>
                  <a:pt x="2168" y="6659"/>
                  <a:pt x="2252" y="7354"/>
                </a:cubicBezTo>
                <a:cubicBezTo>
                  <a:pt x="2037" y="6420"/>
                  <a:pt x="1486" y="5593"/>
                  <a:pt x="719" y="5030"/>
                </a:cubicBezTo>
                <a:lnTo>
                  <a:pt x="719" y="5030"/>
                </a:lnTo>
                <a:cubicBezTo>
                  <a:pt x="875" y="6144"/>
                  <a:pt x="1450" y="7174"/>
                  <a:pt x="2312" y="7905"/>
                </a:cubicBezTo>
                <a:cubicBezTo>
                  <a:pt x="2396" y="8731"/>
                  <a:pt x="2420" y="9558"/>
                  <a:pt x="2384" y="10384"/>
                </a:cubicBezTo>
                <a:cubicBezTo>
                  <a:pt x="2156" y="9246"/>
                  <a:pt x="1653" y="8180"/>
                  <a:pt x="935" y="7258"/>
                </a:cubicBezTo>
                <a:lnTo>
                  <a:pt x="935" y="7258"/>
                </a:lnTo>
                <a:cubicBezTo>
                  <a:pt x="983" y="7977"/>
                  <a:pt x="1162" y="8672"/>
                  <a:pt x="1462" y="9318"/>
                </a:cubicBezTo>
                <a:cubicBezTo>
                  <a:pt x="1677" y="9785"/>
                  <a:pt x="1965" y="10217"/>
                  <a:pt x="2384" y="10492"/>
                </a:cubicBezTo>
                <a:cubicBezTo>
                  <a:pt x="2348" y="11330"/>
                  <a:pt x="2252" y="12157"/>
                  <a:pt x="2108" y="12983"/>
                </a:cubicBezTo>
                <a:cubicBezTo>
                  <a:pt x="2095" y="13067"/>
                  <a:pt x="2161" y="13118"/>
                  <a:pt x="2227" y="13118"/>
                </a:cubicBezTo>
                <a:cubicBezTo>
                  <a:pt x="2274" y="13118"/>
                  <a:pt x="2321" y="13091"/>
                  <a:pt x="2336" y="13031"/>
                </a:cubicBezTo>
                <a:cubicBezTo>
                  <a:pt x="2528" y="11965"/>
                  <a:pt x="2635" y="10887"/>
                  <a:pt x="2635" y="9809"/>
                </a:cubicBezTo>
                <a:cubicBezTo>
                  <a:pt x="3606" y="9139"/>
                  <a:pt x="4240" y="8085"/>
                  <a:pt x="4396" y="6923"/>
                </a:cubicBezTo>
                <a:lnTo>
                  <a:pt x="4396" y="6923"/>
                </a:lnTo>
                <a:cubicBezTo>
                  <a:pt x="3941" y="7186"/>
                  <a:pt x="3486" y="7462"/>
                  <a:pt x="3162" y="7869"/>
                </a:cubicBezTo>
                <a:cubicBezTo>
                  <a:pt x="2887" y="8240"/>
                  <a:pt x="2707" y="8672"/>
                  <a:pt x="2623" y="9127"/>
                </a:cubicBezTo>
                <a:cubicBezTo>
                  <a:pt x="2599" y="8408"/>
                  <a:pt x="2540" y="7677"/>
                  <a:pt x="2432" y="6959"/>
                </a:cubicBezTo>
                <a:cubicBezTo>
                  <a:pt x="3330" y="6360"/>
                  <a:pt x="3833" y="5330"/>
                  <a:pt x="3749" y="4264"/>
                </a:cubicBezTo>
                <a:lnTo>
                  <a:pt x="3749" y="4264"/>
                </a:lnTo>
                <a:cubicBezTo>
                  <a:pt x="2995" y="4815"/>
                  <a:pt x="2504" y="5665"/>
                  <a:pt x="2384" y="6588"/>
                </a:cubicBezTo>
                <a:cubicBezTo>
                  <a:pt x="2264" y="5929"/>
                  <a:pt x="2120" y="5270"/>
                  <a:pt x="1941" y="4623"/>
                </a:cubicBezTo>
                <a:cubicBezTo>
                  <a:pt x="2372" y="4264"/>
                  <a:pt x="2695" y="3809"/>
                  <a:pt x="2887" y="3306"/>
                </a:cubicBezTo>
                <a:cubicBezTo>
                  <a:pt x="3091" y="2743"/>
                  <a:pt x="3055" y="2120"/>
                  <a:pt x="2779" y="1581"/>
                </a:cubicBezTo>
                <a:cubicBezTo>
                  <a:pt x="2420" y="2012"/>
                  <a:pt x="2144" y="2491"/>
                  <a:pt x="1953" y="3006"/>
                </a:cubicBezTo>
                <a:cubicBezTo>
                  <a:pt x="1833" y="3378"/>
                  <a:pt x="1785" y="3761"/>
                  <a:pt x="1809" y="4144"/>
                </a:cubicBezTo>
                <a:cubicBezTo>
                  <a:pt x="1713" y="3833"/>
                  <a:pt x="1605" y="3509"/>
                  <a:pt x="1498" y="3210"/>
                </a:cubicBezTo>
                <a:cubicBezTo>
                  <a:pt x="1390" y="2012"/>
                  <a:pt x="899" y="898"/>
                  <a:pt x="1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21"/>
          <p:cNvSpPr/>
          <p:nvPr/>
        </p:nvSpPr>
        <p:spPr>
          <a:xfrm>
            <a:off x="-40166" y="6076995"/>
            <a:ext cx="483606" cy="829813"/>
          </a:xfrm>
          <a:custGeom>
            <a:avLst/>
            <a:gdLst/>
            <a:ahLst/>
            <a:cxnLst/>
            <a:rect l="l" t="t" r="r" b="b"/>
            <a:pathLst>
              <a:path w="13666" h="17587" extrusionOk="0">
                <a:moveTo>
                  <a:pt x="13630" y="1"/>
                </a:moveTo>
                <a:lnTo>
                  <a:pt x="13630" y="1"/>
                </a:lnTo>
                <a:cubicBezTo>
                  <a:pt x="11905" y="744"/>
                  <a:pt x="10348" y="1845"/>
                  <a:pt x="9067" y="3223"/>
                </a:cubicBezTo>
                <a:cubicBezTo>
                  <a:pt x="6228" y="6277"/>
                  <a:pt x="4935" y="10409"/>
                  <a:pt x="2946" y="14062"/>
                </a:cubicBezTo>
                <a:cubicBezTo>
                  <a:pt x="2252" y="15344"/>
                  <a:pt x="1425" y="16613"/>
                  <a:pt x="192" y="17368"/>
                </a:cubicBezTo>
                <a:lnTo>
                  <a:pt x="0" y="17032"/>
                </a:lnTo>
                <a:lnTo>
                  <a:pt x="0" y="17032"/>
                </a:lnTo>
                <a:lnTo>
                  <a:pt x="48" y="17583"/>
                </a:lnTo>
                <a:cubicBezTo>
                  <a:pt x="92" y="17585"/>
                  <a:pt x="137" y="17586"/>
                  <a:pt x="181" y="17586"/>
                </a:cubicBezTo>
                <a:cubicBezTo>
                  <a:pt x="1222" y="17586"/>
                  <a:pt x="2205" y="17056"/>
                  <a:pt x="3078" y="16481"/>
                </a:cubicBezTo>
                <a:cubicBezTo>
                  <a:pt x="6072" y="14493"/>
                  <a:pt x="8480" y="11727"/>
                  <a:pt x="10456" y="8732"/>
                </a:cubicBezTo>
                <a:cubicBezTo>
                  <a:pt x="12193" y="6109"/>
                  <a:pt x="13666" y="3139"/>
                  <a:pt x="136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44" name="Google Shape;344;p21"/>
          <p:cNvGrpSpPr/>
          <p:nvPr/>
        </p:nvGrpSpPr>
        <p:grpSpPr>
          <a:xfrm rot="-3599785" flipH="1">
            <a:off x="8011259" y="5940525"/>
            <a:ext cx="1148120" cy="680727"/>
            <a:chOff x="227125" y="3607050"/>
            <a:chExt cx="1099850" cy="869478"/>
          </a:xfrm>
        </p:grpSpPr>
        <p:sp>
          <p:nvSpPr>
            <p:cNvPr id="345" name="Google Shape;345;p21"/>
            <p:cNvSpPr/>
            <p:nvPr/>
          </p:nvSpPr>
          <p:spPr>
            <a:xfrm>
              <a:off x="343585" y="3828896"/>
              <a:ext cx="43218" cy="42716"/>
            </a:xfrm>
            <a:custGeom>
              <a:avLst/>
              <a:gdLst/>
              <a:ahLst/>
              <a:cxnLst/>
              <a:rect l="l" t="t" r="r" b="b"/>
              <a:pathLst>
                <a:path w="1120" h="1107" extrusionOk="0">
                  <a:moveTo>
                    <a:pt x="560" y="1"/>
                  </a:moveTo>
                  <a:cubicBezTo>
                    <a:pt x="248" y="1"/>
                    <a:pt x="1" y="248"/>
                    <a:pt x="1" y="560"/>
                  </a:cubicBezTo>
                  <a:cubicBezTo>
                    <a:pt x="1" y="859"/>
                    <a:pt x="248" y="1106"/>
                    <a:pt x="560" y="1106"/>
                  </a:cubicBezTo>
                  <a:cubicBezTo>
                    <a:pt x="859" y="1106"/>
                    <a:pt x="1119" y="859"/>
                    <a:pt x="1119" y="560"/>
                  </a:cubicBezTo>
                  <a:cubicBezTo>
                    <a:pt x="1119" y="248"/>
                    <a:pt x="859" y="1"/>
                    <a:pt x="560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1"/>
            <p:cNvSpPr/>
            <p:nvPr/>
          </p:nvSpPr>
          <p:spPr>
            <a:xfrm>
              <a:off x="1136194" y="3889634"/>
              <a:ext cx="37198" cy="31372"/>
            </a:xfrm>
            <a:custGeom>
              <a:avLst/>
              <a:gdLst/>
              <a:ahLst/>
              <a:cxnLst/>
              <a:rect l="l" t="t" r="r" b="b"/>
              <a:pathLst>
                <a:path w="964" h="813" extrusionOk="0">
                  <a:moveTo>
                    <a:pt x="547" y="1"/>
                  </a:moveTo>
                  <a:cubicBezTo>
                    <a:pt x="183" y="1"/>
                    <a:pt x="1" y="430"/>
                    <a:pt x="261" y="690"/>
                  </a:cubicBezTo>
                  <a:cubicBezTo>
                    <a:pt x="341" y="775"/>
                    <a:pt x="442" y="813"/>
                    <a:pt x="542" y="813"/>
                  </a:cubicBezTo>
                  <a:cubicBezTo>
                    <a:pt x="749" y="813"/>
                    <a:pt x="950" y="650"/>
                    <a:pt x="950" y="404"/>
                  </a:cubicBezTo>
                  <a:cubicBezTo>
                    <a:pt x="963" y="183"/>
                    <a:pt x="768" y="1"/>
                    <a:pt x="547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1"/>
            <p:cNvSpPr/>
            <p:nvPr/>
          </p:nvSpPr>
          <p:spPr>
            <a:xfrm>
              <a:off x="906284" y="3905186"/>
              <a:ext cx="40208" cy="40710"/>
            </a:xfrm>
            <a:custGeom>
              <a:avLst/>
              <a:gdLst/>
              <a:ahLst/>
              <a:cxnLst/>
              <a:rect l="l" t="t" r="r" b="b"/>
              <a:pathLst>
                <a:path w="1042" h="1055" extrusionOk="0">
                  <a:moveTo>
                    <a:pt x="521" y="1"/>
                  </a:moveTo>
                  <a:cubicBezTo>
                    <a:pt x="235" y="1"/>
                    <a:pt x="1" y="235"/>
                    <a:pt x="1" y="521"/>
                  </a:cubicBezTo>
                  <a:cubicBezTo>
                    <a:pt x="1" y="820"/>
                    <a:pt x="235" y="1055"/>
                    <a:pt x="521" y="1055"/>
                  </a:cubicBezTo>
                  <a:cubicBezTo>
                    <a:pt x="807" y="1055"/>
                    <a:pt x="1042" y="820"/>
                    <a:pt x="1042" y="521"/>
                  </a:cubicBezTo>
                  <a:cubicBezTo>
                    <a:pt x="1042" y="235"/>
                    <a:pt x="807" y="1"/>
                    <a:pt x="521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1"/>
            <p:cNvSpPr/>
            <p:nvPr/>
          </p:nvSpPr>
          <p:spPr>
            <a:xfrm>
              <a:off x="227125" y="4169247"/>
              <a:ext cx="37198" cy="37160"/>
            </a:xfrm>
            <a:custGeom>
              <a:avLst/>
              <a:gdLst/>
              <a:ahLst/>
              <a:cxnLst/>
              <a:rect l="l" t="t" r="r" b="b"/>
              <a:pathLst>
                <a:path w="964" h="963" extrusionOk="0">
                  <a:moveTo>
                    <a:pt x="482" y="0"/>
                  </a:moveTo>
                  <a:cubicBezTo>
                    <a:pt x="209" y="0"/>
                    <a:pt x="1" y="221"/>
                    <a:pt x="1" y="482"/>
                  </a:cubicBezTo>
                  <a:cubicBezTo>
                    <a:pt x="1" y="742"/>
                    <a:pt x="209" y="963"/>
                    <a:pt x="482" y="963"/>
                  </a:cubicBezTo>
                  <a:cubicBezTo>
                    <a:pt x="742" y="963"/>
                    <a:pt x="963" y="742"/>
                    <a:pt x="963" y="482"/>
                  </a:cubicBezTo>
                  <a:cubicBezTo>
                    <a:pt x="963" y="221"/>
                    <a:pt x="742" y="0"/>
                    <a:pt x="482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1"/>
            <p:cNvSpPr/>
            <p:nvPr/>
          </p:nvSpPr>
          <p:spPr>
            <a:xfrm>
              <a:off x="1132181" y="3690749"/>
              <a:ext cx="52247" cy="47964"/>
            </a:xfrm>
            <a:custGeom>
              <a:avLst/>
              <a:gdLst/>
              <a:ahLst/>
              <a:cxnLst/>
              <a:rect l="l" t="t" r="r" b="b"/>
              <a:pathLst>
                <a:path w="1354" h="1243" extrusionOk="0">
                  <a:moveTo>
                    <a:pt x="678" y="0"/>
                  </a:moveTo>
                  <a:cubicBezTo>
                    <a:pt x="395" y="0"/>
                    <a:pt x="146" y="194"/>
                    <a:pt x="79" y="485"/>
                  </a:cubicBezTo>
                  <a:cubicBezTo>
                    <a:pt x="1" y="810"/>
                    <a:pt x="209" y="1148"/>
                    <a:pt x="534" y="1226"/>
                  </a:cubicBezTo>
                  <a:cubicBezTo>
                    <a:pt x="582" y="1237"/>
                    <a:pt x="630" y="1243"/>
                    <a:pt x="676" y="1243"/>
                  </a:cubicBezTo>
                  <a:cubicBezTo>
                    <a:pt x="959" y="1243"/>
                    <a:pt x="1208" y="1048"/>
                    <a:pt x="1275" y="758"/>
                  </a:cubicBezTo>
                  <a:cubicBezTo>
                    <a:pt x="1353" y="433"/>
                    <a:pt x="1158" y="94"/>
                    <a:pt x="820" y="16"/>
                  </a:cubicBezTo>
                  <a:cubicBezTo>
                    <a:pt x="772" y="5"/>
                    <a:pt x="724" y="0"/>
                    <a:pt x="678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1"/>
            <p:cNvSpPr/>
            <p:nvPr/>
          </p:nvSpPr>
          <p:spPr>
            <a:xfrm>
              <a:off x="396799" y="3676818"/>
              <a:ext cx="36697" cy="31526"/>
            </a:xfrm>
            <a:custGeom>
              <a:avLst/>
              <a:gdLst/>
              <a:ahLst/>
              <a:cxnLst/>
              <a:rect l="l" t="t" r="r" b="b"/>
              <a:pathLst>
                <a:path w="951" h="817" extrusionOk="0">
                  <a:moveTo>
                    <a:pt x="547" y="0"/>
                  </a:moveTo>
                  <a:cubicBezTo>
                    <a:pt x="183" y="0"/>
                    <a:pt x="1" y="442"/>
                    <a:pt x="261" y="703"/>
                  </a:cubicBezTo>
                  <a:cubicBezTo>
                    <a:pt x="344" y="781"/>
                    <a:pt x="444" y="817"/>
                    <a:pt x="542" y="817"/>
                  </a:cubicBezTo>
                  <a:cubicBezTo>
                    <a:pt x="751" y="817"/>
                    <a:pt x="950" y="656"/>
                    <a:pt x="950" y="416"/>
                  </a:cubicBezTo>
                  <a:cubicBezTo>
                    <a:pt x="950" y="182"/>
                    <a:pt x="768" y="0"/>
                    <a:pt x="547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1"/>
            <p:cNvSpPr/>
            <p:nvPr/>
          </p:nvSpPr>
          <p:spPr>
            <a:xfrm>
              <a:off x="245725" y="3607050"/>
              <a:ext cx="36658" cy="37160"/>
            </a:xfrm>
            <a:custGeom>
              <a:avLst/>
              <a:gdLst/>
              <a:ahLst/>
              <a:cxnLst/>
              <a:rect l="l" t="t" r="r" b="b"/>
              <a:pathLst>
                <a:path w="950" h="963" extrusionOk="0">
                  <a:moveTo>
                    <a:pt x="481" y="0"/>
                  </a:moveTo>
                  <a:cubicBezTo>
                    <a:pt x="208" y="0"/>
                    <a:pt x="0" y="208"/>
                    <a:pt x="0" y="481"/>
                  </a:cubicBezTo>
                  <a:cubicBezTo>
                    <a:pt x="0" y="741"/>
                    <a:pt x="208" y="963"/>
                    <a:pt x="481" y="963"/>
                  </a:cubicBezTo>
                  <a:cubicBezTo>
                    <a:pt x="741" y="963"/>
                    <a:pt x="950" y="741"/>
                    <a:pt x="950" y="481"/>
                  </a:cubicBezTo>
                  <a:cubicBezTo>
                    <a:pt x="950" y="208"/>
                    <a:pt x="741" y="0"/>
                    <a:pt x="481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1"/>
            <p:cNvSpPr/>
            <p:nvPr/>
          </p:nvSpPr>
          <p:spPr>
            <a:xfrm>
              <a:off x="1260179" y="3828896"/>
              <a:ext cx="48736" cy="48736"/>
            </a:xfrm>
            <a:custGeom>
              <a:avLst/>
              <a:gdLst/>
              <a:ahLst/>
              <a:cxnLst/>
              <a:rect l="l" t="t" r="r" b="b"/>
              <a:pathLst>
                <a:path w="1263" h="1263" extrusionOk="0">
                  <a:moveTo>
                    <a:pt x="625" y="1"/>
                  </a:moveTo>
                  <a:cubicBezTo>
                    <a:pt x="287" y="1"/>
                    <a:pt x="1" y="287"/>
                    <a:pt x="1" y="625"/>
                  </a:cubicBezTo>
                  <a:cubicBezTo>
                    <a:pt x="1" y="976"/>
                    <a:pt x="287" y="1262"/>
                    <a:pt x="625" y="1262"/>
                  </a:cubicBezTo>
                  <a:cubicBezTo>
                    <a:pt x="976" y="1262"/>
                    <a:pt x="1262" y="976"/>
                    <a:pt x="1262" y="625"/>
                  </a:cubicBezTo>
                  <a:cubicBezTo>
                    <a:pt x="1262" y="287"/>
                    <a:pt x="976" y="1"/>
                    <a:pt x="625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1"/>
            <p:cNvSpPr/>
            <p:nvPr/>
          </p:nvSpPr>
          <p:spPr>
            <a:xfrm>
              <a:off x="1274727" y="4045764"/>
              <a:ext cx="47231" cy="46691"/>
            </a:xfrm>
            <a:custGeom>
              <a:avLst/>
              <a:gdLst/>
              <a:ahLst/>
              <a:cxnLst/>
              <a:rect l="l" t="t" r="r" b="b"/>
              <a:pathLst>
                <a:path w="1224" h="1210" extrusionOk="0">
                  <a:moveTo>
                    <a:pt x="612" y="0"/>
                  </a:moveTo>
                  <a:cubicBezTo>
                    <a:pt x="274" y="0"/>
                    <a:pt x="1" y="273"/>
                    <a:pt x="1" y="599"/>
                  </a:cubicBezTo>
                  <a:cubicBezTo>
                    <a:pt x="1" y="937"/>
                    <a:pt x="274" y="1210"/>
                    <a:pt x="612" y="1210"/>
                  </a:cubicBezTo>
                  <a:cubicBezTo>
                    <a:pt x="951" y="1210"/>
                    <a:pt x="1224" y="937"/>
                    <a:pt x="1224" y="599"/>
                  </a:cubicBezTo>
                  <a:cubicBezTo>
                    <a:pt x="1224" y="273"/>
                    <a:pt x="951" y="0"/>
                    <a:pt x="612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1"/>
            <p:cNvSpPr/>
            <p:nvPr/>
          </p:nvSpPr>
          <p:spPr>
            <a:xfrm>
              <a:off x="626710" y="3905186"/>
              <a:ext cx="40170" cy="40710"/>
            </a:xfrm>
            <a:custGeom>
              <a:avLst/>
              <a:gdLst/>
              <a:ahLst/>
              <a:cxnLst/>
              <a:rect l="l" t="t" r="r" b="b"/>
              <a:pathLst>
                <a:path w="1041" h="1055" extrusionOk="0">
                  <a:moveTo>
                    <a:pt x="521" y="1"/>
                  </a:moveTo>
                  <a:cubicBezTo>
                    <a:pt x="234" y="1"/>
                    <a:pt x="0" y="235"/>
                    <a:pt x="0" y="521"/>
                  </a:cubicBezTo>
                  <a:cubicBezTo>
                    <a:pt x="0" y="820"/>
                    <a:pt x="234" y="1055"/>
                    <a:pt x="521" y="1055"/>
                  </a:cubicBezTo>
                  <a:cubicBezTo>
                    <a:pt x="807" y="1055"/>
                    <a:pt x="1041" y="820"/>
                    <a:pt x="1041" y="521"/>
                  </a:cubicBezTo>
                  <a:cubicBezTo>
                    <a:pt x="1041" y="235"/>
                    <a:pt x="807" y="1"/>
                    <a:pt x="521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1"/>
            <p:cNvSpPr/>
            <p:nvPr/>
          </p:nvSpPr>
          <p:spPr>
            <a:xfrm>
              <a:off x="1305868" y="4458392"/>
              <a:ext cx="21107" cy="18136"/>
            </a:xfrm>
            <a:custGeom>
              <a:avLst/>
              <a:gdLst/>
              <a:ahLst/>
              <a:cxnLst/>
              <a:rect l="l" t="t" r="r" b="b"/>
              <a:pathLst>
                <a:path w="547" h="470" extrusionOk="0">
                  <a:moveTo>
                    <a:pt x="313" y="0"/>
                  </a:moveTo>
                  <a:cubicBezTo>
                    <a:pt x="104" y="0"/>
                    <a:pt x="0" y="247"/>
                    <a:pt x="144" y="403"/>
                  </a:cubicBezTo>
                  <a:cubicBezTo>
                    <a:pt x="189" y="449"/>
                    <a:pt x="247" y="469"/>
                    <a:pt x="304" y="469"/>
                  </a:cubicBezTo>
                  <a:cubicBezTo>
                    <a:pt x="426" y="469"/>
                    <a:pt x="547" y="376"/>
                    <a:pt x="547" y="234"/>
                  </a:cubicBezTo>
                  <a:cubicBezTo>
                    <a:pt x="547" y="104"/>
                    <a:pt x="443" y="0"/>
                    <a:pt x="313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1"/>
            <p:cNvSpPr/>
            <p:nvPr/>
          </p:nvSpPr>
          <p:spPr>
            <a:xfrm>
              <a:off x="276827" y="4285206"/>
              <a:ext cx="39707" cy="34381"/>
            </a:xfrm>
            <a:custGeom>
              <a:avLst/>
              <a:gdLst/>
              <a:ahLst/>
              <a:cxnLst/>
              <a:rect l="l" t="t" r="r" b="b"/>
              <a:pathLst>
                <a:path w="1029" h="891" extrusionOk="0">
                  <a:moveTo>
                    <a:pt x="599" y="0"/>
                  </a:moveTo>
                  <a:cubicBezTo>
                    <a:pt x="196" y="0"/>
                    <a:pt x="1" y="481"/>
                    <a:pt x="274" y="755"/>
                  </a:cubicBezTo>
                  <a:cubicBezTo>
                    <a:pt x="363" y="848"/>
                    <a:pt x="475" y="891"/>
                    <a:pt x="585" y="891"/>
                  </a:cubicBezTo>
                  <a:cubicBezTo>
                    <a:pt x="811" y="891"/>
                    <a:pt x="1028" y="714"/>
                    <a:pt x="1028" y="442"/>
                  </a:cubicBezTo>
                  <a:cubicBezTo>
                    <a:pt x="1028" y="208"/>
                    <a:pt x="833" y="0"/>
                    <a:pt x="599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7" name="Google Shape;357;p21"/>
          <p:cNvSpPr/>
          <p:nvPr/>
        </p:nvSpPr>
        <p:spPr>
          <a:xfrm flipH="1">
            <a:off x="8543645" y="6492615"/>
            <a:ext cx="505970" cy="357885"/>
          </a:xfrm>
          <a:custGeom>
            <a:avLst/>
            <a:gdLst/>
            <a:ahLst/>
            <a:cxnLst/>
            <a:rect l="l" t="t" r="r" b="b"/>
            <a:pathLst>
              <a:path w="14298" h="7585" extrusionOk="0">
                <a:moveTo>
                  <a:pt x="14297" y="1"/>
                </a:moveTo>
                <a:lnTo>
                  <a:pt x="14297" y="1"/>
                </a:lnTo>
                <a:cubicBezTo>
                  <a:pt x="12884" y="408"/>
                  <a:pt x="11686" y="1330"/>
                  <a:pt x="10932" y="2588"/>
                </a:cubicBezTo>
                <a:cubicBezTo>
                  <a:pt x="10489" y="2935"/>
                  <a:pt x="10021" y="3270"/>
                  <a:pt x="9554" y="3582"/>
                </a:cubicBezTo>
                <a:cubicBezTo>
                  <a:pt x="10357" y="2815"/>
                  <a:pt x="10980" y="1869"/>
                  <a:pt x="11363" y="815"/>
                </a:cubicBezTo>
                <a:lnTo>
                  <a:pt x="11363" y="815"/>
                </a:lnTo>
                <a:cubicBezTo>
                  <a:pt x="10129" y="1486"/>
                  <a:pt x="9243" y="2636"/>
                  <a:pt x="8920" y="4001"/>
                </a:cubicBezTo>
                <a:cubicBezTo>
                  <a:pt x="8189" y="4444"/>
                  <a:pt x="7434" y="4851"/>
                  <a:pt x="6668" y="5211"/>
                </a:cubicBezTo>
                <a:cubicBezTo>
                  <a:pt x="7662" y="4612"/>
                  <a:pt x="8404" y="3678"/>
                  <a:pt x="8764" y="2576"/>
                </a:cubicBezTo>
                <a:lnTo>
                  <a:pt x="8764" y="2576"/>
                </a:lnTo>
                <a:cubicBezTo>
                  <a:pt x="7542" y="3186"/>
                  <a:pt x="6584" y="4216"/>
                  <a:pt x="6069" y="5486"/>
                </a:cubicBezTo>
                <a:cubicBezTo>
                  <a:pt x="5147" y="5881"/>
                  <a:pt x="4213" y="6229"/>
                  <a:pt x="3242" y="6504"/>
                </a:cubicBezTo>
                <a:cubicBezTo>
                  <a:pt x="4464" y="5797"/>
                  <a:pt x="5506" y="4827"/>
                  <a:pt x="6285" y="3654"/>
                </a:cubicBezTo>
                <a:lnTo>
                  <a:pt x="6285" y="3654"/>
                </a:lnTo>
                <a:cubicBezTo>
                  <a:pt x="5482" y="3977"/>
                  <a:pt x="4751" y="4444"/>
                  <a:pt x="4117" y="5031"/>
                </a:cubicBezTo>
                <a:cubicBezTo>
                  <a:pt x="3674" y="5450"/>
                  <a:pt x="3278" y="5941"/>
                  <a:pt x="3123" y="6528"/>
                </a:cubicBezTo>
                <a:cubicBezTo>
                  <a:pt x="2152" y="6804"/>
                  <a:pt x="1170" y="7007"/>
                  <a:pt x="164" y="7151"/>
                </a:cubicBezTo>
                <a:cubicBezTo>
                  <a:pt x="0" y="7186"/>
                  <a:pt x="31" y="7427"/>
                  <a:pt x="189" y="7427"/>
                </a:cubicBezTo>
                <a:cubicBezTo>
                  <a:pt x="192" y="7427"/>
                  <a:pt x="196" y="7427"/>
                  <a:pt x="200" y="7426"/>
                </a:cubicBezTo>
                <a:cubicBezTo>
                  <a:pt x="1494" y="7247"/>
                  <a:pt x="2763" y="6959"/>
                  <a:pt x="4009" y="6564"/>
                </a:cubicBezTo>
                <a:cubicBezTo>
                  <a:pt x="4887" y="7227"/>
                  <a:pt x="5955" y="7585"/>
                  <a:pt x="7047" y="7585"/>
                </a:cubicBezTo>
                <a:cubicBezTo>
                  <a:pt x="7355" y="7585"/>
                  <a:pt x="7665" y="7556"/>
                  <a:pt x="7973" y="7498"/>
                </a:cubicBezTo>
                <a:cubicBezTo>
                  <a:pt x="7506" y="7079"/>
                  <a:pt x="7015" y="6660"/>
                  <a:pt x="6428" y="6444"/>
                </a:cubicBezTo>
                <a:cubicBezTo>
                  <a:pt x="6061" y="6322"/>
                  <a:pt x="5682" y="6260"/>
                  <a:pt x="5304" y="6260"/>
                </a:cubicBezTo>
                <a:cubicBezTo>
                  <a:pt x="5127" y="6260"/>
                  <a:pt x="4951" y="6274"/>
                  <a:pt x="4775" y="6301"/>
                </a:cubicBezTo>
                <a:cubicBezTo>
                  <a:pt x="5590" y="6013"/>
                  <a:pt x="6392" y="5666"/>
                  <a:pt x="7183" y="5282"/>
                </a:cubicBezTo>
                <a:cubicBezTo>
                  <a:pt x="7826" y="5782"/>
                  <a:pt x="8613" y="6042"/>
                  <a:pt x="9408" y="6042"/>
                </a:cubicBezTo>
                <a:cubicBezTo>
                  <a:pt x="9870" y="6042"/>
                  <a:pt x="10335" y="5954"/>
                  <a:pt x="10776" y="5774"/>
                </a:cubicBezTo>
                <a:cubicBezTo>
                  <a:pt x="10070" y="5269"/>
                  <a:pt x="9230" y="5003"/>
                  <a:pt x="8375" y="5003"/>
                </a:cubicBezTo>
                <a:cubicBezTo>
                  <a:pt x="8114" y="5003"/>
                  <a:pt x="7851" y="5028"/>
                  <a:pt x="7590" y="5079"/>
                </a:cubicBezTo>
                <a:cubicBezTo>
                  <a:pt x="8309" y="4696"/>
                  <a:pt x="9003" y="4288"/>
                  <a:pt x="9686" y="3833"/>
                </a:cubicBezTo>
                <a:cubicBezTo>
                  <a:pt x="10249" y="4193"/>
                  <a:pt x="10884" y="4396"/>
                  <a:pt x="11554" y="4420"/>
                </a:cubicBezTo>
                <a:cubicBezTo>
                  <a:pt x="11595" y="4422"/>
                  <a:pt x="11635" y="4423"/>
                  <a:pt x="11675" y="4423"/>
                </a:cubicBezTo>
                <a:cubicBezTo>
                  <a:pt x="12350" y="4423"/>
                  <a:pt x="12996" y="4140"/>
                  <a:pt x="13471" y="3654"/>
                </a:cubicBezTo>
                <a:cubicBezTo>
                  <a:pt x="12848" y="3402"/>
                  <a:pt x="12189" y="3270"/>
                  <a:pt x="11531" y="3246"/>
                </a:cubicBezTo>
                <a:cubicBezTo>
                  <a:pt x="11063" y="3246"/>
                  <a:pt x="10608" y="3330"/>
                  <a:pt x="10177" y="3498"/>
                </a:cubicBezTo>
                <a:cubicBezTo>
                  <a:pt x="10500" y="3270"/>
                  <a:pt x="10824" y="3031"/>
                  <a:pt x="11135" y="2791"/>
                </a:cubicBezTo>
                <a:cubicBezTo>
                  <a:pt x="12453" y="2216"/>
                  <a:pt x="13567" y="1246"/>
                  <a:pt x="1429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21"/>
          <p:cNvSpPr/>
          <p:nvPr/>
        </p:nvSpPr>
        <p:spPr>
          <a:xfrm flipH="1">
            <a:off x="8747013" y="5792141"/>
            <a:ext cx="265972" cy="1023217"/>
          </a:xfrm>
          <a:custGeom>
            <a:avLst/>
            <a:gdLst/>
            <a:ahLst/>
            <a:cxnLst/>
            <a:rect l="l" t="t" r="r" b="b"/>
            <a:pathLst>
              <a:path w="7516" h="21686" extrusionOk="0">
                <a:moveTo>
                  <a:pt x="4030" y="0"/>
                </a:moveTo>
                <a:lnTo>
                  <a:pt x="4030" y="0"/>
                </a:lnTo>
                <a:cubicBezTo>
                  <a:pt x="3300" y="1880"/>
                  <a:pt x="3312" y="3964"/>
                  <a:pt x="4054" y="5833"/>
                </a:cubicBezTo>
                <a:cubicBezTo>
                  <a:pt x="4066" y="6611"/>
                  <a:pt x="4042" y="7378"/>
                  <a:pt x="3995" y="8156"/>
                </a:cubicBezTo>
                <a:cubicBezTo>
                  <a:pt x="3827" y="6635"/>
                  <a:pt x="3312" y="5174"/>
                  <a:pt x="2485" y="3881"/>
                </a:cubicBezTo>
                <a:lnTo>
                  <a:pt x="2485" y="3881"/>
                </a:lnTo>
                <a:cubicBezTo>
                  <a:pt x="2186" y="5785"/>
                  <a:pt x="2701" y="7713"/>
                  <a:pt x="3911" y="9210"/>
                </a:cubicBezTo>
                <a:cubicBezTo>
                  <a:pt x="3803" y="10372"/>
                  <a:pt x="3623" y="11522"/>
                  <a:pt x="3384" y="12672"/>
                </a:cubicBezTo>
                <a:cubicBezTo>
                  <a:pt x="3539" y="11091"/>
                  <a:pt x="3132" y="9498"/>
                  <a:pt x="2234" y="8192"/>
                </a:cubicBezTo>
                <a:lnTo>
                  <a:pt x="2234" y="8192"/>
                </a:lnTo>
                <a:cubicBezTo>
                  <a:pt x="1887" y="10037"/>
                  <a:pt x="2222" y="11941"/>
                  <a:pt x="3180" y="13546"/>
                </a:cubicBezTo>
                <a:cubicBezTo>
                  <a:pt x="2845" y="14888"/>
                  <a:pt x="2438" y="16193"/>
                  <a:pt x="1934" y="17475"/>
                </a:cubicBezTo>
                <a:cubicBezTo>
                  <a:pt x="2186" y="15570"/>
                  <a:pt x="1982" y="13618"/>
                  <a:pt x="1360" y="11798"/>
                </a:cubicBezTo>
                <a:cubicBezTo>
                  <a:pt x="1048" y="12947"/>
                  <a:pt x="952" y="14133"/>
                  <a:pt x="1072" y="15307"/>
                </a:cubicBezTo>
                <a:cubicBezTo>
                  <a:pt x="1156" y="16145"/>
                  <a:pt x="1360" y="16996"/>
                  <a:pt x="1875" y="17654"/>
                </a:cubicBezTo>
                <a:cubicBezTo>
                  <a:pt x="1360" y="18936"/>
                  <a:pt x="761" y="20181"/>
                  <a:pt x="90" y="21391"/>
                </a:cubicBezTo>
                <a:cubicBezTo>
                  <a:pt x="0" y="21546"/>
                  <a:pt x="128" y="21685"/>
                  <a:pt x="260" y="21685"/>
                </a:cubicBezTo>
                <a:cubicBezTo>
                  <a:pt x="321" y="21685"/>
                  <a:pt x="384" y="21655"/>
                  <a:pt x="425" y="21583"/>
                </a:cubicBezTo>
                <a:cubicBezTo>
                  <a:pt x="1300" y="20026"/>
                  <a:pt x="2042" y="18397"/>
                  <a:pt x="2641" y="16708"/>
                </a:cubicBezTo>
                <a:cubicBezTo>
                  <a:pt x="4510" y="16193"/>
                  <a:pt x="6091" y="14900"/>
                  <a:pt x="6953" y="13151"/>
                </a:cubicBezTo>
                <a:lnTo>
                  <a:pt x="6953" y="13151"/>
                </a:lnTo>
                <a:cubicBezTo>
                  <a:pt x="6114" y="13319"/>
                  <a:pt x="5240" y="13498"/>
                  <a:pt x="4510" y="13965"/>
                </a:cubicBezTo>
                <a:cubicBezTo>
                  <a:pt x="3863" y="14385"/>
                  <a:pt x="3384" y="14983"/>
                  <a:pt x="2988" y="15654"/>
                </a:cubicBezTo>
                <a:cubicBezTo>
                  <a:pt x="3348" y="14504"/>
                  <a:pt x="3647" y="13343"/>
                  <a:pt x="3875" y="12169"/>
                </a:cubicBezTo>
                <a:cubicBezTo>
                  <a:pt x="5599" y="11714"/>
                  <a:pt x="6941" y="10372"/>
                  <a:pt x="7408" y="8660"/>
                </a:cubicBezTo>
                <a:lnTo>
                  <a:pt x="7408" y="8660"/>
                </a:lnTo>
                <a:cubicBezTo>
                  <a:pt x="5923" y="9127"/>
                  <a:pt x="4689" y="10169"/>
                  <a:pt x="3983" y="11558"/>
                </a:cubicBezTo>
                <a:cubicBezTo>
                  <a:pt x="4174" y="10456"/>
                  <a:pt x="4306" y="9354"/>
                  <a:pt x="4378" y="8240"/>
                </a:cubicBezTo>
                <a:cubicBezTo>
                  <a:pt x="5228" y="7917"/>
                  <a:pt x="5983" y="7378"/>
                  <a:pt x="6570" y="6683"/>
                </a:cubicBezTo>
                <a:cubicBezTo>
                  <a:pt x="7180" y="5917"/>
                  <a:pt x="7516" y="4911"/>
                  <a:pt x="7336" y="3953"/>
                </a:cubicBezTo>
                <a:lnTo>
                  <a:pt x="7336" y="3953"/>
                </a:lnTo>
                <a:cubicBezTo>
                  <a:pt x="6546" y="4408"/>
                  <a:pt x="5851" y="5018"/>
                  <a:pt x="5276" y="5725"/>
                </a:cubicBezTo>
                <a:cubicBezTo>
                  <a:pt x="4881" y="6228"/>
                  <a:pt x="4593" y="6803"/>
                  <a:pt x="4426" y="7414"/>
                </a:cubicBezTo>
                <a:cubicBezTo>
                  <a:pt x="4450" y="6875"/>
                  <a:pt x="4450" y="6324"/>
                  <a:pt x="4450" y="5773"/>
                </a:cubicBezTo>
                <a:cubicBezTo>
                  <a:pt x="4917" y="3857"/>
                  <a:pt x="4773" y="1833"/>
                  <a:pt x="4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21"/>
          <p:cNvSpPr/>
          <p:nvPr/>
        </p:nvSpPr>
        <p:spPr>
          <a:xfrm rot="-1340377" flipH="1">
            <a:off x="8961980" y="6182438"/>
            <a:ext cx="155591" cy="618921"/>
          </a:xfrm>
          <a:custGeom>
            <a:avLst/>
            <a:gdLst/>
            <a:ahLst/>
            <a:cxnLst/>
            <a:rect l="l" t="t" r="r" b="b"/>
            <a:pathLst>
              <a:path w="4397" h="13118" extrusionOk="0">
                <a:moveTo>
                  <a:pt x="108" y="0"/>
                </a:moveTo>
                <a:lnTo>
                  <a:pt x="108" y="0"/>
                </a:lnTo>
                <a:cubicBezTo>
                  <a:pt x="72" y="1210"/>
                  <a:pt x="492" y="2396"/>
                  <a:pt x="1282" y="3318"/>
                </a:cubicBezTo>
                <a:cubicBezTo>
                  <a:pt x="1450" y="3761"/>
                  <a:pt x="1581" y="4204"/>
                  <a:pt x="1713" y="4659"/>
                </a:cubicBezTo>
                <a:cubicBezTo>
                  <a:pt x="1318" y="3821"/>
                  <a:pt x="731" y="3090"/>
                  <a:pt x="0" y="2527"/>
                </a:cubicBezTo>
                <a:lnTo>
                  <a:pt x="0" y="2527"/>
                </a:lnTo>
                <a:cubicBezTo>
                  <a:pt x="204" y="3665"/>
                  <a:pt x="887" y="4659"/>
                  <a:pt x="1869" y="5282"/>
                </a:cubicBezTo>
                <a:cubicBezTo>
                  <a:pt x="2037" y="5965"/>
                  <a:pt x="2168" y="6659"/>
                  <a:pt x="2252" y="7354"/>
                </a:cubicBezTo>
                <a:cubicBezTo>
                  <a:pt x="2037" y="6420"/>
                  <a:pt x="1486" y="5593"/>
                  <a:pt x="719" y="5030"/>
                </a:cubicBezTo>
                <a:lnTo>
                  <a:pt x="719" y="5030"/>
                </a:lnTo>
                <a:cubicBezTo>
                  <a:pt x="875" y="6144"/>
                  <a:pt x="1450" y="7174"/>
                  <a:pt x="2312" y="7905"/>
                </a:cubicBezTo>
                <a:cubicBezTo>
                  <a:pt x="2396" y="8731"/>
                  <a:pt x="2420" y="9558"/>
                  <a:pt x="2384" y="10384"/>
                </a:cubicBezTo>
                <a:cubicBezTo>
                  <a:pt x="2156" y="9246"/>
                  <a:pt x="1653" y="8180"/>
                  <a:pt x="935" y="7258"/>
                </a:cubicBezTo>
                <a:lnTo>
                  <a:pt x="935" y="7258"/>
                </a:lnTo>
                <a:cubicBezTo>
                  <a:pt x="983" y="7977"/>
                  <a:pt x="1162" y="8672"/>
                  <a:pt x="1462" y="9318"/>
                </a:cubicBezTo>
                <a:cubicBezTo>
                  <a:pt x="1677" y="9785"/>
                  <a:pt x="1965" y="10217"/>
                  <a:pt x="2384" y="10492"/>
                </a:cubicBezTo>
                <a:cubicBezTo>
                  <a:pt x="2348" y="11330"/>
                  <a:pt x="2252" y="12157"/>
                  <a:pt x="2108" y="12983"/>
                </a:cubicBezTo>
                <a:cubicBezTo>
                  <a:pt x="2095" y="13067"/>
                  <a:pt x="2161" y="13118"/>
                  <a:pt x="2227" y="13118"/>
                </a:cubicBezTo>
                <a:cubicBezTo>
                  <a:pt x="2274" y="13118"/>
                  <a:pt x="2321" y="13091"/>
                  <a:pt x="2336" y="13031"/>
                </a:cubicBezTo>
                <a:cubicBezTo>
                  <a:pt x="2528" y="11965"/>
                  <a:pt x="2635" y="10887"/>
                  <a:pt x="2635" y="9809"/>
                </a:cubicBezTo>
                <a:cubicBezTo>
                  <a:pt x="3606" y="9139"/>
                  <a:pt x="4240" y="8085"/>
                  <a:pt x="4396" y="6923"/>
                </a:cubicBezTo>
                <a:lnTo>
                  <a:pt x="4396" y="6923"/>
                </a:lnTo>
                <a:cubicBezTo>
                  <a:pt x="3941" y="7186"/>
                  <a:pt x="3486" y="7462"/>
                  <a:pt x="3162" y="7869"/>
                </a:cubicBezTo>
                <a:cubicBezTo>
                  <a:pt x="2887" y="8240"/>
                  <a:pt x="2707" y="8672"/>
                  <a:pt x="2623" y="9127"/>
                </a:cubicBezTo>
                <a:cubicBezTo>
                  <a:pt x="2599" y="8408"/>
                  <a:pt x="2540" y="7677"/>
                  <a:pt x="2432" y="6959"/>
                </a:cubicBezTo>
                <a:cubicBezTo>
                  <a:pt x="3330" y="6360"/>
                  <a:pt x="3833" y="5330"/>
                  <a:pt x="3749" y="4264"/>
                </a:cubicBezTo>
                <a:lnTo>
                  <a:pt x="3749" y="4264"/>
                </a:lnTo>
                <a:cubicBezTo>
                  <a:pt x="2995" y="4815"/>
                  <a:pt x="2504" y="5665"/>
                  <a:pt x="2384" y="6588"/>
                </a:cubicBezTo>
                <a:cubicBezTo>
                  <a:pt x="2264" y="5929"/>
                  <a:pt x="2120" y="5270"/>
                  <a:pt x="1941" y="4623"/>
                </a:cubicBezTo>
                <a:cubicBezTo>
                  <a:pt x="2372" y="4264"/>
                  <a:pt x="2695" y="3809"/>
                  <a:pt x="2887" y="3306"/>
                </a:cubicBezTo>
                <a:cubicBezTo>
                  <a:pt x="3091" y="2743"/>
                  <a:pt x="3055" y="2120"/>
                  <a:pt x="2779" y="1581"/>
                </a:cubicBezTo>
                <a:cubicBezTo>
                  <a:pt x="2420" y="2012"/>
                  <a:pt x="2144" y="2491"/>
                  <a:pt x="1953" y="3006"/>
                </a:cubicBezTo>
                <a:cubicBezTo>
                  <a:pt x="1833" y="3378"/>
                  <a:pt x="1785" y="3761"/>
                  <a:pt x="1809" y="4144"/>
                </a:cubicBezTo>
                <a:cubicBezTo>
                  <a:pt x="1713" y="3833"/>
                  <a:pt x="1605" y="3509"/>
                  <a:pt x="1498" y="3210"/>
                </a:cubicBezTo>
                <a:cubicBezTo>
                  <a:pt x="1390" y="2012"/>
                  <a:pt x="899" y="898"/>
                  <a:pt x="1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21"/>
          <p:cNvSpPr/>
          <p:nvPr/>
        </p:nvSpPr>
        <p:spPr>
          <a:xfrm flipH="1">
            <a:off x="8638195" y="6076995"/>
            <a:ext cx="483606" cy="829813"/>
          </a:xfrm>
          <a:custGeom>
            <a:avLst/>
            <a:gdLst/>
            <a:ahLst/>
            <a:cxnLst/>
            <a:rect l="l" t="t" r="r" b="b"/>
            <a:pathLst>
              <a:path w="13666" h="17587" extrusionOk="0">
                <a:moveTo>
                  <a:pt x="13630" y="1"/>
                </a:moveTo>
                <a:lnTo>
                  <a:pt x="13630" y="1"/>
                </a:lnTo>
                <a:cubicBezTo>
                  <a:pt x="11905" y="744"/>
                  <a:pt x="10348" y="1845"/>
                  <a:pt x="9067" y="3223"/>
                </a:cubicBezTo>
                <a:cubicBezTo>
                  <a:pt x="6228" y="6277"/>
                  <a:pt x="4935" y="10409"/>
                  <a:pt x="2946" y="14062"/>
                </a:cubicBezTo>
                <a:cubicBezTo>
                  <a:pt x="2252" y="15344"/>
                  <a:pt x="1425" y="16613"/>
                  <a:pt x="192" y="17368"/>
                </a:cubicBezTo>
                <a:lnTo>
                  <a:pt x="0" y="17032"/>
                </a:lnTo>
                <a:lnTo>
                  <a:pt x="0" y="17032"/>
                </a:lnTo>
                <a:lnTo>
                  <a:pt x="48" y="17583"/>
                </a:lnTo>
                <a:cubicBezTo>
                  <a:pt x="92" y="17585"/>
                  <a:pt x="137" y="17586"/>
                  <a:pt x="181" y="17586"/>
                </a:cubicBezTo>
                <a:cubicBezTo>
                  <a:pt x="1222" y="17586"/>
                  <a:pt x="2205" y="17056"/>
                  <a:pt x="3078" y="16481"/>
                </a:cubicBezTo>
                <a:cubicBezTo>
                  <a:pt x="6072" y="14493"/>
                  <a:pt x="8480" y="11727"/>
                  <a:pt x="10456" y="8732"/>
                </a:cubicBezTo>
                <a:cubicBezTo>
                  <a:pt x="12193" y="6109"/>
                  <a:pt x="13666" y="3139"/>
                  <a:pt x="136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0778453"/>
      </p:ext>
    </p:extLst>
  </p:cSld>
  <p:clrMapOvr>
    <a:masterClrMapping/>
  </p:clrMapOvr>
  <p:transition spd="slow">
    <p:wip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2" name="Google Shape;362;p22"/>
          <p:cNvGrpSpPr/>
          <p:nvPr/>
        </p:nvGrpSpPr>
        <p:grpSpPr>
          <a:xfrm>
            <a:off x="2" y="1"/>
            <a:ext cx="4662773" cy="6858035"/>
            <a:chOff x="0" y="0"/>
            <a:chExt cx="4662773" cy="5143526"/>
          </a:xfrm>
        </p:grpSpPr>
        <p:sp>
          <p:nvSpPr>
            <p:cNvPr id="363" name="Google Shape;363;p22"/>
            <p:cNvSpPr/>
            <p:nvPr/>
          </p:nvSpPr>
          <p:spPr>
            <a:xfrm rot="5400000">
              <a:off x="1992736" y="2488467"/>
              <a:ext cx="5143526" cy="166592"/>
            </a:xfrm>
            <a:custGeom>
              <a:avLst/>
              <a:gdLst/>
              <a:ahLst/>
              <a:cxnLst/>
              <a:rect l="l" t="t" r="r" b="b"/>
              <a:pathLst>
                <a:path w="34106" h="10942" extrusionOk="0">
                  <a:moveTo>
                    <a:pt x="34106" y="1"/>
                  </a:moveTo>
                  <a:cubicBezTo>
                    <a:pt x="33610" y="64"/>
                    <a:pt x="33127" y="166"/>
                    <a:pt x="32644" y="293"/>
                  </a:cubicBezTo>
                  <a:lnTo>
                    <a:pt x="32492" y="331"/>
                  </a:lnTo>
                  <a:cubicBezTo>
                    <a:pt x="32034" y="471"/>
                    <a:pt x="31602" y="623"/>
                    <a:pt x="31170" y="827"/>
                  </a:cubicBezTo>
                  <a:cubicBezTo>
                    <a:pt x="30980" y="928"/>
                    <a:pt x="30776" y="1030"/>
                    <a:pt x="30573" y="1144"/>
                  </a:cubicBezTo>
                  <a:cubicBezTo>
                    <a:pt x="28159" y="2517"/>
                    <a:pt x="26392" y="4867"/>
                    <a:pt x="23965" y="6278"/>
                  </a:cubicBezTo>
                  <a:cubicBezTo>
                    <a:pt x="23305" y="6659"/>
                    <a:pt x="22619" y="6964"/>
                    <a:pt x="21894" y="7205"/>
                  </a:cubicBezTo>
                  <a:cubicBezTo>
                    <a:pt x="20887" y="7525"/>
                    <a:pt x="19844" y="7702"/>
                    <a:pt x="18778" y="7702"/>
                  </a:cubicBezTo>
                  <a:cubicBezTo>
                    <a:pt x="18741" y="7702"/>
                    <a:pt x="18704" y="7701"/>
                    <a:pt x="18667" y="7701"/>
                  </a:cubicBezTo>
                  <a:cubicBezTo>
                    <a:pt x="16824" y="7701"/>
                    <a:pt x="14969" y="7218"/>
                    <a:pt x="13177" y="6354"/>
                  </a:cubicBezTo>
                  <a:cubicBezTo>
                    <a:pt x="13063" y="6303"/>
                    <a:pt x="12949" y="6240"/>
                    <a:pt x="12834" y="6176"/>
                  </a:cubicBezTo>
                  <a:cubicBezTo>
                    <a:pt x="12402" y="5935"/>
                    <a:pt x="11983" y="5681"/>
                    <a:pt x="11589" y="5388"/>
                  </a:cubicBezTo>
                  <a:lnTo>
                    <a:pt x="11360" y="5223"/>
                  </a:lnTo>
                  <a:cubicBezTo>
                    <a:pt x="10763" y="4791"/>
                    <a:pt x="10179" y="4321"/>
                    <a:pt x="9569" y="3927"/>
                  </a:cubicBezTo>
                  <a:cubicBezTo>
                    <a:pt x="9213" y="3698"/>
                    <a:pt x="8844" y="3495"/>
                    <a:pt x="8463" y="3317"/>
                  </a:cubicBezTo>
                  <a:cubicBezTo>
                    <a:pt x="7040" y="2669"/>
                    <a:pt x="5464" y="2415"/>
                    <a:pt x="3901" y="2377"/>
                  </a:cubicBezTo>
                  <a:cubicBezTo>
                    <a:pt x="3786" y="2373"/>
                    <a:pt x="3670" y="2372"/>
                    <a:pt x="3554" y="2372"/>
                  </a:cubicBezTo>
                  <a:cubicBezTo>
                    <a:pt x="3239" y="2372"/>
                    <a:pt x="2925" y="2384"/>
                    <a:pt x="2618" y="2402"/>
                  </a:cubicBezTo>
                  <a:cubicBezTo>
                    <a:pt x="1754" y="2440"/>
                    <a:pt x="852" y="2478"/>
                    <a:pt x="26" y="2745"/>
                  </a:cubicBezTo>
                  <a:lnTo>
                    <a:pt x="1" y="2745"/>
                  </a:lnTo>
                  <a:lnTo>
                    <a:pt x="1" y="10878"/>
                  </a:lnTo>
                  <a:lnTo>
                    <a:pt x="5808" y="10878"/>
                  </a:lnTo>
                  <a:cubicBezTo>
                    <a:pt x="5808" y="10916"/>
                    <a:pt x="5833" y="10935"/>
                    <a:pt x="5860" y="10935"/>
                  </a:cubicBezTo>
                  <a:cubicBezTo>
                    <a:pt x="5887" y="10935"/>
                    <a:pt x="5916" y="10916"/>
                    <a:pt x="5922" y="10878"/>
                  </a:cubicBezTo>
                  <a:lnTo>
                    <a:pt x="6633" y="10878"/>
                  </a:lnTo>
                  <a:cubicBezTo>
                    <a:pt x="6640" y="10916"/>
                    <a:pt x="6668" y="10935"/>
                    <a:pt x="6695" y="10935"/>
                  </a:cubicBezTo>
                  <a:cubicBezTo>
                    <a:pt x="6722" y="10935"/>
                    <a:pt x="6748" y="10916"/>
                    <a:pt x="6748" y="10878"/>
                  </a:cubicBezTo>
                  <a:lnTo>
                    <a:pt x="7472" y="10878"/>
                  </a:lnTo>
                  <a:cubicBezTo>
                    <a:pt x="7472" y="10916"/>
                    <a:pt x="7498" y="10935"/>
                    <a:pt x="7525" y="10935"/>
                  </a:cubicBezTo>
                  <a:cubicBezTo>
                    <a:pt x="7552" y="10935"/>
                    <a:pt x="7580" y="10916"/>
                    <a:pt x="7586" y="10878"/>
                  </a:cubicBezTo>
                  <a:lnTo>
                    <a:pt x="8298" y="10878"/>
                  </a:lnTo>
                  <a:cubicBezTo>
                    <a:pt x="8298" y="10916"/>
                    <a:pt x="8323" y="10941"/>
                    <a:pt x="8362" y="10941"/>
                  </a:cubicBezTo>
                  <a:cubicBezTo>
                    <a:pt x="8387" y="10941"/>
                    <a:pt x="8412" y="10916"/>
                    <a:pt x="8412" y="10878"/>
                  </a:cubicBezTo>
                  <a:lnTo>
                    <a:pt x="34106" y="10878"/>
                  </a:lnTo>
                  <a:lnTo>
                    <a:pt x="341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2"/>
            <p:cNvSpPr/>
            <p:nvPr/>
          </p:nvSpPr>
          <p:spPr>
            <a:xfrm rot="-5389741" flipH="1">
              <a:off x="2259508" y="2296777"/>
              <a:ext cx="4659603" cy="133574"/>
            </a:xfrm>
            <a:custGeom>
              <a:avLst/>
              <a:gdLst/>
              <a:ahLst/>
              <a:cxnLst/>
              <a:rect l="l" t="t" r="r" b="b"/>
              <a:pathLst>
                <a:path w="5936" h="1694" extrusionOk="0">
                  <a:moveTo>
                    <a:pt x="5867" y="1"/>
                  </a:moveTo>
                  <a:lnTo>
                    <a:pt x="0" y="40"/>
                  </a:lnTo>
                  <a:cubicBezTo>
                    <a:pt x="0" y="40"/>
                    <a:pt x="63" y="1364"/>
                    <a:pt x="460" y="1443"/>
                  </a:cubicBezTo>
                  <a:cubicBezTo>
                    <a:pt x="1121" y="1572"/>
                    <a:pt x="2385" y="1693"/>
                    <a:pt x="3511" y="1693"/>
                  </a:cubicBezTo>
                  <a:cubicBezTo>
                    <a:pt x="4467" y="1693"/>
                    <a:pt x="5324" y="1606"/>
                    <a:pt x="5629" y="1364"/>
                  </a:cubicBezTo>
                  <a:cubicBezTo>
                    <a:pt x="5935" y="1120"/>
                    <a:pt x="5867" y="1"/>
                    <a:pt x="5867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2"/>
            <p:cNvSpPr/>
            <p:nvPr/>
          </p:nvSpPr>
          <p:spPr>
            <a:xfrm>
              <a:off x="0" y="0"/>
              <a:ext cx="4503600" cy="5143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6" name="Google Shape;366;p22"/>
          <p:cNvSpPr txBox="1">
            <a:spLocks noGrp="1"/>
          </p:cNvSpPr>
          <p:nvPr>
            <p:ph type="title"/>
          </p:nvPr>
        </p:nvSpPr>
        <p:spPr>
          <a:xfrm>
            <a:off x="1038550" y="3601700"/>
            <a:ext cx="24906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2"/>
          <p:cNvSpPr txBox="1">
            <a:spLocks noGrp="1"/>
          </p:cNvSpPr>
          <p:nvPr>
            <p:ph type="subTitle" idx="1"/>
          </p:nvPr>
        </p:nvSpPr>
        <p:spPr>
          <a:xfrm>
            <a:off x="1038567" y="4484533"/>
            <a:ext cx="2490600" cy="1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8" name="Google Shape;368;p22"/>
          <p:cNvSpPr txBox="1">
            <a:spLocks noGrp="1"/>
          </p:cNvSpPr>
          <p:nvPr>
            <p:ph type="subTitle" idx="2"/>
          </p:nvPr>
        </p:nvSpPr>
        <p:spPr>
          <a:xfrm>
            <a:off x="5614850" y="4484533"/>
            <a:ext cx="2490600" cy="1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9" name="Google Shape;369;p22"/>
          <p:cNvSpPr txBox="1">
            <a:spLocks noGrp="1"/>
          </p:cNvSpPr>
          <p:nvPr>
            <p:ph type="subTitle" idx="3"/>
          </p:nvPr>
        </p:nvSpPr>
        <p:spPr>
          <a:xfrm>
            <a:off x="5614850" y="3601700"/>
            <a:ext cx="24906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160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160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160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160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160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160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8522573"/>
      </p:ext>
    </p:extLst>
  </p:cSld>
  <p:clrMapOvr>
    <a:masterClrMapping/>
  </p:clrMapOvr>
  <p:transition spd="slow">
    <p:wip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5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77175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25"/>
          <p:cNvSpPr txBox="1">
            <a:spLocks noGrp="1"/>
          </p:cNvSpPr>
          <p:nvPr>
            <p:ph type="subTitle" idx="1"/>
          </p:nvPr>
        </p:nvSpPr>
        <p:spPr>
          <a:xfrm>
            <a:off x="2704829" y="4446367"/>
            <a:ext cx="17427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8" name="Google Shape;428;p25"/>
          <p:cNvSpPr txBox="1">
            <a:spLocks noGrp="1"/>
          </p:cNvSpPr>
          <p:nvPr>
            <p:ph type="subTitle" idx="2"/>
          </p:nvPr>
        </p:nvSpPr>
        <p:spPr>
          <a:xfrm>
            <a:off x="2704842" y="3879600"/>
            <a:ext cx="1742700" cy="4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29" name="Google Shape;429;p25"/>
          <p:cNvSpPr txBox="1">
            <a:spLocks noGrp="1"/>
          </p:cNvSpPr>
          <p:nvPr>
            <p:ph type="subTitle" idx="3"/>
          </p:nvPr>
        </p:nvSpPr>
        <p:spPr>
          <a:xfrm>
            <a:off x="4696446" y="4446367"/>
            <a:ext cx="17427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0" name="Google Shape;430;p25"/>
          <p:cNvSpPr txBox="1">
            <a:spLocks noGrp="1"/>
          </p:cNvSpPr>
          <p:nvPr>
            <p:ph type="subTitle" idx="4"/>
          </p:nvPr>
        </p:nvSpPr>
        <p:spPr>
          <a:xfrm>
            <a:off x="4696458" y="3879600"/>
            <a:ext cx="1742700" cy="4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31" name="Google Shape;431;p25"/>
          <p:cNvSpPr txBox="1">
            <a:spLocks noGrp="1"/>
          </p:cNvSpPr>
          <p:nvPr>
            <p:ph type="subTitle" idx="5"/>
          </p:nvPr>
        </p:nvSpPr>
        <p:spPr>
          <a:xfrm>
            <a:off x="6688063" y="4446367"/>
            <a:ext cx="17427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2" name="Google Shape;432;p25"/>
          <p:cNvSpPr txBox="1">
            <a:spLocks noGrp="1"/>
          </p:cNvSpPr>
          <p:nvPr>
            <p:ph type="subTitle" idx="6"/>
          </p:nvPr>
        </p:nvSpPr>
        <p:spPr>
          <a:xfrm>
            <a:off x="6688075" y="3879600"/>
            <a:ext cx="1742700" cy="4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33" name="Google Shape;433;p25"/>
          <p:cNvSpPr txBox="1">
            <a:spLocks noGrp="1"/>
          </p:cNvSpPr>
          <p:nvPr>
            <p:ph type="subTitle" idx="7"/>
          </p:nvPr>
        </p:nvSpPr>
        <p:spPr>
          <a:xfrm>
            <a:off x="713219" y="4446367"/>
            <a:ext cx="17427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4" name="Google Shape;434;p25"/>
          <p:cNvSpPr txBox="1">
            <a:spLocks noGrp="1"/>
          </p:cNvSpPr>
          <p:nvPr>
            <p:ph type="subTitle" idx="8"/>
          </p:nvPr>
        </p:nvSpPr>
        <p:spPr>
          <a:xfrm>
            <a:off x="713219" y="3879600"/>
            <a:ext cx="1742700" cy="4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435" name="Google Shape;435;p25"/>
          <p:cNvGrpSpPr/>
          <p:nvPr/>
        </p:nvGrpSpPr>
        <p:grpSpPr>
          <a:xfrm rot="8100000">
            <a:off x="129850" y="264203"/>
            <a:ext cx="1099840" cy="1159292"/>
            <a:chOff x="227125" y="3607050"/>
            <a:chExt cx="1099850" cy="869478"/>
          </a:xfrm>
        </p:grpSpPr>
        <p:sp>
          <p:nvSpPr>
            <p:cNvPr id="436" name="Google Shape;436;p25"/>
            <p:cNvSpPr/>
            <p:nvPr/>
          </p:nvSpPr>
          <p:spPr>
            <a:xfrm>
              <a:off x="343585" y="3828896"/>
              <a:ext cx="43218" cy="42716"/>
            </a:xfrm>
            <a:custGeom>
              <a:avLst/>
              <a:gdLst/>
              <a:ahLst/>
              <a:cxnLst/>
              <a:rect l="l" t="t" r="r" b="b"/>
              <a:pathLst>
                <a:path w="1120" h="1107" extrusionOk="0">
                  <a:moveTo>
                    <a:pt x="560" y="1"/>
                  </a:moveTo>
                  <a:cubicBezTo>
                    <a:pt x="248" y="1"/>
                    <a:pt x="1" y="248"/>
                    <a:pt x="1" y="560"/>
                  </a:cubicBezTo>
                  <a:cubicBezTo>
                    <a:pt x="1" y="859"/>
                    <a:pt x="248" y="1106"/>
                    <a:pt x="560" y="1106"/>
                  </a:cubicBezTo>
                  <a:cubicBezTo>
                    <a:pt x="859" y="1106"/>
                    <a:pt x="1119" y="859"/>
                    <a:pt x="1119" y="560"/>
                  </a:cubicBezTo>
                  <a:cubicBezTo>
                    <a:pt x="1119" y="248"/>
                    <a:pt x="859" y="1"/>
                    <a:pt x="560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5"/>
            <p:cNvSpPr/>
            <p:nvPr/>
          </p:nvSpPr>
          <p:spPr>
            <a:xfrm>
              <a:off x="1136194" y="3889634"/>
              <a:ext cx="37198" cy="31372"/>
            </a:xfrm>
            <a:custGeom>
              <a:avLst/>
              <a:gdLst/>
              <a:ahLst/>
              <a:cxnLst/>
              <a:rect l="l" t="t" r="r" b="b"/>
              <a:pathLst>
                <a:path w="964" h="813" extrusionOk="0">
                  <a:moveTo>
                    <a:pt x="547" y="1"/>
                  </a:moveTo>
                  <a:cubicBezTo>
                    <a:pt x="183" y="1"/>
                    <a:pt x="1" y="430"/>
                    <a:pt x="261" y="690"/>
                  </a:cubicBezTo>
                  <a:cubicBezTo>
                    <a:pt x="341" y="775"/>
                    <a:pt x="442" y="813"/>
                    <a:pt x="542" y="813"/>
                  </a:cubicBezTo>
                  <a:cubicBezTo>
                    <a:pt x="749" y="813"/>
                    <a:pt x="950" y="650"/>
                    <a:pt x="950" y="404"/>
                  </a:cubicBezTo>
                  <a:cubicBezTo>
                    <a:pt x="963" y="183"/>
                    <a:pt x="768" y="1"/>
                    <a:pt x="547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5"/>
            <p:cNvSpPr/>
            <p:nvPr/>
          </p:nvSpPr>
          <p:spPr>
            <a:xfrm>
              <a:off x="906284" y="3905186"/>
              <a:ext cx="40208" cy="40710"/>
            </a:xfrm>
            <a:custGeom>
              <a:avLst/>
              <a:gdLst/>
              <a:ahLst/>
              <a:cxnLst/>
              <a:rect l="l" t="t" r="r" b="b"/>
              <a:pathLst>
                <a:path w="1042" h="1055" extrusionOk="0">
                  <a:moveTo>
                    <a:pt x="521" y="1"/>
                  </a:moveTo>
                  <a:cubicBezTo>
                    <a:pt x="235" y="1"/>
                    <a:pt x="1" y="235"/>
                    <a:pt x="1" y="521"/>
                  </a:cubicBezTo>
                  <a:cubicBezTo>
                    <a:pt x="1" y="820"/>
                    <a:pt x="235" y="1055"/>
                    <a:pt x="521" y="1055"/>
                  </a:cubicBezTo>
                  <a:cubicBezTo>
                    <a:pt x="807" y="1055"/>
                    <a:pt x="1042" y="820"/>
                    <a:pt x="1042" y="521"/>
                  </a:cubicBezTo>
                  <a:cubicBezTo>
                    <a:pt x="1042" y="235"/>
                    <a:pt x="807" y="1"/>
                    <a:pt x="521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5"/>
            <p:cNvSpPr/>
            <p:nvPr/>
          </p:nvSpPr>
          <p:spPr>
            <a:xfrm>
              <a:off x="227125" y="4169247"/>
              <a:ext cx="37198" cy="37160"/>
            </a:xfrm>
            <a:custGeom>
              <a:avLst/>
              <a:gdLst/>
              <a:ahLst/>
              <a:cxnLst/>
              <a:rect l="l" t="t" r="r" b="b"/>
              <a:pathLst>
                <a:path w="964" h="963" extrusionOk="0">
                  <a:moveTo>
                    <a:pt x="482" y="0"/>
                  </a:moveTo>
                  <a:cubicBezTo>
                    <a:pt x="209" y="0"/>
                    <a:pt x="1" y="221"/>
                    <a:pt x="1" y="482"/>
                  </a:cubicBezTo>
                  <a:cubicBezTo>
                    <a:pt x="1" y="742"/>
                    <a:pt x="209" y="963"/>
                    <a:pt x="482" y="963"/>
                  </a:cubicBezTo>
                  <a:cubicBezTo>
                    <a:pt x="742" y="963"/>
                    <a:pt x="963" y="742"/>
                    <a:pt x="963" y="482"/>
                  </a:cubicBezTo>
                  <a:cubicBezTo>
                    <a:pt x="963" y="221"/>
                    <a:pt x="742" y="0"/>
                    <a:pt x="482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5"/>
            <p:cNvSpPr/>
            <p:nvPr/>
          </p:nvSpPr>
          <p:spPr>
            <a:xfrm>
              <a:off x="1132181" y="3690749"/>
              <a:ext cx="52247" cy="47964"/>
            </a:xfrm>
            <a:custGeom>
              <a:avLst/>
              <a:gdLst/>
              <a:ahLst/>
              <a:cxnLst/>
              <a:rect l="l" t="t" r="r" b="b"/>
              <a:pathLst>
                <a:path w="1354" h="1243" extrusionOk="0">
                  <a:moveTo>
                    <a:pt x="678" y="0"/>
                  </a:moveTo>
                  <a:cubicBezTo>
                    <a:pt x="395" y="0"/>
                    <a:pt x="146" y="194"/>
                    <a:pt x="79" y="485"/>
                  </a:cubicBezTo>
                  <a:cubicBezTo>
                    <a:pt x="1" y="810"/>
                    <a:pt x="209" y="1148"/>
                    <a:pt x="534" y="1226"/>
                  </a:cubicBezTo>
                  <a:cubicBezTo>
                    <a:pt x="582" y="1237"/>
                    <a:pt x="630" y="1243"/>
                    <a:pt x="676" y="1243"/>
                  </a:cubicBezTo>
                  <a:cubicBezTo>
                    <a:pt x="959" y="1243"/>
                    <a:pt x="1208" y="1048"/>
                    <a:pt x="1275" y="758"/>
                  </a:cubicBezTo>
                  <a:cubicBezTo>
                    <a:pt x="1353" y="433"/>
                    <a:pt x="1158" y="94"/>
                    <a:pt x="820" y="16"/>
                  </a:cubicBezTo>
                  <a:cubicBezTo>
                    <a:pt x="772" y="5"/>
                    <a:pt x="724" y="0"/>
                    <a:pt x="678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5"/>
            <p:cNvSpPr/>
            <p:nvPr/>
          </p:nvSpPr>
          <p:spPr>
            <a:xfrm>
              <a:off x="396799" y="3676818"/>
              <a:ext cx="36697" cy="31526"/>
            </a:xfrm>
            <a:custGeom>
              <a:avLst/>
              <a:gdLst/>
              <a:ahLst/>
              <a:cxnLst/>
              <a:rect l="l" t="t" r="r" b="b"/>
              <a:pathLst>
                <a:path w="951" h="817" extrusionOk="0">
                  <a:moveTo>
                    <a:pt x="547" y="0"/>
                  </a:moveTo>
                  <a:cubicBezTo>
                    <a:pt x="183" y="0"/>
                    <a:pt x="1" y="442"/>
                    <a:pt x="261" y="703"/>
                  </a:cubicBezTo>
                  <a:cubicBezTo>
                    <a:pt x="344" y="781"/>
                    <a:pt x="444" y="817"/>
                    <a:pt x="542" y="817"/>
                  </a:cubicBezTo>
                  <a:cubicBezTo>
                    <a:pt x="751" y="817"/>
                    <a:pt x="950" y="656"/>
                    <a:pt x="950" y="416"/>
                  </a:cubicBezTo>
                  <a:cubicBezTo>
                    <a:pt x="950" y="182"/>
                    <a:pt x="768" y="0"/>
                    <a:pt x="547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5"/>
            <p:cNvSpPr/>
            <p:nvPr/>
          </p:nvSpPr>
          <p:spPr>
            <a:xfrm>
              <a:off x="245725" y="3607050"/>
              <a:ext cx="36658" cy="37160"/>
            </a:xfrm>
            <a:custGeom>
              <a:avLst/>
              <a:gdLst/>
              <a:ahLst/>
              <a:cxnLst/>
              <a:rect l="l" t="t" r="r" b="b"/>
              <a:pathLst>
                <a:path w="950" h="963" extrusionOk="0">
                  <a:moveTo>
                    <a:pt x="481" y="0"/>
                  </a:moveTo>
                  <a:cubicBezTo>
                    <a:pt x="208" y="0"/>
                    <a:pt x="0" y="208"/>
                    <a:pt x="0" y="481"/>
                  </a:cubicBezTo>
                  <a:cubicBezTo>
                    <a:pt x="0" y="741"/>
                    <a:pt x="208" y="963"/>
                    <a:pt x="481" y="963"/>
                  </a:cubicBezTo>
                  <a:cubicBezTo>
                    <a:pt x="741" y="963"/>
                    <a:pt x="950" y="741"/>
                    <a:pt x="950" y="481"/>
                  </a:cubicBezTo>
                  <a:cubicBezTo>
                    <a:pt x="950" y="208"/>
                    <a:pt x="741" y="0"/>
                    <a:pt x="481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5"/>
            <p:cNvSpPr/>
            <p:nvPr/>
          </p:nvSpPr>
          <p:spPr>
            <a:xfrm>
              <a:off x="1260179" y="3828896"/>
              <a:ext cx="48736" cy="48736"/>
            </a:xfrm>
            <a:custGeom>
              <a:avLst/>
              <a:gdLst/>
              <a:ahLst/>
              <a:cxnLst/>
              <a:rect l="l" t="t" r="r" b="b"/>
              <a:pathLst>
                <a:path w="1263" h="1263" extrusionOk="0">
                  <a:moveTo>
                    <a:pt x="625" y="1"/>
                  </a:moveTo>
                  <a:cubicBezTo>
                    <a:pt x="287" y="1"/>
                    <a:pt x="1" y="287"/>
                    <a:pt x="1" y="625"/>
                  </a:cubicBezTo>
                  <a:cubicBezTo>
                    <a:pt x="1" y="976"/>
                    <a:pt x="287" y="1262"/>
                    <a:pt x="625" y="1262"/>
                  </a:cubicBezTo>
                  <a:cubicBezTo>
                    <a:pt x="976" y="1262"/>
                    <a:pt x="1262" y="976"/>
                    <a:pt x="1262" y="625"/>
                  </a:cubicBezTo>
                  <a:cubicBezTo>
                    <a:pt x="1262" y="287"/>
                    <a:pt x="976" y="1"/>
                    <a:pt x="625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5"/>
            <p:cNvSpPr/>
            <p:nvPr/>
          </p:nvSpPr>
          <p:spPr>
            <a:xfrm>
              <a:off x="1274727" y="4045764"/>
              <a:ext cx="47231" cy="46691"/>
            </a:xfrm>
            <a:custGeom>
              <a:avLst/>
              <a:gdLst/>
              <a:ahLst/>
              <a:cxnLst/>
              <a:rect l="l" t="t" r="r" b="b"/>
              <a:pathLst>
                <a:path w="1224" h="1210" extrusionOk="0">
                  <a:moveTo>
                    <a:pt x="612" y="0"/>
                  </a:moveTo>
                  <a:cubicBezTo>
                    <a:pt x="274" y="0"/>
                    <a:pt x="1" y="273"/>
                    <a:pt x="1" y="599"/>
                  </a:cubicBezTo>
                  <a:cubicBezTo>
                    <a:pt x="1" y="937"/>
                    <a:pt x="274" y="1210"/>
                    <a:pt x="612" y="1210"/>
                  </a:cubicBezTo>
                  <a:cubicBezTo>
                    <a:pt x="951" y="1210"/>
                    <a:pt x="1224" y="937"/>
                    <a:pt x="1224" y="599"/>
                  </a:cubicBezTo>
                  <a:cubicBezTo>
                    <a:pt x="1224" y="273"/>
                    <a:pt x="951" y="0"/>
                    <a:pt x="612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5"/>
            <p:cNvSpPr/>
            <p:nvPr/>
          </p:nvSpPr>
          <p:spPr>
            <a:xfrm>
              <a:off x="626710" y="3905186"/>
              <a:ext cx="40170" cy="40710"/>
            </a:xfrm>
            <a:custGeom>
              <a:avLst/>
              <a:gdLst/>
              <a:ahLst/>
              <a:cxnLst/>
              <a:rect l="l" t="t" r="r" b="b"/>
              <a:pathLst>
                <a:path w="1041" h="1055" extrusionOk="0">
                  <a:moveTo>
                    <a:pt x="521" y="1"/>
                  </a:moveTo>
                  <a:cubicBezTo>
                    <a:pt x="234" y="1"/>
                    <a:pt x="0" y="235"/>
                    <a:pt x="0" y="521"/>
                  </a:cubicBezTo>
                  <a:cubicBezTo>
                    <a:pt x="0" y="820"/>
                    <a:pt x="234" y="1055"/>
                    <a:pt x="521" y="1055"/>
                  </a:cubicBezTo>
                  <a:cubicBezTo>
                    <a:pt x="807" y="1055"/>
                    <a:pt x="1041" y="820"/>
                    <a:pt x="1041" y="521"/>
                  </a:cubicBezTo>
                  <a:cubicBezTo>
                    <a:pt x="1041" y="235"/>
                    <a:pt x="807" y="1"/>
                    <a:pt x="521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1305868" y="4458392"/>
              <a:ext cx="21107" cy="18136"/>
            </a:xfrm>
            <a:custGeom>
              <a:avLst/>
              <a:gdLst/>
              <a:ahLst/>
              <a:cxnLst/>
              <a:rect l="l" t="t" r="r" b="b"/>
              <a:pathLst>
                <a:path w="547" h="470" extrusionOk="0">
                  <a:moveTo>
                    <a:pt x="313" y="0"/>
                  </a:moveTo>
                  <a:cubicBezTo>
                    <a:pt x="104" y="0"/>
                    <a:pt x="0" y="247"/>
                    <a:pt x="144" y="403"/>
                  </a:cubicBezTo>
                  <a:cubicBezTo>
                    <a:pt x="189" y="449"/>
                    <a:pt x="247" y="469"/>
                    <a:pt x="304" y="469"/>
                  </a:cubicBezTo>
                  <a:cubicBezTo>
                    <a:pt x="426" y="469"/>
                    <a:pt x="547" y="376"/>
                    <a:pt x="547" y="234"/>
                  </a:cubicBezTo>
                  <a:cubicBezTo>
                    <a:pt x="547" y="104"/>
                    <a:pt x="443" y="0"/>
                    <a:pt x="313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76827" y="4285206"/>
              <a:ext cx="39707" cy="34381"/>
            </a:xfrm>
            <a:custGeom>
              <a:avLst/>
              <a:gdLst/>
              <a:ahLst/>
              <a:cxnLst/>
              <a:rect l="l" t="t" r="r" b="b"/>
              <a:pathLst>
                <a:path w="1029" h="891" extrusionOk="0">
                  <a:moveTo>
                    <a:pt x="599" y="0"/>
                  </a:moveTo>
                  <a:cubicBezTo>
                    <a:pt x="196" y="0"/>
                    <a:pt x="1" y="481"/>
                    <a:pt x="274" y="755"/>
                  </a:cubicBezTo>
                  <a:cubicBezTo>
                    <a:pt x="363" y="848"/>
                    <a:pt x="475" y="891"/>
                    <a:pt x="585" y="891"/>
                  </a:cubicBezTo>
                  <a:cubicBezTo>
                    <a:pt x="811" y="891"/>
                    <a:pt x="1028" y="714"/>
                    <a:pt x="1028" y="442"/>
                  </a:cubicBezTo>
                  <a:cubicBezTo>
                    <a:pt x="1028" y="208"/>
                    <a:pt x="833" y="0"/>
                    <a:pt x="599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8" name="Google Shape;448;p25"/>
          <p:cNvGrpSpPr/>
          <p:nvPr/>
        </p:nvGrpSpPr>
        <p:grpSpPr>
          <a:xfrm rot="-5400000" flipH="1">
            <a:off x="7947539" y="106737"/>
            <a:ext cx="1387716" cy="1005227"/>
            <a:chOff x="1850046" y="4417768"/>
            <a:chExt cx="1087552" cy="713281"/>
          </a:xfrm>
        </p:grpSpPr>
        <p:sp>
          <p:nvSpPr>
            <p:cNvPr id="449" name="Google Shape;449;p25"/>
            <p:cNvSpPr/>
            <p:nvPr/>
          </p:nvSpPr>
          <p:spPr>
            <a:xfrm rot="5400000">
              <a:off x="2037182" y="4230633"/>
              <a:ext cx="713281" cy="1087550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5"/>
            <p:cNvSpPr/>
            <p:nvPr/>
          </p:nvSpPr>
          <p:spPr>
            <a:xfrm rot="5400000">
              <a:off x="1990148" y="4355363"/>
              <a:ext cx="635581" cy="915785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1" name="Google Shape;451;p25"/>
          <p:cNvGrpSpPr/>
          <p:nvPr/>
        </p:nvGrpSpPr>
        <p:grpSpPr>
          <a:xfrm rot="5400000">
            <a:off x="-207707" y="106737"/>
            <a:ext cx="1387716" cy="1005227"/>
            <a:chOff x="1850046" y="4417768"/>
            <a:chExt cx="1087552" cy="713281"/>
          </a:xfrm>
        </p:grpSpPr>
        <p:sp>
          <p:nvSpPr>
            <p:cNvPr id="452" name="Google Shape;452;p25"/>
            <p:cNvSpPr/>
            <p:nvPr/>
          </p:nvSpPr>
          <p:spPr>
            <a:xfrm rot="5400000">
              <a:off x="2037182" y="4230633"/>
              <a:ext cx="713281" cy="1087550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5"/>
            <p:cNvSpPr/>
            <p:nvPr/>
          </p:nvSpPr>
          <p:spPr>
            <a:xfrm rot="5400000">
              <a:off x="1990148" y="4355363"/>
              <a:ext cx="635581" cy="915785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4" name="Google Shape;454;p25"/>
          <p:cNvSpPr/>
          <p:nvPr/>
        </p:nvSpPr>
        <p:spPr>
          <a:xfrm rot="10800000" flipH="1">
            <a:off x="77621" y="-11054"/>
            <a:ext cx="659424" cy="466427"/>
          </a:xfrm>
          <a:custGeom>
            <a:avLst/>
            <a:gdLst/>
            <a:ahLst/>
            <a:cxnLst/>
            <a:rect l="l" t="t" r="r" b="b"/>
            <a:pathLst>
              <a:path w="14298" h="7585" extrusionOk="0">
                <a:moveTo>
                  <a:pt x="14297" y="1"/>
                </a:moveTo>
                <a:lnTo>
                  <a:pt x="14297" y="1"/>
                </a:lnTo>
                <a:cubicBezTo>
                  <a:pt x="12884" y="408"/>
                  <a:pt x="11686" y="1330"/>
                  <a:pt x="10932" y="2588"/>
                </a:cubicBezTo>
                <a:cubicBezTo>
                  <a:pt x="10489" y="2935"/>
                  <a:pt x="10021" y="3270"/>
                  <a:pt x="9554" y="3582"/>
                </a:cubicBezTo>
                <a:cubicBezTo>
                  <a:pt x="10357" y="2815"/>
                  <a:pt x="10980" y="1869"/>
                  <a:pt x="11363" y="815"/>
                </a:cubicBezTo>
                <a:lnTo>
                  <a:pt x="11363" y="815"/>
                </a:lnTo>
                <a:cubicBezTo>
                  <a:pt x="10129" y="1486"/>
                  <a:pt x="9243" y="2636"/>
                  <a:pt x="8920" y="4001"/>
                </a:cubicBezTo>
                <a:cubicBezTo>
                  <a:pt x="8189" y="4444"/>
                  <a:pt x="7434" y="4851"/>
                  <a:pt x="6668" y="5211"/>
                </a:cubicBezTo>
                <a:cubicBezTo>
                  <a:pt x="7662" y="4612"/>
                  <a:pt x="8404" y="3678"/>
                  <a:pt x="8764" y="2576"/>
                </a:cubicBezTo>
                <a:lnTo>
                  <a:pt x="8764" y="2576"/>
                </a:lnTo>
                <a:cubicBezTo>
                  <a:pt x="7542" y="3186"/>
                  <a:pt x="6584" y="4216"/>
                  <a:pt x="6069" y="5486"/>
                </a:cubicBezTo>
                <a:cubicBezTo>
                  <a:pt x="5147" y="5881"/>
                  <a:pt x="4213" y="6229"/>
                  <a:pt x="3242" y="6504"/>
                </a:cubicBezTo>
                <a:cubicBezTo>
                  <a:pt x="4464" y="5797"/>
                  <a:pt x="5506" y="4827"/>
                  <a:pt x="6285" y="3654"/>
                </a:cubicBezTo>
                <a:lnTo>
                  <a:pt x="6285" y="3654"/>
                </a:lnTo>
                <a:cubicBezTo>
                  <a:pt x="5482" y="3977"/>
                  <a:pt x="4751" y="4444"/>
                  <a:pt x="4117" y="5031"/>
                </a:cubicBezTo>
                <a:cubicBezTo>
                  <a:pt x="3674" y="5450"/>
                  <a:pt x="3278" y="5941"/>
                  <a:pt x="3123" y="6528"/>
                </a:cubicBezTo>
                <a:cubicBezTo>
                  <a:pt x="2152" y="6804"/>
                  <a:pt x="1170" y="7007"/>
                  <a:pt x="164" y="7151"/>
                </a:cubicBezTo>
                <a:cubicBezTo>
                  <a:pt x="0" y="7186"/>
                  <a:pt x="31" y="7427"/>
                  <a:pt x="189" y="7427"/>
                </a:cubicBezTo>
                <a:cubicBezTo>
                  <a:pt x="192" y="7427"/>
                  <a:pt x="196" y="7427"/>
                  <a:pt x="200" y="7426"/>
                </a:cubicBezTo>
                <a:cubicBezTo>
                  <a:pt x="1494" y="7247"/>
                  <a:pt x="2763" y="6959"/>
                  <a:pt x="4009" y="6564"/>
                </a:cubicBezTo>
                <a:cubicBezTo>
                  <a:pt x="4887" y="7227"/>
                  <a:pt x="5955" y="7585"/>
                  <a:pt x="7047" y="7585"/>
                </a:cubicBezTo>
                <a:cubicBezTo>
                  <a:pt x="7355" y="7585"/>
                  <a:pt x="7665" y="7556"/>
                  <a:pt x="7973" y="7498"/>
                </a:cubicBezTo>
                <a:cubicBezTo>
                  <a:pt x="7506" y="7079"/>
                  <a:pt x="7015" y="6660"/>
                  <a:pt x="6428" y="6444"/>
                </a:cubicBezTo>
                <a:cubicBezTo>
                  <a:pt x="6061" y="6322"/>
                  <a:pt x="5682" y="6260"/>
                  <a:pt x="5304" y="6260"/>
                </a:cubicBezTo>
                <a:cubicBezTo>
                  <a:pt x="5127" y="6260"/>
                  <a:pt x="4951" y="6274"/>
                  <a:pt x="4775" y="6301"/>
                </a:cubicBezTo>
                <a:cubicBezTo>
                  <a:pt x="5590" y="6013"/>
                  <a:pt x="6392" y="5666"/>
                  <a:pt x="7183" y="5282"/>
                </a:cubicBezTo>
                <a:cubicBezTo>
                  <a:pt x="7826" y="5782"/>
                  <a:pt x="8613" y="6042"/>
                  <a:pt x="9408" y="6042"/>
                </a:cubicBezTo>
                <a:cubicBezTo>
                  <a:pt x="9870" y="6042"/>
                  <a:pt x="10335" y="5954"/>
                  <a:pt x="10776" y="5774"/>
                </a:cubicBezTo>
                <a:cubicBezTo>
                  <a:pt x="10070" y="5269"/>
                  <a:pt x="9230" y="5003"/>
                  <a:pt x="8375" y="5003"/>
                </a:cubicBezTo>
                <a:cubicBezTo>
                  <a:pt x="8114" y="5003"/>
                  <a:pt x="7851" y="5028"/>
                  <a:pt x="7590" y="5079"/>
                </a:cubicBezTo>
                <a:cubicBezTo>
                  <a:pt x="8309" y="4696"/>
                  <a:pt x="9003" y="4288"/>
                  <a:pt x="9686" y="3833"/>
                </a:cubicBezTo>
                <a:cubicBezTo>
                  <a:pt x="10249" y="4193"/>
                  <a:pt x="10884" y="4396"/>
                  <a:pt x="11554" y="4420"/>
                </a:cubicBezTo>
                <a:cubicBezTo>
                  <a:pt x="11595" y="4422"/>
                  <a:pt x="11635" y="4423"/>
                  <a:pt x="11675" y="4423"/>
                </a:cubicBezTo>
                <a:cubicBezTo>
                  <a:pt x="12350" y="4423"/>
                  <a:pt x="12996" y="4140"/>
                  <a:pt x="13471" y="3654"/>
                </a:cubicBezTo>
                <a:cubicBezTo>
                  <a:pt x="12848" y="3402"/>
                  <a:pt x="12189" y="3270"/>
                  <a:pt x="11531" y="3246"/>
                </a:cubicBezTo>
                <a:cubicBezTo>
                  <a:pt x="11063" y="3246"/>
                  <a:pt x="10608" y="3330"/>
                  <a:pt x="10177" y="3498"/>
                </a:cubicBezTo>
                <a:cubicBezTo>
                  <a:pt x="10500" y="3270"/>
                  <a:pt x="10824" y="3031"/>
                  <a:pt x="11135" y="2791"/>
                </a:cubicBezTo>
                <a:cubicBezTo>
                  <a:pt x="12453" y="2216"/>
                  <a:pt x="13567" y="1246"/>
                  <a:pt x="142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5" name="Google Shape;455;p25"/>
          <p:cNvSpPr/>
          <p:nvPr/>
        </p:nvSpPr>
        <p:spPr>
          <a:xfrm rot="9102081" flipH="1">
            <a:off x="302085" y="-146998"/>
            <a:ext cx="210501" cy="2160995"/>
          </a:xfrm>
          <a:custGeom>
            <a:avLst/>
            <a:gdLst/>
            <a:ahLst/>
            <a:cxnLst/>
            <a:rect l="l" t="t" r="r" b="b"/>
            <a:pathLst>
              <a:path w="4564" h="35142" extrusionOk="0">
                <a:moveTo>
                  <a:pt x="3018" y="1"/>
                </a:moveTo>
                <a:cubicBezTo>
                  <a:pt x="587" y="3953"/>
                  <a:pt x="0" y="9606"/>
                  <a:pt x="323" y="14840"/>
                </a:cubicBezTo>
                <a:cubicBezTo>
                  <a:pt x="647" y="20074"/>
                  <a:pt x="1749" y="25141"/>
                  <a:pt x="2264" y="30339"/>
                </a:cubicBezTo>
                <a:cubicBezTo>
                  <a:pt x="2266" y="30358"/>
                  <a:pt x="2267" y="30378"/>
                  <a:pt x="2269" y="30398"/>
                </a:cubicBezTo>
                <a:lnTo>
                  <a:pt x="2269" y="30398"/>
                </a:lnTo>
                <a:cubicBezTo>
                  <a:pt x="3045" y="26619"/>
                  <a:pt x="3499" y="22705"/>
                  <a:pt x="3952" y="18805"/>
                </a:cubicBezTo>
                <a:cubicBezTo>
                  <a:pt x="4252" y="16146"/>
                  <a:pt x="4563" y="13475"/>
                  <a:pt x="4527" y="10780"/>
                </a:cubicBezTo>
                <a:cubicBezTo>
                  <a:pt x="4479" y="7103"/>
                  <a:pt x="3785" y="3510"/>
                  <a:pt x="3018" y="1"/>
                </a:cubicBezTo>
                <a:close/>
                <a:moveTo>
                  <a:pt x="2269" y="30398"/>
                </a:moveTo>
                <a:lnTo>
                  <a:pt x="2269" y="30398"/>
                </a:lnTo>
                <a:cubicBezTo>
                  <a:pt x="2042" y="31505"/>
                  <a:pt x="1788" y="32600"/>
                  <a:pt x="1497" y="33680"/>
                </a:cubicBezTo>
                <a:lnTo>
                  <a:pt x="1761" y="35141"/>
                </a:lnTo>
                <a:cubicBezTo>
                  <a:pt x="2483" y="33852"/>
                  <a:pt x="2421" y="32036"/>
                  <a:pt x="2269" y="3039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6" name="Google Shape;456;p25"/>
          <p:cNvSpPr/>
          <p:nvPr/>
        </p:nvSpPr>
        <p:spPr>
          <a:xfrm rot="10800000" flipH="1">
            <a:off x="125361" y="34741"/>
            <a:ext cx="346638" cy="1333544"/>
          </a:xfrm>
          <a:custGeom>
            <a:avLst/>
            <a:gdLst/>
            <a:ahLst/>
            <a:cxnLst/>
            <a:rect l="l" t="t" r="r" b="b"/>
            <a:pathLst>
              <a:path w="7516" h="21686" extrusionOk="0">
                <a:moveTo>
                  <a:pt x="4030" y="0"/>
                </a:moveTo>
                <a:lnTo>
                  <a:pt x="4030" y="0"/>
                </a:lnTo>
                <a:cubicBezTo>
                  <a:pt x="3300" y="1880"/>
                  <a:pt x="3312" y="3964"/>
                  <a:pt x="4054" y="5833"/>
                </a:cubicBezTo>
                <a:cubicBezTo>
                  <a:pt x="4066" y="6611"/>
                  <a:pt x="4042" y="7378"/>
                  <a:pt x="3995" y="8156"/>
                </a:cubicBezTo>
                <a:cubicBezTo>
                  <a:pt x="3827" y="6635"/>
                  <a:pt x="3312" y="5174"/>
                  <a:pt x="2485" y="3881"/>
                </a:cubicBezTo>
                <a:lnTo>
                  <a:pt x="2485" y="3881"/>
                </a:lnTo>
                <a:cubicBezTo>
                  <a:pt x="2186" y="5785"/>
                  <a:pt x="2701" y="7713"/>
                  <a:pt x="3911" y="9210"/>
                </a:cubicBezTo>
                <a:cubicBezTo>
                  <a:pt x="3803" y="10372"/>
                  <a:pt x="3623" y="11522"/>
                  <a:pt x="3384" y="12672"/>
                </a:cubicBezTo>
                <a:cubicBezTo>
                  <a:pt x="3539" y="11091"/>
                  <a:pt x="3132" y="9498"/>
                  <a:pt x="2234" y="8192"/>
                </a:cubicBezTo>
                <a:lnTo>
                  <a:pt x="2234" y="8192"/>
                </a:lnTo>
                <a:cubicBezTo>
                  <a:pt x="1887" y="10037"/>
                  <a:pt x="2222" y="11941"/>
                  <a:pt x="3180" y="13546"/>
                </a:cubicBezTo>
                <a:cubicBezTo>
                  <a:pt x="2845" y="14888"/>
                  <a:pt x="2438" y="16193"/>
                  <a:pt x="1934" y="17475"/>
                </a:cubicBezTo>
                <a:cubicBezTo>
                  <a:pt x="2186" y="15570"/>
                  <a:pt x="1982" y="13618"/>
                  <a:pt x="1360" y="11798"/>
                </a:cubicBezTo>
                <a:cubicBezTo>
                  <a:pt x="1048" y="12947"/>
                  <a:pt x="952" y="14133"/>
                  <a:pt x="1072" y="15307"/>
                </a:cubicBezTo>
                <a:cubicBezTo>
                  <a:pt x="1156" y="16145"/>
                  <a:pt x="1360" y="16996"/>
                  <a:pt x="1875" y="17654"/>
                </a:cubicBezTo>
                <a:cubicBezTo>
                  <a:pt x="1360" y="18936"/>
                  <a:pt x="761" y="20181"/>
                  <a:pt x="90" y="21391"/>
                </a:cubicBezTo>
                <a:cubicBezTo>
                  <a:pt x="0" y="21546"/>
                  <a:pt x="128" y="21685"/>
                  <a:pt x="260" y="21685"/>
                </a:cubicBezTo>
                <a:cubicBezTo>
                  <a:pt x="321" y="21685"/>
                  <a:pt x="384" y="21655"/>
                  <a:pt x="425" y="21583"/>
                </a:cubicBezTo>
                <a:cubicBezTo>
                  <a:pt x="1300" y="20026"/>
                  <a:pt x="2042" y="18397"/>
                  <a:pt x="2641" y="16708"/>
                </a:cubicBezTo>
                <a:cubicBezTo>
                  <a:pt x="4510" y="16193"/>
                  <a:pt x="6091" y="14900"/>
                  <a:pt x="6953" y="13151"/>
                </a:cubicBezTo>
                <a:lnTo>
                  <a:pt x="6953" y="13151"/>
                </a:lnTo>
                <a:cubicBezTo>
                  <a:pt x="6114" y="13319"/>
                  <a:pt x="5240" y="13498"/>
                  <a:pt x="4510" y="13965"/>
                </a:cubicBezTo>
                <a:cubicBezTo>
                  <a:pt x="3863" y="14385"/>
                  <a:pt x="3384" y="14983"/>
                  <a:pt x="2988" y="15654"/>
                </a:cubicBezTo>
                <a:cubicBezTo>
                  <a:pt x="3348" y="14504"/>
                  <a:pt x="3647" y="13343"/>
                  <a:pt x="3875" y="12169"/>
                </a:cubicBezTo>
                <a:cubicBezTo>
                  <a:pt x="5599" y="11714"/>
                  <a:pt x="6941" y="10372"/>
                  <a:pt x="7408" y="8660"/>
                </a:cubicBezTo>
                <a:lnTo>
                  <a:pt x="7408" y="8660"/>
                </a:lnTo>
                <a:cubicBezTo>
                  <a:pt x="5923" y="9127"/>
                  <a:pt x="4689" y="10169"/>
                  <a:pt x="3983" y="11558"/>
                </a:cubicBezTo>
                <a:cubicBezTo>
                  <a:pt x="4174" y="10456"/>
                  <a:pt x="4306" y="9354"/>
                  <a:pt x="4378" y="8240"/>
                </a:cubicBezTo>
                <a:cubicBezTo>
                  <a:pt x="5228" y="7917"/>
                  <a:pt x="5983" y="7378"/>
                  <a:pt x="6570" y="6683"/>
                </a:cubicBezTo>
                <a:cubicBezTo>
                  <a:pt x="7180" y="5917"/>
                  <a:pt x="7516" y="4911"/>
                  <a:pt x="7336" y="3953"/>
                </a:cubicBezTo>
                <a:lnTo>
                  <a:pt x="7336" y="3953"/>
                </a:lnTo>
                <a:cubicBezTo>
                  <a:pt x="6546" y="4408"/>
                  <a:pt x="5851" y="5018"/>
                  <a:pt x="5276" y="5725"/>
                </a:cubicBezTo>
                <a:cubicBezTo>
                  <a:pt x="4881" y="6228"/>
                  <a:pt x="4593" y="6803"/>
                  <a:pt x="4426" y="7414"/>
                </a:cubicBezTo>
                <a:cubicBezTo>
                  <a:pt x="4450" y="6875"/>
                  <a:pt x="4450" y="6324"/>
                  <a:pt x="4450" y="5773"/>
                </a:cubicBezTo>
                <a:cubicBezTo>
                  <a:pt x="4917" y="3857"/>
                  <a:pt x="4773" y="1833"/>
                  <a:pt x="4030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7" name="Google Shape;457;p25"/>
          <p:cNvSpPr/>
          <p:nvPr/>
        </p:nvSpPr>
        <p:spPr>
          <a:xfrm rot="9459594" flipH="1">
            <a:off x="-10947" y="52970"/>
            <a:ext cx="202785" cy="806652"/>
          </a:xfrm>
          <a:custGeom>
            <a:avLst/>
            <a:gdLst/>
            <a:ahLst/>
            <a:cxnLst/>
            <a:rect l="l" t="t" r="r" b="b"/>
            <a:pathLst>
              <a:path w="4397" h="13118" extrusionOk="0">
                <a:moveTo>
                  <a:pt x="108" y="0"/>
                </a:moveTo>
                <a:lnTo>
                  <a:pt x="108" y="0"/>
                </a:lnTo>
                <a:cubicBezTo>
                  <a:pt x="72" y="1210"/>
                  <a:pt x="492" y="2396"/>
                  <a:pt x="1282" y="3318"/>
                </a:cubicBezTo>
                <a:cubicBezTo>
                  <a:pt x="1450" y="3761"/>
                  <a:pt x="1581" y="4204"/>
                  <a:pt x="1713" y="4659"/>
                </a:cubicBezTo>
                <a:cubicBezTo>
                  <a:pt x="1318" y="3821"/>
                  <a:pt x="731" y="3090"/>
                  <a:pt x="0" y="2527"/>
                </a:cubicBezTo>
                <a:lnTo>
                  <a:pt x="0" y="2527"/>
                </a:lnTo>
                <a:cubicBezTo>
                  <a:pt x="204" y="3665"/>
                  <a:pt x="887" y="4659"/>
                  <a:pt x="1869" y="5282"/>
                </a:cubicBezTo>
                <a:cubicBezTo>
                  <a:pt x="2037" y="5965"/>
                  <a:pt x="2168" y="6659"/>
                  <a:pt x="2252" y="7354"/>
                </a:cubicBezTo>
                <a:cubicBezTo>
                  <a:pt x="2037" y="6420"/>
                  <a:pt x="1486" y="5593"/>
                  <a:pt x="719" y="5030"/>
                </a:cubicBezTo>
                <a:lnTo>
                  <a:pt x="719" y="5030"/>
                </a:lnTo>
                <a:cubicBezTo>
                  <a:pt x="875" y="6144"/>
                  <a:pt x="1450" y="7174"/>
                  <a:pt x="2312" y="7905"/>
                </a:cubicBezTo>
                <a:cubicBezTo>
                  <a:pt x="2396" y="8731"/>
                  <a:pt x="2420" y="9558"/>
                  <a:pt x="2384" y="10384"/>
                </a:cubicBezTo>
                <a:cubicBezTo>
                  <a:pt x="2156" y="9246"/>
                  <a:pt x="1653" y="8180"/>
                  <a:pt x="935" y="7258"/>
                </a:cubicBezTo>
                <a:lnTo>
                  <a:pt x="935" y="7258"/>
                </a:lnTo>
                <a:cubicBezTo>
                  <a:pt x="983" y="7977"/>
                  <a:pt x="1162" y="8672"/>
                  <a:pt x="1462" y="9318"/>
                </a:cubicBezTo>
                <a:cubicBezTo>
                  <a:pt x="1677" y="9785"/>
                  <a:pt x="1965" y="10217"/>
                  <a:pt x="2384" y="10492"/>
                </a:cubicBezTo>
                <a:cubicBezTo>
                  <a:pt x="2348" y="11330"/>
                  <a:pt x="2252" y="12157"/>
                  <a:pt x="2108" y="12983"/>
                </a:cubicBezTo>
                <a:cubicBezTo>
                  <a:pt x="2095" y="13067"/>
                  <a:pt x="2161" y="13118"/>
                  <a:pt x="2227" y="13118"/>
                </a:cubicBezTo>
                <a:cubicBezTo>
                  <a:pt x="2274" y="13118"/>
                  <a:pt x="2321" y="13091"/>
                  <a:pt x="2336" y="13031"/>
                </a:cubicBezTo>
                <a:cubicBezTo>
                  <a:pt x="2528" y="11965"/>
                  <a:pt x="2635" y="10887"/>
                  <a:pt x="2635" y="9809"/>
                </a:cubicBezTo>
                <a:cubicBezTo>
                  <a:pt x="3606" y="9139"/>
                  <a:pt x="4240" y="8085"/>
                  <a:pt x="4396" y="6923"/>
                </a:cubicBezTo>
                <a:lnTo>
                  <a:pt x="4396" y="6923"/>
                </a:lnTo>
                <a:cubicBezTo>
                  <a:pt x="3941" y="7186"/>
                  <a:pt x="3486" y="7462"/>
                  <a:pt x="3162" y="7869"/>
                </a:cubicBezTo>
                <a:cubicBezTo>
                  <a:pt x="2887" y="8240"/>
                  <a:pt x="2707" y="8672"/>
                  <a:pt x="2623" y="9127"/>
                </a:cubicBezTo>
                <a:cubicBezTo>
                  <a:pt x="2599" y="8408"/>
                  <a:pt x="2540" y="7677"/>
                  <a:pt x="2432" y="6959"/>
                </a:cubicBezTo>
                <a:cubicBezTo>
                  <a:pt x="3330" y="6360"/>
                  <a:pt x="3833" y="5330"/>
                  <a:pt x="3749" y="4264"/>
                </a:cubicBezTo>
                <a:lnTo>
                  <a:pt x="3749" y="4264"/>
                </a:lnTo>
                <a:cubicBezTo>
                  <a:pt x="2995" y="4815"/>
                  <a:pt x="2504" y="5665"/>
                  <a:pt x="2384" y="6588"/>
                </a:cubicBezTo>
                <a:cubicBezTo>
                  <a:pt x="2264" y="5929"/>
                  <a:pt x="2120" y="5270"/>
                  <a:pt x="1941" y="4623"/>
                </a:cubicBezTo>
                <a:cubicBezTo>
                  <a:pt x="2372" y="4264"/>
                  <a:pt x="2695" y="3809"/>
                  <a:pt x="2887" y="3306"/>
                </a:cubicBezTo>
                <a:cubicBezTo>
                  <a:pt x="3091" y="2743"/>
                  <a:pt x="3055" y="2120"/>
                  <a:pt x="2779" y="1581"/>
                </a:cubicBezTo>
                <a:cubicBezTo>
                  <a:pt x="2420" y="2012"/>
                  <a:pt x="2144" y="2491"/>
                  <a:pt x="1953" y="3006"/>
                </a:cubicBezTo>
                <a:cubicBezTo>
                  <a:pt x="1833" y="3378"/>
                  <a:pt x="1785" y="3761"/>
                  <a:pt x="1809" y="4144"/>
                </a:cubicBezTo>
                <a:cubicBezTo>
                  <a:pt x="1713" y="3833"/>
                  <a:pt x="1605" y="3509"/>
                  <a:pt x="1498" y="3210"/>
                </a:cubicBezTo>
                <a:cubicBezTo>
                  <a:pt x="1390" y="2012"/>
                  <a:pt x="899" y="898"/>
                  <a:pt x="1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8" name="Google Shape;458;p25"/>
          <p:cNvSpPr/>
          <p:nvPr/>
        </p:nvSpPr>
        <p:spPr>
          <a:xfrm rot="10800000" flipH="1">
            <a:off x="-16456" y="-84442"/>
            <a:ext cx="630276" cy="1081483"/>
          </a:xfrm>
          <a:custGeom>
            <a:avLst/>
            <a:gdLst/>
            <a:ahLst/>
            <a:cxnLst/>
            <a:rect l="l" t="t" r="r" b="b"/>
            <a:pathLst>
              <a:path w="13666" h="17587" extrusionOk="0">
                <a:moveTo>
                  <a:pt x="13630" y="1"/>
                </a:moveTo>
                <a:lnTo>
                  <a:pt x="13630" y="1"/>
                </a:lnTo>
                <a:cubicBezTo>
                  <a:pt x="11905" y="744"/>
                  <a:pt x="10348" y="1845"/>
                  <a:pt x="9067" y="3223"/>
                </a:cubicBezTo>
                <a:cubicBezTo>
                  <a:pt x="6228" y="6277"/>
                  <a:pt x="4935" y="10409"/>
                  <a:pt x="2946" y="14062"/>
                </a:cubicBezTo>
                <a:cubicBezTo>
                  <a:pt x="2252" y="15344"/>
                  <a:pt x="1425" y="16613"/>
                  <a:pt x="192" y="17368"/>
                </a:cubicBezTo>
                <a:lnTo>
                  <a:pt x="0" y="17032"/>
                </a:lnTo>
                <a:lnTo>
                  <a:pt x="0" y="17032"/>
                </a:lnTo>
                <a:lnTo>
                  <a:pt x="48" y="17583"/>
                </a:lnTo>
                <a:cubicBezTo>
                  <a:pt x="92" y="17585"/>
                  <a:pt x="137" y="17586"/>
                  <a:pt x="181" y="17586"/>
                </a:cubicBezTo>
                <a:cubicBezTo>
                  <a:pt x="1222" y="17586"/>
                  <a:pt x="2205" y="17056"/>
                  <a:pt x="3078" y="16481"/>
                </a:cubicBezTo>
                <a:cubicBezTo>
                  <a:pt x="6072" y="14493"/>
                  <a:pt x="8480" y="11727"/>
                  <a:pt x="10456" y="8732"/>
                </a:cubicBezTo>
                <a:cubicBezTo>
                  <a:pt x="12193" y="6109"/>
                  <a:pt x="13666" y="3139"/>
                  <a:pt x="136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9" name="Google Shape;459;p25"/>
          <p:cNvSpPr/>
          <p:nvPr/>
        </p:nvSpPr>
        <p:spPr>
          <a:xfrm rot="10800000" flipH="1">
            <a:off x="8410277" y="-11059"/>
            <a:ext cx="691062" cy="418032"/>
          </a:xfrm>
          <a:custGeom>
            <a:avLst/>
            <a:gdLst/>
            <a:ahLst/>
            <a:cxnLst/>
            <a:rect l="l" t="t" r="r" b="b"/>
            <a:pathLst>
              <a:path w="14984" h="6798" extrusionOk="0">
                <a:moveTo>
                  <a:pt x="0" y="1"/>
                </a:moveTo>
                <a:lnTo>
                  <a:pt x="0" y="1"/>
                </a:lnTo>
                <a:cubicBezTo>
                  <a:pt x="862" y="1151"/>
                  <a:pt x="2072" y="2001"/>
                  <a:pt x="3438" y="2432"/>
                </a:cubicBezTo>
                <a:cubicBezTo>
                  <a:pt x="3785" y="2636"/>
                  <a:pt x="4120" y="2839"/>
                  <a:pt x="4468" y="3031"/>
                </a:cubicBezTo>
                <a:cubicBezTo>
                  <a:pt x="4163" y="2941"/>
                  <a:pt x="3847" y="2895"/>
                  <a:pt x="3527" y="2895"/>
                </a:cubicBezTo>
                <a:cubicBezTo>
                  <a:pt x="3382" y="2895"/>
                  <a:pt x="3236" y="2905"/>
                  <a:pt x="3090" y="2923"/>
                </a:cubicBezTo>
                <a:cubicBezTo>
                  <a:pt x="2431" y="3019"/>
                  <a:pt x="1797" y="3223"/>
                  <a:pt x="1210" y="3534"/>
                </a:cubicBezTo>
                <a:cubicBezTo>
                  <a:pt x="1669" y="3923"/>
                  <a:pt x="2252" y="4121"/>
                  <a:pt x="2842" y="4121"/>
                </a:cubicBezTo>
                <a:cubicBezTo>
                  <a:pt x="2961" y="4121"/>
                  <a:pt x="3080" y="4113"/>
                  <a:pt x="3198" y="4097"/>
                </a:cubicBezTo>
                <a:cubicBezTo>
                  <a:pt x="3857" y="3989"/>
                  <a:pt x="4480" y="3726"/>
                  <a:pt x="4995" y="3319"/>
                </a:cubicBezTo>
                <a:cubicBezTo>
                  <a:pt x="5713" y="3690"/>
                  <a:pt x="6456" y="4025"/>
                  <a:pt x="7210" y="4325"/>
                </a:cubicBezTo>
                <a:cubicBezTo>
                  <a:pt x="7096" y="4315"/>
                  <a:pt x="6982" y="4310"/>
                  <a:pt x="6869" y="4310"/>
                </a:cubicBezTo>
                <a:cubicBezTo>
                  <a:pt x="5862" y="4310"/>
                  <a:pt x="4884" y="4687"/>
                  <a:pt x="4120" y="5355"/>
                </a:cubicBezTo>
                <a:cubicBezTo>
                  <a:pt x="4451" y="5450"/>
                  <a:pt x="4788" y="5496"/>
                  <a:pt x="5122" y="5496"/>
                </a:cubicBezTo>
                <a:cubicBezTo>
                  <a:pt x="6049" y="5496"/>
                  <a:pt x="6955" y="5140"/>
                  <a:pt x="7642" y="4480"/>
                </a:cubicBezTo>
                <a:cubicBezTo>
                  <a:pt x="8456" y="4780"/>
                  <a:pt x="9294" y="5031"/>
                  <a:pt x="10145" y="5247"/>
                </a:cubicBezTo>
                <a:cubicBezTo>
                  <a:pt x="10094" y="5245"/>
                  <a:pt x="10042" y="5244"/>
                  <a:pt x="9991" y="5244"/>
                </a:cubicBezTo>
                <a:cubicBezTo>
                  <a:pt x="9480" y="5244"/>
                  <a:pt x="8972" y="5352"/>
                  <a:pt x="8504" y="5570"/>
                </a:cubicBezTo>
                <a:cubicBezTo>
                  <a:pt x="7941" y="5846"/>
                  <a:pt x="7510" y="6313"/>
                  <a:pt x="7079" y="6780"/>
                </a:cubicBezTo>
                <a:cubicBezTo>
                  <a:pt x="7219" y="6792"/>
                  <a:pt x="7359" y="6798"/>
                  <a:pt x="7498" y="6798"/>
                </a:cubicBezTo>
                <a:cubicBezTo>
                  <a:pt x="8766" y="6798"/>
                  <a:pt x="9995" y="6313"/>
                  <a:pt x="10923" y="5438"/>
                </a:cubicBezTo>
                <a:cubicBezTo>
                  <a:pt x="12205" y="5690"/>
                  <a:pt x="13498" y="5846"/>
                  <a:pt x="14804" y="5894"/>
                </a:cubicBezTo>
                <a:cubicBezTo>
                  <a:pt x="14983" y="5894"/>
                  <a:pt x="14983" y="5606"/>
                  <a:pt x="14804" y="5606"/>
                </a:cubicBezTo>
                <a:cubicBezTo>
                  <a:pt x="13798" y="5582"/>
                  <a:pt x="12792" y="5474"/>
                  <a:pt x="11810" y="5307"/>
                </a:cubicBezTo>
                <a:cubicBezTo>
                  <a:pt x="11594" y="4744"/>
                  <a:pt x="11139" y="4301"/>
                  <a:pt x="10648" y="3929"/>
                </a:cubicBezTo>
                <a:cubicBezTo>
                  <a:pt x="9965" y="3414"/>
                  <a:pt x="9187" y="3031"/>
                  <a:pt x="8360" y="2792"/>
                </a:cubicBezTo>
                <a:lnTo>
                  <a:pt x="8360" y="2792"/>
                </a:lnTo>
                <a:cubicBezTo>
                  <a:pt x="9258" y="3869"/>
                  <a:pt x="10396" y="4720"/>
                  <a:pt x="11678" y="5295"/>
                </a:cubicBezTo>
                <a:cubicBezTo>
                  <a:pt x="10684" y="5115"/>
                  <a:pt x="9714" y="4876"/>
                  <a:pt x="8755" y="4576"/>
                </a:cubicBezTo>
                <a:cubicBezTo>
                  <a:pt x="8121" y="3378"/>
                  <a:pt x="7055" y="2444"/>
                  <a:pt x="5773" y="1977"/>
                </a:cubicBezTo>
                <a:lnTo>
                  <a:pt x="5773" y="1977"/>
                </a:lnTo>
                <a:cubicBezTo>
                  <a:pt x="6252" y="3019"/>
                  <a:pt x="7091" y="3869"/>
                  <a:pt x="8133" y="4373"/>
                </a:cubicBezTo>
                <a:cubicBezTo>
                  <a:pt x="7330" y="4085"/>
                  <a:pt x="6540" y="3762"/>
                  <a:pt x="5773" y="3390"/>
                </a:cubicBezTo>
                <a:cubicBezTo>
                  <a:pt x="5306" y="2085"/>
                  <a:pt x="4288" y="1031"/>
                  <a:pt x="3006" y="492"/>
                </a:cubicBezTo>
                <a:lnTo>
                  <a:pt x="3006" y="492"/>
                </a:lnTo>
                <a:cubicBezTo>
                  <a:pt x="3497" y="1498"/>
                  <a:pt x="4216" y="2372"/>
                  <a:pt x="5102" y="3055"/>
                </a:cubicBezTo>
                <a:cubicBezTo>
                  <a:pt x="4599" y="2792"/>
                  <a:pt x="4108" y="2516"/>
                  <a:pt x="3617" y="2217"/>
                </a:cubicBezTo>
                <a:cubicBezTo>
                  <a:pt x="2743" y="1043"/>
                  <a:pt x="1449" y="252"/>
                  <a:pt x="0" y="1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0" name="Google Shape;460;p25"/>
          <p:cNvSpPr/>
          <p:nvPr/>
        </p:nvSpPr>
        <p:spPr>
          <a:xfrm rot="-10476946" flipH="1">
            <a:off x="8725725" y="-72397"/>
            <a:ext cx="267395" cy="2140328"/>
          </a:xfrm>
          <a:custGeom>
            <a:avLst/>
            <a:gdLst/>
            <a:ahLst/>
            <a:cxnLst/>
            <a:rect l="l" t="t" r="r" b="b"/>
            <a:pathLst>
              <a:path w="5798" h="34807" extrusionOk="0">
                <a:moveTo>
                  <a:pt x="695" y="1"/>
                </a:moveTo>
                <a:cubicBezTo>
                  <a:pt x="312" y="3570"/>
                  <a:pt x="0" y="7223"/>
                  <a:pt x="348" y="10876"/>
                </a:cubicBezTo>
                <a:cubicBezTo>
                  <a:pt x="587" y="13559"/>
                  <a:pt x="1186" y="16182"/>
                  <a:pt x="1773" y="18793"/>
                </a:cubicBezTo>
                <a:cubicBezTo>
                  <a:pt x="2633" y="22602"/>
                  <a:pt x="3500" y="26447"/>
                  <a:pt x="4672" y="30119"/>
                </a:cubicBezTo>
                <a:lnTo>
                  <a:pt x="4672" y="30119"/>
                </a:lnTo>
                <a:cubicBezTo>
                  <a:pt x="4671" y="30108"/>
                  <a:pt x="4671" y="30098"/>
                  <a:pt x="4671" y="30087"/>
                </a:cubicBezTo>
                <a:cubicBezTo>
                  <a:pt x="4623" y="24865"/>
                  <a:pt x="5186" y="19703"/>
                  <a:pt x="4947" y="14469"/>
                </a:cubicBezTo>
                <a:cubicBezTo>
                  <a:pt x="4719" y="9235"/>
                  <a:pt x="3533" y="3666"/>
                  <a:pt x="695" y="1"/>
                </a:cubicBezTo>
                <a:close/>
                <a:moveTo>
                  <a:pt x="4672" y="30119"/>
                </a:moveTo>
                <a:lnTo>
                  <a:pt x="4672" y="30119"/>
                </a:lnTo>
                <a:cubicBezTo>
                  <a:pt x="4685" y="31775"/>
                  <a:pt x="4820" y="33604"/>
                  <a:pt x="5677" y="34806"/>
                </a:cubicBezTo>
                <a:lnTo>
                  <a:pt x="5797" y="33321"/>
                </a:lnTo>
                <a:cubicBezTo>
                  <a:pt x="5390" y="32272"/>
                  <a:pt x="5018" y="31203"/>
                  <a:pt x="4672" y="30119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1" name="Google Shape;461;p25"/>
          <p:cNvSpPr/>
          <p:nvPr/>
        </p:nvSpPr>
        <p:spPr>
          <a:xfrm rot="10800000" flipH="1">
            <a:off x="8593986" y="50921"/>
            <a:ext cx="426149" cy="1301199"/>
          </a:xfrm>
          <a:custGeom>
            <a:avLst/>
            <a:gdLst/>
            <a:ahLst/>
            <a:cxnLst/>
            <a:rect l="l" t="t" r="r" b="b"/>
            <a:pathLst>
              <a:path w="9240" h="21160" extrusionOk="0">
                <a:moveTo>
                  <a:pt x="2947" y="1"/>
                </a:moveTo>
                <a:lnTo>
                  <a:pt x="2947" y="1"/>
                </a:lnTo>
                <a:cubicBezTo>
                  <a:pt x="2408" y="1905"/>
                  <a:pt x="2480" y="3929"/>
                  <a:pt x="3151" y="5786"/>
                </a:cubicBezTo>
                <a:cubicBezTo>
                  <a:pt x="3198" y="6325"/>
                  <a:pt x="3270" y="6876"/>
                  <a:pt x="3342" y="7415"/>
                </a:cubicBezTo>
                <a:cubicBezTo>
                  <a:pt x="3115" y="6816"/>
                  <a:pt x="2767" y="6277"/>
                  <a:pt x="2312" y="5822"/>
                </a:cubicBezTo>
                <a:cubicBezTo>
                  <a:pt x="1665" y="5175"/>
                  <a:pt x="911" y="4648"/>
                  <a:pt x="72" y="4277"/>
                </a:cubicBezTo>
                <a:lnTo>
                  <a:pt x="72" y="4277"/>
                </a:lnTo>
                <a:cubicBezTo>
                  <a:pt x="1" y="5247"/>
                  <a:pt x="432" y="6217"/>
                  <a:pt x="1114" y="6912"/>
                </a:cubicBezTo>
                <a:cubicBezTo>
                  <a:pt x="1773" y="7546"/>
                  <a:pt x="2588" y="8002"/>
                  <a:pt x="3462" y="8229"/>
                </a:cubicBezTo>
                <a:cubicBezTo>
                  <a:pt x="3654" y="9319"/>
                  <a:pt x="3905" y="10409"/>
                  <a:pt x="4216" y="11487"/>
                </a:cubicBezTo>
                <a:cubicBezTo>
                  <a:pt x="3366" y="10181"/>
                  <a:pt x="2025" y="9271"/>
                  <a:pt x="504" y="8960"/>
                </a:cubicBezTo>
                <a:lnTo>
                  <a:pt x="504" y="8960"/>
                </a:lnTo>
                <a:cubicBezTo>
                  <a:pt x="1138" y="10625"/>
                  <a:pt x="2624" y="11810"/>
                  <a:pt x="4384" y="12074"/>
                </a:cubicBezTo>
                <a:cubicBezTo>
                  <a:pt x="4743" y="13224"/>
                  <a:pt x="5163" y="14349"/>
                  <a:pt x="5642" y="15451"/>
                </a:cubicBezTo>
                <a:cubicBezTo>
                  <a:pt x="5199" y="14817"/>
                  <a:pt x="4624" y="14301"/>
                  <a:pt x="3941" y="13930"/>
                </a:cubicBezTo>
                <a:cubicBezTo>
                  <a:pt x="3174" y="13547"/>
                  <a:pt x="2288" y="13463"/>
                  <a:pt x="1438" y="13379"/>
                </a:cubicBezTo>
                <a:lnTo>
                  <a:pt x="1438" y="13379"/>
                </a:lnTo>
                <a:cubicBezTo>
                  <a:pt x="2480" y="15020"/>
                  <a:pt x="4181" y="16146"/>
                  <a:pt x="6097" y="16457"/>
                </a:cubicBezTo>
                <a:cubicBezTo>
                  <a:pt x="6875" y="18074"/>
                  <a:pt x="7786" y="19619"/>
                  <a:pt x="8816" y="21081"/>
                </a:cubicBezTo>
                <a:cubicBezTo>
                  <a:pt x="8855" y="21137"/>
                  <a:pt x="8908" y="21160"/>
                  <a:pt x="8961" y="21160"/>
                </a:cubicBezTo>
                <a:cubicBezTo>
                  <a:pt x="9101" y="21160"/>
                  <a:pt x="9240" y="20997"/>
                  <a:pt x="9127" y="20841"/>
                </a:cubicBezTo>
                <a:cubicBezTo>
                  <a:pt x="8325" y="19727"/>
                  <a:pt x="7606" y="18541"/>
                  <a:pt x="6959" y="17320"/>
                </a:cubicBezTo>
                <a:cubicBezTo>
                  <a:pt x="7402" y="16613"/>
                  <a:pt x="7510" y="15739"/>
                  <a:pt x="7510" y="14912"/>
                </a:cubicBezTo>
                <a:cubicBezTo>
                  <a:pt x="7498" y="13727"/>
                  <a:pt x="7271" y="12553"/>
                  <a:pt x="6839" y="11451"/>
                </a:cubicBezTo>
                <a:lnTo>
                  <a:pt x="6839" y="11451"/>
                </a:lnTo>
                <a:cubicBezTo>
                  <a:pt x="6420" y="13331"/>
                  <a:pt x="6420" y="15284"/>
                  <a:pt x="6875" y="17164"/>
                </a:cubicBezTo>
                <a:cubicBezTo>
                  <a:pt x="6241" y="15942"/>
                  <a:pt x="5690" y="14673"/>
                  <a:pt x="5235" y="13379"/>
                </a:cubicBezTo>
                <a:cubicBezTo>
                  <a:pt x="6013" y="11679"/>
                  <a:pt x="6145" y="9750"/>
                  <a:pt x="5594" y="7954"/>
                </a:cubicBezTo>
                <a:lnTo>
                  <a:pt x="5594" y="7954"/>
                </a:lnTo>
                <a:cubicBezTo>
                  <a:pt x="4839" y="9355"/>
                  <a:pt x="4600" y="10972"/>
                  <a:pt x="4935" y="12529"/>
                </a:cubicBezTo>
                <a:cubicBezTo>
                  <a:pt x="4576" y="11415"/>
                  <a:pt x="4276" y="10289"/>
                  <a:pt x="4037" y="9151"/>
                </a:cubicBezTo>
                <a:cubicBezTo>
                  <a:pt x="5079" y="7534"/>
                  <a:pt x="5378" y="5546"/>
                  <a:pt x="4887" y="3690"/>
                </a:cubicBezTo>
                <a:lnTo>
                  <a:pt x="4887" y="3690"/>
                </a:lnTo>
                <a:cubicBezTo>
                  <a:pt x="4205" y="5067"/>
                  <a:pt x="3845" y="6576"/>
                  <a:pt x="3833" y="8109"/>
                </a:cubicBezTo>
                <a:cubicBezTo>
                  <a:pt x="3701" y="7343"/>
                  <a:pt x="3606" y="6576"/>
                  <a:pt x="3534" y="5798"/>
                </a:cubicBezTo>
                <a:cubicBezTo>
                  <a:pt x="4073" y="3857"/>
                  <a:pt x="3869" y="1797"/>
                  <a:pt x="294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2" name="Google Shape;462;p25"/>
          <p:cNvSpPr/>
          <p:nvPr/>
        </p:nvSpPr>
        <p:spPr>
          <a:xfrm rot="10800000" flipH="1">
            <a:off x="8964358" y="48655"/>
            <a:ext cx="179545" cy="815279"/>
          </a:xfrm>
          <a:custGeom>
            <a:avLst/>
            <a:gdLst/>
            <a:ahLst/>
            <a:cxnLst/>
            <a:rect l="l" t="t" r="r" b="b"/>
            <a:pathLst>
              <a:path w="3893" h="13258" extrusionOk="0">
                <a:moveTo>
                  <a:pt x="3521" y="1"/>
                </a:moveTo>
                <a:lnTo>
                  <a:pt x="3521" y="1"/>
                </a:lnTo>
                <a:cubicBezTo>
                  <a:pt x="2827" y="971"/>
                  <a:pt x="2467" y="2145"/>
                  <a:pt x="2479" y="3342"/>
                </a:cubicBezTo>
                <a:cubicBezTo>
                  <a:pt x="2407" y="3654"/>
                  <a:pt x="2336" y="3977"/>
                  <a:pt x="2264" y="4300"/>
                </a:cubicBezTo>
                <a:cubicBezTo>
                  <a:pt x="2252" y="3917"/>
                  <a:pt x="2168" y="3546"/>
                  <a:pt x="2000" y="3187"/>
                </a:cubicBezTo>
                <a:cubicBezTo>
                  <a:pt x="1761" y="2695"/>
                  <a:pt x="1425" y="2240"/>
                  <a:pt x="1030" y="1857"/>
                </a:cubicBezTo>
                <a:lnTo>
                  <a:pt x="1030" y="1857"/>
                </a:lnTo>
                <a:cubicBezTo>
                  <a:pt x="814" y="2420"/>
                  <a:pt x="838" y="3043"/>
                  <a:pt x="1102" y="3582"/>
                </a:cubicBezTo>
                <a:cubicBezTo>
                  <a:pt x="1353" y="4073"/>
                  <a:pt x="1725" y="4492"/>
                  <a:pt x="2180" y="4791"/>
                </a:cubicBezTo>
                <a:cubicBezTo>
                  <a:pt x="2072" y="5462"/>
                  <a:pt x="2000" y="6133"/>
                  <a:pt x="1964" y="6804"/>
                </a:cubicBezTo>
                <a:cubicBezTo>
                  <a:pt x="1737" y="5881"/>
                  <a:pt x="1150" y="5103"/>
                  <a:pt x="347" y="4624"/>
                </a:cubicBezTo>
                <a:lnTo>
                  <a:pt x="347" y="4624"/>
                </a:lnTo>
                <a:cubicBezTo>
                  <a:pt x="383" y="5702"/>
                  <a:pt x="994" y="6672"/>
                  <a:pt x="1952" y="7175"/>
                </a:cubicBezTo>
                <a:cubicBezTo>
                  <a:pt x="1928" y="7894"/>
                  <a:pt x="1940" y="8624"/>
                  <a:pt x="2000" y="9343"/>
                </a:cubicBezTo>
                <a:cubicBezTo>
                  <a:pt x="1868" y="8900"/>
                  <a:pt x="1641" y="8480"/>
                  <a:pt x="1318" y="8133"/>
                </a:cubicBezTo>
                <a:cubicBezTo>
                  <a:pt x="958" y="7762"/>
                  <a:pt x="467" y="7546"/>
                  <a:pt x="0" y="7331"/>
                </a:cubicBezTo>
                <a:lnTo>
                  <a:pt x="0" y="7331"/>
                </a:lnTo>
                <a:cubicBezTo>
                  <a:pt x="264" y="8468"/>
                  <a:pt x="1018" y="9439"/>
                  <a:pt x="2048" y="10001"/>
                </a:cubicBezTo>
                <a:cubicBezTo>
                  <a:pt x="2168" y="11079"/>
                  <a:pt x="2383" y="12145"/>
                  <a:pt x="2683" y="13175"/>
                </a:cubicBezTo>
                <a:cubicBezTo>
                  <a:pt x="2702" y="13233"/>
                  <a:pt x="2748" y="13258"/>
                  <a:pt x="2794" y="13258"/>
                </a:cubicBezTo>
                <a:cubicBezTo>
                  <a:pt x="2863" y="13258"/>
                  <a:pt x="2932" y="13202"/>
                  <a:pt x="2910" y="13116"/>
                </a:cubicBezTo>
                <a:cubicBezTo>
                  <a:pt x="2671" y="12313"/>
                  <a:pt x="2491" y="11499"/>
                  <a:pt x="2371" y="10672"/>
                </a:cubicBezTo>
                <a:cubicBezTo>
                  <a:pt x="2767" y="10349"/>
                  <a:pt x="3006" y="9882"/>
                  <a:pt x="3162" y="9403"/>
                </a:cubicBezTo>
                <a:cubicBezTo>
                  <a:pt x="3390" y="8732"/>
                  <a:pt x="3497" y="8013"/>
                  <a:pt x="3473" y="7307"/>
                </a:cubicBezTo>
                <a:lnTo>
                  <a:pt x="3473" y="7307"/>
                </a:lnTo>
                <a:cubicBezTo>
                  <a:pt x="2851" y="8289"/>
                  <a:pt x="2467" y="9403"/>
                  <a:pt x="2360" y="10564"/>
                </a:cubicBezTo>
                <a:cubicBezTo>
                  <a:pt x="2240" y="9750"/>
                  <a:pt x="2168" y="8912"/>
                  <a:pt x="2168" y="8085"/>
                </a:cubicBezTo>
                <a:cubicBezTo>
                  <a:pt x="2946" y="7271"/>
                  <a:pt x="3402" y="6193"/>
                  <a:pt x="3449" y="5067"/>
                </a:cubicBezTo>
                <a:lnTo>
                  <a:pt x="3449" y="5067"/>
                </a:lnTo>
                <a:cubicBezTo>
                  <a:pt x="2743" y="5714"/>
                  <a:pt x="2288" y="6588"/>
                  <a:pt x="2168" y="7534"/>
                </a:cubicBezTo>
                <a:cubicBezTo>
                  <a:pt x="2180" y="6840"/>
                  <a:pt x="2228" y="6133"/>
                  <a:pt x="2324" y="5426"/>
                </a:cubicBezTo>
                <a:cubicBezTo>
                  <a:pt x="3234" y="4720"/>
                  <a:pt x="3809" y="3654"/>
                  <a:pt x="3893" y="2492"/>
                </a:cubicBezTo>
                <a:lnTo>
                  <a:pt x="3893" y="2492"/>
                </a:lnTo>
                <a:cubicBezTo>
                  <a:pt x="3234" y="3139"/>
                  <a:pt x="2731" y="3929"/>
                  <a:pt x="2419" y="4803"/>
                </a:cubicBezTo>
                <a:cubicBezTo>
                  <a:pt x="2491" y="4336"/>
                  <a:pt x="2587" y="3881"/>
                  <a:pt x="2707" y="3426"/>
                </a:cubicBezTo>
                <a:cubicBezTo>
                  <a:pt x="3402" y="2432"/>
                  <a:pt x="3689" y="1198"/>
                  <a:pt x="3521" y="1"/>
                </a:cubicBezTo>
                <a:close/>
              </a:path>
            </a:pathLst>
          </a:custGeom>
          <a:solidFill>
            <a:srgbClr val="78D4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3" name="Google Shape;463;p25"/>
          <p:cNvSpPr/>
          <p:nvPr/>
        </p:nvSpPr>
        <p:spPr>
          <a:xfrm rot="10800000" flipH="1">
            <a:off x="8385935" y="-37961"/>
            <a:ext cx="709279" cy="988505"/>
          </a:xfrm>
          <a:custGeom>
            <a:avLst/>
            <a:gdLst/>
            <a:ahLst/>
            <a:cxnLst/>
            <a:rect l="l" t="t" r="r" b="b"/>
            <a:pathLst>
              <a:path w="15379" h="16075" extrusionOk="0">
                <a:moveTo>
                  <a:pt x="0" y="0"/>
                </a:moveTo>
                <a:cubicBezTo>
                  <a:pt x="300" y="3126"/>
                  <a:pt x="2084" y="5929"/>
                  <a:pt x="4096" y="8349"/>
                </a:cubicBezTo>
                <a:cubicBezTo>
                  <a:pt x="6384" y="11115"/>
                  <a:pt x="9067" y="13618"/>
                  <a:pt x="12241" y="15271"/>
                </a:cubicBezTo>
                <a:cubicBezTo>
                  <a:pt x="13066" y="15699"/>
                  <a:pt x="13968" y="16075"/>
                  <a:pt x="14890" y="16075"/>
                </a:cubicBezTo>
                <a:cubicBezTo>
                  <a:pt x="15052" y="16075"/>
                  <a:pt x="15216" y="16063"/>
                  <a:pt x="15379" y="16038"/>
                </a:cubicBezTo>
                <a:lnTo>
                  <a:pt x="15379" y="15487"/>
                </a:lnTo>
                <a:lnTo>
                  <a:pt x="15211" y="15846"/>
                </a:lnTo>
                <a:cubicBezTo>
                  <a:pt x="13906" y="15211"/>
                  <a:pt x="12948" y="14050"/>
                  <a:pt x="12121" y="12852"/>
                </a:cubicBezTo>
                <a:cubicBezTo>
                  <a:pt x="9750" y="9426"/>
                  <a:pt x="8037" y="5450"/>
                  <a:pt x="4887" y="2719"/>
                </a:cubicBezTo>
                <a:cubicBezTo>
                  <a:pt x="3462" y="1486"/>
                  <a:pt x="1797" y="563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64" name="Google Shape;464;p25"/>
          <p:cNvGrpSpPr/>
          <p:nvPr/>
        </p:nvGrpSpPr>
        <p:grpSpPr>
          <a:xfrm>
            <a:off x="2458200" y="6454840"/>
            <a:ext cx="4263300" cy="408387"/>
            <a:chOff x="2458200" y="4841129"/>
            <a:chExt cx="4263300" cy="306290"/>
          </a:xfrm>
        </p:grpSpPr>
        <p:sp>
          <p:nvSpPr>
            <p:cNvPr id="465" name="Google Shape;465;p25"/>
            <p:cNvSpPr/>
            <p:nvPr/>
          </p:nvSpPr>
          <p:spPr>
            <a:xfrm rot="-5400000">
              <a:off x="4448945" y="2875526"/>
              <a:ext cx="302371" cy="4233577"/>
            </a:xfrm>
            <a:custGeom>
              <a:avLst/>
              <a:gdLst/>
              <a:ahLst/>
              <a:cxnLst/>
              <a:rect l="l" t="t" r="r" b="b"/>
              <a:pathLst>
                <a:path w="5334" h="20928" extrusionOk="0">
                  <a:moveTo>
                    <a:pt x="0" y="0"/>
                  </a:moveTo>
                  <a:lnTo>
                    <a:pt x="6" y="20844"/>
                  </a:lnTo>
                  <a:cubicBezTo>
                    <a:pt x="153" y="20884"/>
                    <a:pt x="312" y="20906"/>
                    <a:pt x="466" y="20918"/>
                  </a:cubicBezTo>
                  <a:cubicBezTo>
                    <a:pt x="549" y="20924"/>
                    <a:pt x="633" y="20928"/>
                    <a:pt x="716" y="20928"/>
                  </a:cubicBezTo>
                  <a:cubicBezTo>
                    <a:pt x="1470" y="20928"/>
                    <a:pt x="2204" y="20652"/>
                    <a:pt x="2772" y="20151"/>
                  </a:cubicBezTo>
                  <a:cubicBezTo>
                    <a:pt x="3408" y="19589"/>
                    <a:pt x="3817" y="18771"/>
                    <a:pt x="3947" y="17925"/>
                  </a:cubicBezTo>
                  <a:cubicBezTo>
                    <a:pt x="4192" y="16334"/>
                    <a:pt x="3413" y="14778"/>
                    <a:pt x="2726" y="13409"/>
                  </a:cubicBezTo>
                  <a:cubicBezTo>
                    <a:pt x="1994" y="11950"/>
                    <a:pt x="1534" y="10286"/>
                    <a:pt x="1704" y="8622"/>
                  </a:cubicBezTo>
                  <a:cubicBezTo>
                    <a:pt x="1840" y="7315"/>
                    <a:pt x="2425" y="6196"/>
                    <a:pt x="3135" y="5129"/>
                  </a:cubicBezTo>
                  <a:lnTo>
                    <a:pt x="3175" y="5066"/>
                  </a:lnTo>
                  <a:cubicBezTo>
                    <a:pt x="3885" y="4010"/>
                    <a:pt x="5333" y="2613"/>
                    <a:pt x="4407" y="1233"/>
                  </a:cubicBezTo>
                  <a:cubicBezTo>
                    <a:pt x="3913" y="494"/>
                    <a:pt x="2931" y="364"/>
                    <a:pt x="2136" y="227"/>
                  </a:cubicBezTo>
                  <a:cubicBezTo>
                    <a:pt x="1431" y="108"/>
                    <a:pt x="716" y="34"/>
                    <a:pt x="0" y="0"/>
                  </a:cubicBezTo>
                  <a:close/>
                </a:path>
              </a:pathLst>
            </a:custGeom>
            <a:solidFill>
              <a:srgbClr val="4AC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25"/>
            <p:cNvSpPr/>
            <p:nvPr/>
          </p:nvSpPr>
          <p:spPr>
            <a:xfrm rot="10789326">
              <a:off x="2470049" y="4869838"/>
              <a:ext cx="4239601" cy="271519"/>
            </a:xfrm>
            <a:custGeom>
              <a:avLst/>
              <a:gdLst/>
              <a:ahLst/>
              <a:cxnLst/>
              <a:rect l="l" t="t" r="r" b="b"/>
              <a:pathLst>
                <a:path w="5936" h="1694" extrusionOk="0">
                  <a:moveTo>
                    <a:pt x="5867" y="1"/>
                  </a:moveTo>
                  <a:lnTo>
                    <a:pt x="0" y="40"/>
                  </a:lnTo>
                  <a:cubicBezTo>
                    <a:pt x="0" y="40"/>
                    <a:pt x="63" y="1364"/>
                    <a:pt x="460" y="1443"/>
                  </a:cubicBezTo>
                  <a:cubicBezTo>
                    <a:pt x="1121" y="1572"/>
                    <a:pt x="2385" y="1693"/>
                    <a:pt x="3511" y="1693"/>
                  </a:cubicBezTo>
                  <a:cubicBezTo>
                    <a:pt x="4467" y="1693"/>
                    <a:pt x="5324" y="1606"/>
                    <a:pt x="5629" y="1364"/>
                  </a:cubicBezTo>
                  <a:cubicBezTo>
                    <a:pt x="5935" y="1120"/>
                    <a:pt x="5867" y="1"/>
                    <a:pt x="5867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7" name="Google Shape;467;p25"/>
          <p:cNvGrpSpPr/>
          <p:nvPr/>
        </p:nvGrpSpPr>
        <p:grpSpPr>
          <a:xfrm rot="-7200044">
            <a:off x="7697481" y="307513"/>
            <a:ext cx="1466435" cy="869459"/>
            <a:chOff x="227125" y="3607050"/>
            <a:chExt cx="1099850" cy="869478"/>
          </a:xfrm>
        </p:grpSpPr>
        <p:sp>
          <p:nvSpPr>
            <p:cNvPr id="468" name="Google Shape;468;p25"/>
            <p:cNvSpPr/>
            <p:nvPr/>
          </p:nvSpPr>
          <p:spPr>
            <a:xfrm>
              <a:off x="343585" y="3828896"/>
              <a:ext cx="43218" cy="42716"/>
            </a:xfrm>
            <a:custGeom>
              <a:avLst/>
              <a:gdLst/>
              <a:ahLst/>
              <a:cxnLst/>
              <a:rect l="l" t="t" r="r" b="b"/>
              <a:pathLst>
                <a:path w="1120" h="1107" extrusionOk="0">
                  <a:moveTo>
                    <a:pt x="560" y="1"/>
                  </a:moveTo>
                  <a:cubicBezTo>
                    <a:pt x="248" y="1"/>
                    <a:pt x="1" y="248"/>
                    <a:pt x="1" y="560"/>
                  </a:cubicBezTo>
                  <a:cubicBezTo>
                    <a:pt x="1" y="859"/>
                    <a:pt x="248" y="1106"/>
                    <a:pt x="560" y="1106"/>
                  </a:cubicBezTo>
                  <a:cubicBezTo>
                    <a:pt x="859" y="1106"/>
                    <a:pt x="1119" y="859"/>
                    <a:pt x="1119" y="560"/>
                  </a:cubicBezTo>
                  <a:cubicBezTo>
                    <a:pt x="1119" y="248"/>
                    <a:pt x="859" y="1"/>
                    <a:pt x="560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5"/>
            <p:cNvSpPr/>
            <p:nvPr/>
          </p:nvSpPr>
          <p:spPr>
            <a:xfrm>
              <a:off x="1136194" y="3889634"/>
              <a:ext cx="37198" cy="31372"/>
            </a:xfrm>
            <a:custGeom>
              <a:avLst/>
              <a:gdLst/>
              <a:ahLst/>
              <a:cxnLst/>
              <a:rect l="l" t="t" r="r" b="b"/>
              <a:pathLst>
                <a:path w="964" h="813" extrusionOk="0">
                  <a:moveTo>
                    <a:pt x="547" y="1"/>
                  </a:moveTo>
                  <a:cubicBezTo>
                    <a:pt x="183" y="1"/>
                    <a:pt x="1" y="430"/>
                    <a:pt x="261" y="690"/>
                  </a:cubicBezTo>
                  <a:cubicBezTo>
                    <a:pt x="341" y="775"/>
                    <a:pt x="442" y="813"/>
                    <a:pt x="542" y="813"/>
                  </a:cubicBezTo>
                  <a:cubicBezTo>
                    <a:pt x="749" y="813"/>
                    <a:pt x="950" y="650"/>
                    <a:pt x="950" y="404"/>
                  </a:cubicBezTo>
                  <a:cubicBezTo>
                    <a:pt x="963" y="183"/>
                    <a:pt x="768" y="1"/>
                    <a:pt x="547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25"/>
            <p:cNvSpPr/>
            <p:nvPr/>
          </p:nvSpPr>
          <p:spPr>
            <a:xfrm>
              <a:off x="906284" y="3905186"/>
              <a:ext cx="40208" cy="40710"/>
            </a:xfrm>
            <a:custGeom>
              <a:avLst/>
              <a:gdLst/>
              <a:ahLst/>
              <a:cxnLst/>
              <a:rect l="l" t="t" r="r" b="b"/>
              <a:pathLst>
                <a:path w="1042" h="1055" extrusionOk="0">
                  <a:moveTo>
                    <a:pt x="521" y="1"/>
                  </a:moveTo>
                  <a:cubicBezTo>
                    <a:pt x="235" y="1"/>
                    <a:pt x="1" y="235"/>
                    <a:pt x="1" y="521"/>
                  </a:cubicBezTo>
                  <a:cubicBezTo>
                    <a:pt x="1" y="820"/>
                    <a:pt x="235" y="1055"/>
                    <a:pt x="521" y="1055"/>
                  </a:cubicBezTo>
                  <a:cubicBezTo>
                    <a:pt x="807" y="1055"/>
                    <a:pt x="1042" y="820"/>
                    <a:pt x="1042" y="521"/>
                  </a:cubicBezTo>
                  <a:cubicBezTo>
                    <a:pt x="1042" y="235"/>
                    <a:pt x="807" y="1"/>
                    <a:pt x="521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25"/>
            <p:cNvSpPr/>
            <p:nvPr/>
          </p:nvSpPr>
          <p:spPr>
            <a:xfrm>
              <a:off x="227125" y="4169247"/>
              <a:ext cx="37198" cy="37160"/>
            </a:xfrm>
            <a:custGeom>
              <a:avLst/>
              <a:gdLst/>
              <a:ahLst/>
              <a:cxnLst/>
              <a:rect l="l" t="t" r="r" b="b"/>
              <a:pathLst>
                <a:path w="964" h="963" extrusionOk="0">
                  <a:moveTo>
                    <a:pt x="482" y="0"/>
                  </a:moveTo>
                  <a:cubicBezTo>
                    <a:pt x="209" y="0"/>
                    <a:pt x="1" y="221"/>
                    <a:pt x="1" y="482"/>
                  </a:cubicBezTo>
                  <a:cubicBezTo>
                    <a:pt x="1" y="742"/>
                    <a:pt x="209" y="963"/>
                    <a:pt x="482" y="963"/>
                  </a:cubicBezTo>
                  <a:cubicBezTo>
                    <a:pt x="742" y="963"/>
                    <a:pt x="963" y="742"/>
                    <a:pt x="963" y="482"/>
                  </a:cubicBezTo>
                  <a:cubicBezTo>
                    <a:pt x="963" y="221"/>
                    <a:pt x="742" y="0"/>
                    <a:pt x="482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25"/>
            <p:cNvSpPr/>
            <p:nvPr/>
          </p:nvSpPr>
          <p:spPr>
            <a:xfrm>
              <a:off x="1132181" y="3690749"/>
              <a:ext cx="52247" cy="47964"/>
            </a:xfrm>
            <a:custGeom>
              <a:avLst/>
              <a:gdLst/>
              <a:ahLst/>
              <a:cxnLst/>
              <a:rect l="l" t="t" r="r" b="b"/>
              <a:pathLst>
                <a:path w="1354" h="1243" extrusionOk="0">
                  <a:moveTo>
                    <a:pt x="678" y="0"/>
                  </a:moveTo>
                  <a:cubicBezTo>
                    <a:pt x="395" y="0"/>
                    <a:pt x="146" y="194"/>
                    <a:pt x="79" y="485"/>
                  </a:cubicBezTo>
                  <a:cubicBezTo>
                    <a:pt x="1" y="810"/>
                    <a:pt x="209" y="1148"/>
                    <a:pt x="534" y="1226"/>
                  </a:cubicBezTo>
                  <a:cubicBezTo>
                    <a:pt x="582" y="1237"/>
                    <a:pt x="630" y="1243"/>
                    <a:pt x="676" y="1243"/>
                  </a:cubicBezTo>
                  <a:cubicBezTo>
                    <a:pt x="959" y="1243"/>
                    <a:pt x="1208" y="1048"/>
                    <a:pt x="1275" y="758"/>
                  </a:cubicBezTo>
                  <a:cubicBezTo>
                    <a:pt x="1353" y="433"/>
                    <a:pt x="1158" y="94"/>
                    <a:pt x="820" y="16"/>
                  </a:cubicBezTo>
                  <a:cubicBezTo>
                    <a:pt x="772" y="5"/>
                    <a:pt x="724" y="0"/>
                    <a:pt x="678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25"/>
            <p:cNvSpPr/>
            <p:nvPr/>
          </p:nvSpPr>
          <p:spPr>
            <a:xfrm>
              <a:off x="396799" y="3676818"/>
              <a:ext cx="36697" cy="31526"/>
            </a:xfrm>
            <a:custGeom>
              <a:avLst/>
              <a:gdLst/>
              <a:ahLst/>
              <a:cxnLst/>
              <a:rect l="l" t="t" r="r" b="b"/>
              <a:pathLst>
                <a:path w="951" h="817" extrusionOk="0">
                  <a:moveTo>
                    <a:pt x="547" y="0"/>
                  </a:moveTo>
                  <a:cubicBezTo>
                    <a:pt x="183" y="0"/>
                    <a:pt x="1" y="442"/>
                    <a:pt x="261" y="703"/>
                  </a:cubicBezTo>
                  <a:cubicBezTo>
                    <a:pt x="344" y="781"/>
                    <a:pt x="444" y="817"/>
                    <a:pt x="542" y="817"/>
                  </a:cubicBezTo>
                  <a:cubicBezTo>
                    <a:pt x="751" y="817"/>
                    <a:pt x="950" y="656"/>
                    <a:pt x="950" y="416"/>
                  </a:cubicBezTo>
                  <a:cubicBezTo>
                    <a:pt x="950" y="182"/>
                    <a:pt x="768" y="0"/>
                    <a:pt x="547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5"/>
            <p:cNvSpPr/>
            <p:nvPr/>
          </p:nvSpPr>
          <p:spPr>
            <a:xfrm>
              <a:off x="245725" y="3607050"/>
              <a:ext cx="36658" cy="37160"/>
            </a:xfrm>
            <a:custGeom>
              <a:avLst/>
              <a:gdLst/>
              <a:ahLst/>
              <a:cxnLst/>
              <a:rect l="l" t="t" r="r" b="b"/>
              <a:pathLst>
                <a:path w="950" h="963" extrusionOk="0">
                  <a:moveTo>
                    <a:pt x="481" y="0"/>
                  </a:moveTo>
                  <a:cubicBezTo>
                    <a:pt x="208" y="0"/>
                    <a:pt x="0" y="208"/>
                    <a:pt x="0" y="481"/>
                  </a:cubicBezTo>
                  <a:cubicBezTo>
                    <a:pt x="0" y="741"/>
                    <a:pt x="208" y="963"/>
                    <a:pt x="481" y="963"/>
                  </a:cubicBezTo>
                  <a:cubicBezTo>
                    <a:pt x="741" y="963"/>
                    <a:pt x="950" y="741"/>
                    <a:pt x="950" y="481"/>
                  </a:cubicBezTo>
                  <a:cubicBezTo>
                    <a:pt x="950" y="208"/>
                    <a:pt x="741" y="0"/>
                    <a:pt x="481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5"/>
            <p:cNvSpPr/>
            <p:nvPr/>
          </p:nvSpPr>
          <p:spPr>
            <a:xfrm>
              <a:off x="1260179" y="3828896"/>
              <a:ext cx="48736" cy="48736"/>
            </a:xfrm>
            <a:custGeom>
              <a:avLst/>
              <a:gdLst/>
              <a:ahLst/>
              <a:cxnLst/>
              <a:rect l="l" t="t" r="r" b="b"/>
              <a:pathLst>
                <a:path w="1263" h="1263" extrusionOk="0">
                  <a:moveTo>
                    <a:pt x="625" y="1"/>
                  </a:moveTo>
                  <a:cubicBezTo>
                    <a:pt x="287" y="1"/>
                    <a:pt x="1" y="287"/>
                    <a:pt x="1" y="625"/>
                  </a:cubicBezTo>
                  <a:cubicBezTo>
                    <a:pt x="1" y="976"/>
                    <a:pt x="287" y="1262"/>
                    <a:pt x="625" y="1262"/>
                  </a:cubicBezTo>
                  <a:cubicBezTo>
                    <a:pt x="976" y="1262"/>
                    <a:pt x="1262" y="976"/>
                    <a:pt x="1262" y="625"/>
                  </a:cubicBezTo>
                  <a:cubicBezTo>
                    <a:pt x="1262" y="287"/>
                    <a:pt x="976" y="1"/>
                    <a:pt x="625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5"/>
            <p:cNvSpPr/>
            <p:nvPr/>
          </p:nvSpPr>
          <p:spPr>
            <a:xfrm>
              <a:off x="1274727" y="4045764"/>
              <a:ext cx="47231" cy="46691"/>
            </a:xfrm>
            <a:custGeom>
              <a:avLst/>
              <a:gdLst/>
              <a:ahLst/>
              <a:cxnLst/>
              <a:rect l="l" t="t" r="r" b="b"/>
              <a:pathLst>
                <a:path w="1224" h="1210" extrusionOk="0">
                  <a:moveTo>
                    <a:pt x="612" y="0"/>
                  </a:moveTo>
                  <a:cubicBezTo>
                    <a:pt x="274" y="0"/>
                    <a:pt x="1" y="273"/>
                    <a:pt x="1" y="599"/>
                  </a:cubicBezTo>
                  <a:cubicBezTo>
                    <a:pt x="1" y="937"/>
                    <a:pt x="274" y="1210"/>
                    <a:pt x="612" y="1210"/>
                  </a:cubicBezTo>
                  <a:cubicBezTo>
                    <a:pt x="951" y="1210"/>
                    <a:pt x="1224" y="937"/>
                    <a:pt x="1224" y="599"/>
                  </a:cubicBezTo>
                  <a:cubicBezTo>
                    <a:pt x="1224" y="273"/>
                    <a:pt x="951" y="0"/>
                    <a:pt x="612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5"/>
            <p:cNvSpPr/>
            <p:nvPr/>
          </p:nvSpPr>
          <p:spPr>
            <a:xfrm>
              <a:off x="626710" y="3905186"/>
              <a:ext cx="40170" cy="40710"/>
            </a:xfrm>
            <a:custGeom>
              <a:avLst/>
              <a:gdLst/>
              <a:ahLst/>
              <a:cxnLst/>
              <a:rect l="l" t="t" r="r" b="b"/>
              <a:pathLst>
                <a:path w="1041" h="1055" extrusionOk="0">
                  <a:moveTo>
                    <a:pt x="521" y="1"/>
                  </a:moveTo>
                  <a:cubicBezTo>
                    <a:pt x="234" y="1"/>
                    <a:pt x="0" y="235"/>
                    <a:pt x="0" y="521"/>
                  </a:cubicBezTo>
                  <a:cubicBezTo>
                    <a:pt x="0" y="820"/>
                    <a:pt x="234" y="1055"/>
                    <a:pt x="521" y="1055"/>
                  </a:cubicBezTo>
                  <a:cubicBezTo>
                    <a:pt x="807" y="1055"/>
                    <a:pt x="1041" y="820"/>
                    <a:pt x="1041" y="521"/>
                  </a:cubicBezTo>
                  <a:cubicBezTo>
                    <a:pt x="1041" y="235"/>
                    <a:pt x="807" y="1"/>
                    <a:pt x="521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25"/>
            <p:cNvSpPr/>
            <p:nvPr/>
          </p:nvSpPr>
          <p:spPr>
            <a:xfrm>
              <a:off x="1305868" y="4458392"/>
              <a:ext cx="21107" cy="18136"/>
            </a:xfrm>
            <a:custGeom>
              <a:avLst/>
              <a:gdLst/>
              <a:ahLst/>
              <a:cxnLst/>
              <a:rect l="l" t="t" r="r" b="b"/>
              <a:pathLst>
                <a:path w="547" h="470" extrusionOk="0">
                  <a:moveTo>
                    <a:pt x="313" y="0"/>
                  </a:moveTo>
                  <a:cubicBezTo>
                    <a:pt x="104" y="0"/>
                    <a:pt x="0" y="247"/>
                    <a:pt x="144" y="403"/>
                  </a:cubicBezTo>
                  <a:cubicBezTo>
                    <a:pt x="189" y="449"/>
                    <a:pt x="247" y="469"/>
                    <a:pt x="304" y="469"/>
                  </a:cubicBezTo>
                  <a:cubicBezTo>
                    <a:pt x="426" y="469"/>
                    <a:pt x="547" y="376"/>
                    <a:pt x="547" y="234"/>
                  </a:cubicBezTo>
                  <a:cubicBezTo>
                    <a:pt x="547" y="104"/>
                    <a:pt x="443" y="0"/>
                    <a:pt x="313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25"/>
            <p:cNvSpPr/>
            <p:nvPr/>
          </p:nvSpPr>
          <p:spPr>
            <a:xfrm>
              <a:off x="276827" y="4285206"/>
              <a:ext cx="39707" cy="34381"/>
            </a:xfrm>
            <a:custGeom>
              <a:avLst/>
              <a:gdLst/>
              <a:ahLst/>
              <a:cxnLst/>
              <a:rect l="l" t="t" r="r" b="b"/>
              <a:pathLst>
                <a:path w="1029" h="891" extrusionOk="0">
                  <a:moveTo>
                    <a:pt x="599" y="0"/>
                  </a:moveTo>
                  <a:cubicBezTo>
                    <a:pt x="196" y="0"/>
                    <a:pt x="1" y="481"/>
                    <a:pt x="274" y="755"/>
                  </a:cubicBezTo>
                  <a:cubicBezTo>
                    <a:pt x="363" y="848"/>
                    <a:pt x="475" y="891"/>
                    <a:pt x="585" y="891"/>
                  </a:cubicBezTo>
                  <a:cubicBezTo>
                    <a:pt x="811" y="891"/>
                    <a:pt x="1028" y="714"/>
                    <a:pt x="1028" y="442"/>
                  </a:cubicBezTo>
                  <a:cubicBezTo>
                    <a:pt x="1028" y="208"/>
                    <a:pt x="833" y="0"/>
                    <a:pt x="599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2318161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549151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9"/>
          <p:cNvSpPr txBox="1">
            <a:spLocks noGrp="1"/>
          </p:cNvSpPr>
          <p:nvPr>
            <p:ph type="title"/>
          </p:nvPr>
        </p:nvSpPr>
        <p:spPr>
          <a:xfrm>
            <a:off x="2766150" y="820933"/>
            <a:ext cx="3611700" cy="9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9"/>
          <p:cNvSpPr txBox="1">
            <a:spLocks noGrp="1"/>
          </p:cNvSpPr>
          <p:nvPr>
            <p:ph type="subTitle" idx="1"/>
          </p:nvPr>
        </p:nvSpPr>
        <p:spPr>
          <a:xfrm>
            <a:off x="2334300" y="2544800"/>
            <a:ext cx="4475400" cy="12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33" name="Google Shape;533;p29"/>
          <p:cNvSpPr txBox="1">
            <a:spLocks noGrp="1"/>
          </p:cNvSpPr>
          <p:nvPr>
            <p:ph type="subTitle" idx="2"/>
          </p:nvPr>
        </p:nvSpPr>
        <p:spPr>
          <a:xfrm>
            <a:off x="2793750" y="1944100"/>
            <a:ext cx="3556500" cy="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34" name="Google Shape;534;p29"/>
          <p:cNvSpPr txBox="1"/>
          <p:nvPr/>
        </p:nvSpPr>
        <p:spPr>
          <a:xfrm>
            <a:off x="2618100" y="4841133"/>
            <a:ext cx="3907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200" kern="0">
                <a:solidFill>
                  <a:srgbClr val="1A4E6E"/>
                </a:solidFill>
                <a:latin typeface="Raleway Light"/>
                <a:ea typeface="Raleway Light"/>
                <a:cs typeface="Raleway Light"/>
                <a:sym typeface="Raleway Light"/>
              </a:rPr>
              <a:t>CREDITS: This presentation template was created by </a:t>
            </a:r>
            <a:r>
              <a:rPr lang="en" sz="1200" b="1" kern="0">
                <a:solidFill>
                  <a:srgbClr val="1A4E6E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 kern="0">
                <a:solidFill>
                  <a:srgbClr val="1A4E6E"/>
                </a:solidFill>
                <a:latin typeface="Raleway Light"/>
                <a:ea typeface="Raleway Light"/>
                <a:cs typeface="Raleway Light"/>
                <a:sym typeface="Raleway Light"/>
              </a:rPr>
              <a:t>, including icons by </a:t>
            </a:r>
            <a:r>
              <a:rPr lang="en" sz="1200" b="1" kern="0">
                <a:solidFill>
                  <a:srgbClr val="1A4E6E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 kern="0">
                <a:solidFill>
                  <a:srgbClr val="1A4E6E"/>
                </a:solidFill>
                <a:latin typeface="Raleway Light"/>
                <a:ea typeface="Raleway Light"/>
                <a:cs typeface="Raleway Light"/>
                <a:sym typeface="Raleway Light"/>
              </a:rPr>
              <a:t>, and infographics &amp; images by </a:t>
            </a:r>
            <a:r>
              <a:rPr lang="en" sz="1200" b="1" kern="0">
                <a:solidFill>
                  <a:srgbClr val="1A4E6E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200" b="1" kern="0">
              <a:solidFill>
                <a:srgbClr val="1A4E6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35" name="Google Shape;535;p29"/>
          <p:cNvSpPr/>
          <p:nvPr/>
        </p:nvSpPr>
        <p:spPr>
          <a:xfrm>
            <a:off x="109295" y="6288391"/>
            <a:ext cx="766087" cy="541872"/>
          </a:xfrm>
          <a:custGeom>
            <a:avLst/>
            <a:gdLst/>
            <a:ahLst/>
            <a:cxnLst/>
            <a:rect l="l" t="t" r="r" b="b"/>
            <a:pathLst>
              <a:path w="14298" h="7585" extrusionOk="0">
                <a:moveTo>
                  <a:pt x="14297" y="1"/>
                </a:moveTo>
                <a:lnTo>
                  <a:pt x="14297" y="1"/>
                </a:lnTo>
                <a:cubicBezTo>
                  <a:pt x="12884" y="408"/>
                  <a:pt x="11686" y="1330"/>
                  <a:pt x="10932" y="2588"/>
                </a:cubicBezTo>
                <a:cubicBezTo>
                  <a:pt x="10489" y="2935"/>
                  <a:pt x="10021" y="3270"/>
                  <a:pt x="9554" y="3582"/>
                </a:cubicBezTo>
                <a:cubicBezTo>
                  <a:pt x="10357" y="2815"/>
                  <a:pt x="10980" y="1869"/>
                  <a:pt x="11363" y="815"/>
                </a:cubicBezTo>
                <a:lnTo>
                  <a:pt x="11363" y="815"/>
                </a:lnTo>
                <a:cubicBezTo>
                  <a:pt x="10129" y="1486"/>
                  <a:pt x="9243" y="2636"/>
                  <a:pt x="8920" y="4001"/>
                </a:cubicBezTo>
                <a:cubicBezTo>
                  <a:pt x="8189" y="4444"/>
                  <a:pt x="7434" y="4851"/>
                  <a:pt x="6668" y="5211"/>
                </a:cubicBezTo>
                <a:cubicBezTo>
                  <a:pt x="7662" y="4612"/>
                  <a:pt x="8404" y="3678"/>
                  <a:pt x="8764" y="2576"/>
                </a:cubicBezTo>
                <a:lnTo>
                  <a:pt x="8764" y="2576"/>
                </a:lnTo>
                <a:cubicBezTo>
                  <a:pt x="7542" y="3186"/>
                  <a:pt x="6584" y="4216"/>
                  <a:pt x="6069" y="5486"/>
                </a:cubicBezTo>
                <a:cubicBezTo>
                  <a:pt x="5147" y="5881"/>
                  <a:pt x="4213" y="6229"/>
                  <a:pt x="3242" y="6504"/>
                </a:cubicBezTo>
                <a:cubicBezTo>
                  <a:pt x="4464" y="5797"/>
                  <a:pt x="5506" y="4827"/>
                  <a:pt x="6285" y="3654"/>
                </a:cubicBezTo>
                <a:lnTo>
                  <a:pt x="6285" y="3654"/>
                </a:lnTo>
                <a:cubicBezTo>
                  <a:pt x="5482" y="3977"/>
                  <a:pt x="4751" y="4444"/>
                  <a:pt x="4117" y="5031"/>
                </a:cubicBezTo>
                <a:cubicBezTo>
                  <a:pt x="3674" y="5450"/>
                  <a:pt x="3278" y="5941"/>
                  <a:pt x="3123" y="6528"/>
                </a:cubicBezTo>
                <a:cubicBezTo>
                  <a:pt x="2152" y="6804"/>
                  <a:pt x="1170" y="7007"/>
                  <a:pt x="164" y="7151"/>
                </a:cubicBezTo>
                <a:cubicBezTo>
                  <a:pt x="0" y="7186"/>
                  <a:pt x="31" y="7427"/>
                  <a:pt x="189" y="7427"/>
                </a:cubicBezTo>
                <a:cubicBezTo>
                  <a:pt x="192" y="7427"/>
                  <a:pt x="196" y="7427"/>
                  <a:pt x="200" y="7426"/>
                </a:cubicBezTo>
                <a:cubicBezTo>
                  <a:pt x="1494" y="7247"/>
                  <a:pt x="2763" y="6959"/>
                  <a:pt x="4009" y="6564"/>
                </a:cubicBezTo>
                <a:cubicBezTo>
                  <a:pt x="4887" y="7227"/>
                  <a:pt x="5955" y="7585"/>
                  <a:pt x="7047" y="7585"/>
                </a:cubicBezTo>
                <a:cubicBezTo>
                  <a:pt x="7355" y="7585"/>
                  <a:pt x="7665" y="7556"/>
                  <a:pt x="7973" y="7498"/>
                </a:cubicBezTo>
                <a:cubicBezTo>
                  <a:pt x="7506" y="7079"/>
                  <a:pt x="7015" y="6660"/>
                  <a:pt x="6428" y="6444"/>
                </a:cubicBezTo>
                <a:cubicBezTo>
                  <a:pt x="6061" y="6322"/>
                  <a:pt x="5682" y="6260"/>
                  <a:pt x="5304" y="6260"/>
                </a:cubicBezTo>
                <a:cubicBezTo>
                  <a:pt x="5127" y="6260"/>
                  <a:pt x="4951" y="6274"/>
                  <a:pt x="4775" y="6301"/>
                </a:cubicBezTo>
                <a:cubicBezTo>
                  <a:pt x="5590" y="6013"/>
                  <a:pt x="6392" y="5666"/>
                  <a:pt x="7183" y="5282"/>
                </a:cubicBezTo>
                <a:cubicBezTo>
                  <a:pt x="7826" y="5782"/>
                  <a:pt x="8613" y="6042"/>
                  <a:pt x="9408" y="6042"/>
                </a:cubicBezTo>
                <a:cubicBezTo>
                  <a:pt x="9870" y="6042"/>
                  <a:pt x="10335" y="5954"/>
                  <a:pt x="10776" y="5774"/>
                </a:cubicBezTo>
                <a:cubicBezTo>
                  <a:pt x="10070" y="5269"/>
                  <a:pt x="9230" y="5003"/>
                  <a:pt x="8375" y="5003"/>
                </a:cubicBezTo>
                <a:cubicBezTo>
                  <a:pt x="8114" y="5003"/>
                  <a:pt x="7851" y="5028"/>
                  <a:pt x="7590" y="5079"/>
                </a:cubicBezTo>
                <a:cubicBezTo>
                  <a:pt x="8309" y="4696"/>
                  <a:pt x="9003" y="4288"/>
                  <a:pt x="9686" y="3833"/>
                </a:cubicBezTo>
                <a:cubicBezTo>
                  <a:pt x="10249" y="4193"/>
                  <a:pt x="10884" y="4396"/>
                  <a:pt x="11554" y="4420"/>
                </a:cubicBezTo>
                <a:cubicBezTo>
                  <a:pt x="11595" y="4422"/>
                  <a:pt x="11635" y="4423"/>
                  <a:pt x="11675" y="4423"/>
                </a:cubicBezTo>
                <a:cubicBezTo>
                  <a:pt x="12350" y="4423"/>
                  <a:pt x="12996" y="4140"/>
                  <a:pt x="13471" y="3654"/>
                </a:cubicBezTo>
                <a:cubicBezTo>
                  <a:pt x="12848" y="3402"/>
                  <a:pt x="12189" y="3270"/>
                  <a:pt x="11531" y="3246"/>
                </a:cubicBezTo>
                <a:cubicBezTo>
                  <a:pt x="11063" y="3246"/>
                  <a:pt x="10608" y="3330"/>
                  <a:pt x="10177" y="3498"/>
                </a:cubicBezTo>
                <a:cubicBezTo>
                  <a:pt x="10500" y="3270"/>
                  <a:pt x="10824" y="3031"/>
                  <a:pt x="11135" y="2791"/>
                </a:cubicBezTo>
                <a:cubicBezTo>
                  <a:pt x="12453" y="2216"/>
                  <a:pt x="13567" y="1246"/>
                  <a:pt x="142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6" name="Google Shape;536;p29"/>
          <p:cNvSpPr/>
          <p:nvPr/>
        </p:nvSpPr>
        <p:spPr>
          <a:xfrm rot="1697861">
            <a:off x="370077" y="4477704"/>
            <a:ext cx="244542" cy="2510571"/>
          </a:xfrm>
          <a:custGeom>
            <a:avLst/>
            <a:gdLst/>
            <a:ahLst/>
            <a:cxnLst/>
            <a:rect l="l" t="t" r="r" b="b"/>
            <a:pathLst>
              <a:path w="4564" h="35142" extrusionOk="0">
                <a:moveTo>
                  <a:pt x="3018" y="1"/>
                </a:moveTo>
                <a:cubicBezTo>
                  <a:pt x="587" y="3953"/>
                  <a:pt x="0" y="9606"/>
                  <a:pt x="323" y="14840"/>
                </a:cubicBezTo>
                <a:cubicBezTo>
                  <a:pt x="647" y="20074"/>
                  <a:pt x="1749" y="25141"/>
                  <a:pt x="2264" y="30339"/>
                </a:cubicBezTo>
                <a:cubicBezTo>
                  <a:pt x="2266" y="30358"/>
                  <a:pt x="2267" y="30378"/>
                  <a:pt x="2269" y="30398"/>
                </a:cubicBezTo>
                <a:lnTo>
                  <a:pt x="2269" y="30398"/>
                </a:lnTo>
                <a:cubicBezTo>
                  <a:pt x="3045" y="26619"/>
                  <a:pt x="3499" y="22705"/>
                  <a:pt x="3952" y="18805"/>
                </a:cubicBezTo>
                <a:cubicBezTo>
                  <a:pt x="4252" y="16146"/>
                  <a:pt x="4563" y="13475"/>
                  <a:pt x="4527" y="10780"/>
                </a:cubicBezTo>
                <a:cubicBezTo>
                  <a:pt x="4479" y="7103"/>
                  <a:pt x="3785" y="3510"/>
                  <a:pt x="3018" y="1"/>
                </a:cubicBezTo>
                <a:close/>
                <a:moveTo>
                  <a:pt x="2269" y="30398"/>
                </a:moveTo>
                <a:lnTo>
                  <a:pt x="2269" y="30398"/>
                </a:lnTo>
                <a:cubicBezTo>
                  <a:pt x="2042" y="31505"/>
                  <a:pt x="1788" y="32600"/>
                  <a:pt x="1497" y="33680"/>
                </a:cubicBezTo>
                <a:lnTo>
                  <a:pt x="1761" y="35141"/>
                </a:lnTo>
                <a:cubicBezTo>
                  <a:pt x="2483" y="33852"/>
                  <a:pt x="2421" y="32036"/>
                  <a:pt x="2269" y="3039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7" name="Google Shape;537;p29"/>
          <p:cNvSpPr/>
          <p:nvPr/>
        </p:nvSpPr>
        <p:spPr>
          <a:xfrm>
            <a:off x="164755" y="5227831"/>
            <a:ext cx="402707" cy="1549248"/>
          </a:xfrm>
          <a:custGeom>
            <a:avLst/>
            <a:gdLst/>
            <a:ahLst/>
            <a:cxnLst/>
            <a:rect l="l" t="t" r="r" b="b"/>
            <a:pathLst>
              <a:path w="7516" h="21686" extrusionOk="0">
                <a:moveTo>
                  <a:pt x="4030" y="0"/>
                </a:moveTo>
                <a:lnTo>
                  <a:pt x="4030" y="0"/>
                </a:lnTo>
                <a:cubicBezTo>
                  <a:pt x="3300" y="1880"/>
                  <a:pt x="3312" y="3964"/>
                  <a:pt x="4054" y="5833"/>
                </a:cubicBezTo>
                <a:cubicBezTo>
                  <a:pt x="4066" y="6611"/>
                  <a:pt x="4042" y="7378"/>
                  <a:pt x="3995" y="8156"/>
                </a:cubicBezTo>
                <a:cubicBezTo>
                  <a:pt x="3827" y="6635"/>
                  <a:pt x="3312" y="5174"/>
                  <a:pt x="2485" y="3881"/>
                </a:cubicBezTo>
                <a:lnTo>
                  <a:pt x="2485" y="3881"/>
                </a:lnTo>
                <a:cubicBezTo>
                  <a:pt x="2186" y="5785"/>
                  <a:pt x="2701" y="7713"/>
                  <a:pt x="3911" y="9210"/>
                </a:cubicBezTo>
                <a:cubicBezTo>
                  <a:pt x="3803" y="10372"/>
                  <a:pt x="3623" y="11522"/>
                  <a:pt x="3384" y="12672"/>
                </a:cubicBezTo>
                <a:cubicBezTo>
                  <a:pt x="3539" y="11091"/>
                  <a:pt x="3132" y="9498"/>
                  <a:pt x="2234" y="8192"/>
                </a:cubicBezTo>
                <a:lnTo>
                  <a:pt x="2234" y="8192"/>
                </a:lnTo>
                <a:cubicBezTo>
                  <a:pt x="1887" y="10037"/>
                  <a:pt x="2222" y="11941"/>
                  <a:pt x="3180" y="13546"/>
                </a:cubicBezTo>
                <a:cubicBezTo>
                  <a:pt x="2845" y="14888"/>
                  <a:pt x="2438" y="16193"/>
                  <a:pt x="1934" y="17475"/>
                </a:cubicBezTo>
                <a:cubicBezTo>
                  <a:pt x="2186" y="15570"/>
                  <a:pt x="1982" y="13618"/>
                  <a:pt x="1360" y="11798"/>
                </a:cubicBezTo>
                <a:cubicBezTo>
                  <a:pt x="1048" y="12947"/>
                  <a:pt x="952" y="14133"/>
                  <a:pt x="1072" y="15307"/>
                </a:cubicBezTo>
                <a:cubicBezTo>
                  <a:pt x="1156" y="16145"/>
                  <a:pt x="1360" y="16996"/>
                  <a:pt x="1875" y="17654"/>
                </a:cubicBezTo>
                <a:cubicBezTo>
                  <a:pt x="1360" y="18936"/>
                  <a:pt x="761" y="20181"/>
                  <a:pt x="90" y="21391"/>
                </a:cubicBezTo>
                <a:cubicBezTo>
                  <a:pt x="0" y="21546"/>
                  <a:pt x="128" y="21685"/>
                  <a:pt x="260" y="21685"/>
                </a:cubicBezTo>
                <a:cubicBezTo>
                  <a:pt x="321" y="21685"/>
                  <a:pt x="384" y="21655"/>
                  <a:pt x="425" y="21583"/>
                </a:cubicBezTo>
                <a:cubicBezTo>
                  <a:pt x="1300" y="20026"/>
                  <a:pt x="2042" y="18397"/>
                  <a:pt x="2641" y="16708"/>
                </a:cubicBezTo>
                <a:cubicBezTo>
                  <a:pt x="4510" y="16193"/>
                  <a:pt x="6091" y="14900"/>
                  <a:pt x="6953" y="13151"/>
                </a:cubicBezTo>
                <a:lnTo>
                  <a:pt x="6953" y="13151"/>
                </a:lnTo>
                <a:cubicBezTo>
                  <a:pt x="6114" y="13319"/>
                  <a:pt x="5240" y="13498"/>
                  <a:pt x="4510" y="13965"/>
                </a:cubicBezTo>
                <a:cubicBezTo>
                  <a:pt x="3863" y="14385"/>
                  <a:pt x="3384" y="14983"/>
                  <a:pt x="2988" y="15654"/>
                </a:cubicBezTo>
                <a:cubicBezTo>
                  <a:pt x="3348" y="14504"/>
                  <a:pt x="3647" y="13343"/>
                  <a:pt x="3875" y="12169"/>
                </a:cubicBezTo>
                <a:cubicBezTo>
                  <a:pt x="5599" y="11714"/>
                  <a:pt x="6941" y="10372"/>
                  <a:pt x="7408" y="8660"/>
                </a:cubicBezTo>
                <a:lnTo>
                  <a:pt x="7408" y="8660"/>
                </a:lnTo>
                <a:cubicBezTo>
                  <a:pt x="5923" y="9127"/>
                  <a:pt x="4689" y="10169"/>
                  <a:pt x="3983" y="11558"/>
                </a:cubicBezTo>
                <a:cubicBezTo>
                  <a:pt x="4174" y="10456"/>
                  <a:pt x="4306" y="9354"/>
                  <a:pt x="4378" y="8240"/>
                </a:cubicBezTo>
                <a:cubicBezTo>
                  <a:pt x="5228" y="7917"/>
                  <a:pt x="5983" y="7378"/>
                  <a:pt x="6570" y="6683"/>
                </a:cubicBezTo>
                <a:cubicBezTo>
                  <a:pt x="7180" y="5917"/>
                  <a:pt x="7516" y="4911"/>
                  <a:pt x="7336" y="3953"/>
                </a:cubicBezTo>
                <a:lnTo>
                  <a:pt x="7336" y="3953"/>
                </a:lnTo>
                <a:cubicBezTo>
                  <a:pt x="6546" y="4408"/>
                  <a:pt x="5851" y="5018"/>
                  <a:pt x="5276" y="5725"/>
                </a:cubicBezTo>
                <a:cubicBezTo>
                  <a:pt x="4881" y="6228"/>
                  <a:pt x="4593" y="6803"/>
                  <a:pt x="4426" y="7414"/>
                </a:cubicBezTo>
                <a:cubicBezTo>
                  <a:pt x="4450" y="6875"/>
                  <a:pt x="4450" y="6324"/>
                  <a:pt x="4450" y="5773"/>
                </a:cubicBezTo>
                <a:cubicBezTo>
                  <a:pt x="4917" y="3857"/>
                  <a:pt x="4773" y="1833"/>
                  <a:pt x="4030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8" name="Google Shape;538;p29"/>
          <p:cNvSpPr/>
          <p:nvPr/>
        </p:nvSpPr>
        <p:spPr>
          <a:xfrm rot="1340374">
            <a:off x="6401" y="5818765"/>
            <a:ext cx="235586" cy="937128"/>
          </a:xfrm>
          <a:custGeom>
            <a:avLst/>
            <a:gdLst/>
            <a:ahLst/>
            <a:cxnLst/>
            <a:rect l="l" t="t" r="r" b="b"/>
            <a:pathLst>
              <a:path w="4397" h="13118" extrusionOk="0">
                <a:moveTo>
                  <a:pt x="108" y="0"/>
                </a:moveTo>
                <a:lnTo>
                  <a:pt x="108" y="0"/>
                </a:lnTo>
                <a:cubicBezTo>
                  <a:pt x="72" y="1210"/>
                  <a:pt x="492" y="2396"/>
                  <a:pt x="1282" y="3318"/>
                </a:cubicBezTo>
                <a:cubicBezTo>
                  <a:pt x="1450" y="3761"/>
                  <a:pt x="1581" y="4204"/>
                  <a:pt x="1713" y="4659"/>
                </a:cubicBezTo>
                <a:cubicBezTo>
                  <a:pt x="1318" y="3821"/>
                  <a:pt x="731" y="3090"/>
                  <a:pt x="0" y="2527"/>
                </a:cubicBezTo>
                <a:lnTo>
                  <a:pt x="0" y="2527"/>
                </a:lnTo>
                <a:cubicBezTo>
                  <a:pt x="204" y="3665"/>
                  <a:pt x="887" y="4659"/>
                  <a:pt x="1869" y="5282"/>
                </a:cubicBezTo>
                <a:cubicBezTo>
                  <a:pt x="2037" y="5965"/>
                  <a:pt x="2168" y="6659"/>
                  <a:pt x="2252" y="7354"/>
                </a:cubicBezTo>
                <a:cubicBezTo>
                  <a:pt x="2037" y="6420"/>
                  <a:pt x="1486" y="5593"/>
                  <a:pt x="719" y="5030"/>
                </a:cubicBezTo>
                <a:lnTo>
                  <a:pt x="719" y="5030"/>
                </a:lnTo>
                <a:cubicBezTo>
                  <a:pt x="875" y="6144"/>
                  <a:pt x="1450" y="7174"/>
                  <a:pt x="2312" y="7905"/>
                </a:cubicBezTo>
                <a:cubicBezTo>
                  <a:pt x="2396" y="8731"/>
                  <a:pt x="2420" y="9558"/>
                  <a:pt x="2384" y="10384"/>
                </a:cubicBezTo>
                <a:cubicBezTo>
                  <a:pt x="2156" y="9246"/>
                  <a:pt x="1653" y="8180"/>
                  <a:pt x="935" y="7258"/>
                </a:cubicBezTo>
                <a:lnTo>
                  <a:pt x="935" y="7258"/>
                </a:lnTo>
                <a:cubicBezTo>
                  <a:pt x="983" y="7977"/>
                  <a:pt x="1162" y="8672"/>
                  <a:pt x="1462" y="9318"/>
                </a:cubicBezTo>
                <a:cubicBezTo>
                  <a:pt x="1677" y="9785"/>
                  <a:pt x="1965" y="10217"/>
                  <a:pt x="2384" y="10492"/>
                </a:cubicBezTo>
                <a:cubicBezTo>
                  <a:pt x="2348" y="11330"/>
                  <a:pt x="2252" y="12157"/>
                  <a:pt x="2108" y="12983"/>
                </a:cubicBezTo>
                <a:cubicBezTo>
                  <a:pt x="2095" y="13067"/>
                  <a:pt x="2161" y="13118"/>
                  <a:pt x="2227" y="13118"/>
                </a:cubicBezTo>
                <a:cubicBezTo>
                  <a:pt x="2274" y="13118"/>
                  <a:pt x="2321" y="13091"/>
                  <a:pt x="2336" y="13031"/>
                </a:cubicBezTo>
                <a:cubicBezTo>
                  <a:pt x="2528" y="11965"/>
                  <a:pt x="2635" y="10887"/>
                  <a:pt x="2635" y="9809"/>
                </a:cubicBezTo>
                <a:cubicBezTo>
                  <a:pt x="3606" y="9139"/>
                  <a:pt x="4240" y="8085"/>
                  <a:pt x="4396" y="6923"/>
                </a:cubicBezTo>
                <a:lnTo>
                  <a:pt x="4396" y="6923"/>
                </a:lnTo>
                <a:cubicBezTo>
                  <a:pt x="3941" y="7186"/>
                  <a:pt x="3486" y="7462"/>
                  <a:pt x="3162" y="7869"/>
                </a:cubicBezTo>
                <a:cubicBezTo>
                  <a:pt x="2887" y="8240"/>
                  <a:pt x="2707" y="8672"/>
                  <a:pt x="2623" y="9127"/>
                </a:cubicBezTo>
                <a:cubicBezTo>
                  <a:pt x="2599" y="8408"/>
                  <a:pt x="2540" y="7677"/>
                  <a:pt x="2432" y="6959"/>
                </a:cubicBezTo>
                <a:cubicBezTo>
                  <a:pt x="3330" y="6360"/>
                  <a:pt x="3833" y="5330"/>
                  <a:pt x="3749" y="4264"/>
                </a:cubicBezTo>
                <a:lnTo>
                  <a:pt x="3749" y="4264"/>
                </a:lnTo>
                <a:cubicBezTo>
                  <a:pt x="2995" y="4815"/>
                  <a:pt x="2504" y="5665"/>
                  <a:pt x="2384" y="6588"/>
                </a:cubicBezTo>
                <a:cubicBezTo>
                  <a:pt x="2264" y="5929"/>
                  <a:pt x="2120" y="5270"/>
                  <a:pt x="1941" y="4623"/>
                </a:cubicBezTo>
                <a:cubicBezTo>
                  <a:pt x="2372" y="4264"/>
                  <a:pt x="2695" y="3809"/>
                  <a:pt x="2887" y="3306"/>
                </a:cubicBezTo>
                <a:cubicBezTo>
                  <a:pt x="3091" y="2743"/>
                  <a:pt x="3055" y="2120"/>
                  <a:pt x="2779" y="1581"/>
                </a:cubicBezTo>
                <a:cubicBezTo>
                  <a:pt x="2420" y="2012"/>
                  <a:pt x="2144" y="2491"/>
                  <a:pt x="1953" y="3006"/>
                </a:cubicBezTo>
                <a:cubicBezTo>
                  <a:pt x="1833" y="3378"/>
                  <a:pt x="1785" y="3761"/>
                  <a:pt x="1809" y="4144"/>
                </a:cubicBezTo>
                <a:cubicBezTo>
                  <a:pt x="1713" y="3833"/>
                  <a:pt x="1605" y="3509"/>
                  <a:pt x="1498" y="3210"/>
                </a:cubicBezTo>
                <a:cubicBezTo>
                  <a:pt x="1390" y="2012"/>
                  <a:pt x="899" y="898"/>
                  <a:pt x="1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29"/>
          <p:cNvSpPr/>
          <p:nvPr/>
        </p:nvSpPr>
        <p:spPr>
          <a:xfrm>
            <a:off x="0" y="5659121"/>
            <a:ext cx="732224" cy="1256415"/>
          </a:xfrm>
          <a:custGeom>
            <a:avLst/>
            <a:gdLst/>
            <a:ahLst/>
            <a:cxnLst/>
            <a:rect l="l" t="t" r="r" b="b"/>
            <a:pathLst>
              <a:path w="13666" h="17587" extrusionOk="0">
                <a:moveTo>
                  <a:pt x="13630" y="1"/>
                </a:moveTo>
                <a:lnTo>
                  <a:pt x="13630" y="1"/>
                </a:lnTo>
                <a:cubicBezTo>
                  <a:pt x="11905" y="744"/>
                  <a:pt x="10348" y="1845"/>
                  <a:pt x="9067" y="3223"/>
                </a:cubicBezTo>
                <a:cubicBezTo>
                  <a:pt x="6228" y="6277"/>
                  <a:pt x="4935" y="10409"/>
                  <a:pt x="2946" y="14062"/>
                </a:cubicBezTo>
                <a:cubicBezTo>
                  <a:pt x="2252" y="15344"/>
                  <a:pt x="1425" y="16613"/>
                  <a:pt x="192" y="17368"/>
                </a:cubicBezTo>
                <a:lnTo>
                  <a:pt x="0" y="17032"/>
                </a:lnTo>
                <a:lnTo>
                  <a:pt x="0" y="17032"/>
                </a:lnTo>
                <a:lnTo>
                  <a:pt x="48" y="17583"/>
                </a:lnTo>
                <a:cubicBezTo>
                  <a:pt x="92" y="17585"/>
                  <a:pt x="137" y="17586"/>
                  <a:pt x="181" y="17586"/>
                </a:cubicBezTo>
                <a:cubicBezTo>
                  <a:pt x="1222" y="17586"/>
                  <a:pt x="2205" y="17056"/>
                  <a:pt x="3078" y="16481"/>
                </a:cubicBezTo>
                <a:cubicBezTo>
                  <a:pt x="6072" y="14493"/>
                  <a:pt x="8480" y="11727"/>
                  <a:pt x="10456" y="8732"/>
                </a:cubicBezTo>
                <a:cubicBezTo>
                  <a:pt x="12193" y="6109"/>
                  <a:pt x="13666" y="3139"/>
                  <a:pt x="136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29"/>
          <p:cNvSpPr/>
          <p:nvPr/>
        </p:nvSpPr>
        <p:spPr>
          <a:xfrm>
            <a:off x="8296903" y="6344622"/>
            <a:ext cx="802843" cy="485649"/>
          </a:xfrm>
          <a:custGeom>
            <a:avLst/>
            <a:gdLst/>
            <a:ahLst/>
            <a:cxnLst/>
            <a:rect l="l" t="t" r="r" b="b"/>
            <a:pathLst>
              <a:path w="14984" h="6798" extrusionOk="0">
                <a:moveTo>
                  <a:pt x="0" y="1"/>
                </a:moveTo>
                <a:lnTo>
                  <a:pt x="0" y="1"/>
                </a:lnTo>
                <a:cubicBezTo>
                  <a:pt x="862" y="1151"/>
                  <a:pt x="2072" y="2001"/>
                  <a:pt x="3438" y="2432"/>
                </a:cubicBezTo>
                <a:cubicBezTo>
                  <a:pt x="3785" y="2636"/>
                  <a:pt x="4120" y="2839"/>
                  <a:pt x="4468" y="3031"/>
                </a:cubicBezTo>
                <a:cubicBezTo>
                  <a:pt x="4163" y="2941"/>
                  <a:pt x="3847" y="2895"/>
                  <a:pt x="3527" y="2895"/>
                </a:cubicBezTo>
                <a:cubicBezTo>
                  <a:pt x="3382" y="2895"/>
                  <a:pt x="3236" y="2905"/>
                  <a:pt x="3090" y="2923"/>
                </a:cubicBezTo>
                <a:cubicBezTo>
                  <a:pt x="2431" y="3019"/>
                  <a:pt x="1797" y="3223"/>
                  <a:pt x="1210" y="3534"/>
                </a:cubicBezTo>
                <a:cubicBezTo>
                  <a:pt x="1669" y="3923"/>
                  <a:pt x="2252" y="4121"/>
                  <a:pt x="2842" y="4121"/>
                </a:cubicBezTo>
                <a:cubicBezTo>
                  <a:pt x="2961" y="4121"/>
                  <a:pt x="3080" y="4113"/>
                  <a:pt x="3198" y="4097"/>
                </a:cubicBezTo>
                <a:cubicBezTo>
                  <a:pt x="3857" y="3989"/>
                  <a:pt x="4480" y="3726"/>
                  <a:pt x="4995" y="3319"/>
                </a:cubicBezTo>
                <a:cubicBezTo>
                  <a:pt x="5713" y="3690"/>
                  <a:pt x="6456" y="4025"/>
                  <a:pt x="7210" y="4325"/>
                </a:cubicBezTo>
                <a:cubicBezTo>
                  <a:pt x="7096" y="4315"/>
                  <a:pt x="6982" y="4310"/>
                  <a:pt x="6869" y="4310"/>
                </a:cubicBezTo>
                <a:cubicBezTo>
                  <a:pt x="5862" y="4310"/>
                  <a:pt x="4884" y="4687"/>
                  <a:pt x="4120" y="5355"/>
                </a:cubicBezTo>
                <a:cubicBezTo>
                  <a:pt x="4451" y="5450"/>
                  <a:pt x="4788" y="5496"/>
                  <a:pt x="5122" y="5496"/>
                </a:cubicBezTo>
                <a:cubicBezTo>
                  <a:pt x="6049" y="5496"/>
                  <a:pt x="6955" y="5140"/>
                  <a:pt x="7642" y="4480"/>
                </a:cubicBezTo>
                <a:cubicBezTo>
                  <a:pt x="8456" y="4780"/>
                  <a:pt x="9294" y="5031"/>
                  <a:pt x="10145" y="5247"/>
                </a:cubicBezTo>
                <a:cubicBezTo>
                  <a:pt x="10094" y="5245"/>
                  <a:pt x="10042" y="5244"/>
                  <a:pt x="9991" y="5244"/>
                </a:cubicBezTo>
                <a:cubicBezTo>
                  <a:pt x="9480" y="5244"/>
                  <a:pt x="8972" y="5352"/>
                  <a:pt x="8504" y="5570"/>
                </a:cubicBezTo>
                <a:cubicBezTo>
                  <a:pt x="7941" y="5846"/>
                  <a:pt x="7510" y="6313"/>
                  <a:pt x="7079" y="6780"/>
                </a:cubicBezTo>
                <a:cubicBezTo>
                  <a:pt x="7219" y="6792"/>
                  <a:pt x="7359" y="6798"/>
                  <a:pt x="7498" y="6798"/>
                </a:cubicBezTo>
                <a:cubicBezTo>
                  <a:pt x="8766" y="6798"/>
                  <a:pt x="9995" y="6313"/>
                  <a:pt x="10923" y="5438"/>
                </a:cubicBezTo>
                <a:cubicBezTo>
                  <a:pt x="12205" y="5690"/>
                  <a:pt x="13498" y="5846"/>
                  <a:pt x="14804" y="5894"/>
                </a:cubicBezTo>
                <a:cubicBezTo>
                  <a:pt x="14983" y="5894"/>
                  <a:pt x="14983" y="5606"/>
                  <a:pt x="14804" y="5606"/>
                </a:cubicBezTo>
                <a:cubicBezTo>
                  <a:pt x="13798" y="5582"/>
                  <a:pt x="12792" y="5474"/>
                  <a:pt x="11810" y="5307"/>
                </a:cubicBezTo>
                <a:cubicBezTo>
                  <a:pt x="11594" y="4744"/>
                  <a:pt x="11139" y="4301"/>
                  <a:pt x="10648" y="3929"/>
                </a:cubicBezTo>
                <a:cubicBezTo>
                  <a:pt x="9965" y="3414"/>
                  <a:pt x="9187" y="3031"/>
                  <a:pt x="8360" y="2792"/>
                </a:cubicBezTo>
                <a:lnTo>
                  <a:pt x="8360" y="2792"/>
                </a:lnTo>
                <a:cubicBezTo>
                  <a:pt x="9258" y="3869"/>
                  <a:pt x="10396" y="4720"/>
                  <a:pt x="11678" y="5295"/>
                </a:cubicBezTo>
                <a:cubicBezTo>
                  <a:pt x="10684" y="5115"/>
                  <a:pt x="9714" y="4876"/>
                  <a:pt x="8755" y="4576"/>
                </a:cubicBezTo>
                <a:cubicBezTo>
                  <a:pt x="8121" y="3378"/>
                  <a:pt x="7055" y="2444"/>
                  <a:pt x="5773" y="1977"/>
                </a:cubicBezTo>
                <a:lnTo>
                  <a:pt x="5773" y="1977"/>
                </a:lnTo>
                <a:cubicBezTo>
                  <a:pt x="6252" y="3019"/>
                  <a:pt x="7091" y="3869"/>
                  <a:pt x="8133" y="4373"/>
                </a:cubicBezTo>
                <a:cubicBezTo>
                  <a:pt x="7330" y="4085"/>
                  <a:pt x="6540" y="3762"/>
                  <a:pt x="5773" y="3390"/>
                </a:cubicBezTo>
                <a:cubicBezTo>
                  <a:pt x="5306" y="2085"/>
                  <a:pt x="4288" y="1031"/>
                  <a:pt x="3006" y="492"/>
                </a:cubicBezTo>
                <a:lnTo>
                  <a:pt x="3006" y="492"/>
                </a:lnTo>
                <a:cubicBezTo>
                  <a:pt x="3497" y="1498"/>
                  <a:pt x="4216" y="2372"/>
                  <a:pt x="5102" y="3055"/>
                </a:cubicBezTo>
                <a:cubicBezTo>
                  <a:pt x="4599" y="2792"/>
                  <a:pt x="4108" y="2516"/>
                  <a:pt x="3617" y="2217"/>
                </a:cubicBezTo>
                <a:cubicBezTo>
                  <a:pt x="2743" y="1043"/>
                  <a:pt x="1449" y="252"/>
                  <a:pt x="0" y="1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29"/>
          <p:cNvSpPr/>
          <p:nvPr/>
        </p:nvSpPr>
        <p:spPr>
          <a:xfrm rot="-323051">
            <a:off x="8663364" y="4415033"/>
            <a:ext cx="310650" cy="2486561"/>
          </a:xfrm>
          <a:custGeom>
            <a:avLst/>
            <a:gdLst/>
            <a:ahLst/>
            <a:cxnLst/>
            <a:rect l="l" t="t" r="r" b="b"/>
            <a:pathLst>
              <a:path w="5798" h="34807" extrusionOk="0">
                <a:moveTo>
                  <a:pt x="695" y="1"/>
                </a:moveTo>
                <a:cubicBezTo>
                  <a:pt x="312" y="3570"/>
                  <a:pt x="0" y="7223"/>
                  <a:pt x="348" y="10876"/>
                </a:cubicBezTo>
                <a:cubicBezTo>
                  <a:pt x="587" y="13559"/>
                  <a:pt x="1186" y="16182"/>
                  <a:pt x="1773" y="18793"/>
                </a:cubicBezTo>
                <a:cubicBezTo>
                  <a:pt x="2633" y="22602"/>
                  <a:pt x="3500" y="26447"/>
                  <a:pt x="4672" y="30119"/>
                </a:cubicBezTo>
                <a:lnTo>
                  <a:pt x="4672" y="30119"/>
                </a:lnTo>
                <a:cubicBezTo>
                  <a:pt x="4671" y="30108"/>
                  <a:pt x="4671" y="30098"/>
                  <a:pt x="4671" y="30087"/>
                </a:cubicBezTo>
                <a:cubicBezTo>
                  <a:pt x="4623" y="24865"/>
                  <a:pt x="5186" y="19703"/>
                  <a:pt x="4947" y="14469"/>
                </a:cubicBezTo>
                <a:cubicBezTo>
                  <a:pt x="4719" y="9235"/>
                  <a:pt x="3533" y="3666"/>
                  <a:pt x="695" y="1"/>
                </a:cubicBezTo>
                <a:close/>
                <a:moveTo>
                  <a:pt x="4672" y="30119"/>
                </a:moveTo>
                <a:lnTo>
                  <a:pt x="4672" y="30119"/>
                </a:lnTo>
                <a:cubicBezTo>
                  <a:pt x="4685" y="31775"/>
                  <a:pt x="4820" y="33604"/>
                  <a:pt x="5677" y="34806"/>
                </a:cubicBezTo>
                <a:lnTo>
                  <a:pt x="5797" y="33321"/>
                </a:lnTo>
                <a:cubicBezTo>
                  <a:pt x="5390" y="32272"/>
                  <a:pt x="5018" y="31203"/>
                  <a:pt x="4672" y="30119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29"/>
          <p:cNvSpPr/>
          <p:nvPr/>
        </p:nvSpPr>
        <p:spPr>
          <a:xfrm>
            <a:off x="8510320" y="5246617"/>
            <a:ext cx="495079" cy="1511671"/>
          </a:xfrm>
          <a:custGeom>
            <a:avLst/>
            <a:gdLst/>
            <a:ahLst/>
            <a:cxnLst/>
            <a:rect l="l" t="t" r="r" b="b"/>
            <a:pathLst>
              <a:path w="9240" h="21160" extrusionOk="0">
                <a:moveTo>
                  <a:pt x="2947" y="1"/>
                </a:moveTo>
                <a:lnTo>
                  <a:pt x="2947" y="1"/>
                </a:lnTo>
                <a:cubicBezTo>
                  <a:pt x="2408" y="1905"/>
                  <a:pt x="2480" y="3929"/>
                  <a:pt x="3151" y="5786"/>
                </a:cubicBezTo>
                <a:cubicBezTo>
                  <a:pt x="3198" y="6325"/>
                  <a:pt x="3270" y="6876"/>
                  <a:pt x="3342" y="7415"/>
                </a:cubicBezTo>
                <a:cubicBezTo>
                  <a:pt x="3115" y="6816"/>
                  <a:pt x="2767" y="6277"/>
                  <a:pt x="2312" y="5822"/>
                </a:cubicBezTo>
                <a:cubicBezTo>
                  <a:pt x="1665" y="5175"/>
                  <a:pt x="911" y="4648"/>
                  <a:pt x="72" y="4277"/>
                </a:cubicBezTo>
                <a:lnTo>
                  <a:pt x="72" y="4277"/>
                </a:lnTo>
                <a:cubicBezTo>
                  <a:pt x="1" y="5247"/>
                  <a:pt x="432" y="6217"/>
                  <a:pt x="1114" y="6912"/>
                </a:cubicBezTo>
                <a:cubicBezTo>
                  <a:pt x="1773" y="7546"/>
                  <a:pt x="2588" y="8002"/>
                  <a:pt x="3462" y="8229"/>
                </a:cubicBezTo>
                <a:cubicBezTo>
                  <a:pt x="3654" y="9319"/>
                  <a:pt x="3905" y="10409"/>
                  <a:pt x="4216" y="11487"/>
                </a:cubicBezTo>
                <a:cubicBezTo>
                  <a:pt x="3366" y="10181"/>
                  <a:pt x="2025" y="9271"/>
                  <a:pt x="504" y="8960"/>
                </a:cubicBezTo>
                <a:lnTo>
                  <a:pt x="504" y="8960"/>
                </a:lnTo>
                <a:cubicBezTo>
                  <a:pt x="1138" y="10625"/>
                  <a:pt x="2624" y="11810"/>
                  <a:pt x="4384" y="12074"/>
                </a:cubicBezTo>
                <a:cubicBezTo>
                  <a:pt x="4743" y="13224"/>
                  <a:pt x="5163" y="14349"/>
                  <a:pt x="5642" y="15451"/>
                </a:cubicBezTo>
                <a:cubicBezTo>
                  <a:pt x="5199" y="14817"/>
                  <a:pt x="4624" y="14301"/>
                  <a:pt x="3941" y="13930"/>
                </a:cubicBezTo>
                <a:cubicBezTo>
                  <a:pt x="3174" y="13547"/>
                  <a:pt x="2288" y="13463"/>
                  <a:pt x="1438" y="13379"/>
                </a:cubicBezTo>
                <a:lnTo>
                  <a:pt x="1438" y="13379"/>
                </a:lnTo>
                <a:cubicBezTo>
                  <a:pt x="2480" y="15020"/>
                  <a:pt x="4181" y="16146"/>
                  <a:pt x="6097" y="16457"/>
                </a:cubicBezTo>
                <a:cubicBezTo>
                  <a:pt x="6875" y="18074"/>
                  <a:pt x="7786" y="19619"/>
                  <a:pt x="8816" y="21081"/>
                </a:cubicBezTo>
                <a:cubicBezTo>
                  <a:pt x="8855" y="21137"/>
                  <a:pt x="8908" y="21160"/>
                  <a:pt x="8961" y="21160"/>
                </a:cubicBezTo>
                <a:cubicBezTo>
                  <a:pt x="9101" y="21160"/>
                  <a:pt x="9240" y="20997"/>
                  <a:pt x="9127" y="20841"/>
                </a:cubicBezTo>
                <a:cubicBezTo>
                  <a:pt x="8325" y="19727"/>
                  <a:pt x="7606" y="18541"/>
                  <a:pt x="6959" y="17320"/>
                </a:cubicBezTo>
                <a:cubicBezTo>
                  <a:pt x="7402" y="16613"/>
                  <a:pt x="7510" y="15739"/>
                  <a:pt x="7510" y="14912"/>
                </a:cubicBezTo>
                <a:cubicBezTo>
                  <a:pt x="7498" y="13727"/>
                  <a:pt x="7271" y="12553"/>
                  <a:pt x="6839" y="11451"/>
                </a:cubicBezTo>
                <a:lnTo>
                  <a:pt x="6839" y="11451"/>
                </a:lnTo>
                <a:cubicBezTo>
                  <a:pt x="6420" y="13331"/>
                  <a:pt x="6420" y="15284"/>
                  <a:pt x="6875" y="17164"/>
                </a:cubicBezTo>
                <a:cubicBezTo>
                  <a:pt x="6241" y="15942"/>
                  <a:pt x="5690" y="14673"/>
                  <a:pt x="5235" y="13379"/>
                </a:cubicBezTo>
                <a:cubicBezTo>
                  <a:pt x="6013" y="11679"/>
                  <a:pt x="6145" y="9750"/>
                  <a:pt x="5594" y="7954"/>
                </a:cubicBezTo>
                <a:lnTo>
                  <a:pt x="5594" y="7954"/>
                </a:lnTo>
                <a:cubicBezTo>
                  <a:pt x="4839" y="9355"/>
                  <a:pt x="4600" y="10972"/>
                  <a:pt x="4935" y="12529"/>
                </a:cubicBezTo>
                <a:cubicBezTo>
                  <a:pt x="4576" y="11415"/>
                  <a:pt x="4276" y="10289"/>
                  <a:pt x="4037" y="9151"/>
                </a:cubicBezTo>
                <a:cubicBezTo>
                  <a:pt x="5079" y="7534"/>
                  <a:pt x="5378" y="5546"/>
                  <a:pt x="4887" y="3690"/>
                </a:cubicBezTo>
                <a:lnTo>
                  <a:pt x="4887" y="3690"/>
                </a:lnTo>
                <a:cubicBezTo>
                  <a:pt x="4205" y="5067"/>
                  <a:pt x="3845" y="6576"/>
                  <a:pt x="3833" y="8109"/>
                </a:cubicBezTo>
                <a:cubicBezTo>
                  <a:pt x="3701" y="7343"/>
                  <a:pt x="3606" y="6576"/>
                  <a:pt x="3534" y="5798"/>
                </a:cubicBezTo>
                <a:cubicBezTo>
                  <a:pt x="4073" y="3857"/>
                  <a:pt x="3869" y="1797"/>
                  <a:pt x="294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29"/>
          <p:cNvSpPr/>
          <p:nvPr/>
        </p:nvSpPr>
        <p:spPr>
          <a:xfrm>
            <a:off x="8940591" y="5813756"/>
            <a:ext cx="208587" cy="947152"/>
          </a:xfrm>
          <a:custGeom>
            <a:avLst/>
            <a:gdLst/>
            <a:ahLst/>
            <a:cxnLst/>
            <a:rect l="l" t="t" r="r" b="b"/>
            <a:pathLst>
              <a:path w="3893" h="13258" extrusionOk="0">
                <a:moveTo>
                  <a:pt x="3521" y="1"/>
                </a:moveTo>
                <a:lnTo>
                  <a:pt x="3521" y="1"/>
                </a:lnTo>
                <a:cubicBezTo>
                  <a:pt x="2827" y="971"/>
                  <a:pt x="2467" y="2145"/>
                  <a:pt x="2479" y="3342"/>
                </a:cubicBezTo>
                <a:cubicBezTo>
                  <a:pt x="2407" y="3654"/>
                  <a:pt x="2336" y="3977"/>
                  <a:pt x="2264" y="4300"/>
                </a:cubicBezTo>
                <a:cubicBezTo>
                  <a:pt x="2252" y="3917"/>
                  <a:pt x="2168" y="3546"/>
                  <a:pt x="2000" y="3187"/>
                </a:cubicBezTo>
                <a:cubicBezTo>
                  <a:pt x="1761" y="2695"/>
                  <a:pt x="1425" y="2240"/>
                  <a:pt x="1030" y="1857"/>
                </a:cubicBezTo>
                <a:lnTo>
                  <a:pt x="1030" y="1857"/>
                </a:lnTo>
                <a:cubicBezTo>
                  <a:pt x="814" y="2420"/>
                  <a:pt x="838" y="3043"/>
                  <a:pt x="1102" y="3582"/>
                </a:cubicBezTo>
                <a:cubicBezTo>
                  <a:pt x="1353" y="4073"/>
                  <a:pt x="1725" y="4492"/>
                  <a:pt x="2180" y="4791"/>
                </a:cubicBezTo>
                <a:cubicBezTo>
                  <a:pt x="2072" y="5462"/>
                  <a:pt x="2000" y="6133"/>
                  <a:pt x="1964" y="6804"/>
                </a:cubicBezTo>
                <a:cubicBezTo>
                  <a:pt x="1737" y="5881"/>
                  <a:pt x="1150" y="5103"/>
                  <a:pt x="347" y="4624"/>
                </a:cubicBezTo>
                <a:lnTo>
                  <a:pt x="347" y="4624"/>
                </a:lnTo>
                <a:cubicBezTo>
                  <a:pt x="383" y="5702"/>
                  <a:pt x="994" y="6672"/>
                  <a:pt x="1952" y="7175"/>
                </a:cubicBezTo>
                <a:cubicBezTo>
                  <a:pt x="1928" y="7894"/>
                  <a:pt x="1940" y="8624"/>
                  <a:pt x="2000" y="9343"/>
                </a:cubicBezTo>
                <a:cubicBezTo>
                  <a:pt x="1868" y="8900"/>
                  <a:pt x="1641" y="8480"/>
                  <a:pt x="1318" y="8133"/>
                </a:cubicBezTo>
                <a:cubicBezTo>
                  <a:pt x="958" y="7762"/>
                  <a:pt x="467" y="7546"/>
                  <a:pt x="0" y="7331"/>
                </a:cubicBezTo>
                <a:lnTo>
                  <a:pt x="0" y="7331"/>
                </a:lnTo>
                <a:cubicBezTo>
                  <a:pt x="264" y="8468"/>
                  <a:pt x="1018" y="9439"/>
                  <a:pt x="2048" y="10001"/>
                </a:cubicBezTo>
                <a:cubicBezTo>
                  <a:pt x="2168" y="11079"/>
                  <a:pt x="2383" y="12145"/>
                  <a:pt x="2683" y="13175"/>
                </a:cubicBezTo>
                <a:cubicBezTo>
                  <a:pt x="2702" y="13233"/>
                  <a:pt x="2748" y="13258"/>
                  <a:pt x="2794" y="13258"/>
                </a:cubicBezTo>
                <a:cubicBezTo>
                  <a:pt x="2863" y="13258"/>
                  <a:pt x="2932" y="13202"/>
                  <a:pt x="2910" y="13116"/>
                </a:cubicBezTo>
                <a:cubicBezTo>
                  <a:pt x="2671" y="12313"/>
                  <a:pt x="2491" y="11499"/>
                  <a:pt x="2371" y="10672"/>
                </a:cubicBezTo>
                <a:cubicBezTo>
                  <a:pt x="2767" y="10349"/>
                  <a:pt x="3006" y="9882"/>
                  <a:pt x="3162" y="9403"/>
                </a:cubicBezTo>
                <a:cubicBezTo>
                  <a:pt x="3390" y="8732"/>
                  <a:pt x="3497" y="8013"/>
                  <a:pt x="3473" y="7307"/>
                </a:cubicBezTo>
                <a:lnTo>
                  <a:pt x="3473" y="7307"/>
                </a:lnTo>
                <a:cubicBezTo>
                  <a:pt x="2851" y="8289"/>
                  <a:pt x="2467" y="9403"/>
                  <a:pt x="2360" y="10564"/>
                </a:cubicBezTo>
                <a:cubicBezTo>
                  <a:pt x="2240" y="9750"/>
                  <a:pt x="2168" y="8912"/>
                  <a:pt x="2168" y="8085"/>
                </a:cubicBezTo>
                <a:cubicBezTo>
                  <a:pt x="2946" y="7271"/>
                  <a:pt x="3402" y="6193"/>
                  <a:pt x="3449" y="5067"/>
                </a:cubicBezTo>
                <a:lnTo>
                  <a:pt x="3449" y="5067"/>
                </a:lnTo>
                <a:cubicBezTo>
                  <a:pt x="2743" y="5714"/>
                  <a:pt x="2288" y="6588"/>
                  <a:pt x="2168" y="7534"/>
                </a:cubicBezTo>
                <a:cubicBezTo>
                  <a:pt x="2180" y="6840"/>
                  <a:pt x="2228" y="6133"/>
                  <a:pt x="2324" y="5426"/>
                </a:cubicBezTo>
                <a:cubicBezTo>
                  <a:pt x="3234" y="4720"/>
                  <a:pt x="3809" y="3654"/>
                  <a:pt x="3893" y="2492"/>
                </a:cubicBezTo>
                <a:lnTo>
                  <a:pt x="3893" y="2492"/>
                </a:lnTo>
                <a:cubicBezTo>
                  <a:pt x="3234" y="3139"/>
                  <a:pt x="2731" y="3929"/>
                  <a:pt x="2419" y="4803"/>
                </a:cubicBezTo>
                <a:cubicBezTo>
                  <a:pt x="2491" y="4336"/>
                  <a:pt x="2587" y="3881"/>
                  <a:pt x="2707" y="3426"/>
                </a:cubicBezTo>
                <a:cubicBezTo>
                  <a:pt x="3402" y="2432"/>
                  <a:pt x="3689" y="1198"/>
                  <a:pt x="352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29"/>
          <p:cNvSpPr/>
          <p:nvPr/>
        </p:nvSpPr>
        <p:spPr>
          <a:xfrm>
            <a:off x="8268621" y="5713139"/>
            <a:ext cx="824007" cy="1148399"/>
          </a:xfrm>
          <a:custGeom>
            <a:avLst/>
            <a:gdLst/>
            <a:ahLst/>
            <a:cxnLst/>
            <a:rect l="l" t="t" r="r" b="b"/>
            <a:pathLst>
              <a:path w="15379" h="16075" extrusionOk="0">
                <a:moveTo>
                  <a:pt x="0" y="0"/>
                </a:moveTo>
                <a:cubicBezTo>
                  <a:pt x="300" y="3126"/>
                  <a:pt x="2084" y="5929"/>
                  <a:pt x="4096" y="8349"/>
                </a:cubicBezTo>
                <a:cubicBezTo>
                  <a:pt x="6384" y="11115"/>
                  <a:pt x="9067" y="13618"/>
                  <a:pt x="12241" y="15271"/>
                </a:cubicBezTo>
                <a:cubicBezTo>
                  <a:pt x="13066" y="15699"/>
                  <a:pt x="13968" y="16075"/>
                  <a:pt x="14890" y="16075"/>
                </a:cubicBezTo>
                <a:cubicBezTo>
                  <a:pt x="15052" y="16075"/>
                  <a:pt x="15216" y="16063"/>
                  <a:pt x="15379" y="16038"/>
                </a:cubicBezTo>
                <a:lnTo>
                  <a:pt x="15379" y="15487"/>
                </a:lnTo>
                <a:lnTo>
                  <a:pt x="15211" y="15846"/>
                </a:lnTo>
                <a:cubicBezTo>
                  <a:pt x="13906" y="15211"/>
                  <a:pt x="12948" y="14050"/>
                  <a:pt x="12121" y="12852"/>
                </a:cubicBezTo>
                <a:cubicBezTo>
                  <a:pt x="9750" y="9426"/>
                  <a:pt x="8037" y="5450"/>
                  <a:pt x="4887" y="2719"/>
                </a:cubicBezTo>
                <a:cubicBezTo>
                  <a:pt x="3462" y="1486"/>
                  <a:pt x="1797" y="563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29"/>
          <p:cNvGrpSpPr/>
          <p:nvPr/>
        </p:nvGrpSpPr>
        <p:grpSpPr>
          <a:xfrm rot="10800000" flipH="1">
            <a:off x="1534828" y="221"/>
            <a:ext cx="6074351" cy="408387"/>
            <a:chOff x="2458200" y="4841129"/>
            <a:chExt cx="4263300" cy="306290"/>
          </a:xfrm>
        </p:grpSpPr>
        <p:sp>
          <p:nvSpPr>
            <p:cNvPr id="546" name="Google Shape;546;p29"/>
            <p:cNvSpPr/>
            <p:nvPr/>
          </p:nvSpPr>
          <p:spPr>
            <a:xfrm rot="-5400000">
              <a:off x="4448945" y="2875526"/>
              <a:ext cx="302371" cy="4233577"/>
            </a:xfrm>
            <a:custGeom>
              <a:avLst/>
              <a:gdLst/>
              <a:ahLst/>
              <a:cxnLst/>
              <a:rect l="l" t="t" r="r" b="b"/>
              <a:pathLst>
                <a:path w="5334" h="20928" extrusionOk="0">
                  <a:moveTo>
                    <a:pt x="0" y="0"/>
                  </a:moveTo>
                  <a:lnTo>
                    <a:pt x="6" y="20844"/>
                  </a:lnTo>
                  <a:cubicBezTo>
                    <a:pt x="153" y="20884"/>
                    <a:pt x="312" y="20906"/>
                    <a:pt x="466" y="20918"/>
                  </a:cubicBezTo>
                  <a:cubicBezTo>
                    <a:pt x="549" y="20924"/>
                    <a:pt x="633" y="20928"/>
                    <a:pt x="716" y="20928"/>
                  </a:cubicBezTo>
                  <a:cubicBezTo>
                    <a:pt x="1470" y="20928"/>
                    <a:pt x="2204" y="20652"/>
                    <a:pt x="2772" y="20151"/>
                  </a:cubicBezTo>
                  <a:cubicBezTo>
                    <a:pt x="3408" y="19589"/>
                    <a:pt x="3817" y="18771"/>
                    <a:pt x="3947" y="17925"/>
                  </a:cubicBezTo>
                  <a:cubicBezTo>
                    <a:pt x="4192" y="16334"/>
                    <a:pt x="3413" y="14778"/>
                    <a:pt x="2726" y="13409"/>
                  </a:cubicBezTo>
                  <a:cubicBezTo>
                    <a:pt x="1994" y="11950"/>
                    <a:pt x="1534" y="10286"/>
                    <a:pt x="1704" y="8622"/>
                  </a:cubicBezTo>
                  <a:cubicBezTo>
                    <a:pt x="1840" y="7315"/>
                    <a:pt x="2425" y="6196"/>
                    <a:pt x="3135" y="5129"/>
                  </a:cubicBezTo>
                  <a:lnTo>
                    <a:pt x="3175" y="5066"/>
                  </a:lnTo>
                  <a:cubicBezTo>
                    <a:pt x="3885" y="4010"/>
                    <a:pt x="5333" y="2613"/>
                    <a:pt x="4407" y="1233"/>
                  </a:cubicBezTo>
                  <a:cubicBezTo>
                    <a:pt x="3913" y="494"/>
                    <a:pt x="2931" y="364"/>
                    <a:pt x="2136" y="227"/>
                  </a:cubicBezTo>
                  <a:cubicBezTo>
                    <a:pt x="1431" y="108"/>
                    <a:pt x="716" y="34"/>
                    <a:pt x="0" y="0"/>
                  </a:cubicBezTo>
                  <a:close/>
                </a:path>
              </a:pathLst>
            </a:custGeom>
            <a:solidFill>
              <a:srgbClr val="4AC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9"/>
            <p:cNvSpPr/>
            <p:nvPr/>
          </p:nvSpPr>
          <p:spPr>
            <a:xfrm rot="10789326">
              <a:off x="2470049" y="4869838"/>
              <a:ext cx="4239601" cy="271519"/>
            </a:xfrm>
            <a:custGeom>
              <a:avLst/>
              <a:gdLst/>
              <a:ahLst/>
              <a:cxnLst/>
              <a:rect l="l" t="t" r="r" b="b"/>
              <a:pathLst>
                <a:path w="5936" h="1694" extrusionOk="0">
                  <a:moveTo>
                    <a:pt x="5867" y="1"/>
                  </a:moveTo>
                  <a:lnTo>
                    <a:pt x="0" y="40"/>
                  </a:lnTo>
                  <a:cubicBezTo>
                    <a:pt x="0" y="40"/>
                    <a:pt x="63" y="1364"/>
                    <a:pt x="460" y="1443"/>
                  </a:cubicBezTo>
                  <a:cubicBezTo>
                    <a:pt x="1121" y="1572"/>
                    <a:pt x="2385" y="1693"/>
                    <a:pt x="3511" y="1693"/>
                  </a:cubicBezTo>
                  <a:cubicBezTo>
                    <a:pt x="4467" y="1693"/>
                    <a:pt x="5324" y="1606"/>
                    <a:pt x="5629" y="1364"/>
                  </a:cubicBezTo>
                  <a:cubicBezTo>
                    <a:pt x="5935" y="1120"/>
                    <a:pt x="5867" y="1"/>
                    <a:pt x="5867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8" name="Google Shape;548;p29"/>
          <p:cNvSpPr/>
          <p:nvPr/>
        </p:nvSpPr>
        <p:spPr>
          <a:xfrm rot="10800000">
            <a:off x="164749" y="628731"/>
            <a:ext cx="209356" cy="278357"/>
          </a:xfrm>
          <a:custGeom>
            <a:avLst/>
            <a:gdLst/>
            <a:ahLst/>
            <a:cxnLst/>
            <a:rect l="l" t="t" r="r" b="b"/>
            <a:pathLst>
              <a:path w="4193" h="4181" extrusionOk="0">
                <a:moveTo>
                  <a:pt x="2073" y="0"/>
                </a:moveTo>
                <a:cubicBezTo>
                  <a:pt x="2013" y="0"/>
                  <a:pt x="1953" y="60"/>
                  <a:pt x="1953" y="120"/>
                </a:cubicBezTo>
                <a:cubicBezTo>
                  <a:pt x="1953" y="1126"/>
                  <a:pt x="1139" y="1940"/>
                  <a:pt x="132" y="1940"/>
                </a:cubicBezTo>
                <a:cubicBezTo>
                  <a:pt x="61" y="1940"/>
                  <a:pt x="1" y="2000"/>
                  <a:pt x="1" y="2072"/>
                </a:cubicBezTo>
                <a:lnTo>
                  <a:pt x="1" y="2108"/>
                </a:lnTo>
                <a:cubicBezTo>
                  <a:pt x="1" y="2180"/>
                  <a:pt x="61" y="2240"/>
                  <a:pt x="132" y="2240"/>
                </a:cubicBezTo>
                <a:cubicBezTo>
                  <a:pt x="1139" y="2240"/>
                  <a:pt x="1953" y="3054"/>
                  <a:pt x="1953" y="4048"/>
                </a:cubicBezTo>
                <a:cubicBezTo>
                  <a:pt x="1953" y="4120"/>
                  <a:pt x="2013" y="4180"/>
                  <a:pt x="2073" y="4180"/>
                </a:cubicBezTo>
                <a:lnTo>
                  <a:pt x="2121" y="4180"/>
                </a:lnTo>
                <a:cubicBezTo>
                  <a:pt x="2181" y="4180"/>
                  <a:pt x="2240" y="4120"/>
                  <a:pt x="2240" y="4048"/>
                </a:cubicBezTo>
                <a:cubicBezTo>
                  <a:pt x="2240" y="3054"/>
                  <a:pt x="3055" y="2240"/>
                  <a:pt x="4061" y="2240"/>
                </a:cubicBezTo>
                <a:cubicBezTo>
                  <a:pt x="4133" y="2240"/>
                  <a:pt x="4193" y="2180"/>
                  <a:pt x="4193" y="2108"/>
                </a:cubicBezTo>
                <a:lnTo>
                  <a:pt x="4193" y="2072"/>
                </a:lnTo>
                <a:cubicBezTo>
                  <a:pt x="4193" y="2000"/>
                  <a:pt x="4133" y="1940"/>
                  <a:pt x="4061" y="1940"/>
                </a:cubicBezTo>
                <a:cubicBezTo>
                  <a:pt x="3055" y="1940"/>
                  <a:pt x="2240" y="1126"/>
                  <a:pt x="2240" y="120"/>
                </a:cubicBezTo>
                <a:cubicBezTo>
                  <a:pt x="2240" y="60"/>
                  <a:pt x="2181" y="0"/>
                  <a:pt x="212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49" name="Google Shape;549;p29"/>
          <p:cNvSpPr/>
          <p:nvPr/>
        </p:nvSpPr>
        <p:spPr>
          <a:xfrm rot="10800000">
            <a:off x="453604" y="549039"/>
            <a:ext cx="150140" cy="200196"/>
          </a:xfrm>
          <a:custGeom>
            <a:avLst/>
            <a:gdLst/>
            <a:ahLst/>
            <a:cxnLst/>
            <a:rect l="l" t="t" r="r" b="b"/>
            <a:pathLst>
              <a:path w="3007" h="3007" extrusionOk="0">
                <a:moveTo>
                  <a:pt x="1486" y="0"/>
                </a:moveTo>
                <a:cubicBezTo>
                  <a:pt x="1438" y="0"/>
                  <a:pt x="1402" y="48"/>
                  <a:pt x="1402" y="96"/>
                </a:cubicBezTo>
                <a:cubicBezTo>
                  <a:pt x="1402" y="815"/>
                  <a:pt x="815" y="1402"/>
                  <a:pt x="96" y="1402"/>
                </a:cubicBezTo>
                <a:cubicBezTo>
                  <a:pt x="48" y="1402"/>
                  <a:pt x="1" y="1438"/>
                  <a:pt x="1" y="1486"/>
                </a:cubicBezTo>
                <a:lnTo>
                  <a:pt x="1" y="1522"/>
                </a:lnTo>
                <a:cubicBezTo>
                  <a:pt x="1" y="1569"/>
                  <a:pt x="48" y="1605"/>
                  <a:pt x="96" y="1605"/>
                </a:cubicBezTo>
                <a:cubicBezTo>
                  <a:pt x="815" y="1605"/>
                  <a:pt x="1402" y="2192"/>
                  <a:pt x="1402" y="2911"/>
                </a:cubicBezTo>
                <a:cubicBezTo>
                  <a:pt x="1402" y="2959"/>
                  <a:pt x="1438" y="3007"/>
                  <a:pt x="1486" y="3007"/>
                </a:cubicBezTo>
                <a:lnTo>
                  <a:pt x="1522" y="3007"/>
                </a:lnTo>
                <a:cubicBezTo>
                  <a:pt x="1570" y="3007"/>
                  <a:pt x="1605" y="2959"/>
                  <a:pt x="1605" y="2911"/>
                </a:cubicBezTo>
                <a:cubicBezTo>
                  <a:pt x="1605" y="2192"/>
                  <a:pt x="2192" y="1605"/>
                  <a:pt x="2911" y="1605"/>
                </a:cubicBezTo>
                <a:cubicBezTo>
                  <a:pt x="2959" y="1605"/>
                  <a:pt x="3007" y="1569"/>
                  <a:pt x="3007" y="1522"/>
                </a:cubicBezTo>
                <a:lnTo>
                  <a:pt x="3007" y="1486"/>
                </a:lnTo>
                <a:cubicBezTo>
                  <a:pt x="3007" y="1438"/>
                  <a:pt x="2959" y="1402"/>
                  <a:pt x="2911" y="1402"/>
                </a:cubicBezTo>
                <a:cubicBezTo>
                  <a:pt x="2192" y="1402"/>
                  <a:pt x="1605" y="815"/>
                  <a:pt x="1605" y="96"/>
                </a:cubicBezTo>
                <a:cubicBezTo>
                  <a:pt x="1605" y="48"/>
                  <a:pt x="1570" y="0"/>
                  <a:pt x="15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0" name="Google Shape;550;p29"/>
          <p:cNvSpPr/>
          <p:nvPr/>
        </p:nvSpPr>
        <p:spPr>
          <a:xfrm rot="10800000">
            <a:off x="305256" y="420614"/>
            <a:ext cx="89175" cy="118905"/>
          </a:xfrm>
          <a:custGeom>
            <a:avLst/>
            <a:gdLst/>
            <a:ahLst/>
            <a:cxnLst/>
            <a:rect l="l" t="t" r="r" b="b"/>
            <a:pathLst>
              <a:path w="1786" h="1786" extrusionOk="0">
                <a:moveTo>
                  <a:pt x="887" y="0"/>
                </a:moveTo>
                <a:cubicBezTo>
                  <a:pt x="851" y="0"/>
                  <a:pt x="827" y="24"/>
                  <a:pt x="827" y="48"/>
                </a:cubicBezTo>
                <a:cubicBezTo>
                  <a:pt x="827" y="480"/>
                  <a:pt x="480" y="827"/>
                  <a:pt x="48" y="827"/>
                </a:cubicBezTo>
                <a:cubicBezTo>
                  <a:pt x="24" y="827"/>
                  <a:pt x="1" y="851"/>
                  <a:pt x="1" y="887"/>
                </a:cubicBezTo>
                <a:lnTo>
                  <a:pt x="1" y="899"/>
                </a:lnTo>
                <a:cubicBezTo>
                  <a:pt x="1" y="935"/>
                  <a:pt x="24" y="959"/>
                  <a:pt x="48" y="959"/>
                </a:cubicBezTo>
                <a:cubicBezTo>
                  <a:pt x="480" y="959"/>
                  <a:pt x="827" y="1306"/>
                  <a:pt x="827" y="1737"/>
                </a:cubicBezTo>
                <a:cubicBezTo>
                  <a:pt x="827" y="1761"/>
                  <a:pt x="851" y="1785"/>
                  <a:pt x="887" y="1785"/>
                </a:cubicBezTo>
                <a:lnTo>
                  <a:pt x="899" y="1785"/>
                </a:lnTo>
                <a:cubicBezTo>
                  <a:pt x="935" y="1785"/>
                  <a:pt x="959" y="1761"/>
                  <a:pt x="959" y="1737"/>
                </a:cubicBezTo>
                <a:cubicBezTo>
                  <a:pt x="959" y="1306"/>
                  <a:pt x="1306" y="959"/>
                  <a:pt x="1737" y="959"/>
                </a:cubicBezTo>
                <a:cubicBezTo>
                  <a:pt x="1761" y="959"/>
                  <a:pt x="1785" y="935"/>
                  <a:pt x="1785" y="899"/>
                </a:cubicBezTo>
                <a:lnTo>
                  <a:pt x="1785" y="887"/>
                </a:lnTo>
                <a:cubicBezTo>
                  <a:pt x="1785" y="851"/>
                  <a:pt x="1761" y="827"/>
                  <a:pt x="1737" y="827"/>
                </a:cubicBezTo>
                <a:cubicBezTo>
                  <a:pt x="1306" y="827"/>
                  <a:pt x="959" y="480"/>
                  <a:pt x="959" y="48"/>
                </a:cubicBezTo>
                <a:cubicBezTo>
                  <a:pt x="959" y="24"/>
                  <a:pt x="935" y="0"/>
                  <a:pt x="8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1" name="Google Shape;551;p29"/>
          <p:cNvSpPr/>
          <p:nvPr/>
        </p:nvSpPr>
        <p:spPr>
          <a:xfrm rot="10800000">
            <a:off x="8573217" y="479339"/>
            <a:ext cx="297233" cy="395532"/>
          </a:xfrm>
          <a:custGeom>
            <a:avLst/>
            <a:gdLst/>
            <a:ahLst/>
            <a:cxnLst/>
            <a:rect l="l" t="t" r="r" b="b"/>
            <a:pathLst>
              <a:path w="5953" h="5941" extrusionOk="0">
                <a:moveTo>
                  <a:pt x="2947" y="0"/>
                </a:moveTo>
                <a:cubicBezTo>
                  <a:pt x="2851" y="0"/>
                  <a:pt x="2767" y="84"/>
                  <a:pt x="2767" y="180"/>
                </a:cubicBezTo>
                <a:cubicBezTo>
                  <a:pt x="2767" y="1605"/>
                  <a:pt x="1617" y="2767"/>
                  <a:pt x="192" y="2767"/>
                </a:cubicBezTo>
                <a:cubicBezTo>
                  <a:pt x="84" y="2767"/>
                  <a:pt x="0" y="2851"/>
                  <a:pt x="12" y="2946"/>
                </a:cubicBezTo>
                <a:lnTo>
                  <a:pt x="12" y="3006"/>
                </a:lnTo>
                <a:cubicBezTo>
                  <a:pt x="0" y="3102"/>
                  <a:pt x="84" y="3186"/>
                  <a:pt x="192" y="3186"/>
                </a:cubicBezTo>
                <a:cubicBezTo>
                  <a:pt x="1617" y="3186"/>
                  <a:pt x="2767" y="4336"/>
                  <a:pt x="2767" y="5761"/>
                </a:cubicBezTo>
                <a:cubicBezTo>
                  <a:pt x="2767" y="5869"/>
                  <a:pt x="2851" y="5941"/>
                  <a:pt x="2947" y="5941"/>
                </a:cubicBezTo>
                <a:lnTo>
                  <a:pt x="3006" y="5941"/>
                </a:lnTo>
                <a:cubicBezTo>
                  <a:pt x="3102" y="5941"/>
                  <a:pt x="3186" y="5857"/>
                  <a:pt x="3186" y="5761"/>
                </a:cubicBezTo>
                <a:cubicBezTo>
                  <a:pt x="3186" y="4336"/>
                  <a:pt x="4348" y="3186"/>
                  <a:pt x="5773" y="3174"/>
                </a:cubicBezTo>
                <a:cubicBezTo>
                  <a:pt x="5869" y="3174"/>
                  <a:pt x="5953" y="3102"/>
                  <a:pt x="5953" y="2994"/>
                </a:cubicBezTo>
                <a:lnTo>
                  <a:pt x="5953" y="2946"/>
                </a:lnTo>
                <a:cubicBezTo>
                  <a:pt x="5953" y="2839"/>
                  <a:pt x="5869" y="2767"/>
                  <a:pt x="5773" y="2767"/>
                </a:cubicBezTo>
                <a:cubicBezTo>
                  <a:pt x="4348" y="2755"/>
                  <a:pt x="3186" y="1605"/>
                  <a:pt x="3186" y="180"/>
                </a:cubicBezTo>
                <a:cubicBezTo>
                  <a:pt x="3186" y="84"/>
                  <a:pt x="3102" y="0"/>
                  <a:pt x="30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2" name="Google Shape;552;p29"/>
          <p:cNvSpPr/>
          <p:nvPr/>
        </p:nvSpPr>
        <p:spPr>
          <a:xfrm rot="10800000">
            <a:off x="8310670" y="355708"/>
            <a:ext cx="212951" cy="284083"/>
          </a:xfrm>
          <a:custGeom>
            <a:avLst/>
            <a:gdLst/>
            <a:ahLst/>
            <a:cxnLst/>
            <a:rect l="l" t="t" r="r" b="b"/>
            <a:pathLst>
              <a:path w="4265" h="4267" extrusionOk="0">
                <a:moveTo>
                  <a:pt x="2175" y="1"/>
                </a:moveTo>
                <a:cubicBezTo>
                  <a:pt x="2169" y="1"/>
                  <a:pt x="2163" y="1"/>
                  <a:pt x="2157" y="2"/>
                </a:cubicBezTo>
                <a:lnTo>
                  <a:pt x="2121" y="2"/>
                </a:lnTo>
                <a:cubicBezTo>
                  <a:pt x="2037" y="2"/>
                  <a:pt x="1989" y="50"/>
                  <a:pt x="1989" y="122"/>
                </a:cubicBezTo>
                <a:cubicBezTo>
                  <a:pt x="1989" y="1152"/>
                  <a:pt x="1151" y="1979"/>
                  <a:pt x="133" y="1979"/>
                </a:cubicBezTo>
                <a:cubicBezTo>
                  <a:pt x="61" y="1979"/>
                  <a:pt x="1" y="2038"/>
                  <a:pt x="1" y="2110"/>
                </a:cubicBezTo>
                <a:lnTo>
                  <a:pt x="1" y="2146"/>
                </a:lnTo>
                <a:cubicBezTo>
                  <a:pt x="1" y="2218"/>
                  <a:pt x="61" y="2278"/>
                  <a:pt x="133" y="2278"/>
                </a:cubicBezTo>
                <a:cubicBezTo>
                  <a:pt x="1151" y="2278"/>
                  <a:pt x="1989" y="3116"/>
                  <a:pt x="1989" y="4134"/>
                </a:cubicBezTo>
                <a:cubicBezTo>
                  <a:pt x="1989" y="4206"/>
                  <a:pt x="2037" y="4266"/>
                  <a:pt x="2121" y="4266"/>
                </a:cubicBezTo>
                <a:lnTo>
                  <a:pt x="2157" y="4266"/>
                </a:lnTo>
                <a:cubicBezTo>
                  <a:pt x="2229" y="4266"/>
                  <a:pt x="2289" y="4206"/>
                  <a:pt x="2289" y="4134"/>
                </a:cubicBezTo>
                <a:cubicBezTo>
                  <a:pt x="2289" y="3116"/>
                  <a:pt x="3115" y="2278"/>
                  <a:pt x="4145" y="2278"/>
                </a:cubicBezTo>
                <a:cubicBezTo>
                  <a:pt x="4217" y="2278"/>
                  <a:pt x="4265" y="2218"/>
                  <a:pt x="4265" y="2146"/>
                </a:cubicBezTo>
                <a:lnTo>
                  <a:pt x="4265" y="2110"/>
                </a:lnTo>
                <a:cubicBezTo>
                  <a:pt x="4265" y="2038"/>
                  <a:pt x="4217" y="1979"/>
                  <a:pt x="4145" y="1979"/>
                </a:cubicBezTo>
                <a:cubicBezTo>
                  <a:pt x="3115" y="1979"/>
                  <a:pt x="2289" y="1152"/>
                  <a:pt x="2289" y="122"/>
                </a:cubicBezTo>
                <a:cubicBezTo>
                  <a:pt x="2289" y="56"/>
                  <a:pt x="2239" y="1"/>
                  <a:pt x="217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3" name="Google Shape;553;p29"/>
          <p:cNvSpPr/>
          <p:nvPr/>
        </p:nvSpPr>
        <p:spPr>
          <a:xfrm rot="10800000">
            <a:off x="8695191" y="182677"/>
            <a:ext cx="126822" cy="169105"/>
          </a:xfrm>
          <a:custGeom>
            <a:avLst/>
            <a:gdLst/>
            <a:ahLst/>
            <a:cxnLst/>
            <a:rect l="l" t="t" r="r" b="b"/>
            <a:pathLst>
              <a:path w="2540" h="2540" extrusionOk="0">
                <a:moveTo>
                  <a:pt x="1258" y="0"/>
                </a:moveTo>
                <a:cubicBezTo>
                  <a:pt x="1210" y="0"/>
                  <a:pt x="1174" y="36"/>
                  <a:pt x="1186" y="72"/>
                </a:cubicBezTo>
                <a:cubicBezTo>
                  <a:pt x="1174" y="683"/>
                  <a:pt x="683" y="1174"/>
                  <a:pt x="72" y="1186"/>
                </a:cubicBezTo>
                <a:cubicBezTo>
                  <a:pt x="67" y="1184"/>
                  <a:pt x="63" y="1183"/>
                  <a:pt x="58" y="1183"/>
                </a:cubicBezTo>
                <a:cubicBezTo>
                  <a:pt x="27" y="1183"/>
                  <a:pt x="0" y="1216"/>
                  <a:pt x="0" y="1258"/>
                </a:cubicBezTo>
                <a:lnTo>
                  <a:pt x="0" y="1282"/>
                </a:lnTo>
                <a:cubicBezTo>
                  <a:pt x="0" y="1318"/>
                  <a:pt x="36" y="1353"/>
                  <a:pt x="72" y="1353"/>
                </a:cubicBezTo>
                <a:cubicBezTo>
                  <a:pt x="683" y="1353"/>
                  <a:pt x="1174" y="1857"/>
                  <a:pt x="1186" y="2467"/>
                </a:cubicBezTo>
                <a:cubicBezTo>
                  <a:pt x="1174" y="2503"/>
                  <a:pt x="1210" y="2539"/>
                  <a:pt x="1258" y="2539"/>
                </a:cubicBezTo>
                <a:lnTo>
                  <a:pt x="1282" y="2539"/>
                </a:lnTo>
                <a:cubicBezTo>
                  <a:pt x="1318" y="2539"/>
                  <a:pt x="1354" y="2503"/>
                  <a:pt x="1354" y="2467"/>
                </a:cubicBezTo>
                <a:cubicBezTo>
                  <a:pt x="1354" y="1857"/>
                  <a:pt x="1857" y="1353"/>
                  <a:pt x="2468" y="1353"/>
                </a:cubicBezTo>
                <a:cubicBezTo>
                  <a:pt x="2504" y="1353"/>
                  <a:pt x="2539" y="1318"/>
                  <a:pt x="2539" y="1282"/>
                </a:cubicBezTo>
                <a:lnTo>
                  <a:pt x="2539" y="1258"/>
                </a:lnTo>
                <a:cubicBezTo>
                  <a:pt x="2539" y="1210"/>
                  <a:pt x="2504" y="1186"/>
                  <a:pt x="2468" y="1186"/>
                </a:cubicBezTo>
                <a:cubicBezTo>
                  <a:pt x="1857" y="1174"/>
                  <a:pt x="1354" y="683"/>
                  <a:pt x="1354" y="72"/>
                </a:cubicBezTo>
                <a:cubicBezTo>
                  <a:pt x="1354" y="36"/>
                  <a:pt x="1318" y="0"/>
                  <a:pt x="128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4" name="Google Shape;554;p29"/>
          <p:cNvSpPr/>
          <p:nvPr/>
        </p:nvSpPr>
        <p:spPr>
          <a:xfrm rot="10800000">
            <a:off x="887853" y="799067"/>
            <a:ext cx="57416" cy="75813"/>
          </a:xfrm>
          <a:custGeom>
            <a:avLst/>
            <a:gdLst/>
            <a:ahLst/>
            <a:cxnLst/>
            <a:rect l="l" t="t" r="r" b="b"/>
            <a:pathLst>
              <a:path w="720" h="713" extrusionOk="0">
                <a:moveTo>
                  <a:pt x="322" y="1"/>
                </a:moveTo>
                <a:cubicBezTo>
                  <a:pt x="288" y="1"/>
                  <a:pt x="255" y="12"/>
                  <a:pt x="229" y="29"/>
                </a:cubicBezTo>
                <a:cubicBezTo>
                  <a:pt x="181" y="41"/>
                  <a:pt x="145" y="65"/>
                  <a:pt x="109" y="101"/>
                </a:cubicBezTo>
                <a:cubicBezTo>
                  <a:pt x="73" y="137"/>
                  <a:pt x="49" y="173"/>
                  <a:pt x="37" y="221"/>
                </a:cubicBezTo>
                <a:cubicBezTo>
                  <a:pt x="13" y="257"/>
                  <a:pt x="1" y="305"/>
                  <a:pt x="1" y="353"/>
                </a:cubicBezTo>
                <a:lnTo>
                  <a:pt x="13" y="449"/>
                </a:lnTo>
                <a:cubicBezTo>
                  <a:pt x="37" y="509"/>
                  <a:pt x="61" y="556"/>
                  <a:pt x="109" y="604"/>
                </a:cubicBezTo>
                <a:lnTo>
                  <a:pt x="181" y="664"/>
                </a:lnTo>
                <a:cubicBezTo>
                  <a:pt x="240" y="688"/>
                  <a:pt x="300" y="712"/>
                  <a:pt x="360" y="712"/>
                </a:cubicBezTo>
                <a:cubicBezTo>
                  <a:pt x="408" y="712"/>
                  <a:pt x="456" y="700"/>
                  <a:pt x="492" y="676"/>
                </a:cubicBezTo>
                <a:cubicBezTo>
                  <a:pt x="540" y="664"/>
                  <a:pt x="576" y="640"/>
                  <a:pt x="612" y="604"/>
                </a:cubicBezTo>
                <a:cubicBezTo>
                  <a:pt x="648" y="568"/>
                  <a:pt x="672" y="533"/>
                  <a:pt x="684" y="497"/>
                </a:cubicBezTo>
                <a:cubicBezTo>
                  <a:pt x="708" y="449"/>
                  <a:pt x="720" y="401"/>
                  <a:pt x="720" y="353"/>
                </a:cubicBezTo>
                <a:lnTo>
                  <a:pt x="708" y="257"/>
                </a:lnTo>
                <a:cubicBezTo>
                  <a:pt x="684" y="197"/>
                  <a:pt x="648" y="149"/>
                  <a:pt x="612" y="101"/>
                </a:cubicBezTo>
                <a:lnTo>
                  <a:pt x="540" y="53"/>
                </a:lnTo>
                <a:cubicBezTo>
                  <a:pt x="491" y="24"/>
                  <a:pt x="441" y="2"/>
                  <a:pt x="392" y="2"/>
                </a:cubicBezTo>
                <a:cubicBezTo>
                  <a:pt x="381" y="2"/>
                  <a:pt x="371" y="3"/>
                  <a:pt x="360" y="6"/>
                </a:cubicBezTo>
                <a:cubicBezTo>
                  <a:pt x="347" y="2"/>
                  <a:pt x="335" y="1"/>
                  <a:pt x="3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5" name="Google Shape;555;p29"/>
          <p:cNvSpPr/>
          <p:nvPr/>
        </p:nvSpPr>
        <p:spPr>
          <a:xfrm rot="10800000">
            <a:off x="584420" y="874877"/>
            <a:ext cx="94657" cy="96867"/>
          </a:xfrm>
          <a:custGeom>
            <a:avLst/>
            <a:gdLst/>
            <a:ahLst/>
            <a:cxnLst/>
            <a:rect l="l" t="t" r="r" b="b"/>
            <a:pathLst>
              <a:path w="1187" h="911" extrusionOk="0">
                <a:moveTo>
                  <a:pt x="588" y="0"/>
                </a:moveTo>
                <a:cubicBezTo>
                  <a:pt x="1" y="0"/>
                  <a:pt x="1" y="910"/>
                  <a:pt x="588" y="910"/>
                </a:cubicBezTo>
                <a:cubicBezTo>
                  <a:pt x="1175" y="910"/>
                  <a:pt x="1187" y="0"/>
                  <a:pt x="5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6" name="Google Shape;556;p29"/>
          <p:cNvSpPr/>
          <p:nvPr/>
        </p:nvSpPr>
        <p:spPr>
          <a:xfrm rot="10800000">
            <a:off x="236927" y="115054"/>
            <a:ext cx="64992" cy="67625"/>
          </a:xfrm>
          <a:custGeom>
            <a:avLst/>
            <a:gdLst/>
            <a:ahLst/>
            <a:cxnLst/>
            <a:rect l="l" t="t" r="r" b="b"/>
            <a:pathLst>
              <a:path w="815" h="636" extrusionOk="0">
                <a:moveTo>
                  <a:pt x="407" y="1"/>
                </a:moveTo>
                <a:cubicBezTo>
                  <a:pt x="0" y="1"/>
                  <a:pt x="0" y="635"/>
                  <a:pt x="407" y="635"/>
                </a:cubicBezTo>
                <a:cubicBezTo>
                  <a:pt x="815" y="635"/>
                  <a:pt x="815" y="1"/>
                  <a:pt x="4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7" name="Google Shape;557;p29"/>
          <p:cNvSpPr/>
          <p:nvPr/>
        </p:nvSpPr>
        <p:spPr>
          <a:xfrm>
            <a:off x="8870435" y="971756"/>
            <a:ext cx="57416" cy="75813"/>
          </a:xfrm>
          <a:custGeom>
            <a:avLst/>
            <a:gdLst/>
            <a:ahLst/>
            <a:cxnLst/>
            <a:rect l="l" t="t" r="r" b="b"/>
            <a:pathLst>
              <a:path w="720" h="713" extrusionOk="0">
                <a:moveTo>
                  <a:pt x="322" y="1"/>
                </a:moveTo>
                <a:cubicBezTo>
                  <a:pt x="288" y="1"/>
                  <a:pt x="255" y="12"/>
                  <a:pt x="229" y="29"/>
                </a:cubicBezTo>
                <a:cubicBezTo>
                  <a:pt x="181" y="41"/>
                  <a:pt x="145" y="65"/>
                  <a:pt x="109" y="101"/>
                </a:cubicBezTo>
                <a:cubicBezTo>
                  <a:pt x="73" y="137"/>
                  <a:pt x="49" y="173"/>
                  <a:pt x="37" y="221"/>
                </a:cubicBezTo>
                <a:cubicBezTo>
                  <a:pt x="13" y="257"/>
                  <a:pt x="1" y="305"/>
                  <a:pt x="1" y="353"/>
                </a:cubicBezTo>
                <a:lnTo>
                  <a:pt x="13" y="449"/>
                </a:lnTo>
                <a:cubicBezTo>
                  <a:pt x="37" y="509"/>
                  <a:pt x="61" y="556"/>
                  <a:pt x="109" y="604"/>
                </a:cubicBezTo>
                <a:lnTo>
                  <a:pt x="181" y="664"/>
                </a:lnTo>
                <a:cubicBezTo>
                  <a:pt x="240" y="688"/>
                  <a:pt x="300" y="712"/>
                  <a:pt x="360" y="712"/>
                </a:cubicBezTo>
                <a:cubicBezTo>
                  <a:pt x="408" y="712"/>
                  <a:pt x="456" y="700"/>
                  <a:pt x="492" y="676"/>
                </a:cubicBezTo>
                <a:cubicBezTo>
                  <a:pt x="540" y="664"/>
                  <a:pt x="576" y="640"/>
                  <a:pt x="612" y="604"/>
                </a:cubicBezTo>
                <a:cubicBezTo>
                  <a:pt x="648" y="568"/>
                  <a:pt x="672" y="533"/>
                  <a:pt x="684" y="497"/>
                </a:cubicBezTo>
                <a:cubicBezTo>
                  <a:pt x="708" y="449"/>
                  <a:pt x="720" y="401"/>
                  <a:pt x="720" y="353"/>
                </a:cubicBezTo>
                <a:lnTo>
                  <a:pt x="708" y="257"/>
                </a:lnTo>
                <a:cubicBezTo>
                  <a:pt x="684" y="197"/>
                  <a:pt x="648" y="149"/>
                  <a:pt x="612" y="101"/>
                </a:cubicBezTo>
                <a:lnTo>
                  <a:pt x="540" y="53"/>
                </a:lnTo>
                <a:cubicBezTo>
                  <a:pt x="491" y="24"/>
                  <a:pt x="441" y="2"/>
                  <a:pt x="392" y="2"/>
                </a:cubicBezTo>
                <a:cubicBezTo>
                  <a:pt x="381" y="2"/>
                  <a:pt x="371" y="3"/>
                  <a:pt x="360" y="6"/>
                </a:cubicBezTo>
                <a:cubicBezTo>
                  <a:pt x="347" y="2"/>
                  <a:pt x="335" y="1"/>
                  <a:pt x="3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8" name="Google Shape;558;p29"/>
          <p:cNvSpPr/>
          <p:nvPr/>
        </p:nvSpPr>
        <p:spPr>
          <a:xfrm>
            <a:off x="8510045" y="100433"/>
            <a:ext cx="94657" cy="96867"/>
          </a:xfrm>
          <a:custGeom>
            <a:avLst/>
            <a:gdLst/>
            <a:ahLst/>
            <a:cxnLst/>
            <a:rect l="l" t="t" r="r" b="b"/>
            <a:pathLst>
              <a:path w="1187" h="911" extrusionOk="0">
                <a:moveTo>
                  <a:pt x="588" y="0"/>
                </a:moveTo>
                <a:cubicBezTo>
                  <a:pt x="1" y="0"/>
                  <a:pt x="1" y="910"/>
                  <a:pt x="588" y="910"/>
                </a:cubicBezTo>
                <a:cubicBezTo>
                  <a:pt x="1175" y="910"/>
                  <a:pt x="1187" y="0"/>
                  <a:pt x="5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9" name="Google Shape;559;p29"/>
          <p:cNvSpPr/>
          <p:nvPr/>
        </p:nvSpPr>
        <p:spPr>
          <a:xfrm>
            <a:off x="8280877" y="734104"/>
            <a:ext cx="64992" cy="67625"/>
          </a:xfrm>
          <a:custGeom>
            <a:avLst/>
            <a:gdLst/>
            <a:ahLst/>
            <a:cxnLst/>
            <a:rect l="l" t="t" r="r" b="b"/>
            <a:pathLst>
              <a:path w="815" h="636" extrusionOk="0">
                <a:moveTo>
                  <a:pt x="407" y="1"/>
                </a:moveTo>
                <a:cubicBezTo>
                  <a:pt x="0" y="1"/>
                  <a:pt x="0" y="635"/>
                  <a:pt x="407" y="635"/>
                </a:cubicBezTo>
                <a:cubicBezTo>
                  <a:pt x="815" y="635"/>
                  <a:pt x="815" y="1"/>
                  <a:pt x="4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4159145"/>
      </p:ext>
    </p:extLst>
  </p:cSld>
  <p:clrMapOvr>
    <a:masterClrMapping/>
  </p:clrMapOvr>
  <p:transition spd="slow">
    <p:wip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5650A49A-FC4C-4CDF-8374-4FE4A4A66F2C}" type="datetimeFigureOut">
              <a:rPr lang="en-US" sz="1400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9/25/2024</a:t>
            </a:fld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403142A-1580-43F5-859C-DE570A4BC415}" type="slidenum">
              <a:rPr lang="en-US" sz="1400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0934995"/>
      </p:ext>
    </p:extLst>
  </p:cSld>
  <p:clrMapOvr>
    <a:masterClrMapping/>
  </p:clrMapOvr>
  <p:transition spd="slow">
    <p:wip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 txBox="1">
            <a:spLocks noGrp="1"/>
          </p:cNvSpPr>
          <p:nvPr>
            <p:ph type="title"/>
          </p:nvPr>
        </p:nvSpPr>
        <p:spPr>
          <a:xfrm>
            <a:off x="1316287" y="2356300"/>
            <a:ext cx="2702400" cy="12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6" name="Google Shape;106;p8"/>
          <p:cNvSpPr txBox="1">
            <a:spLocks noGrp="1"/>
          </p:cNvSpPr>
          <p:nvPr>
            <p:ph type="subTitle" idx="1"/>
          </p:nvPr>
        </p:nvSpPr>
        <p:spPr>
          <a:xfrm>
            <a:off x="1315812" y="3619500"/>
            <a:ext cx="2702400" cy="12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 rot="-5400000">
            <a:off x="-1757797" y="3109172"/>
            <a:ext cx="4155260" cy="639667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 rot="-5699704">
            <a:off x="-1057088" y="3219514"/>
            <a:ext cx="3409211" cy="522923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8"/>
          <p:cNvSpPr/>
          <p:nvPr/>
        </p:nvSpPr>
        <p:spPr>
          <a:xfrm rot="5400000">
            <a:off x="6746535" y="3109172"/>
            <a:ext cx="4155260" cy="639667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8"/>
          <p:cNvSpPr/>
          <p:nvPr/>
        </p:nvSpPr>
        <p:spPr>
          <a:xfrm rot="5100296">
            <a:off x="6791873" y="3115575"/>
            <a:ext cx="3409211" cy="522923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7872203"/>
      </p:ext>
    </p:extLst>
  </p:cSld>
  <p:clrMapOvr>
    <a:masterClrMapping/>
  </p:clrMapOvr>
  <p:transition spd="slow">
    <p:wip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88C7D-B393-4021-BB27-0676FA8355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6776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5F447-BDDF-45FD-AEAD-52E3BA670F6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39272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FF946-58DB-416E-AA64-9D9545AA1E5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11509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A4B31-92D7-46FD-AEE1-0962844E51D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3462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5EDFA-EC22-488E-A44D-79D5FCD520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49291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BE930-1A3D-4E11-B730-A81056CCBB9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86938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A7A84-BD2C-4832-8F9B-FD3FA828DC9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722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465053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5B7E7-9D1F-491E-9348-ABD526DA1A4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6454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396BF-1447-4032-9022-B7BE657B3E3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80751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9FAD6-8E85-41A7-A514-5FDB16E0C1D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0077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27E3D-40B3-4D03-B59E-A45309AF4A3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2675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7;p8"/>
          <p:cNvSpPr>
            <a:spLocks/>
          </p:cNvSpPr>
          <p:nvPr/>
        </p:nvSpPr>
        <p:spPr bwMode="auto">
          <a:xfrm rot="16200000">
            <a:off x="-1758156" y="3109119"/>
            <a:ext cx="4156075" cy="639763"/>
          </a:xfrm>
          <a:custGeom>
            <a:avLst/>
            <a:gdLst>
              <a:gd name="T0" fmla="*/ 2147483647 w 5936"/>
              <a:gd name="T1" fmla="*/ 2147483647 h 1694"/>
              <a:gd name="T2" fmla="*/ 0 w 5936"/>
              <a:gd name="T3" fmla="*/ 2147483647 h 1694"/>
              <a:gd name="T4" fmla="*/ 2147483647 w 5936"/>
              <a:gd name="T5" fmla="*/ 2147483647 h 1694"/>
              <a:gd name="T6" fmla="*/ 2147483647 w 5936"/>
              <a:gd name="T7" fmla="*/ 2147483647 h 1694"/>
              <a:gd name="T8" fmla="*/ 2147483647 w 5936"/>
              <a:gd name="T9" fmla="*/ 2147483647 h 1694"/>
              <a:gd name="T10" fmla="*/ 2147483647 w 5936"/>
              <a:gd name="T11" fmla="*/ 2147483647 h 16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 sz="1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Google Shape;108;p8"/>
          <p:cNvSpPr>
            <a:spLocks/>
          </p:cNvSpPr>
          <p:nvPr/>
        </p:nvSpPr>
        <p:spPr bwMode="auto">
          <a:xfrm rot="15900296">
            <a:off x="-1058068" y="3220244"/>
            <a:ext cx="3409950" cy="522287"/>
          </a:xfrm>
          <a:custGeom>
            <a:avLst/>
            <a:gdLst>
              <a:gd name="T0" fmla="*/ 2147483647 w 5936"/>
              <a:gd name="T1" fmla="*/ 2147483647 h 1694"/>
              <a:gd name="T2" fmla="*/ 0 w 5936"/>
              <a:gd name="T3" fmla="*/ 2147483647 h 1694"/>
              <a:gd name="T4" fmla="*/ 2147483647 w 5936"/>
              <a:gd name="T5" fmla="*/ 2147483647 h 1694"/>
              <a:gd name="T6" fmla="*/ 2147483647 w 5936"/>
              <a:gd name="T7" fmla="*/ 2147483647 h 1694"/>
              <a:gd name="T8" fmla="*/ 2147483647 w 5936"/>
              <a:gd name="T9" fmla="*/ 2147483647 h 1694"/>
              <a:gd name="T10" fmla="*/ 2147483647 w 5936"/>
              <a:gd name="T11" fmla="*/ 2147483647 h 16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 sz="1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Google Shape;109;p8"/>
          <p:cNvSpPr>
            <a:spLocks/>
          </p:cNvSpPr>
          <p:nvPr/>
        </p:nvSpPr>
        <p:spPr bwMode="auto">
          <a:xfrm rot="5400000">
            <a:off x="6746081" y="3109120"/>
            <a:ext cx="4156075" cy="639762"/>
          </a:xfrm>
          <a:custGeom>
            <a:avLst/>
            <a:gdLst>
              <a:gd name="T0" fmla="*/ 2147483647 w 5936"/>
              <a:gd name="T1" fmla="*/ 2147483647 h 1694"/>
              <a:gd name="T2" fmla="*/ 0 w 5936"/>
              <a:gd name="T3" fmla="*/ 2147483647 h 1694"/>
              <a:gd name="T4" fmla="*/ 2147483647 w 5936"/>
              <a:gd name="T5" fmla="*/ 2147483647 h 1694"/>
              <a:gd name="T6" fmla="*/ 2147483647 w 5936"/>
              <a:gd name="T7" fmla="*/ 2147483647 h 1694"/>
              <a:gd name="T8" fmla="*/ 2147483647 w 5936"/>
              <a:gd name="T9" fmla="*/ 2147483647 h 1694"/>
              <a:gd name="T10" fmla="*/ 2147483647 w 5936"/>
              <a:gd name="T11" fmla="*/ 2147483647 h 16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 sz="1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Google Shape;110;p8"/>
          <p:cNvSpPr>
            <a:spLocks/>
          </p:cNvSpPr>
          <p:nvPr/>
        </p:nvSpPr>
        <p:spPr bwMode="auto">
          <a:xfrm rot="5100296">
            <a:off x="6792119" y="3115469"/>
            <a:ext cx="3409950" cy="522288"/>
          </a:xfrm>
          <a:custGeom>
            <a:avLst/>
            <a:gdLst>
              <a:gd name="T0" fmla="*/ 2147483647 w 5936"/>
              <a:gd name="T1" fmla="*/ 2147483647 h 1694"/>
              <a:gd name="T2" fmla="*/ 0 w 5936"/>
              <a:gd name="T3" fmla="*/ 2147483647 h 1694"/>
              <a:gd name="T4" fmla="*/ 2147483647 w 5936"/>
              <a:gd name="T5" fmla="*/ 2147483647 h 1694"/>
              <a:gd name="T6" fmla="*/ 2147483647 w 5936"/>
              <a:gd name="T7" fmla="*/ 2147483647 h 1694"/>
              <a:gd name="T8" fmla="*/ 2147483647 w 5936"/>
              <a:gd name="T9" fmla="*/ 2147483647 h 1694"/>
              <a:gd name="T10" fmla="*/ 2147483647 w 5936"/>
              <a:gd name="T11" fmla="*/ 2147483647 h 16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 sz="1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" name="Google Shape;105;p8"/>
          <p:cNvSpPr txBox="1">
            <a:spLocks noGrp="1"/>
          </p:cNvSpPr>
          <p:nvPr>
            <p:ph type="title"/>
          </p:nvPr>
        </p:nvSpPr>
        <p:spPr>
          <a:xfrm>
            <a:off x="1316287" y="2356300"/>
            <a:ext cx="2702400" cy="1263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6" name="Google Shape;106;p8"/>
          <p:cNvSpPr txBox="1">
            <a:spLocks noGrp="1"/>
          </p:cNvSpPr>
          <p:nvPr>
            <p:ph type="subTitle" idx="1"/>
          </p:nvPr>
        </p:nvSpPr>
        <p:spPr>
          <a:xfrm>
            <a:off x="1315812" y="3619500"/>
            <a:ext cx="2702400" cy="1263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927028"/>
      </p:ext>
    </p:extLst>
  </p:cSld>
  <p:clrMapOvr>
    <a:masterClrMapping/>
  </p:clrMapOvr>
  <p:transition spd="slow">
    <p:wip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242649" y="215712"/>
            <a:ext cx="8679898" cy="724247"/>
          </a:xfrm>
          <a:prstGeom prst="rect">
            <a:avLst/>
          </a:prstGeom>
        </p:spPr>
        <p:txBody>
          <a:bodyPr lIns="91408" tIns="91408" rIns="91408" bIns="45718" anchor="ctr"/>
          <a:lstStyle>
            <a:lvl1pPr marL="0" indent="0" algn="ctr">
              <a:buNone/>
              <a:defRPr sz="4125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639472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3"/>
          </p:nvPr>
        </p:nvSpPr>
        <p:spPr>
          <a:xfrm>
            <a:off x="496390" y="653143"/>
            <a:ext cx="3340826" cy="16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08" tIns="45718" rIns="91408" bIns="45718"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4"/>
          </p:nvPr>
        </p:nvSpPr>
        <p:spPr>
          <a:xfrm>
            <a:off x="2779126" y="2576900"/>
            <a:ext cx="3340826" cy="16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08" tIns="45718" rIns="91408" bIns="45718"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5"/>
          </p:nvPr>
        </p:nvSpPr>
        <p:spPr>
          <a:xfrm>
            <a:off x="1637758" y="4500659"/>
            <a:ext cx="3340826" cy="16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08" tIns="45718" rIns="91408" bIns="45718"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2984243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241933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5DC2C2-00B2-1DFE-2A46-DF65762CCB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442B4B9-087F-6906-80F1-BADCCD4E74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A2B1FF-6C86-98AE-92B1-95C652BCE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B83A6C-AA77-A2A6-4DD8-E32D88270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DB0AB3-93DF-346A-DFAE-45DBAAF9F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545AD6-1717-413A-83B7-88B5713C0E4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7538204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11FCFC-B6DF-BE95-E621-09192576C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F0FBD1-F956-F0FB-B980-1089B0B73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8414A2-A272-8B24-AC46-6BC33129B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7BB0EA-8D5C-8272-5524-D089C2DB0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D42323-987B-3A0A-2EF8-ADDE10246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7E4406-89DA-4CE6-920D-5B364D52721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58066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2"/>
          <p:cNvSpPr txBox="1"/>
          <p:nvPr/>
        </p:nvSpPr>
        <p:spPr>
          <a:xfrm>
            <a:off x="720000" y="720000"/>
            <a:ext cx="3122400" cy="9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0">
              <a:solidFill>
                <a:srgbClr val="5FAD5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</p:spTree>
    <p:extLst>
      <p:ext uri="{BB962C8B-B14F-4D97-AF65-F5344CB8AC3E}">
        <p14:creationId xmlns:p14="http://schemas.microsoft.com/office/powerpoint/2010/main" val="52199120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245752-B0B7-B205-5FA3-77BC92F6B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2F0D400-DE78-6061-0093-8F1F9F89B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FA3F50-379D-B4D3-DA9D-89AF8E9E7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38201F-C9DD-FF3D-D136-A6F5AFD26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69C4CB-719F-3B5E-50F3-3612C3354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4E421-0E5C-4C46-B106-12839BF1880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0765185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24EADC-1320-99CF-3FBB-FE665D42D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563C55-9541-9C5F-3771-2B77CE0571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755823B-E256-CC15-72B3-0088361581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85E5460-F6DF-217A-2409-CAD4A27D1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E515BF2-E7A5-E82B-2600-AD800C06E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201B63-D1D6-5E0D-DD15-531F3F180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28BB2-E26A-43F9-92CB-996F6747423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4503810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1A4945-FEA8-CD87-A957-8C51F41D5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F343A1E-6F0A-4C39-2068-F02531CFA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6C68324-86B8-72B1-2201-D454DAAEE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A31A0BD-1338-EFF0-75D3-44C1BF7F0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8FCD7CF-432B-B7E1-EC2F-D1A6F1DC5F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811A862-0C89-DF09-444F-0145943E4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63EACF7-D9B1-D325-A9F8-8E8C29C02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85C8F65-C4DA-BDCE-0D07-3D25D2796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0824DA-111B-4F16-BA60-6F1902510C1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91042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1B5EA6-C6FD-F2E5-6033-33B94F8DC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B9A281-4858-36F3-2B1F-C06F004F8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C85A295-FB44-5045-1B79-6184F4BE6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7B9381C-BA25-31DD-BCED-F81044AB9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F8AC0E-B704-4CA1-92B3-82587148669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297350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A11FF23-E873-63B0-FB51-9E6266BFE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EEEC1B2-CCE7-86C2-D02D-58CBA66D3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65003D2-1F63-0693-45A6-7321F44DF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1DDD8B-FCCE-4F01-9F93-43AFC3C6CDD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8689337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359C76-07BB-DC3F-5C9C-18BE34FC5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B49B29-30CC-41D9-3A0C-82B12A8AC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68BBC47-DF10-43AC-C823-B68D88B548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4600113-71EC-7E3E-04B5-5FBF350B1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7FF253A-09A3-926B-331D-339483C8D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7C96EBC-35BE-E363-7B7B-DE6D88254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697A2B-7F86-4CF8-9B42-AD3A771A56B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2501554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8E7DAA-CA43-6656-D954-3FFBD7CE6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148C0C1-B2B5-38D1-42A5-061BC627C1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8041FD5-37B5-4C45-6E5E-C4EB04812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2C249F9-9A22-EAB4-40B7-20B60BA93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927B91-C2B6-E954-58F2-19535071C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FC58EF6-E942-586F-0039-895FB57A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05D63E-A091-4243-9FA0-1DCE0D7EBE2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2403635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694F8A-440E-67A8-4BA5-A876A0D8D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0343068-AF8D-09C6-2093-B13CCACEEA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9737F9-A1EF-6CD0-E3AF-9C17E0F79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5B78F5-61C7-3D1D-9866-2493FE2B0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4E38CA-5128-2591-79B0-ED8E7D4A8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E8540-7B74-441D-83F7-1010FAA5A2F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8942319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A660AF8-02B2-6F2F-2C07-EA75B04F14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C7672D0-DF50-CC76-AE4C-000B35412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B8412B-6102-66DE-325C-C562B3A44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E09523-06B9-5B2A-5065-98D195F08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CB2CE3-50E9-6018-75F3-129883499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339132-ED04-4EFE-8879-995A08EE2D3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0669002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2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5769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/>
          <p:nvPr/>
        </p:nvSpPr>
        <p:spPr>
          <a:xfrm>
            <a:off x="720000" y="720000"/>
            <a:ext cx="3122400" cy="9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0">
              <a:solidFill>
                <a:srgbClr val="5FAD5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51" name="Google Shape;51;p13"/>
          <p:cNvSpPr txBox="1"/>
          <p:nvPr/>
        </p:nvSpPr>
        <p:spPr>
          <a:xfrm>
            <a:off x="4296372" y="697753"/>
            <a:ext cx="1561800" cy="10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500">
              <a:solidFill>
                <a:srgbClr val="5FAD5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52" name="Google Shape;52;p13"/>
          <p:cNvSpPr txBox="1"/>
          <p:nvPr/>
        </p:nvSpPr>
        <p:spPr>
          <a:xfrm>
            <a:off x="4058172" y="1809084"/>
            <a:ext cx="2038200" cy="8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500">
              <a:solidFill>
                <a:srgbClr val="09612F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53" name="Google Shape;53;p13"/>
          <p:cNvSpPr txBox="1"/>
          <p:nvPr/>
        </p:nvSpPr>
        <p:spPr>
          <a:xfrm>
            <a:off x="3993072" y="2387345"/>
            <a:ext cx="2168400" cy="8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800">
              <a:solidFill>
                <a:srgbClr val="09612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4" name="Google Shape;54;p13"/>
          <p:cNvSpPr txBox="1"/>
          <p:nvPr/>
        </p:nvSpPr>
        <p:spPr>
          <a:xfrm>
            <a:off x="4296372" y="3743652"/>
            <a:ext cx="1561800" cy="10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500">
              <a:solidFill>
                <a:srgbClr val="5FAD5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4058172" y="4878113"/>
            <a:ext cx="2038200" cy="8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500">
              <a:solidFill>
                <a:srgbClr val="09612F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3993072" y="5456375"/>
            <a:ext cx="2168400" cy="8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800">
              <a:solidFill>
                <a:srgbClr val="09612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6332452" y="1809084"/>
            <a:ext cx="2038200" cy="8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500">
              <a:solidFill>
                <a:srgbClr val="09612F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6267352" y="2387345"/>
            <a:ext cx="2168400" cy="8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800">
              <a:solidFill>
                <a:srgbClr val="09612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6570652" y="3743652"/>
            <a:ext cx="1561800" cy="10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500">
              <a:solidFill>
                <a:srgbClr val="5FAD5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6332452" y="4878113"/>
            <a:ext cx="2038200" cy="8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500">
              <a:solidFill>
                <a:srgbClr val="09612F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6267352" y="5456375"/>
            <a:ext cx="2168400" cy="8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800">
              <a:solidFill>
                <a:srgbClr val="09612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hasCustomPrompt="1"/>
          </p:nvPr>
        </p:nvSpPr>
        <p:spPr>
          <a:xfrm>
            <a:off x="473686" y="2478576"/>
            <a:ext cx="915900" cy="10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2" hasCustomPrompt="1"/>
          </p:nvPr>
        </p:nvSpPr>
        <p:spPr>
          <a:xfrm>
            <a:off x="2480695" y="2478576"/>
            <a:ext cx="915900" cy="10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3" hasCustomPrompt="1"/>
          </p:nvPr>
        </p:nvSpPr>
        <p:spPr>
          <a:xfrm>
            <a:off x="4487705" y="2478576"/>
            <a:ext cx="915900" cy="10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4" hasCustomPrompt="1"/>
          </p:nvPr>
        </p:nvSpPr>
        <p:spPr>
          <a:xfrm>
            <a:off x="6494714" y="2478576"/>
            <a:ext cx="915900" cy="10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6875714" y="3000244"/>
            <a:ext cx="1681800" cy="5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5"/>
          </p:nvPr>
        </p:nvSpPr>
        <p:spPr>
          <a:xfrm>
            <a:off x="4861053" y="3000244"/>
            <a:ext cx="1771200" cy="5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/>
          <p:nvPr/>
        </p:nvSpPr>
        <p:spPr>
          <a:xfrm>
            <a:off x="0" y="6001600"/>
            <a:ext cx="9144000" cy="856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6"/>
          </p:nvPr>
        </p:nvSpPr>
        <p:spPr>
          <a:xfrm>
            <a:off x="2851335" y="3000244"/>
            <a:ext cx="1758600" cy="5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7"/>
          </p:nvPr>
        </p:nvSpPr>
        <p:spPr>
          <a:xfrm>
            <a:off x="854686" y="3000244"/>
            <a:ext cx="1771200" cy="5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8"/>
          </p:nvPr>
        </p:nvSpPr>
        <p:spPr>
          <a:xfrm>
            <a:off x="854675" y="3425333"/>
            <a:ext cx="1794600" cy="10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latin typeface="Inconsolata" panose="00000509000000000000"/>
                <a:ea typeface="Inconsolata" panose="00000509000000000000"/>
                <a:cs typeface="Inconsolata" panose="00000509000000000000"/>
                <a:sym typeface="Inconsolata" panose="00000509000000000000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9"/>
          </p:nvPr>
        </p:nvSpPr>
        <p:spPr>
          <a:xfrm>
            <a:off x="6875714" y="3425336"/>
            <a:ext cx="1794600" cy="10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latin typeface="Inconsolata" panose="00000509000000000000"/>
                <a:ea typeface="Inconsolata" panose="00000509000000000000"/>
                <a:cs typeface="Inconsolata" panose="00000509000000000000"/>
                <a:sym typeface="Inconsolata" panose="00000509000000000000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13"/>
          </p:nvPr>
        </p:nvSpPr>
        <p:spPr>
          <a:xfrm>
            <a:off x="2851327" y="3425333"/>
            <a:ext cx="1794600" cy="10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latin typeface="Inconsolata" panose="00000509000000000000"/>
                <a:ea typeface="Inconsolata" panose="00000509000000000000"/>
                <a:cs typeface="Inconsolata" panose="00000509000000000000"/>
                <a:sym typeface="Inconsolata" panose="00000509000000000000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14"/>
          </p:nvPr>
        </p:nvSpPr>
        <p:spPr>
          <a:xfrm>
            <a:off x="4861047" y="3425333"/>
            <a:ext cx="1794600" cy="10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latin typeface="Inconsolata" panose="00000509000000000000"/>
                <a:ea typeface="Inconsolata" panose="00000509000000000000"/>
                <a:cs typeface="Inconsolata" panose="00000509000000000000"/>
                <a:sym typeface="Inconsolata" panose="00000509000000000000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/>
          <p:nvPr/>
        </p:nvSpPr>
        <p:spPr>
          <a:xfrm>
            <a:off x="0" y="6137900"/>
            <a:ext cx="9144000" cy="72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15"/>
          </p:nvPr>
        </p:nvSpPr>
        <p:spPr>
          <a:xfrm>
            <a:off x="720000" y="720000"/>
            <a:ext cx="4450200" cy="8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>
                <a:solidFill>
                  <a:srgbClr val="51413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816360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95384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5" y="4406903"/>
            <a:ext cx="7772400" cy="1362075"/>
          </a:xfrm>
        </p:spPr>
        <p:txBody>
          <a:bodyPr anchor="t"/>
          <a:lstStyle>
            <a:lvl1pPr algn="l">
              <a:defRPr sz="404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5" y="2906715"/>
            <a:ext cx="7772400" cy="1500187"/>
          </a:xfrm>
        </p:spPr>
        <p:txBody>
          <a:bodyPr anchor="b"/>
          <a:lstStyle>
            <a:lvl1pPr marL="0" indent="0">
              <a:buNone/>
              <a:defRPr sz="2024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869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88541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2" y="1600203"/>
            <a:ext cx="4038600" cy="4525963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1" y="1600203"/>
            <a:ext cx="4038600" cy="4525963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97487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1" y="1535115"/>
            <a:ext cx="4040188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09" indent="0">
              <a:buNone/>
              <a:defRPr sz="2024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50" b="1"/>
            </a:lvl4pPr>
            <a:lvl5pPr marL="1828434" indent="0">
              <a:buNone/>
              <a:defRPr sz="1650" b="1"/>
            </a:lvl5pPr>
            <a:lvl6pPr marL="2285543" indent="0">
              <a:buNone/>
              <a:defRPr sz="1650" b="1"/>
            </a:lvl6pPr>
            <a:lvl7pPr marL="2742651" indent="0">
              <a:buNone/>
              <a:defRPr sz="1650" b="1"/>
            </a:lvl7pPr>
            <a:lvl8pPr marL="3199760" indent="0">
              <a:buNone/>
              <a:defRPr sz="1650" b="1"/>
            </a:lvl8pPr>
            <a:lvl9pPr marL="3656869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1" y="2174877"/>
            <a:ext cx="4040188" cy="3951288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30" y="1535115"/>
            <a:ext cx="4041775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09" indent="0">
              <a:buNone/>
              <a:defRPr sz="2024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50" b="1"/>
            </a:lvl4pPr>
            <a:lvl5pPr marL="1828434" indent="0">
              <a:buNone/>
              <a:defRPr sz="1650" b="1"/>
            </a:lvl5pPr>
            <a:lvl6pPr marL="2285543" indent="0">
              <a:buNone/>
              <a:defRPr sz="1650" b="1"/>
            </a:lvl6pPr>
            <a:lvl7pPr marL="2742651" indent="0">
              <a:buNone/>
              <a:defRPr sz="1650" b="1"/>
            </a:lvl7pPr>
            <a:lvl8pPr marL="3199760" indent="0">
              <a:buNone/>
              <a:defRPr sz="1650" b="1"/>
            </a:lvl8pPr>
            <a:lvl9pPr marL="3656869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30" y="2174877"/>
            <a:ext cx="4041775" cy="3951288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30444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56352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6396228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51976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75796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273051"/>
            <a:ext cx="3008313" cy="1162051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1" y="273055"/>
            <a:ext cx="5111750" cy="5853113"/>
          </a:xfrm>
        </p:spPr>
        <p:txBody>
          <a:bodyPr/>
          <a:lstStyle>
            <a:lvl1pPr>
              <a:defRPr sz="3224"/>
            </a:lvl1pPr>
            <a:lvl2pPr>
              <a:defRPr sz="2849"/>
            </a:lvl2pPr>
            <a:lvl3pPr>
              <a:defRPr sz="2399"/>
            </a:lvl3pPr>
            <a:lvl4pPr>
              <a:defRPr sz="2024"/>
            </a:lvl4pPr>
            <a:lvl5pPr>
              <a:defRPr sz="2024"/>
            </a:lvl5pPr>
            <a:lvl6pPr>
              <a:defRPr sz="2024"/>
            </a:lvl6pPr>
            <a:lvl7pPr>
              <a:defRPr sz="2024"/>
            </a:lvl7pPr>
            <a:lvl8pPr>
              <a:defRPr sz="2024"/>
            </a:lvl8pPr>
            <a:lvl9pPr>
              <a:defRPr sz="20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2" y="1435106"/>
            <a:ext cx="3008313" cy="4691063"/>
          </a:xfrm>
        </p:spPr>
        <p:txBody>
          <a:bodyPr/>
          <a:lstStyle>
            <a:lvl1pPr marL="0" indent="0">
              <a:buNone/>
              <a:defRPr sz="1425"/>
            </a:lvl1pPr>
            <a:lvl2pPr marL="457109" indent="0">
              <a:buNone/>
              <a:defRPr sz="1200"/>
            </a:lvl2pPr>
            <a:lvl3pPr marL="914217" indent="0">
              <a:buNone/>
              <a:defRPr sz="1050"/>
            </a:lvl3pPr>
            <a:lvl4pPr marL="1371326" indent="0">
              <a:buNone/>
              <a:defRPr sz="900"/>
            </a:lvl4pPr>
            <a:lvl5pPr marL="1828434" indent="0">
              <a:buNone/>
              <a:defRPr sz="900"/>
            </a:lvl5pPr>
            <a:lvl6pPr marL="2285543" indent="0">
              <a:buNone/>
              <a:defRPr sz="900"/>
            </a:lvl6pPr>
            <a:lvl7pPr marL="2742651" indent="0">
              <a:buNone/>
              <a:defRPr sz="900"/>
            </a:lvl7pPr>
            <a:lvl8pPr marL="3199760" indent="0">
              <a:buNone/>
              <a:defRPr sz="900"/>
            </a:lvl8pPr>
            <a:lvl9pPr marL="365686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2934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</p:spPr>
        <p:txBody>
          <a:bodyPr/>
          <a:lstStyle>
            <a:lvl1pPr marL="0" indent="0">
              <a:buNone/>
              <a:defRPr sz="3224"/>
            </a:lvl1pPr>
            <a:lvl2pPr marL="457109" indent="0">
              <a:buNone/>
              <a:defRPr sz="2849"/>
            </a:lvl2pPr>
            <a:lvl3pPr marL="914217" indent="0">
              <a:buNone/>
              <a:defRPr sz="2399"/>
            </a:lvl3pPr>
            <a:lvl4pPr marL="1371326" indent="0">
              <a:buNone/>
              <a:defRPr sz="2024"/>
            </a:lvl4pPr>
            <a:lvl5pPr marL="1828434" indent="0">
              <a:buNone/>
              <a:defRPr sz="2024"/>
            </a:lvl5pPr>
            <a:lvl6pPr marL="2285543" indent="0">
              <a:buNone/>
              <a:defRPr sz="2024"/>
            </a:lvl6pPr>
            <a:lvl7pPr marL="2742651" indent="0">
              <a:buNone/>
              <a:defRPr sz="2024"/>
            </a:lvl7pPr>
            <a:lvl8pPr marL="3199760" indent="0">
              <a:buNone/>
              <a:defRPr sz="2024"/>
            </a:lvl8pPr>
            <a:lvl9pPr marL="3656869" indent="0">
              <a:buNone/>
              <a:defRPr sz="202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25"/>
            </a:lvl1pPr>
            <a:lvl2pPr marL="457109" indent="0">
              <a:buNone/>
              <a:defRPr sz="1200"/>
            </a:lvl2pPr>
            <a:lvl3pPr marL="914217" indent="0">
              <a:buNone/>
              <a:defRPr sz="1050"/>
            </a:lvl3pPr>
            <a:lvl4pPr marL="1371326" indent="0">
              <a:buNone/>
              <a:defRPr sz="900"/>
            </a:lvl4pPr>
            <a:lvl5pPr marL="1828434" indent="0">
              <a:buNone/>
              <a:defRPr sz="900"/>
            </a:lvl5pPr>
            <a:lvl6pPr marL="2285543" indent="0">
              <a:buNone/>
              <a:defRPr sz="900"/>
            </a:lvl6pPr>
            <a:lvl7pPr marL="2742651" indent="0">
              <a:buNone/>
              <a:defRPr sz="900"/>
            </a:lvl7pPr>
            <a:lvl8pPr marL="3199760" indent="0">
              <a:buNone/>
              <a:defRPr sz="900"/>
            </a:lvl8pPr>
            <a:lvl9pPr marL="365686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0933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712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Times" pitchFamily="2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1">
  <p:cSld name="Headline 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5143575" y="2033300"/>
            <a:ext cx="3270900" cy="30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 sz="35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urier New" panose="02070309020205020404"/>
                <a:ea typeface="Courier New" panose="02070309020205020404"/>
                <a:cs typeface="Courier New" panose="02070309020205020404"/>
                <a:sym typeface="Courier New" panose="020703090202050204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urier New" panose="02070309020205020404"/>
                <a:ea typeface="Courier New" panose="02070309020205020404"/>
                <a:cs typeface="Courier New" panose="02070309020205020404"/>
                <a:sym typeface="Courier New" panose="020703090202050204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urier New" panose="02070309020205020404"/>
                <a:ea typeface="Courier New" panose="02070309020205020404"/>
                <a:cs typeface="Courier New" panose="02070309020205020404"/>
                <a:sym typeface="Courier New" panose="020703090202050204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urier New" panose="02070309020205020404"/>
                <a:ea typeface="Courier New" panose="02070309020205020404"/>
                <a:cs typeface="Courier New" panose="02070309020205020404"/>
                <a:sym typeface="Courier New" panose="020703090202050204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urier New" panose="02070309020205020404"/>
                <a:ea typeface="Courier New" panose="02070309020205020404"/>
                <a:cs typeface="Courier New" panose="02070309020205020404"/>
                <a:sym typeface="Courier New" panose="020703090202050204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urier New" panose="02070309020205020404"/>
                <a:ea typeface="Courier New" panose="02070309020205020404"/>
                <a:cs typeface="Courier New" panose="02070309020205020404"/>
                <a:sym typeface="Courier New" panose="020703090202050204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urier New" panose="02070309020205020404"/>
                <a:ea typeface="Courier New" panose="02070309020205020404"/>
                <a:cs typeface="Courier New" panose="02070309020205020404"/>
                <a:sym typeface="Courier New" panose="020703090202050204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urier New" panose="02070309020205020404"/>
                <a:ea typeface="Courier New" panose="02070309020205020404"/>
                <a:cs typeface="Courier New" panose="02070309020205020404"/>
                <a:sym typeface="Courier New" panose="02070309020205020404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868167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1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2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92094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6707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t text 2">
  <p:cSld name="Title ant text 2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/>
          <p:nvPr/>
        </p:nvSpPr>
        <p:spPr>
          <a:xfrm>
            <a:off x="540000" y="720000"/>
            <a:ext cx="8065500" cy="5418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147800" cy="8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>
                <a:solidFill>
                  <a:srgbClr val="51413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subTitle" idx="1"/>
          </p:nvPr>
        </p:nvSpPr>
        <p:spPr>
          <a:xfrm>
            <a:off x="720000" y="1987600"/>
            <a:ext cx="7766700" cy="41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25085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ltimedia">
  <p:cSld name="Multimedia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3997500" cy="8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>
                <a:solidFill>
                  <a:srgbClr val="51413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2"/>
          <p:cNvSpPr/>
          <p:nvPr/>
        </p:nvSpPr>
        <p:spPr>
          <a:xfrm flipH="1">
            <a:off x="8604000" y="0"/>
            <a:ext cx="540000" cy="72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136" name="Google Shape;136;p22"/>
          <p:cNvSpPr txBox="1">
            <a:spLocks noGrp="1"/>
          </p:cNvSpPr>
          <p:nvPr>
            <p:ph type="subTitle" idx="1"/>
          </p:nvPr>
        </p:nvSpPr>
        <p:spPr>
          <a:xfrm>
            <a:off x="720000" y="2374900"/>
            <a:ext cx="3375900" cy="19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2"/>
          <p:cNvSpPr/>
          <p:nvPr/>
        </p:nvSpPr>
        <p:spPr>
          <a:xfrm flipH="1">
            <a:off x="0" y="6138000"/>
            <a:ext cx="540000" cy="72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138" name="Google Shape;138;p22"/>
          <p:cNvSpPr/>
          <p:nvPr/>
        </p:nvSpPr>
        <p:spPr>
          <a:xfrm>
            <a:off x="539850" y="2039167"/>
            <a:ext cx="3798600" cy="4098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</p:spTree>
    <p:extLst>
      <p:ext uri="{BB962C8B-B14F-4D97-AF65-F5344CB8AC3E}">
        <p14:creationId xmlns:p14="http://schemas.microsoft.com/office/powerpoint/2010/main" val="12854171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9"/>
          <p:cNvSpPr/>
          <p:nvPr/>
        </p:nvSpPr>
        <p:spPr>
          <a:xfrm>
            <a:off x="723900" y="1955800"/>
            <a:ext cx="2568000" cy="2387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191" name="Google Shape;191;p29"/>
          <p:cNvSpPr/>
          <p:nvPr/>
        </p:nvSpPr>
        <p:spPr>
          <a:xfrm>
            <a:off x="3287936" y="1955800"/>
            <a:ext cx="2568000" cy="2387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192" name="Google Shape;192;p29"/>
          <p:cNvSpPr/>
          <p:nvPr/>
        </p:nvSpPr>
        <p:spPr>
          <a:xfrm>
            <a:off x="5855975" y="1955800"/>
            <a:ext cx="2568000" cy="2387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193" name="Google Shape;193;p29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3997500" cy="8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>
                <a:solidFill>
                  <a:srgbClr val="51413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9"/>
          <p:cNvSpPr txBox="1">
            <a:spLocks noGrp="1"/>
          </p:cNvSpPr>
          <p:nvPr>
            <p:ph type="subTitle" idx="1"/>
          </p:nvPr>
        </p:nvSpPr>
        <p:spPr>
          <a:xfrm>
            <a:off x="3414888" y="2288359"/>
            <a:ext cx="2318100" cy="5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95" name="Google Shape;195;p29"/>
          <p:cNvSpPr txBox="1">
            <a:spLocks noGrp="1"/>
          </p:cNvSpPr>
          <p:nvPr>
            <p:ph type="subTitle" idx="2"/>
          </p:nvPr>
        </p:nvSpPr>
        <p:spPr>
          <a:xfrm>
            <a:off x="5980925" y="2288359"/>
            <a:ext cx="2318100" cy="5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96" name="Google Shape;196;p29"/>
          <p:cNvSpPr txBox="1">
            <a:spLocks noGrp="1"/>
          </p:cNvSpPr>
          <p:nvPr>
            <p:ph type="subTitle" idx="3"/>
          </p:nvPr>
        </p:nvSpPr>
        <p:spPr>
          <a:xfrm>
            <a:off x="3414888" y="2734600"/>
            <a:ext cx="2318100" cy="8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9"/>
          <p:cNvSpPr txBox="1">
            <a:spLocks noGrp="1"/>
          </p:cNvSpPr>
          <p:nvPr>
            <p:ph type="subTitle" idx="4"/>
          </p:nvPr>
        </p:nvSpPr>
        <p:spPr>
          <a:xfrm>
            <a:off x="5980925" y="2734600"/>
            <a:ext cx="2318100" cy="8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9"/>
          <p:cNvSpPr txBox="1">
            <a:spLocks noGrp="1"/>
          </p:cNvSpPr>
          <p:nvPr>
            <p:ph type="subTitle" idx="5"/>
          </p:nvPr>
        </p:nvSpPr>
        <p:spPr>
          <a:xfrm>
            <a:off x="844813" y="2288359"/>
            <a:ext cx="2318100" cy="5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99" name="Google Shape;199;p29"/>
          <p:cNvSpPr txBox="1">
            <a:spLocks noGrp="1"/>
          </p:cNvSpPr>
          <p:nvPr>
            <p:ph type="subTitle" idx="6"/>
          </p:nvPr>
        </p:nvSpPr>
        <p:spPr>
          <a:xfrm>
            <a:off x="844813" y="2734600"/>
            <a:ext cx="2318100" cy="8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21345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0"/>
          <p:cNvSpPr/>
          <p:nvPr/>
        </p:nvSpPr>
        <p:spPr>
          <a:xfrm>
            <a:off x="540000" y="1727200"/>
            <a:ext cx="8064000" cy="4410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202" name="Google Shape;202;p30"/>
          <p:cNvSpPr/>
          <p:nvPr/>
        </p:nvSpPr>
        <p:spPr>
          <a:xfrm flipH="1">
            <a:off x="8604000" y="6138000"/>
            <a:ext cx="540000" cy="72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203" name="Google Shape;203;p30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6157200" cy="8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>
                <a:solidFill>
                  <a:srgbClr val="51413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02024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2"/>
          <p:cNvSpPr/>
          <p:nvPr/>
        </p:nvSpPr>
        <p:spPr>
          <a:xfrm>
            <a:off x="540000" y="1727200"/>
            <a:ext cx="8064000" cy="4410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210" name="Google Shape;210;p32"/>
          <p:cNvSpPr/>
          <p:nvPr/>
        </p:nvSpPr>
        <p:spPr>
          <a:xfrm flipH="1">
            <a:off x="0" y="6138000"/>
            <a:ext cx="540000" cy="72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211" name="Google Shape;211;p32"/>
          <p:cNvSpPr/>
          <p:nvPr/>
        </p:nvSpPr>
        <p:spPr>
          <a:xfrm flipH="1">
            <a:off x="8604000" y="1007200"/>
            <a:ext cx="540000" cy="72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</p:spTree>
    <p:extLst>
      <p:ext uri="{BB962C8B-B14F-4D97-AF65-F5344CB8AC3E}">
        <p14:creationId xmlns:p14="http://schemas.microsoft.com/office/powerpoint/2010/main" val="14707986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3"/>
          <p:cNvSpPr/>
          <p:nvPr/>
        </p:nvSpPr>
        <p:spPr>
          <a:xfrm>
            <a:off x="540000" y="720000"/>
            <a:ext cx="8064300" cy="5418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214" name="Google Shape;214;p33"/>
          <p:cNvSpPr/>
          <p:nvPr/>
        </p:nvSpPr>
        <p:spPr>
          <a:xfrm>
            <a:off x="666750" y="897400"/>
            <a:ext cx="7810500" cy="5063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</p:spTree>
    <p:extLst>
      <p:ext uri="{BB962C8B-B14F-4D97-AF65-F5344CB8AC3E}">
        <p14:creationId xmlns:p14="http://schemas.microsoft.com/office/powerpoint/2010/main" val="20204139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ề và Nội dun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14B76-FE09-4EAD-9DF7-D1EA69A98AC1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44499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3997500" cy="8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>
                <a:solidFill>
                  <a:srgbClr val="51413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1"/>
          </p:nvPr>
        </p:nvSpPr>
        <p:spPr>
          <a:xfrm>
            <a:off x="732869" y="2747955"/>
            <a:ext cx="2318100" cy="5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subTitle" idx="2"/>
          </p:nvPr>
        </p:nvSpPr>
        <p:spPr>
          <a:xfrm>
            <a:off x="732875" y="4491275"/>
            <a:ext cx="2318100" cy="5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subTitle" idx="3"/>
          </p:nvPr>
        </p:nvSpPr>
        <p:spPr>
          <a:xfrm>
            <a:off x="947969" y="3194179"/>
            <a:ext cx="2103000" cy="7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subTitle" idx="4"/>
          </p:nvPr>
        </p:nvSpPr>
        <p:spPr>
          <a:xfrm>
            <a:off x="732875" y="4937515"/>
            <a:ext cx="2318100" cy="8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subTitle" idx="5"/>
          </p:nvPr>
        </p:nvSpPr>
        <p:spPr>
          <a:xfrm>
            <a:off x="6095400" y="2746663"/>
            <a:ext cx="2318100" cy="5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ubTitle" idx="6"/>
          </p:nvPr>
        </p:nvSpPr>
        <p:spPr>
          <a:xfrm>
            <a:off x="6095400" y="4490684"/>
            <a:ext cx="2318100" cy="5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Oswald"/>
              <a:buNone/>
              <a:defRPr sz="2000" b="1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subTitle" idx="7"/>
          </p:nvPr>
        </p:nvSpPr>
        <p:spPr>
          <a:xfrm>
            <a:off x="6095400" y="3192884"/>
            <a:ext cx="2103000" cy="8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subTitle" idx="8"/>
          </p:nvPr>
        </p:nvSpPr>
        <p:spPr>
          <a:xfrm>
            <a:off x="6095400" y="4936920"/>
            <a:ext cx="2103000" cy="8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667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</p:spPr>
        <p:txBody>
          <a:bodyPr/>
          <a:lstStyle/>
          <a:p>
            <a:fld id="{2627743F-6B61-4438-B950-9A5CE50714DD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04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Times" pitchFamily="2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197E222-E0AD-0AD9-4039-193E3AD51A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1226AE4D-B7CD-4679-BA96-C3BA71259C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3C4790C-B55D-6EBB-7003-8B5862AB78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A5522D-D614-4315-8268-95A1CBA2F6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66035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282136F-FE96-0576-29F4-BA9369C4DA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B016063-A8E6-6EB4-3BB5-DC98627AD1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04C860B-4DEE-9B89-B4E2-38413E6820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83EFA0-89D8-42AD-AF9B-B15F743D34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85212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101D84E-0D99-8F35-2369-882002AA19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9C8BDEF-E70B-E2A5-C227-9151EF4CCC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272B6A2-BFFC-ABDF-8ACE-B73F266E89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BB8AC0-F895-49C3-AAB8-4D9EDCAC22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24475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268EA8E-4B90-52C6-909F-FB099AEDAF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052ED7B-25F7-FB20-0EAC-432509E33F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39A8C98-62A3-868A-D3C8-892FEB7DA8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22E1AA-0599-49A2-96AE-AE48424FE6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22637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1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1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1E65AE0D-B7E5-07EA-EBF3-0B451D1BD3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21CD628B-A32F-C690-185E-E83E693DE4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A3DB1B3B-6CFF-6B7B-7D21-36FD0EA68D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217F5E-C36F-4E06-B7E2-E884753519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43069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C8E810F4-A35D-D6DA-EF55-81895999C0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BB91F16D-F4AE-74ED-135A-FDA080AB1C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56E24EFC-5774-FAD2-FD00-1038812942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E7941-C1E1-4592-A7AB-6E00F5FEAF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22751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0AAF434B-D1D6-2F4E-DE76-102FF28830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7D0B0D37-1ED8-5A6A-BF55-84D54088D7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16DB6B8A-DE85-156B-89D4-4924A28EF5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193942-33F7-492A-B6E3-35B145CA8E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87526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1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9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1" y="2057401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3A02484-1796-51F2-D93F-BB299BCF30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3D4C720-9A37-E3E5-038E-2B621ACB46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522B400-123D-37D4-8733-0F99497BE8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2DD816-F7EE-4083-B3FC-6FBEE03F6E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3045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1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9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1" y="2057401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F62D177-5F21-3F66-5B60-F977F0720D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3E9799A-0A09-F8D9-96A8-2A40435B28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B55F5FD-081B-D7AD-5F78-EF80FD73C0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1DD8A3-BFC7-4FF1-BD6E-216EF91EE8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62496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6CA5732-9794-D670-575F-BF53A73600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FE53636-AEDC-CF11-B5E3-C66261A51F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E13D863-836D-BF45-EB7A-A0D8EAB4ED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82B6A8-11EA-47C5-AABC-DF7CF14A08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1720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Times" pitchFamily="2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81581BE-0BBE-0436-AF80-CFA0798CC4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4AC17701-9C2F-291A-462E-59AAAA918B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A872FFC-623D-8D3D-11ED-79DF9DAED7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6195A-7788-408B-8D06-1B2BD92FCD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74572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>
  <p:cSld name="Title only 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85;p16">
            <a:extLst>
              <a:ext uri="{FF2B5EF4-FFF2-40B4-BE49-F238E27FC236}">
                <a16:creationId xmlns:a16="http://schemas.microsoft.com/office/drawing/2014/main" xmlns="" id="{C14DC7B1-3D88-2EC4-F5A8-5F8DCD2070DC}"/>
              </a:ext>
            </a:extLst>
          </p:cNvPr>
          <p:cNvGrpSpPr>
            <a:grpSpLocks/>
          </p:cNvGrpSpPr>
          <p:nvPr/>
        </p:nvGrpSpPr>
        <p:grpSpPr bwMode="auto">
          <a:xfrm rot="16200000" flipH="1">
            <a:off x="-2662237" y="2711451"/>
            <a:ext cx="5524500" cy="206375"/>
            <a:chOff x="0" y="-76"/>
            <a:chExt cx="2762649" cy="372832"/>
          </a:xfrm>
        </p:grpSpPr>
        <p:sp>
          <p:nvSpPr>
            <p:cNvPr id="3" name="Google Shape;186;p16">
              <a:extLst>
                <a:ext uri="{FF2B5EF4-FFF2-40B4-BE49-F238E27FC236}">
                  <a16:creationId xmlns:a16="http://schemas.microsoft.com/office/drawing/2014/main" xmlns="" id="{F2C9C48D-2900-3D14-F7DA-299E7A9795E5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199480" y="-1199554"/>
              <a:ext cx="363691" cy="2762647"/>
            </a:xfrm>
            <a:custGeom>
              <a:avLst/>
              <a:gdLst>
                <a:gd name="T0" fmla="*/ 2147483647 w 3755"/>
                <a:gd name="T1" fmla="*/ 431677951 h 3656"/>
                <a:gd name="T2" fmla="*/ 2147483647 w 3755"/>
                <a:gd name="T3" fmla="*/ 1726142046 h 3656"/>
                <a:gd name="T4" fmla="*/ 0 w 3755"/>
                <a:gd name="T5" fmla="*/ 2147483647 h 3656"/>
                <a:gd name="T6" fmla="*/ 991271928 w 3755"/>
                <a:gd name="T7" fmla="*/ 2147483647 h 3656"/>
                <a:gd name="T8" fmla="*/ 2147483647 w 3755"/>
                <a:gd name="T9" fmla="*/ 2147483647 h 3656"/>
                <a:gd name="T10" fmla="*/ 2147483647 w 3755"/>
                <a:gd name="T11" fmla="*/ 2147483647 h 3656"/>
                <a:gd name="T12" fmla="*/ 2147483647 w 3755"/>
                <a:gd name="T13" fmla="*/ 2147483647 h 3656"/>
                <a:gd name="T14" fmla="*/ 2147483647 w 3755"/>
                <a:gd name="T15" fmla="*/ 2147483647 h 3656"/>
                <a:gd name="T16" fmla="*/ 2147483647 w 3755"/>
                <a:gd name="T17" fmla="*/ 431677951 h 36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1A4E6E">
                <a:alpha val="4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4" name="Google Shape;187;p16">
              <a:extLst>
                <a:ext uri="{FF2B5EF4-FFF2-40B4-BE49-F238E27FC236}">
                  <a16:creationId xmlns:a16="http://schemas.microsoft.com/office/drawing/2014/main" xmlns="" id="{00C23A33-3673-58D4-B01A-575AFBC7A383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803247" y="-803252"/>
              <a:ext cx="372828" cy="1979189"/>
            </a:xfrm>
            <a:custGeom>
              <a:avLst/>
              <a:gdLst>
                <a:gd name="T0" fmla="*/ 2147483647 w 3346"/>
                <a:gd name="T1" fmla="*/ 0 h 4821"/>
                <a:gd name="T2" fmla="*/ 943480698 w 3346"/>
                <a:gd name="T3" fmla="*/ 2147483647 h 4821"/>
                <a:gd name="T4" fmla="*/ 110671975 w 3346"/>
                <a:gd name="T5" fmla="*/ 2147483647 h 4821"/>
                <a:gd name="T6" fmla="*/ 2147483647 w 3346"/>
                <a:gd name="T7" fmla="*/ 2147483647 h 4821"/>
                <a:gd name="T8" fmla="*/ 2147483647 w 3346"/>
                <a:gd name="T9" fmla="*/ 1452974331 h 4821"/>
                <a:gd name="T10" fmla="*/ 2147483647 w 3346"/>
                <a:gd name="T11" fmla="*/ 276740790 h 4821"/>
                <a:gd name="T12" fmla="*/ 2147483647 w 3346"/>
                <a:gd name="T13" fmla="*/ 0 h 48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5" name="Google Shape;188;p16">
              <a:extLst>
                <a:ext uri="{FF2B5EF4-FFF2-40B4-BE49-F238E27FC236}">
                  <a16:creationId xmlns:a16="http://schemas.microsoft.com/office/drawing/2014/main" xmlns="" id="{3F605CE6-A5FA-CB1B-E7F3-AFAB05B615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-77"/>
              <a:ext cx="122255" cy="364229"/>
            </a:xfrm>
            <a:prstGeom prst="flowChartProcess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9pPr>
            </a:lstStyle>
            <a:p>
              <a:pPr eaLnBrk="1" hangingPunct="1">
                <a:buClr>
                  <a:srgbClr val="000000"/>
                </a:buClr>
                <a:buFont typeface="Arial" panose="020B0604020202020204" pitchFamily="34" charset="0"/>
                <a:buNone/>
                <a:defRPr/>
              </a:pPr>
              <a:endParaRPr lang="en-US" altLang="en-US" sz="1425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6" name="Google Shape;189;p16">
            <a:extLst>
              <a:ext uri="{FF2B5EF4-FFF2-40B4-BE49-F238E27FC236}">
                <a16:creationId xmlns:a16="http://schemas.microsoft.com/office/drawing/2014/main" xmlns="" id="{E57F3F28-6356-01B3-CE87-95E1964FB313}"/>
              </a:ext>
            </a:extLst>
          </p:cNvPr>
          <p:cNvSpPr/>
          <p:nvPr/>
        </p:nvSpPr>
        <p:spPr>
          <a:xfrm rot="10203590" flipH="1">
            <a:off x="115888" y="-42863"/>
            <a:ext cx="196850" cy="2019301"/>
          </a:xfrm>
          <a:custGeom>
            <a:avLst/>
            <a:gdLst/>
            <a:ahLst/>
            <a:cxnLst/>
            <a:rect l="l" t="t" r="r" b="b"/>
            <a:pathLst>
              <a:path w="4564" h="35142" extrusionOk="0">
                <a:moveTo>
                  <a:pt x="3018" y="1"/>
                </a:moveTo>
                <a:cubicBezTo>
                  <a:pt x="587" y="3953"/>
                  <a:pt x="0" y="9606"/>
                  <a:pt x="323" y="14840"/>
                </a:cubicBezTo>
                <a:cubicBezTo>
                  <a:pt x="647" y="20074"/>
                  <a:pt x="1749" y="25141"/>
                  <a:pt x="2264" y="30339"/>
                </a:cubicBezTo>
                <a:cubicBezTo>
                  <a:pt x="2266" y="30358"/>
                  <a:pt x="2267" y="30378"/>
                  <a:pt x="2269" y="30398"/>
                </a:cubicBezTo>
                <a:lnTo>
                  <a:pt x="2269" y="30398"/>
                </a:lnTo>
                <a:cubicBezTo>
                  <a:pt x="3045" y="26619"/>
                  <a:pt x="3499" y="22705"/>
                  <a:pt x="3952" y="18805"/>
                </a:cubicBezTo>
                <a:cubicBezTo>
                  <a:pt x="4252" y="16146"/>
                  <a:pt x="4563" y="13475"/>
                  <a:pt x="4527" y="10780"/>
                </a:cubicBezTo>
                <a:cubicBezTo>
                  <a:pt x="4479" y="7103"/>
                  <a:pt x="3785" y="3510"/>
                  <a:pt x="3018" y="1"/>
                </a:cubicBezTo>
                <a:close/>
                <a:moveTo>
                  <a:pt x="2269" y="30398"/>
                </a:moveTo>
                <a:lnTo>
                  <a:pt x="2269" y="30398"/>
                </a:lnTo>
                <a:cubicBezTo>
                  <a:pt x="2042" y="31505"/>
                  <a:pt x="1788" y="32600"/>
                  <a:pt x="1497" y="33680"/>
                </a:cubicBezTo>
                <a:lnTo>
                  <a:pt x="1761" y="35141"/>
                </a:lnTo>
                <a:cubicBezTo>
                  <a:pt x="2483" y="33852"/>
                  <a:pt x="2421" y="32036"/>
                  <a:pt x="2269" y="3039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3" tIns="91423" rIns="91423" bIns="91423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425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90;p16">
            <a:extLst>
              <a:ext uri="{FF2B5EF4-FFF2-40B4-BE49-F238E27FC236}">
                <a16:creationId xmlns:a16="http://schemas.microsoft.com/office/drawing/2014/main" xmlns="" id="{3FA82145-AC67-DA87-08D5-C7ACCAA6B9F0}"/>
              </a:ext>
            </a:extLst>
          </p:cNvPr>
          <p:cNvSpPr/>
          <p:nvPr/>
        </p:nvSpPr>
        <p:spPr>
          <a:xfrm rot="11501841" flipH="1">
            <a:off x="53977" y="100013"/>
            <a:ext cx="588963" cy="1009651"/>
          </a:xfrm>
          <a:custGeom>
            <a:avLst/>
            <a:gdLst/>
            <a:ahLst/>
            <a:cxnLst/>
            <a:rect l="l" t="t" r="r" b="b"/>
            <a:pathLst>
              <a:path w="13666" h="17587" extrusionOk="0">
                <a:moveTo>
                  <a:pt x="13630" y="1"/>
                </a:moveTo>
                <a:lnTo>
                  <a:pt x="13630" y="1"/>
                </a:lnTo>
                <a:cubicBezTo>
                  <a:pt x="11905" y="744"/>
                  <a:pt x="10348" y="1845"/>
                  <a:pt x="9067" y="3223"/>
                </a:cubicBezTo>
                <a:cubicBezTo>
                  <a:pt x="6228" y="6277"/>
                  <a:pt x="4935" y="10409"/>
                  <a:pt x="2946" y="14062"/>
                </a:cubicBezTo>
                <a:cubicBezTo>
                  <a:pt x="2252" y="15344"/>
                  <a:pt x="1425" y="16613"/>
                  <a:pt x="192" y="17368"/>
                </a:cubicBezTo>
                <a:lnTo>
                  <a:pt x="0" y="17032"/>
                </a:lnTo>
                <a:lnTo>
                  <a:pt x="0" y="17032"/>
                </a:lnTo>
                <a:lnTo>
                  <a:pt x="48" y="17583"/>
                </a:lnTo>
                <a:cubicBezTo>
                  <a:pt x="92" y="17585"/>
                  <a:pt x="137" y="17586"/>
                  <a:pt x="181" y="17586"/>
                </a:cubicBezTo>
                <a:cubicBezTo>
                  <a:pt x="1222" y="17586"/>
                  <a:pt x="2205" y="17056"/>
                  <a:pt x="3078" y="16481"/>
                </a:cubicBezTo>
                <a:cubicBezTo>
                  <a:pt x="6072" y="14493"/>
                  <a:pt x="8480" y="11727"/>
                  <a:pt x="10456" y="8732"/>
                </a:cubicBezTo>
                <a:cubicBezTo>
                  <a:pt x="12193" y="6109"/>
                  <a:pt x="13666" y="3139"/>
                  <a:pt x="136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91423" tIns="91423" rIns="91423" bIns="91423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425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Google Shape;191;p16">
            <a:extLst>
              <a:ext uri="{FF2B5EF4-FFF2-40B4-BE49-F238E27FC236}">
                <a16:creationId xmlns:a16="http://schemas.microsoft.com/office/drawing/2014/main" xmlns="" id="{C2BA3660-67DB-3CDE-624E-E09A316E417E}"/>
              </a:ext>
            </a:extLst>
          </p:cNvPr>
          <p:cNvSpPr>
            <a:spLocks/>
          </p:cNvSpPr>
          <p:nvPr/>
        </p:nvSpPr>
        <p:spPr bwMode="auto">
          <a:xfrm rot="10360619" flipH="1">
            <a:off x="106363" y="53975"/>
            <a:ext cx="323850" cy="1246188"/>
          </a:xfrm>
          <a:custGeom>
            <a:avLst/>
            <a:gdLst>
              <a:gd name="T0" fmla="*/ 322386255 w 7516"/>
              <a:gd name="T1" fmla="*/ 0 h 21686"/>
              <a:gd name="T2" fmla="*/ 322386255 w 7516"/>
              <a:gd name="T3" fmla="*/ 0 h 21686"/>
              <a:gd name="T4" fmla="*/ 324306001 w 7516"/>
              <a:gd name="T5" fmla="*/ 1106889972 h 21686"/>
              <a:gd name="T6" fmla="*/ 319586564 w 7516"/>
              <a:gd name="T7" fmla="*/ 1547708893 h 21686"/>
              <a:gd name="T8" fmla="*/ 198791720 w 7516"/>
              <a:gd name="T9" fmla="*/ 736471479 h 21686"/>
              <a:gd name="T10" fmla="*/ 198791720 w 7516"/>
              <a:gd name="T11" fmla="*/ 736471479 h 21686"/>
              <a:gd name="T12" fmla="*/ 312865728 w 7516"/>
              <a:gd name="T13" fmla="*/ 1747722067 h 21686"/>
              <a:gd name="T14" fmla="*/ 270708309 w 7516"/>
              <a:gd name="T15" fmla="*/ 2147483647 h 21686"/>
              <a:gd name="T16" fmla="*/ 178712762 w 7516"/>
              <a:gd name="T17" fmla="*/ 1554541205 h 21686"/>
              <a:gd name="T18" fmla="*/ 178712762 w 7516"/>
              <a:gd name="T19" fmla="*/ 1554541205 h 21686"/>
              <a:gd name="T20" fmla="*/ 254388958 w 7516"/>
              <a:gd name="T21" fmla="*/ 2147483647 h 21686"/>
              <a:gd name="T22" fmla="*/ 154712745 w 7516"/>
              <a:gd name="T23" fmla="*/ 2147483647 h 21686"/>
              <a:gd name="T24" fmla="*/ 108795718 w 7516"/>
              <a:gd name="T25" fmla="*/ 2147483647 h 21686"/>
              <a:gd name="T26" fmla="*/ 85755532 w 7516"/>
              <a:gd name="T27" fmla="*/ 2147483647 h 21686"/>
              <a:gd name="T28" fmla="*/ 149993308 w 7516"/>
              <a:gd name="T29" fmla="*/ 2147483647 h 21686"/>
              <a:gd name="T30" fmla="*/ 7199846 w 7516"/>
              <a:gd name="T31" fmla="*/ 2147483647 h 21686"/>
              <a:gd name="T32" fmla="*/ 20799305 w 7516"/>
              <a:gd name="T33" fmla="*/ 2147483647 h 21686"/>
              <a:gd name="T34" fmla="*/ 33997744 w 7516"/>
              <a:gd name="T35" fmla="*/ 2147483647 h 21686"/>
              <a:gd name="T36" fmla="*/ 211271665 w 7516"/>
              <a:gd name="T37" fmla="*/ 2147483647 h 21686"/>
              <a:gd name="T38" fmla="*/ 556215434 w 7516"/>
              <a:gd name="T39" fmla="*/ 2147483647 h 21686"/>
              <a:gd name="T40" fmla="*/ 556215434 w 7516"/>
              <a:gd name="T41" fmla="*/ 2147483647 h 21686"/>
              <a:gd name="T42" fmla="*/ 360784110 w 7516"/>
              <a:gd name="T43" fmla="*/ 2147483647 h 21686"/>
              <a:gd name="T44" fmla="*/ 239029437 w 7516"/>
              <a:gd name="T45" fmla="*/ 2147483647 h 21686"/>
              <a:gd name="T46" fmla="*/ 309986152 w 7516"/>
              <a:gd name="T47" fmla="*/ 2147483647 h 21686"/>
              <a:gd name="T48" fmla="*/ 592613701 w 7516"/>
              <a:gd name="T49" fmla="*/ 1643351552 h 21686"/>
              <a:gd name="T50" fmla="*/ 592613701 w 7516"/>
              <a:gd name="T51" fmla="*/ 1643351552 h 21686"/>
              <a:gd name="T52" fmla="*/ 318626691 w 7516"/>
              <a:gd name="T53" fmla="*/ 2147483647 h 21686"/>
              <a:gd name="T54" fmla="*/ 350225721 w 7516"/>
              <a:gd name="T55" fmla="*/ 1563648790 h 21686"/>
              <a:gd name="T56" fmla="*/ 525578087 w 7516"/>
              <a:gd name="T57" fmla="*/ 1268187764 h 21686"/>
              <a:gd name="T58" fmla="*/ 586854591 w 7516"/>
              <a:gd name="T59" fmla="*/ 750136103 h 21686"/>
              <a:gd name="T60" fmla="*/ 586854591 w 7516"/>
              <a:gd name="T61" fmla="*/ 750136103 h 21686"/>
              <a:gd name="T62" fmla="*/ 422062468 w 7516"/>
              <a:gd name="T63" fmla="*/ 1086396311 h 21686"/>
              <a:gd name="T64" fmla="*/ 354065127 w 7516"/>
              <a:gd name="T65" fmla="*/ 1406904820 h 21686"/>
              <a:gd name="T66" fmla="*/ 355984831 w 7516"/>
              <a:gd name="T67" fmla="*/ 1095503896 h 21686"/>
              <a:gd name="T68" fmla="*/ 322386255 w 7516"/>
              <a:gd name="T69" fmla="*/ 0 h 2168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516" h="21686" extrusionOk="0">
                <a:moveTo>
                  <a:pt x="4030" y="0"/>
                </a:moveTo>
                <a:lnTo>
                  <a:pt x="4030" y="0"/>
                </a:lnTo>
                <a:cubicBezTo>
                  <a:pt x="3300" y="1880"/>
                  <a:pt x="3312" y="3964"/>
                  <a:pt x="4054" y="5833"/>
                </a:cubicBezTo>
                <a:cubicBezTo>
                  <a:pt x="4066" y="6611"/>
                  <a:pt x="4042" y="7378"/>
                  <a:pt x="3995" y="8156"/>
                </a:cubicBezTo>
                <a:cubicBezTo>
                  <a:pt x="3827" y="6635"/>
                  <a:pt x="3312" y="5174"/>
                  <a:pt x="2485" y="3881"/>
                </a:cubicBezTo>
                <a:cubicBezTo>
                  <a:pt x="2186" y="5785"/>
                  <a:pt x="2701" y="7713"/>
                  <a:pt x="3911" y="9210"/>
                </a:cubicBezTo>
                <a:cubicBezTo>
                  <a:pt x="3803" y="10372"/>
                  <a:pt x="3623" y="11522"/>
                  <a:pt x="3384" y="12672"/>
                </a:cubicBezTo>
                <a:cubicBezTo>
                  <a:pt x="3539" y="11091"/>
                  <a:pt x="3132" y="9498"/>
                  <a:pt x="2234" y="8192"/>
                </a:cubicBezTo>
                <a:cubicBezTo>
                  <a:pt x="1887" y="10037"/>
                  <a:pt x="2222" y="11941"/>
                  <a:pt x="3180" y="13546"/>
                </a:cubicBezTo>
                <a:cubicBezTo>
                  <a:pt x="2845" y="14888"/>
                  <a:pt x="2438" y="16193"/>
                  <a:pt x="1934" y="17475"/>
                </a:cubicBezTo>
                <a:cubicBezTo>
                  <a:pt x="2186" y="15570"/>
                  <a:pt x="1982" y="13618"/>
                  <a:pt x="1360" y="11798"/>
                </a:cubicBezTo>
                <a:cubicBezTo>
                  <a:pt x="1048" y="12947"/>
                  <a:pt x="952" y="14133"/>
                  <a:pt x="1072" y="15307"/>
                </a:cubicBezTo>
                <a:cubicBezTo>
                  <a:pt x="1156" y="16145"/>
                  <a:pt x="1360" y="16996"/>
                  <a:pt x="1875" y="17654"/>
                </a:cubicBezTo>
                <a:cubicBezTo>
                  <a:pt x="1360" y="18936"/>
                  <a:pt x="761" y="20181"/>
                  <a:pt x="90" y="21391"/>
                </a:cubicBezTo>
                <a:cubicBezTo>
                  <a:pt x="0" y="21546"/>
                  <a:pt x="128" y="21685"/>
                  <a:pt x="260" y="21685"/>
                </a:cubicBezTo>
                <a:cubicBezTo>
                  <a:pt x="321" y="21685"/>
                  <a:pt x="384" y="21655"/>
                  <a:pt x="425" y="21583"/>
                </a:cubicBezTo>
                <a:cubicBezTo>
                  <a:pt x="1300" y="20026"/>
                  <a:pt x="2042" y="18397"/>
                  <a:pt x="2641" y="16708"/>
                </a:cubicBezTo>
                <a:cubicBezTo>
                  <a:pt x="4510" y="16193"/>
                  <a:pt x="6091" y="14900"/>
                  <a:pt x="6953" y="13151"/>
                </a:cubicBezTo>
                <a:cubicBezTo>
                  <a:pt x="6114" y="13319"/>
                  <a:pt x="5240" y="13498"/>
                  <a:pt x="4510" y="13965"/>
                </a:cubicBezTo>
                <a:cubicBezTo>
                  <a:pt x="3863" y="14385"/>
                  <a:pt x="3384" y="14983"/>
                  <a:pt x="2988" y="15654"/>
                </a:cubicBezTo>
                <a:cubicBezTo>
                  <a:pt x="3348" y="14504"/>
                  <a:pt x="3647" y="13343"/>
                  <a:pt x="3875" y="12169"/>
                </a:cubicBezTo>
                <a:cubicBezTo>
                  <a:pt x="5599" y="11714"/>
                  <a:pt x="6941" y="10372"/>
                  <a:pt x="7408" y="8660"/>
                </a:cubicBezTo>
                <a:cubicBezTo>
                  <a:pt x="5923" y="9127"/>
                  <a:pt x="4689" y="10169"/>
                  <a:pt x="3983" y="11558"/>
                </a:cubicBezTo>
                <a:cubicBezTo>
                  <a:pt x="4174" y="10456"/>
                  <a:pt x="4306" y="9354"/>
                  <a:pt x="4378" y="8240"/>
                </a:cubicBezTo>
                <a:cubicBezTo>
                  <a:pt x="5228" y="7917"/>
                  <a:pt x="5983" y="7378"/>
                  <a:pt x="6570" y="6683"/>
                </a:cubicBezTo>
                <a:cubicBezTo>
                  <a:pt x="7180" y="5917"/>
                  <a:pt x="7516" y="4911"/>
                  <a:pt x="7336" y="3953"/>
                </a:cubicBezTo>
                <a:cubicBezTo>
                  <a:pt x="6546" y="4408"/>
                  <a:pt x="5851" y="5018"/>
                  <a:pt x="5276" y="5725"/>
                </a:cubicBezTo>
                <a:cubicBezTo>
                  <a:pt x="4881" y="6228"/>
                  <a:pt x="4593" y="6803"/>
                  <a:pt x="4426" y="7414"/>
                </a:cubicBezTo>
                <a:cubicBezTo>
                  <a:pt x="4450" y="6875"/>
                  <a:pt x="4450" y="6324"/>
                  <a:pt x="4450" y="5773"/>
                </a:cubicBezTo>
                <a:cubicBezTo>
                  <a:pt x="4917" y="3857"/>
                  <a:pt x="4773" y="1833"/>
                  <a:pt x="4030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/>
          <a:p>
            <a:endParaRPr lang="vi-VN"/>
          </a:p>
        </p:txBody>
      </p:sp>
      <p:sp>
        <p:nvSpPr>
          <p:cNvPr id="9" name="Google Shape;192;p16">
            <a:extLst>
              <a:ext uri="{FF2B5EF4-FFF2-40B4-BE49-F238E27FC236}">
                <a16:creationId xmlns:a16="http://schemas.microsoft.com/office/drawing/2014/main" xmlns="" id="{5797850C-7BF9-0512-C5F9-35B9C8CB59FC}"/>
              </a:ext>
            </a:extLst>
          </p:cNvPr>
          <p:cNvSpPr>
            <a:spLocks/>
          </p:cNvSpPr>
          <p:nvPr/>
        </p:nvSpPr>
        <p:spPr bwMode="auto">
          <a:xfrm rot="9459569" flipH="1">
            <a:off x="-17463" y="114301"/>
            <a:ext cx="188913" cy="752475"/>
          </a:xfrm>
          <a:custGeom>
            <a:avLst/>
            <a:gdLst>
              <a:gd name="T0" fmla="*/ 8583490 w 4397"/>
              <a:gd name="T1" fmla="*/ 0 h 13118"/>
              <a:gd name="T2" fmla="*/ 8583490 w 4397"/>
              <a:gd name="T3" fmla="*/ 0 h 13118"/>
              <a:gd name="T4" fmla="*/ 101886920 w 4397"/>
              <a:gd name="T5" fmla="*/ 626252223 h 13118"/>
              <a:gd name="T6" fmla="*/ 136139636 w 4397"/>
              <a:gd name="T7" fmla="*/ 879359792 h 13118"/>
              <a:gd name="T8" fmla="*/ 0 w 4397"/>
              <a:gd name="T9" fmla="*/ 476956835 h 13118"/>
              <a:gd name="T10" fmla="*/ 0 w 4397"/>
              <a:gd name="T11" fmla="*/ 476956835 h 13118"/>
              <a:gd name="T12" fmla="*/ 148538593 w 4397"/>
              <a:gd name="T13" fmla="*/ 996945569 h 13118"/>
              <a:gd name="T14" fmla="*/ 178975841 w 4397"/>
              <a:gd name="T15" fmla="*/ 1388022968 h 13118"/>
              <a:gd name="T16" fmla="*/ 57142036 w 4397"/>
              <a:gd name="T17" fmla="*/ 949382816 h 13118"/>
              <a:gd name="T18" fmla="*/ 57142036 w 4397"/>
              <a:gd name="T19" fmla="*/ 949382816 h 13118"/>
              <a:gd name="T20" fmla="*/ 183745669 w 4397"/>
              <a:gd name="T21" fmla="*/ 1492022723 h 13118"/>
              <a:gd name="T22" fmla="*/ 189468010 w 4397"/>
              <a:gd name="T23" fmla="*/ 1959917793 h 13118"/>
              <a:gd name="T24" fmla="*/ 74308974 w 4397"/>
              <a:gd name="T25" fmla="*/ 1369906034 h 13118"/>
              <a:gd name="T26" fmla="*/ 74308974 w 4397"/>
              <a:gd name="T27" fmla="*/ 1369906034 h 13118"/>
              <a:gd name="T28" fmla="*/ 116190861 w 4397"/>
              <a:gd name="T29" fmla="*/ 1758716314 h 13118"/>
              <a:gd name="T30" fmla="*/ 189468010 w 4397"/>
              <a:gd name="T31" fmla="*/ 1980301846 h 13118"/>
              <a:gd name="T32" fmla="*/ 167533049 w 4397"/>
              <a:gd name="T33" fmla="*/ 2147483647 h 13118"/>
              <a:gd name="T34" fmla="*/ 176989655 w 4397"/>
              <a:gd name="T35" fmla="*/ 2147483647 h 13118"/>
              <a:gd name="T36" fmla="*/ 185652500 w 4397"/>
              <a:gd name="T37" fmla="*/ 2147483647 h 13118"/>
              <a:gd name="T38" fmla="*/ 209414894 w 4397"/>
              <a:gd name="T39" fmla="*/ 1851390511 h 13118"/>
              <a:gd name="T40" fmla="*/ 349370040 w 4397"/>
              <a:gd name="T41" fmla="*/ 1306674386 h 13118"/>
              <a:gd name="T42" fmla="*/ 349370040 w 4397"/>
              <a:gd name="T43" fmla="*/ 1306674386 h 13118"/>
              <a:gd name="T44" fmla="*/ 251298629 w 4397"/>
              <a:gd name="T45" fmla="*/ 1485228019 h 13118"/>
              <a:gd name="T46" fmla="*/ 208462424 w 4397"/>
              <a:gd name="T47" fmla="*/ 1722666693 h 13118"/>
              <a:gd name="T48" fmla="*/ 193281629 w 4397"/>
              <a:gd name="T49" fmla="*/ 1313469090 h 13118"/>
              <a:gd name="T50" fmla="*/ 297950344 w 4397"/>
              <a:gd name="T51" fmla="*/ 804805913 h 13118"/>
              <a:gd name="T52" fmla="*/ 297950344 w 4397"/>
              <a:gd name="T53" fmla="*/ 804805913 h 13118"/>
              <a:gd name="T54" fmla="*/ 189468010 w 4397"/>
              <a:gd name="T55" fmla="*/ 1243446008 h 13118"/>
              <a:gd name="T56" fmla="*/ 154260934 w 4397"/>
              <a:gd name="T57" fmla="*/ 872565146 h 13118"/>
              <a:gd name="T58" fmla="*/ 229443066 w 4397"/>
              <a:gd name="T59" fmla="*/ 623988431 h 13118"/>
              <a:gd name="T60" fmla="*/ 220859576 w 4397"/>
              <a:gd name="T61" fmla="*/ 298403202 h 13118"/>
              <a:gd name="T62" fmla="*/ 155213447 w 4397"/>
              <a:gd name="T63" fmla="*/ 567363913 h 13118"/>
              <a:gd name="T64" fmla="*/ 143768765 w 4397"/>
              <a:gd name="T65" fmla="*/ 782154741 h 13118"/>
              <a:gd name="T66" fmla="*/ 119052010 w 4397"/>
              <a:gd name="T67" fmla="*/ 605868227 h 13118"/>
              <a:gd name="T68" fmla="*/ 8583490 w 4397"/>
              <a:gd name="T69" fmla="*/ 0 h 1311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4397" h="13118" extrusionOk="0">
                <a:moveTo>
                  <a:pt x="108" y="0"/>
                </a:moveTo>
                <a:lnTo>
                  <a:pt x="108" y="0"/>
                </a:lnTo>
                <a:cubicBezTo>
                  <a:pt x="72" y="1210"/>
                  <a:pt x="492" y="2396"/>
                  <a:pt x="1282" y="3318"/>
                </a:cubicBezTo>
                <a:cubicBezTo>
                  <a:pt x="1450" y="3761"/>
                  <a:pt x="1581" y="4204"/>
                  <a:pt x="1713" y="4659"/>
                </a:cubicBezTo>
                <a:cubicBezTo>
                  <a:pt x="1318" y="3821"/>
                  <a:pt x="731" y="3090"/>
                  <a:pt x="0" y="2527"/>
                </a:cubicBezTo>
                <a:cubicBezTo>
                  <a:pt x="204" y="3665"/>
                  <a:pt x="887" y="4659"/>
                  <a:pt x="1869" y="5282"/>
                </a:cubicBezTo>
                <a:cubicBezTo>
                  <a:pt x="2037" y="5965"/>
                  <a:pt x="2168" y="6659"/>
                  <a:pt x="2252" y="7354"/>
                </a:cubicBezTo>
                <a:cubicBezTo>
                  <a:pt x="2037" y="6420"/>
                  <a:pt x="1486" y="5593"/>
                  <a:pt x="719" y="5030"/>
                </a:cubicBezTo>
                <a:cubicBezTo>
                  <a:pt x="875" y="6144"/>
                  <a:pt x="1450" y="7174"/>
                  <a:pt x="2312" y="7905"/>
                </a:cubicBezTo>
                <a:cubicBezTo>
                  <a:pt x="2396" y="8731"/>
                  <a:pt x="2420" y="9558"/>
                  <a:pt x="2384" y="10384"/>
                </a:cubicBezTo>
                <a:cubicBezTo>
                  <a:pt x="2156" y="9246"/>
                  <a:pt x="1653" y="8180"/>
                  <a:pt x="935" y="7258"/>
                </a:cubicBezTo>
                <a:cubicBezTo>
                  <a:pt x="983" y="7977"/>
                  <a:pt x="1162" y="8672"/>
                  <a:pt x="1462" y="9318"/>
                </a:cubicBezTo>
                <a:cubicBezTo>
                  <a:pt x="1677" y="9785"/>
                  <a:pt x="1965" y="10217"/>
                  <a:pt x="2384" y="10492"/>
                </a:cubicBezTo>
                <a:cubicBezTo>
                  <a:pt x="2348" y="11330"/>
                  <a:pt x="2252" y="12157"/>
                  <a:pt x="2108" y="12983"/>
                </a:cubicBezTo>
                <a:cubicBezTo>
                  <a:pt x="2095" y="13067"/>
                  <a:pt x="2161" y="13118"/>
                  <a:pt x="2227" y="13118"/>
                </a:cubicBezTo>
                <a:cubicBezTo>
                  <a:pt x="2274" y="13118"/>
                  <a:pt x="2321" y="13091"/>
                  <a:pt x="2336" y="13031"/>
                </a:cubicBezTo>
                <a:cubicBezTo>
                  <a:pt x="2528" y="11965"/>
                  <a:pt x="2635" y="10887"/>
                  <a:pt x="2635" y="9809"/>
                </a:cubicBezTo>
                <a:cubicBezTo>
                  <a:pt x="3606" y="9139"/>
                  <a:pt x="4240" y="8085"/>
                  <a:pt x="4396" y="6923"/>
                </a:cubicBezTo>
                <a:cubicBezTo>
                  <a:pt x="3941" y="7186"/>
                  <a:pt x="3486" y="7462"/>
                  <a:pt x="3162" y="7869"/>
                </a:cubicBezTo>
                <a:cubicBezTo>
                  <a:pt x="2887" y="8240"/>
                  <a:pt x="2707" y="8672"/>
                  <a:pt x="2623" y="9127"/>
                </a:cubicBezTo>
                <a:cubicBezTo>
                  <a:pt x="2599" y="8408"/>
                  <a:pt x="2540" y="7677"/>
                  <a:pt x="2432" y="6959"/>
                </a:cubicBezTo>
                <a:cubicBezTo>
                  <a:pt x="3330" y="6360"/>
                  <a:pt x="3833" y="5330"/>
                  <a:pt x="3749" y="4264"/>
                </a:cubicBezTo>
                <a:cubicBezTo>
                  <a:pt x="2995" y="4815"/>
                  <a:pt x="2504" y="5665"/>
                  <a:pt x="2384" y="6588"/>
                </a:cubicBezTo>
                <a:cubicBezTo>
                  <a:pt x="2264" y="5929"/>
                  <a:pt x="2120" y="5270"/>
                  <a:pt x="1941" y="4623"/>
                </a:cubicBezTo>
                <a:cubicBezTo>
                  <a:pt x="2372" y="4264"/>
                  <a:pt x="2695" y="3809"/>
                  <a:pt x="2887" y="3306"/>
                </a:cubicBezTo>
                <a:cubicBezTo>
                  <a:pt x="3091" y="2743"/>
                  <a:pt x="3055" y="2120"/>
                  <a:pt x="2779" y="1581"/>
                </a:cubicBezTo>
                <a:cubicBezTo>
                  <a:pt x="2420" y="2012"/>
                  <a:pt x="2144" y="2491"/>
                  <a:pt x="1953" y="3006"/>
                </a:cubicBezTo>
                <a:cubicBezTo>
                  <a:pt x="1833" y="3378"/>
                  <a:pt x="1785" y="3761"/>
                  <a:pt x="1809" y="4144"/>
                </a:cubicBezTo>
                <a:cubicBezTo>
                  <a:pt x="1713" y="3833"/>
                  <a:pt x="1605" y="3509"/>
                  <a:pt x="1498" y="3210"/>
                </a:cubicBezTo>
                <a:cubicBezTo>
                  <a:pt x="1390" y="2012"/>
                  <a:pt x="899" y="898"/>
                  <a:pt x="108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/>
          <a:p>
            <a:endParaRPr lang="vi-VN"/>
          </a:p>
        </p:txBody>
      </p:sp>
      <p:grpSp>
        <p:nvGrpSpPr>
          <p:cNvPr id="10" name="Google Shape;193;p16">
            <a:extLst>
              <a:ext uri="{FF2B5EF4-FFF2-40B4-BE49-F238E27FC236}">
                <a16:creationId xmlns:a16="http://schemas.microsoft.com/office/drawing/2014/main" xmlns="" id="{D7F7AF2B-419A-55DA-0925-0FD94252750C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6281739" y="2660651"/>
            <a:ext cx="5524500" cy="206375"/>
            <a:chOff x="0" y="-76"/>
            <a:chExt cx="2762649" cy="372832"/>
          </a:xfrm>
        </p:grpSpPr>
        <p:sp>
          <p:nvSpPr>
            <p:cNvPr id="11" name="Google Shape;194;p16">
              <a:extLst>
                <a:ext uri="{FF2B5EF4-FFF2-40B4-BE49-F238E27FC236}">
                  <a16:creationId xmlns:a16="http://schemas.microsoft.com/office/drawing/2014/main" xmlns="" id="{503D5234-F122-25ED-A74D-468B4C130A06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199480" y="-1199554"/>
              <a:ext cx="363691" cy="2762647"/>
            </a:xfrm>
            <a:custGeom>
              <a:avLst/>
              <a:gdLst>
                <a:gd name="T0" fmla="*/ 2147483647 w 3755"/>
                <a:gd name="T1" fmla="*/ 431677951 h 3656"/>
                <a:gd name="T2" fmla="*/ 2147483647 w 3755"/>
                <a:gd name="T3" fmla="*/ 1726142046 h 3656"/>
                <a:gd name="T4" fmla="*/ 0 w 3755"/>
                <a:gd name="T5" fmla="*/ 2147483647 h 3656"/>
                <a:gd name="T6" fmla="*/ 991271928 w 3755"/>
                <a:gd name="T7" fmla="*/ 2147483647 h 3656"/>
                <a:gd name="T8" fmla="*/ 2147483647 w 3755"/>
                <a:gd name="T9" fmla="*/ 2147483647 h 3656"/>
                <a:gd name="T10" fmla="*/ 2147483647 w 3755"/>
                <a:gd name="T11" fmla="*/ 2147483647 h 3656"/>
                <a:gd name="T12" fmla="*/ 2147483647 w 3755"/>
                <a:gd name="T13" fmla="*/ 2147483647 h 3656"/>
                <a:gd name="T14" fmla="*/ 2147483647 w 3755"/>
                <a:gd name="T15" fmla="*/ 2147483647 h 3656"/>
                <a:gd name="T16" fmla="*/ 2147483647 w 3755"/>
                <a:gd name="T17" fmla="*/ 431677951 h 36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1A4E6E">
                <a:alpha val="4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" name="Google Shape;195;p16">
              <a:extLst>
                <a:ext uri="{FF2B5EF4-FFF2-40B4-BE49-F238E27FC236}">
                  <a16:creationId xmlns:a16="http://schemas.microsoft.com/office/drawing/2014/main" xmlns="" id="{3135DDA7-7DD0-B2E9-43CC-AA384CD7E188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803247" y="-803252"/>
              <a:ext cx="372828" cy="1979189"/>
            </a:xfrm>
            <a:custGeom>
              <a:avLst/>
              <a:gdLst>
                <a:gd name="T0" fmla="*/ 2147483647 w 3346"/>
                <a:gd name="T1" fmla="*/ 0 h 4821"/>
                <a:gd name="T2" fmla="*/ 943480698 w 3346"/>
                <a:gd name="T3" fmla="*/ 2147483647 h 4821"/>
                <a:gd name="T4" fmla="*/ 110671975 w 3346"/>
                <a:gd name="T5" fmla="*/ 2147483647 h 4821"/>
                <a:gd name="T6" fmla="*/ 2147483647 w 3346"/>
                <a:gd name="T7" fmla="*/ 2147483647 h 4821"/>
                <a:gd name="T8" fmla="*/ 2147483647 w 3346"/>
                <a:gd name="T9" fmla="*/ 1452974331 h 4821"/>
                <a:gd name="T10" fmla="*/ 2147483647 w 3346"/>
                <a:gd name="T11" fmla="*/ 276740790 h 4821"/>
                <a:gd name="T12" fmla="*/ 2147483647 w 3346"/>
                <a:gd name="T13" fmla="*/ 0 h 48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" name="Google Shape;196;p16">
              <a:extLst>
                <a:ext uri="{FF2B5EF4-FFF2-40B4-BE49-F238E27FC236}">
                  <a16:creationId xmlns:a16="http://schemas.microsoft.com/office/drawing/2014/main" xmlns="" id="{DBCAC72F-6423-632C-DA19-379CE3A028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8528"/>
              <a:ext cx="122255" cy="364229"/>
            </a:xfrm>
            <a:prstGeom prst="flowChartProcess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9pPr>
            </a:lstStyle>
            <a:p>
              <a:pPr eaLnBrk="1" hangingPunct="1">
                <a:buClr>
                  <a:srgbClr val="000000"/>
                </a:buClr>
                <a:buFont typeface="Arial" panose="020B0604020202020204" pitchFamily="34" charset="0"/>
                <a:buNone/>
                <a:defRPr/>
              </a:pPr>
              <a:endParaRPr lang="en-US" altLang="en-US" sz="1425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14" name="Google Shape;197;p16">
            <a:extLst>
              <a:ext uri="{FF2B5EF4-FFF2-40B4-BE49-F238E27FC236}">
                <a16:creationId xmlns:a16="http://schemas.microsoft.com/office/drawing/2014/main" xmlns="" id="{F417A3DB-AF25-5899-F6F6-EEF775DB483E}"/>
              </a:ext>
            </a:extLst>
          </p:cNvPr>
          <p:cNvSpPr/>
          <p:nvPr/>
        </p:nvSpPr>
        <p:spPr>
          <a:xfrm rot="11396410">
            <a:off x="8831263" y="-93662"/>
            <a:ext cx="196850" cy="2019301"/>
          </a:xfrm>
          <a:custGeom>
            <a:avLst/>
            <a:gdLst/>
            <a:ahLst/>
            <a:cxnLst/>
            <a:rect l="l" t="t" r="r" b="b"/>
            <a:pathLst>
              <a:path w="4564" h="35142" extrusionOk="0">
                <a:moveTo>
                  <a:pt x="3018" y="1"/>
                </a:moveTo>
                <a:cubicBezTo>
                  <a:pt x="587" y="3953"/>
                  <a:pt x="0" y="9606"/>
                  <a:pt x="323" y="14840"/>
                </a:cubicBezTo>
                <a:cubicBezTo>
                  <a:pt x="647" y="20074"/>
                  <a:pt x="1749" y="25141"/>
                  <a:pt x="2264" y="30339"/>
                </a:cubicBezTo>
                <a:cubicBezTo>
                  <a:pt x="2266" y="30358"/>
                  <a:pt x="2267" y="30378"/>
                  <a:pt x="2269" y="30398"/>
                </a:cubicBezTo>
                <a:lnTo>
                  <a:pt x="2269" y="30398"/>
                </a:lnTo>
                <a:cubicBezTo>
                  <a:pt x="3045" y="26619"/>
                  <a:pt x="3499" y="22705"/>
                  <a:pt x="3952" y="18805"/>
                </a:cubicBezTo>
                <a:cubicBezTo>
                  <a:pt x="4252" y="16146"/>
                  <a:pt x="4563" y="13475"/>
                  <a:pt x="4527" y="10780"/>
                </a:cubicBezTo>
                <a:cubicBezTo>
                  <a:pt x="4479" y="7103"/>
                  <a:pt x="3785" y="3510"/>
                  <a:pt x="3018" y="1"/>
                </a:cubicBezTo>
                <a:close/>
                <a:moveTo>
                  <a:pt x="2269" y="30398"/>
                </a:moveTo>
                <a:lnTo>
                  <a:pt x="2269" y="30398"/>
                </a:lnTo>
                <a:cubicBezTo>
                  <a:pt x="2042" y="31505"/>
                  <a:pt x="1788" y="32600"/>
                  <a:pt x="1497" y="33680"/>
                </a:cubicBezTo>
                <a:lnTo>
                  <a:pt x="1761" y="35141"/>
                </a:lnTo>
                <a:cubicBezTo>
                  <a:pt x="2483" y="33852"/>
                  <a:pt x="2421" y="32036"/>
                  <a:pt x="2269" y="3039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3" tIns="91423" rIns="91423" bIns="91423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425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98;p16">
            <a:extLst>
              <a:ext uri="{FF2B5EF4-FFF2-40B4-BE49-F238E27FC236}">
                <a16:creationId xmlns:a16="http://schemas.microsoft.com/office/drawing/2014/main" xmlns="" id="{5B643D5A-3056-27D0-2133-055AABD995E3}"/>
              </a:ext>
            </a:extLst>
          </p:cNvPr>
          <p:cNvSpPr/>
          <p:nvPr/>
        </p:nvSpPr>
        <p:spPr>
          <a:xfrm rot="10098159">
            <a:off x="8501063" y="49213"/>
            <a:ext cx="588962" cy="1009651"/>
          </a:xfrm>
          <a:custGeom>
            <a:avLst/>
            <a:gdLst/>
            <a:ahLst/>
            <a:cxnLst/>
            <a:rect l="l" t="t" r="r" b="b"/>
            <a:pathLst>
              <a:path w="13666" h="17587" extrusionOk="0">
                <a:moveTo>
                  <a:pt x="13630" y="1"/>
                </a:moveTo>
                <a:lnTo>
                  <a:pt x="13630" y="1"/>
                </a:lnTo>
                <a:cubicBezTo>
                  <a:pt x="11905" y="744"/>
                  <a:pt x="10348" y="1845"/>
                  <a:pt x="9067" y="3223"/>
                </a:cubicBezTo>
                <a:cubicBezTo>
                  <a:pt x="6228" y="6277"/>
                  <a:pt x="4935" y="10409"/>
                  <a:pt x="2946" y="14062"/>
                </a:cubicBezTo>
                <a:cubicBezTo>
                  <a:pt x="2252" y="15344"/>
                  <a:pt x="1425" y="16613"/>
                  <a:pt x="192" y="17368"/>
                </a:cubicBezTo>
                <a:lnTo>
                  <a:pt x="0" y="17032"/>
                </a:lnTo>
                <a:lnTo>
                  <a:pt x="0" y="17032"/>
                </a:lnTo>
                <a:lnTo>
                  <a:pt x="48" y="17583"/>
                </a:lnTo>
                <a:cubicBezTo>
                  <a:pt x="92" y="17585"/>
                  <a:pt x="137" y="17586"/>
                  <a:pt x="181" y="17586"/>
                </a:cubicBezTo>
                <a:cubicBezTo>
                  <a:pt x="1222" y="17586"/>
                  <a:pt x="2205" y="17056"/>
                  <a:pt x="3078" y="16481"/>
                </a:cubicBezTo>
                <a:cubicBezTo>
                  <a:pt x="6072" y="14493"/>
                  <a:pt x="8480" y="11727"/>
                  <a:pt x="10456" y="8732"/>
                </a:cubicBezTo>
                <a:cubicBezTo>
                  <a:pt x="12193" y="6109"/>
                  <a:pt x="13666" y="3139"/>
                  <a:pt x="136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91423" tIns="91423" rIns="91423" bIns="91423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425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99;p16">
            <a:extLst>
              <a:ext uri="{FF2B5EF4-FFF2-40B4-BE49-F238E27FC236}">
                <a16:creationId xmlns:a16="http://schemas.microsoft.com/office/drawing/2014/main" xmlns="" id="{98DE96A0-7551-24F1-70D0-1434F4544A71}"/>
              </a:ext>
            </a:extLst>
          </p:cNvPr>
          <p:cNvSpPr>
            <a:spLocks/>
          </p:cNvSpPr>
          <p:nvPr/>
        </p:nvSpPr>
        <p:spPr bwMode="auto">
          <a:xfrm rot="11239381">
            <a:off x="8713788" y="3175"/>
            <a:ext cx="323850" cy="1246188"/>
          </a:xfrm>
          <a:custGeom>
            <a:avLst/>
            <a:gdLst>
              <a:gd name="T0" fmla="*/ 322386255 w 7516"/>
              <a:gd name="T1" fmla="*/ 0 h 21686"/>
              <a:gd name="T2" fmla="*/ 322386255 w 7516"/>
              <a:gd name="T3" fmla="*/ 0 h 21686"/>
              <a:gd name="T4" fmla="*/ 324306001 w 7516"/>
              <a:gd name="T5" fmla="*/ 1106889972 h 21686"/>
              <a:gd name="T6" fmla="*/ 319586564 w 7516"/>
              <a:gd name="T7" fmla="*/ 1547708893 h 21686"/>
              <a:gd name="T8" fmla="*/ 198791720 w 7516"/>
              <a:gd name="T9" fmla="*/ 736471479 h 21686"/>
              <a:gd name="T10" fmla="*/ 198791720 w 7516"/>
              <a:gd name="T11" fmla="*/ 736471479 h 21686"/>
              <a:gd name="T12" fmla="*/ 312865728 w 7516"/>
              <a:gd name="T13" fmla="*/ 1747722067 h 21686"/>
              <a:gd name="T14" fmla="*/ 270708309 w 7516"/>
              <a:gd name="T15" fmla="*/ 2147483647 h 21686"/>
              <a:gd name="T16" fmla="*/ 178712762 w 7516"/>
              <a:gd name="T17" fmla="*/ 1554541205 h 21686"/>
              <a:gd name="T18" fmla="*/ 178712762 w 7516"/>
              <a:gd name="T19" fmla="*/ 1554541205 h 21686"/>
              <a:gd name="T20" fmla="*/ 254388958 w 7516"/>
              <a:gd name="T21" fmla="*/ 2147483647 h 21686"/>
              <a:gd name="T22" fmla="*/ 154712745 w 7516"/>
              <a:gd name="T23" fmla="*/ 2147483647 h 21686"/>
              <a:gd name="T24" fmla="*/ 108795718 w 7516"/>
              <a:gd name="T25" fmla="*/ 2147483647 h 21686"/>
              <a:gd name="T26" fmla="*/ 85755532 w 7516"/>
              <a:gd name="T27" fmla="*/ 2147483647 h 21686"/>
              <a:gd name="T28" fmla="*/ 149993308 w 7516"/>
              <a:gd name="T29" fmla="*/ 2147483647 h 21686"/>
              <a:gd name="T30" fmla="*/ 7199846 w 7516"/>
              <a:gd name="T31" fmla="*/ 2147483647 h 21686"/>
              <a:gd name="T32" fmla="*/ 20799305 w 7516"/>
              <a:gd name="T33" fmla="*/ 2147483647 h 21686"/>
              <a:gd name="T34" fmla="*/ 33997744 w 7516"/>
              <a:gd name="T35" fmla="*/ 2147483647 h 21686"/>
              <a:gd name="T36" fmla="*/ 211271665 w 7516"/>
              <a:gd name="T37" fmla="*/ 2147483647 h 21686"/>
              <a:gd name="T38" fmla="*/ 556215434 w 7516"/>
              <a:gd name="T39" fmla="*/ 2147483647 h 21686"/>
              <a:gd name="T40" fmla="*/ 556215434 w 7516"/>
              <a:gd name="T41" fmla="*/ 2147483647 h 21686"/>
              <a:gd name="T42" fmla="*/ 360784110 w 7516"/>
              <a:gd name="T43" fmla="*/ 2147483647 h 21686"/>
              <a:gd name="T44" fmla="*/ 239029437 w 7516"/>
              <a:gd name="T45" fmla="*/ 2147483647 h 21686"/>
              <a:gd name="T46" fmla="*/ 309986152 w 7516"/>
              <a:gd name="T47" fmla="*/ 2147483647 h 21686"/>
              <a:gd name="T48" fmla="*/ 592613701 w 7516"/>
              <a:gd name="T49" fmla="*/ 1643351552 h 21686"/>
              <a:gd name="T50" fmla="*/ 592613701 w 7516"/>
              <a:gd name="T51" fmla="*/ 1643351552 h 21686"/>
              <a:gd name="T52" fmla="*/ 318626691 w 7516"/>
              <a:gd name="T53" fmla="*/ 2147483647 h 21686"/>
              <a:gd name="T54" fmla="*/ 350225721 w 7516"/>
              <a:gd name="T55" fmla="*/ 1563648790 h 21686"/>
              <a:gd name="T56" fmla="*/ 525578087 w 7516"/>
              <a:gd name="T57" fmla="*/ 1268187764 h 21686"/>
              <a:gd name="T58" fmla="*/ 586854591 w 7516"/>
              <a:gd name="T59" fmla="*/ 750136103 h 21686"/>
              <a:gd name="T60" fmla="*/ 586854591 w 7516"/>
              <a:gd name="T61" fmla="*/ 750136103 h 21686"/>
              <a:gd name="T62" fmla="*/ 422062468 w 7516"/>
              <a:gd name="T63" fmla="*/ 1086396311 h 21686"/>
              <a:gd name="T64" fmla="*/ 354065127 w 7516"/>
              <a:gd name="T65" fmla="*/ 1406904820 h 21686"/>
              <a:gd name="T66" fmla="*/ 355984831 w 7516"/>
              <a:gd name="T67" fmla="*/ 1095503896 h 21686"/>
              <a:gd name="T68" fmla="*/ 322386255 w 7516"/>
              <a:gd name="T69" fmla="*/ 0 h 2168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516" h="21686" extrusionOk="0">
                <a:moveTo>
                  <a:pt x="4030" y="0"/>
                </a:moveTo>
                <a:lnTo>
                  <a:pt x="4030" y="0"/>
                </a:lnTo>
                <a:cubicBezTo>
                  <a:pt x="3300" y="1880"/>
                  <a:pt x="3312" y="3964"/>
                  <a:pt x="4054" y="5833"/>
                </a:cubicBezTo>
                <a:cubicBezTo>
                  <a:pt x="4066" y="6611"/>
                  <a:pt x="4042" y="7378"/>
                  <a:pt x="3995" y="8156"/>
                </a:cubicBezTo>
                <a:cubicBezTo>
                  <a:pt x="3827" y="6635"/>
                  <a:pt x="3312" y="5174"/>
                  <a:pt x="2485" y="3881"/>
                </a:cubicBezTo>
                <a:cubicBezTo>
                  <a:pt x="2186" y="5785"/>
                  <a:pt x="2701" y="7713"/>
                  <a:pt x="3911" y="9210"/>
                </a:cubicBezTo>
                <a:cubicBezTo>
                  <a:pt x="3803" y="10372"/>
                  <a:pt x="3623" y="11522"/>
                  <a:pt x="3384" y="12672"/>
                </a:cubicBezTo>
                <a:cubicBezTo>
                  <a:pt x="3539" y="11091"/>
                  <a:pt x="3132" y="9498"/>
                  <a:pt x="2234" y="8192"/>
                </a:cubicBezTo>
                <a:cubicBezTo>
                  <a:pt x="1887" y="10037"/>
                  <a:pt x="2222" y="11941"/>
                  <a:pt x="3180" y="13546"/>
                </a:cubicBezTo>
                <a:cubicBezTo>
                  <a:pt x="2845" y="14888"/>
                  <a:pt x="2438" y="16193"/>
                  <a:pt x="1934" y="17475"/>
                </a:cubicBezTo>
                <a:cubicBezTo>
                  <a:pt x="2186" y="15570"/>
                  <a:pt x="1982" y="13618"/>
                  <a:pt x="1360" y="11798"/>
                </a:cubicBezTo>
                <a:cubicBezTo>
                  <a:pt x="1048" y="12947"/>
                  <a:pt x="952" y="14133"/>
                  <a:pt x="1072" y="15307"/>
                </a:cubicBezTo>
                <a:cubicBezTo>
                  <a:pt x="1156" y="16145"/>
                  <a:pt x="1360" y="16996"/>
                  <a:pt x="1875" y="17654"/>
                </a:cubicBezTo>
                <a:cubicBezTo>
                  <a:pt x="1360" y="18936"/>
                  <a:pt x="761" y="20181"/>
                  <a:pt x="90" y="21391"/>
                </a:cubicBezTo>
                <a:cubicBezTo>
                  <a:pt x="0" y="21546"/>
                  <a:pt x="128" y="21685"/>
                  <a:pt x="260" y="21685"/>
                </a:cubicBezTo>
                <a:cubicBezTo>
                  <a:pt x="321" y="21685"/>
                  <a:pt x="384" y="21655"/>
                  <a:pt x="425" y="21583"/>
                </a:cubicBezTo>
                <a:cubicBezTo>
                  <a:pt x="1300" y="20026"/>
                  <a:pt x="2042" y="18397"/>
                  <a:pt x="2641" y="16708"/>
                </a:cubicBezTo>
                <a:cubicBezTo>
                  <a:pt x="4510" y="16193"/>
                  <a:pt x="6091" y="14900"/>
                  <a:pt x="6953" y="13151"/>
                </a:cubicBezTo>
                <a:cubicBezTo>
                  <a:pt x="6114" y="13319"/>
                  <a:pt x="5240" y="13498"/>
                  <a:pt x="4510" y="13965"/>
                </a:cubicBezTo>
                <a:cubicBezTo>
                  <a:pt x="3863" y="14385"/>
                  <a:pt x="3384" y="14983"/>
                  <a:pt x="2988" y="15654"/>
                </a:cubicBezTo>
                <a:cubicBezTo>
                  <a:pt x="3348" y="14504"/>
                  <a:pt x="3647" y="13343"/>
                  <a:pt x="3875" y="12169"/>
                </a:cubicBezTo>
                <a:cubicBezTo>
                  <a:pt x="5599" y="11714"/>
                  <a:pt x="6941" y="10372"/>
                  <a:pt x="7408" y="8660"/>
                </a:cubicBezTo>
                <a:cubicBezTo>
                  <a:pt x="5923" y="9127"/>
                  <a:pt x="4689" y="10169"/>
                  <a:pt x="3983" y="11558"/>
                </a:cubicBezTo>
                <a:cubicBezTo>
                  <a:pt x="4174" y="10456"/>
                  <a:pt x="4306" y="9354"/>
                  <a:pt x="4378" y="8240"/>
                </a:cubicBezTo>
                <a:cubicBezTo>
                  <a:pt x="5228" y="7917"/>
                  <a:pt x="5983" y="7378"/>
                  <a:pt x="6570" y="6683"/>
                </a:cubicBezTo>
                <a:cubicBezTo>
                  <a:pt x="7180" y="5917"/>
                  <a:pt x="7516" y="4911"/>
                  <a:pt x="7336" y="3953"/>
                </a:cubicBezTo>
                <a:cubicBezTo>
                  <a:pt x="6546" y="4408"/>
                  <a:pt x="5851" y="5018"/>
                  <a:pt x="5276" y="5725"/>
                </a:cubicBezTo>
                <a:cubicBezTo>
                  <a:pt x="4881" y="6228"/>
                  <a:pt x="4593" y="6803"/>
                  <a:pt x="4426" y="7414"/>
                </a:cubicBezTo>
                <a:cubicBezTo>
                  <a:pt x="4450" y="6875"/>
                  <a:pt x="4450" y="6324"/>
                  <a:pt x="4450" y="5773"/>
                </a:cubicBezTo>
                <a:cubicBezTo>
                  <a:pt x="4917" y="3857"/>
                  <a:pt x="4773" y="1833"/>
                  <a:pt x="4030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/>
          <a:p>
            <a:endParaRPr lang="vi-VN"/>
          </a:p>
        </p:txBody>
      </p:sp>
      <p:sp>
        <p:nvSpPr>
          <p:cNvPr id="17" name="Google Shape;200;p16">
            <a:extLst>
              <a:ext uri="{FF2B5EF4-FFF2-40B4-BE49-F238E27FC236}">
                <a16:creationId xmlns:a16="http://schemas.microsoft.com/office/drawing/2014/main" xmlns="" id="{9DC0C8AE-4AD9-B602-7E3C-7B4979E5A2BF}"/>
              </a:ext>
            </a:extLst>
          </p:cNvPr>
          <p:cNvSpPr>
            <a:spLocks/>
          </p:cNvSpPr>
          <p:nvPr/>
        </p:nvSpPr>
        <p:spPr bwMode="auto">
          <a:xfrm rot="12140431">
            <a:off x="8972552" y="63500"/>
            <a:ext cx="188913" cy="752475"/>
          </a:xfrm>
          <a:custGeom>
            <a:avLst/>
            <a:gdLst>
              <a:gd name="T0" fmla="*/ 8583490 w 4397"/>
              <a:gd name="T1" fmla="*/ 0 h 13118"/>
              <a:gd name="T2" fmla="*/ 8583490 w 4397"/>
              <a:gd name="T3" fmla="*/ 0 h 13118"/>
              <a:gd name="T4" fmla="*/ 101886920 w 4397"/>
              <a:gd name="T5" fmla="*/ 626252223 h 13118"/>
              <a:gd name="T6" fmla="*/ 136139636 w 4397"/>
              <a:gd name="T7" fmla="*/ 879359792 h 13118"/>
              <a:gd name="T8" fmla="*/ 0 w 4397"/>
              <a:gd name="T9" fmla="*/ 476956835 h 13118"/>
              <a:gd name="T10" fmla="*/ 0 w 4397"/>
              <a:gd name="T11" fmla="*/ 476956835 h 13118"/>
              <a:gd name="T12" fmla="*/ 148538593 w 4397"/>
              <a:gd name="T13" fmla="*/ 996945569 h 13118"/>
              <a:gd name="T14" fmla="*/ 178975841 w 4397"/>
              <a:gd name="T15" fmla="*/ 1388022968 h 13118"/>
              <a:gd name="T16" fmla="*/ 57142036 w 4397"/>
              <a:gd name="T17" fmla="*/ 949382816 h 13118"/>
              <a:gd name="T18" fmla="*/ 57142036 w 4397"/>
              <a:gd name="T19" fmla="*/ 949382816 h 13118"/>
              <a:gd name="T20" fmla="*/ 183745669 w 4397"/>
              <a:gd name="T21" fmla="*/ 1492022723 h 13118"/>
              <a:gd name="T22" fmla="*/ 189468010 w 4397"/>
              <a:gd name="T23" fmla="*/ 1959917793 h 13118"/>
              <a:gd name="T24" fmla="*/ 74308974 w 4397"/>
              <a:gd name="T25" fmla="*/ 1369906034 h 13118"/>
              <a:gd name="T26" fmla="*/ 74308974 w 4397"/>
              <a:gd name="T27" fmla="*/ 1369906034 h 13118"/>
              <a:gd name="T28" fmla="*/ 116190861 w 4397"/>
              <a:gd name="T29" fmla="*/ 1758716314 h 13118"/>
              <a:gd name="T30" fmla="*/ 189468010 w 4397"/>
              <a:gd name="T31" fmla="*/ 1980301846 h 13118"/>
              <a:gd name="T32" fmla="*/ 167533049 w 4397"/>
              <a:gd name="T33" fmla="*/ 2147483647 h 13118"/>
              <a:gd name="T34" fmla="*/ 176989655 w 4397"/>
              <a:gd name="T35" fmla="*/ 2147483647 h 13118"/>
              <a:gd name="T36" fmla="*/ 185652500 w 4397"/>
              <a:gd name="T37" fmla="*/ 2147483647 h 13118"/>
              <a:gd name="T38" fmla="*/ 209414894 w 4397"/>
              <a:gd name="T39" fmla="*/ 1851390511 h 13118"/>
              <a:gd name="T40" fmla="*/ 349370040 w 4397"/>
              <a:gd name="T41" fmla="*/ 1306674386 h 13118"/>
              <a:gd name="T42" fmla="*/ 349370040 w 4397"/>
              <a:gd name="T43" fmla="*/ 1306674386 h 13118"/>
              <a:gd name="T44" fmla="*/ 251298629 w 4397"/>
              <a:gd name="T45" fmla="*/ 1485228019 h 13118"/>
              <a:gd name="T46" fmla="*/ 208462424 w 4397"/>
              <a:gd name="T47" fmla="*/ 1722666693 h 13118"/>
              <a:gd name="T48" fmla="*/ 193281629 w 4397"/>
              <a:gd name="T49" fmla="*/ 1313469090 h 13118"/>
              <a:gd name="T50" fmla="*/ 297950344 w 4397"/>
              <a:gd name="T51" fmla="*/ 804805913 h 13118"/>
              <a:gd name="T52" fmla="*/ 297950344 w 4397"/>
              <a:gd name="T53" fmla="*/ 804805913 h 13118"/>
              <a:gd name="T54" fmla="*/ 189468010 w 4397"/>
              <a:gd name="T55" fmla="*/ 1243446008 h 13118"/>
              <a:gd name="T56" fmla="*/ 154260934 w 4397"/>
              <a:gd name="T57" fmla="*/ 872565146 h 13118"/>
              <a:gd name="T58" fmla="*/ 229443066 w 4397"/>
              <a:gd name="T59" fmla="*/ 623988431 h 13118"/>
              <a:gd name="T60" fmla="*/ 220859576 w 4397"/>
              <a:gd name="T61" fmla="*/ 298403202 h 13118"/>
              <a:gd name="T62" fmla="*/ 155213447 w 4397"/>
              <a:gd name="T63" fmla="*/ 567363913 h 13118"/>
              <a:gd name="T64" fmla="*/ 143768765 w 4397"/>
              <a:gd name="T65" fmla="*/ 782154741 h 13118"/>
              <a:gd name="T66" fmla="*/ 119052010 w 4397"/>
              <a:gd name="T67" fmla="*/ 605868227 h 13118"/>
              <a:gd name="T68" fmla="*/ 8583490 w 4397"/>
              <a:gd name="T69" fmla="*/ 0 h 1311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4397" h="13118" extrusionOk="0">
                <a:moveTo>
                  <a:pt x="108" y="0"/>
                </a:moveTo>
                <a:lnTo>
                  <a:pt x="108" y="0"/>
                </a:lnTo>
                <a:cubicBezTo>
                  <a:pt x="72" y="1210"/>
                  <a:pt x="492" y="2396"/>
                  <a:pt x="1282" y="3318"/>
                </a:cubicBezTo>
                <a:cubicBezTo>
                  <a:pt x="1450" y="3761"/>
                  <a:pt x="1581" y="4204"/>
                  <a:pt x="1713" y="4659"/>
                </a:cubicBezTo>
                <a:cubicBezTo>
                  <a:pt x="1318" y="3821"/>
                  <a:pt x="731" y="3090"/>
                  <a:pt x="0" y="2527"/>
                </a:cubicBezTo>
                <a:cubicBezTo>
                  <a:pt x="204" y="3665"/>
                  <a:pt x="887" y="4659"/>
                  <a:pt x="1869" y="5282"/>
                </a:cubicBezTo>
                <a:cubicBezTo>
                  <a:pt x="2037" y="5965"/>
                  <a:pt x="2168" y="6659"/>
                  <a:pt x="2252" y="7354"/>
                </a:cubicBezTo>
                <a:cubicBezTo>
                  <a:pt x="2037" y="6420"/>
                  <a:pt x="1486" y="5593"/>
                  <a:pt x="719" y="5030"/>
                </a:cubicBezTo>
                <a:cubicBezTo>
                  <a:pt x="875" y="6144"/>
                  <a:pt x="1450" y="7174"/>
                  <a:pt x="2312" y="7905"/>
                </a:cubicBezTo>
                <a:cubicBezTo>
                  <a:pt x="2396" y="8731"/>
                  <a:pt x="2420" y="9558"/>
                  <a:pt x="2384" y="10384"/>
                </a:cubicBezTo>
                <a:cubicBezTo>
                  <a:pt x="2156" y="9246"/>
                  <a:pt x="1653" y="8180"/>
                  <a:pt x="935" y="7258"/>
                </a:cubicBezTo>
                <a:cubicBezTo>
                  <a:pt x="983" y="7977"/>
                  <a:pt x="1162" y="8672"/>
                  <a:pt x="1462" y="9318"/>
                </a:cubicBezTo>
                <a:cubicBezTo>
                  <a:pt x="1677" y="9785"/>
                  <a:pt x="1965" y="10217"/>
                  <a:pt x="2384" y="10492"/>
                </a:cubicBezTo>
                <a:cubicBezTo>
                  <a:pt x="2348" y="11330"/>
                  <a:pt x="2252" y="12157"/>
                  <a:pt x="2108" y="12983"/>
                </a:cubicBezTo>
                <a:cubicBezTo>
                  <a:pt x="2095" y="13067"/>
                  <a:pt x="2161" y="13118"/>
                  <a:pt x="2227" y="13118"/>
                </a:cubicBezTo>
                <a:cubicBezTo>
                  <a:pt x="2274" y="13118"/>
                  <a:pt x="2321" y="13091"/>
                  <a:pt x="2336" y="13031"/>
                </a:cubicBezTo>
                <a:cubicBezTo>
                  <a:pt x="2528" y="11965"/>
                  <a:pt x="2635" y="10887"/>
                  <a:pt x="2635" y="9809"/>
                </a:cubicBezTo>
                <a:cubicBezTo>
                  <a:pt x="3606" y="9139"/>
                  <a:pt x="4240" y="8085"/>
                  <a:pt x="4396" y="6923"/>
                </a:cubicBezTo>
                <a:cubicBezTo>
                  <a:pt x="3941" y="7186"/>
                  <a:pt x="3486" y="7462"/>
                  <a:pt x="3162" y="7869"/>
                </a:cubicBezTo>
                <a:cubicBezTo>
                  <a:pt x="2887" y="8240"/>
                  <a:pt x="2707" y="8672"/>
                  <a:pt x="2623" y="9127"/>
                </a:cubicBezTo>
                <a:cubicBezTo>
                  <a:pt x="2599" y="8408"/>
                  <a:pt x="2540" y="7677"/>
                  <a:pt x="2432" y="6959"/>
                </a:cubicBezTo>
                <a:cubicBezTo>
                  <a:pt x="3330" y="6360"/>
                  <a:pt x="3833" y="5330"/>
                  <a:pt x="3749" y="4264"/>
                </a:cubicBezTo>
                <a:cubicBezTo>
                  <a:pt x="2995" y="4815"/>
                  <a:pt x="2504" y="5665"/>
                  <a:pt x="2384" y="6588"/>
                </a:cubicBezTo>
                <a:cubicBezTo>
                  <a:pt x="2264" y="5929"/>
                  <a:pt x="2120" y="5270"/>
                  <a:pt x="1941" y="4623"/>
                </a:cubicBezTo>
                <a:cubicBezTo>
                  <a:pt x="2372" y="4264"/>
                  <a:pt x="2695" y="3809"/>
                  <a:pt x="2887" y="3306"/>
                </a:cubicBezTo>
                <a:cubicBezTo>
                  <a:pt x="3091" y="2743"/>
                  <a:pt x="3055" y="2120"/>
                  <a:pt x="2779" y="1581"/>
                </a:cubicBezTo>
                <a:cubicBezTo>
                  <a:pt x="2420" y="2012"/>
                  <a:pt x="2144" y="2491"/>
                  <a:pt x="1953" y="3006"/>
                </a:cubicBezTo>
                <a:cubicBezTo>
                  <a:pt x="1833" y="3378"/>
                  <a:pt x="1785" y="3761"/>
                  <a:pt x="1809" y="4144"/>
                </a:cubicBezTo>
                <a:cubicBezTo>
                  <a:pt x="1713" y="3833"/>
                  <a:pt x="1605" y="3509"/>
                  <a:pt x="1498" y="3210"/>
                </a:cubicBezTo>
                <a:cubicBezTo>
                  <a:pt x="1390" y="2012"/>
                  <a:pt x="899" y="898"/>
                  <a:pt x="108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/>
          <a:p>
            <a:endParaRPr lang="vi-VN"/>
          </a:p>
        </p:txBody>
      </p:sp>
      <p:sp>
        <p:nvSpPr>
          <p:cNvPr id="184" name="Google Shape;184;p16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7717500" cy="81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2425424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7;p8">
            <a:extLst>
              <a:ext uri="{FF2B5EF4-FFF2-40B4-BE49-F238E27FC236}">
                <a16:creationId xmlns:a16="http://schemas.microsoft.com/office/drawing/2014/main" xmlns="" id="{7FAF7A07-FF4E-C1D4-4B96-DC9B788D55B1}"/>
              </a:ext>
            </a:extLst>
          </p:cNvPr>
          <p:cNvSpPr>
            <a:spLocks/>
          </p:cNvSpPr>
          <p:nvPr/>
        </p:nvSpPr>
        <p:spPr bwMode="auto">
          <a:xfrm rot="16200000">
            <a:off x="-1758156" y="3109120"/>
            <a:ext cx="4156075" cy="639763"/>
          </a:xfrm>
          <a:custGeom>
            <a:avLst/>
            <a:gdLst>
              <a:gd name="T0" fmla="*/ 2147483647 w 5936"/>
              <a:gd name="T1" fmla="*/ 2147483647 h 1694"/>
              <a:gd name="T2" fmla="*/ 0 w 5936"/>
              <a:gd name="T3" fmla="*/ 2147483647 h 1694"/>
              <a:gd name="T4" fmla="*/ 2147483647 w 5936"/>
              <a:gd name="T5" fmla="*/ 2147483647 h 1694"/>
              <a:gd name="T6" fmla="*/ 2147483647 w 5936"/>
              <a:gd name="T7" fmla="*/ 2147483647 h 1694"/>
              <a:gd name="T8" fmla="*/ 2147483647 w 5936"/>
              <a:gd name="T9" fmla="*/ 2147483647 h 1694"/>
              <a:gd name="T10" fmla="*/ 2147483647 w 5936"/>
              <a:gd name="T11" fmla="*/ 2147483647 h 16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vi-VN"/>
          </a:p>
        </p:txBody>
      </p:sp>
      <p:sp>
        <p:nvSpPr>
          <p:cNvPr id="3" name="Google Shape;108;p8">
            <a:extLst>
              <a:ext uri="{FF2B5EF4-FFF2-40B4-BE49-F238E27FC236}">
                <a16:creationId xmlns:a16="http://schemas.microsoft.com/office/drawing/2014/main" xmlns="" id="{D098BA53-CA29-6BFA-339D-6E658DE52ED3}"/>
              </a:ext>
            </a:extLst>
          </p:cNvPr>
          <p:cNvSpPr>
            <a:spLocks/>
          </p:cNvSpPr>
          <p:nvPr/>
        </p:nvSpPr>
        <p:spPr bwMode="auto">
          <a:xfrm rot="15900296">
            <a:off x="-1058069" y="3220246"/>
            <a:ext cx="3409951" cy="522287"/>
          </a:xfrm>
          <a:custGeom>
            <a:avLst/>
            <a:gdLst>
              <a:gd name="T0" fmla="*/ 2147483647 w 5936"/>
              <a:gd name="T1" fmla="*/ 2147483647 h 1694"/>
              <a:gd name="T2" fmla="*/ 0 w 5936"/>
              <a:gd name="T3" fmla="*/ 2147483647 h 1694"/>
              <a:gd name="T4" fmla="*/ 2147483647 w 5936"/>
              <a:gd name="T5" fmla="*/ 2147483647 h 1694"/>
              <a:gd name="T6" fmla="*/ 2147483647 w 5936"/>
              <a:gd name="T7" fmla="*/ 2147483647 h 1694"/>
              <a:gd name="T8" fmla="*/ 2147483647 w 5936"/>
              <a:gd name="T9" fmla="*/ 2147483647 h 1694"/>
              <a:gd name="T10" fmla="*/ 2147483647 w 5936"/>
              <a:gd name="T11" fmla="*/ 2147483647 h 16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vi-VN"/>
          </a:p>
        </p:txBody>
      </p:sp>
      <p:sp>
        <p:nvSpPr>
          <p:cNvPr id="4" name="Google Shape;109;p8">
            <a:extLst>
              <a:ext uri="{FF2B5EF4-FFF2-40B4-BE49-F238E27FC236}">
                <a16:creationId xmlns:a16="http://schemas.microsoft.com/office/drawing/2014/main" xmlns="" id="{B4DD1833-B441-DD0B-4B8E-F53F0F404BF9}"/>
              </a:ext>
            </a:extLst>
          </p:cNvPr>
          <p:cNvSpPr>
            <a:spLocks/>
          </p:cNvSpPr>
          <p:nvPr/>
        </p:nvSpPr>
        <p:spPr bwMode="auto">
          <a:xfrm rot="5400000">
            <a:off x="6746082" y="3109120"/>
            <a:ext cx="4156075" cy="639762"/>
          </a:xfrm>
          <a:custGeom>
            <a:avLst/>
            <a:gdLst>
              <a:gd name="T0" fmla="*/ 2147483647 w 5936"/>
              <a:gd name="T1" fmla="*/ 2147483647 h 1694"/>
              <a:gd name="T2" fmla="*/ 0 w 5936"/>
              <a:gd name="T3" fmla="*/ 2147483647 h 1694"/>
              <a:gd name="T4" fmla="*/ 2147483647 w 5936"/>
              <a:gd name="T5" fmla="*/ 2147483647 h 1694"/>
              <a:gd name="T6" fmla="*/ 2147483647 w 5936"/>
              <a:gd name="T7" fmla="*/ 2147483647 h 1694"/>
              <a:gd name="T8" fmla="*/ 2147483647 w 5936"/>
              <a:gd name="T9" fmla="*/ 2147483647 h 1694"/>
              <a:gd name="T10" fmla="*/ 2147483647 w 5936"/>
              <a:gd name="T11" fmla="*/ 2147483647 h 16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vi-VN"/>
          </a:p>
        </p:txBody>
      </p:sp>
      <p:sp>
        <p:nvSpPr>
          <p:cNvPr id="5" name="Google Shape;110;p8">
            <a:extLst>
              <a:ext uri="{FF2B5EF4-FFF2-40B4-BE49-F238E27FC236}">
                <a16:creationId xmlns:a16="http://schemas.microsoft.com/office/drawing/2014/main" xmlns="" id="{F3BA1A7A-92E5-FCD1-FF4B-F5BC78974987}"/>
              </a:ext>
            </a:extLst>
          </p:cNvPr>
          <p:cNvSpPr>
            <a:spLocks/>
          </p:cNvSpPr>
          <p:nvPr/>
        </p:nvSpPr>
        <p:spPr bwMode="auto">
          <a:xfrm rot="5100296">
            <a:off x="6792120" y="3115469"/>
            <a:ext cx="3409951" cy="522288"/>
          </a:xfrm>
          <a:custGeom>
            <a:avLst/>
            <a:gdLst>
              <a:gd name="T0" fmla="*/ 2147483647 w 5936"/>
              <a:gd name="T1" fmla="*/ 2147483647 h 1694"/>
              <a:gd name="T2" fmla="*/ 0 w 5936"/>
              <a:gd name="T3" fmla="*/ 2147483647 h 1694"/>
              <a:gd name="T4" fmla="*/ 2147483647 w 5936"/>
              <a:gd name="T5" fmla="*/ 2147483647 h 1694"/>
              <a:gd name="T6" fmla="*/ 2147483647 w 5936"/>
              <a:gd name="T7" fmla="*/ 2147483647 h 1694"/>
              <a:gd name="T8" fmla="*/ 2147483647 w 5936"/>
              <a:gd name="T9" fmla="*/ 2147483647 h 1694"/>
              <a:gd name="T10" fmla="*/ 2147483647 w 5936"/>
              <a:gd name="T11" fmla="*/ 2147483647 h 16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vi-VN"/>
          </a:p>
        </p:txBody>
      </p:sp>
      <p:sp>
        <p:nvSpPr>
          <p:cNvPr id="105" name="Google Shape;105;p8"/>
          <p:cNvSpPr txBox="1">
            <a:spLocks noGrp="1"/>
          </p:cNvSpPr>
          <p:nvPr>
            <p:ph type="title"/>
          </p:nvPr>
        </p:nvSpPr>
        <p:spPr>
          <a:xfrm>
            <a:off x="1316287" y="2356300"/>
            <a:ext cx="2702400" cy="1263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6" name="Google Shape;106;p8"/>
          <p:cNvSpPr txBox="1">
            <a:spLocks noGrp="1"/>
          </p:cNvSpPr>
          <p:nvPr>
            <p:ph type="subTitle" idx="1"/>
          </p:nvPr>
        </p:nvSpPr>
        <p:spPr>
          <a:xfrm>
            <a:off x="1315812" y="3619500"/>
            <a:ext cx="2702400" cy="1263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0240651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242649" y="215714"/>
            <a:ext cx="8679898" cy="724247"/>
          </a:xfrm>
          <a:prstGeom prst="rect">
            <a:avLst/>
          </a:prstGeom>
        </p:spPr>
        <p:txBody>
          <a:bodyPr lIns="91408" tIns="91408" rIns="91408" bIns="45718" anchor="ctr"/>
          <a:lstStyle>
            <a:lvl1pPr marL="0" indent="0" algn="ctr">
              <a:buNone/>
              <a:defRPr sz="4125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68036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3"/>
          </p:nvPr>
        </p:nvSpPr>
        <p:spPr>
          <a:xfrm>
            <a:off x="496390" y="653143"/>
            <a:ext cx="3340826" cy="16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08" tIns="45718" rIns="91408" bIns="45718"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4"/>
          </p:nvPr>
        </p:nvSpPr>
        <p:spPr>
          <a:xfrm>
            <a:off x="2779126" y="2576900"/>
            <a:ext cx="3340826" cy="16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08" tIns="45718" rIns="91408" bIns="45718"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5"/>
          </p:nvPr>
        </p:nvSpPr>
        <p:spPr>
          <a:xfrm>
            <a:off x="1637758" y="4500659"/>
            <a:ext cx="3340826" cy="16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08" tIns="45718" rIns="91408" bIns="45718"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937377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2581576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C0B681-326F-D481-C13E-CCC297829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44FCC18-DF0A-81E0-AD49-05B078328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4F4F8A-DECE-DA29-D1D5-ED8603DE4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6DA016-6E50-2417-A6FA-2EED286A4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001498-0896-4E36-4501-27CCAD545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F55902-0AEF-4D35-A301-053147B2577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810481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1C64F7-B431-9A0C-6BF4-1B2D9C221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F09F54-7F24-B7FB-AEEC-6CC2DDF0B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418E25-A943-1284-DF31-944E6E17F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A26E5B-8836-AC6D-6478-70B2FFA00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58884E-DAB1-4ACF-204B-4F26CF42F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5F3F9A-09A5-4381-9ABE-A05809F4F7A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541830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143527-E1B0-A0DB-750D-111C40540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80EA019-883F-76CD-0B62-CE5C5C1F01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DE5A107-5675-52AA-A7FD-999D2ED51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A3E1FB-D640-0AC2-ECA2-E00E63E11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4617E2-3837-D503-54EE-1CBA07517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415C20-F2C4-409C-92EB-C14C44ACD5B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418957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5170E8-A22C-8338-8D0D-C825E145E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607FA9-4092-411A-F2A4-3451E6F954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E488689-BF8E-5D60-FA6D-A2B5ED62A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3F8D27B-9366-F274-ADBE-24A4B659A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EBEA0E6-8F56-DAFD-C3A6-30CC55002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7F79A2-180B-2F35-A2F3-51AA56933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2535C5-99A4-48D7-B594-F8C3AAA4C6E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55196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Times" pitchFamily="2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AA0EEF-95B9-111E-B9F4-6BDD2F42A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936045-389C-1EC1-4927-5805B7161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40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DC0561B-2833-D033-6450-D28EB35DB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40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9663E34-5E4E-5909-70CC-D5B276A54F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0AC4862-7C46-AF86-5594-CD6F71939C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33E632C-B97D-23DB-7220-C943109ED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8A67249-AFAB-097B-96CB-522819EA8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FE2E266-7E51-3AF4-3392-13BB68271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E1D149-AB33-463D-A9F8-1AB01D12F0F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988711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8A86FE-2663-B05D-1C40-62214262A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D23BA2E-3ACE-D569-8CC8-783F392D1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3DDC75E-3DC2-5811-B05F-864D3C9E8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086746F-E0E8-C32F-953F-1F2183CFA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200B7-A3FB-4575-A060-7BAD0305250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559111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C4BDABE-2B7E-25D8-842F-28F9AA65F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D2798F3-E20E-5A89-537B-FD22C471B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E7B5D50-C19B-23CC-47FA-959D7F9FE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8D82E-CF7F-47CC-AA3E-E84DBFA91C7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239403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4DBF5E-6EA1-FFE3-094F-B8179AAA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78B035-5033-7C56-43FC-A0FBBD40B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0CEF2E2-8BA1-E7ED-1F7E-14746E80AF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0" y="2057401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1B3F09E-00D4-6CD2-EB18-1A4392D94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03A1573-D25B-2842-F2FC-FEBED1F05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839FA0E-8A53-350F-0FA2-A6A96FF11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A1A2E6-BD62-4063-B15C-B2299985745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849531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08009E-40FD-A7F5-20FA-5B9365A47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7C7E794-02BF-6BFF-7180-0044054EEB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7743EE5-A26F-4AFF-50CD-42D40E6F23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0" y="2057401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B3A7DE4-E534-1FCA-02F7-26E2517B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A1B1C5A-C821-8ACD-01CF-79ABD132E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B8B7004-0C2C-DA78-91FC-0A53BD7A6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BF891-072D-49C5-8937-6695A1AE2FE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448048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4A2A98-73F5-8860-492C-DCE821A20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59CC31B-BFAD-7FB5-F985-8598D92F6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002839-9D77-2E4E-6870-807B48EC5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9F70E7-7F19-D3B9-A3DD-08636E61B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5C009C-D3E8-BAA1-964A-E160EF889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152D22-F733-4F64-80BF-E34BF4E060D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448815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6968C7E-BF85-5B1E-4707-51984C0FD0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1F4139B-49D0-76F0-2A3B-788636A383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BE1A78-CCE8-3D89-5598-15D5B8F99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129AF9-EE8B-F67A-F74E-65BA704CB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0212D1-3965-E6D5-4320-AFCAEFCFD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D03195-D665-456B-AE14-F128E514B5F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042524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88C7D-B393-4021-BB27-0676FA8355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2518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5F447-BDDF-45FD-AEAD-52E3BA670F6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938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FF946-58DB-416E-AA64-9D9545AA1E5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056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Times" pitchFamily="2" charset="0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A4B31-92D7-46FD-AEE1-0962844E51D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728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1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1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5EDFA-EC22-488E-A44D-79D5FCD520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6816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BE930-1A3D-4E11-B730-A81056CCBB9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4823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A7A84-BD2C-4832-8F9B-FD3FA828DC9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4604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1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9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1" y="2057401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5B7E7-9D1F-491E-9348-ABD526DA1A4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3142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1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9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1" y="2057401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396BF-1447-4032-9022-B7BE657B3E3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8028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9FAD6-8E85-41A7-A514-5FDB16E0C1D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2016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27E3D-40B3-4D03-B59E-A45309AF4A3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4433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7;p8"/>
          <p:cNvSpPr>
            <a:spLocks/>
          </p:cNvSpPr>
          <p:nvPr/>
        </p:nvSpPr>
        <p:spPr bwMode="auto">
          <a:xfrm rot="16200000">
            <a:off x="-1758156" y="3109120"/>
            <a:ext cx="4156075" cy="639763"/>
          </a:xfrm>
          <a:custGeom>
            <a:avLst/>
            <a:gdLst>
              <a:gd name="T0" fmla="*/ 2147483647 w 5936"/>
              <a:gd name="T1" fmla="*/ 2147483647 h 1694"/>
              <a:gd name="T2" fmla="*/ 0 w 5936"/>
              <a:gd name="T3" fmla="*/ 2147483647 h 1694"/>
              <a:gd name="T4" fmla="*/ 2147483647 w 5936"/>
              <a:gd name="T5" fmla="*/ 2147483647 h 1694"/>
              <a:gd name="T6" fmla="*/ 2147483647 w 5936"/>
              <a:gd name="T7" fmla="*/ 2147483647 h 1694"/>
              <a:gd name="T8" fmla="*/ 2147483647 w 5936"/>
              <a:gd name="T9" fmla="*/ 2147483647 h 1694"/>
              <a:gd name="T10" fmla="*/ 2147483647 w 5936"/>
              <a:gd name="T11" fmla="*/ 2147483647 h 16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 sz="1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Google Shape;108;p8"/>
          <p:cNvSpPr>
            <a:spLocks/>
          </p:cNvSpPr>
          <p:nvPr/>
        </p:nvSpPr>
        <p:spPr bwMode="auto">
          <a:xfrm rot="15900296">
            <a:off x="-1058069" y="3220246"/>
            <a:ext cx="3409951" cy="522287"/>
          </a:xfrm>
          <a:custGeom>
            <a:avLst/>
            <a:gdLst>
              <a:gd name="T0" fmla="*/ 2147483647 w 5936"/>
              <a:gd name="T1" fmla="*/ 2147483647 h 1694"/>
              <a:gd name="T2" fmla="*/ 0 w 5936"/>
              <a:gd name="T3" fmla="*/ 2147483647 h 1694"/>
              <a:gd name="T4" fmla="*/ 2147483647 w 5936"/>
              <a:gd name="T5" fmla="*/ 2147483647 h 1694"/>
              <a:gd name="T6" fmla="*/ 2147483647 w 5936"/>
              <a:gd name="T7" fmla="*/ 2147483647 h 1694"/>
              <a:gd name="T8" fmla="*/ 2147483647 w 5936"/>
              <a:gd name="T9" fmla="*/ 2147483647 h 1694"/>
              <a:gd name="T10" fmla="*/ 2147483647 w 5936"/>
              <a:gd name="T11" fmla="*/ 2147483647 h 16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 sz="1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Google Shape;109;p8"/>
          <p:cNvSpPr>
            <a:spLocks/>
          </p:cNvSpPr>
          <p:nvPr/>
        </p:nvSpPr>
        <p:spPr bwMode="auto">
          <a:xfrm rot="5400000">
            <a:off x="6746082" y="3109120"/>
            <a:ext cx="4156075" cy="639762"/>
          </a:xfrm>
          <a:custGeom>
            <a:avLst/>
            <a:gdLst>
              <a:gd name="T0" fmla="*/ 2147483647 w 5936"/>
              <a:gd name="T1" fmla="*/ 2147483647 h 1694"/>
              <a:gd name="T2" fmla="*/ 0 w 5936"/>
              <a:gd name="T3" fmla="*/ 2147483647 h 1694"/>
              <a:gd name="T4" fmla="*/ 2147483647 w 5936"/>
              <a:gd name="T5" fmla="*/ 2147483647 h 1694"/>
              <a:gd name="T6" fmla="*/ 2147483647 w 5936"/>
              <a:gd name="T7" fmla="*/ 2147483647 h 1694"/>
              <a:gd name="T8" fmla="*/ 2147483647 w 5936"/>
              <a:gd name="T9" fmla="*/ 2147483647 h 1694"/>
              <a:gd name="T10" fmla="*/ 2147483647 w 5936"/>
              <a:gd name="T11" fmla="*/ 2147483647 h 16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 sz="1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Google Shape;110;p8"/>
          <p:cNvSpPr>
            <a:spLocks/>
          </p:cNvSpPr>
          <p:nvPr/>
        </p:nvSpPr>
        <p:spPr bwMode="auto">
          <a:xfrm rot="5100296">
            <a:off x="6792120" y="3115469"/>
            <a:ext cx="3409951" cy="522288"/>
          </a:xfrm>
          <a:custGeom>
            <a:avLst/>
            <a:gdLst>
              <a:gd name="T0" fmla="*/ 2147483647 w 5936"/>
              <a:gd name="T1" fmla="*/ 2147483647 h 1694"/>
              <a:gd name="T2" fmla="*/ 0 w 5936"/>
              <a:gd name="T3" fmla="*/ 2147483647 h 1694"/>
              <a:gd name="T4" fmla="*/ 2147483647 w 5936"/>
              <a:gd name="T5" fmla="*/ 2147483647 h 1694"/>
              <a:gd name="T6" fmla="*/ 2147483647 w 5936"/>
              <a:gd name="T7" fmla="*/ 2147483647 h 1694"/>
              <a:gd name="T8" fmla="*/ 2147483647 w 5936"/>
              <a:gd name="T9" fmla="*/ 2147483647 h 1694"/>
              <a:gd name="T10" fmla="*/ 2147483647 w 5936"/>
              <a:gd name="T11" fmla="*/ 2147483647 h 16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 sz="1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" name="Google Shape;105;p8"/>
          <p:cNvSpPr txBox="1">
            <a:spLocks noGrp="1"/>
          </p:cNvSpPr>
          <p:nvPr>
            <p:ph type="title"/>
          </p:nvPr>
        </p:nvSpPr>
        <p:spPr>
          <a:xfrm>
            <a:off x="1316287" y="2356300"/>
            <a:ext cx="2702400" cy="1263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6" name="Google Shape;106;p8"/>
          <p:cNvSpPr txBox="1">
            <a:spLocks noGrp="1"/>
          </p:cNvSpPr>
          <p:nvPr>
            <p:ph type="subTitle" idx="1"/>
          </p:nvPr>
        </p:nvSpPr>
        <p:spPr>
          <a:xfrm>
            <a:off x="1315812" y="3619500"/>
            <a:ext cx="2702400" cy="1263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0852068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242649" y="215714"/>
            <a:ext cx="8679898" cy="724247"/>
          </a:xfrm>
          <a:prstGeom prst="rect">
            <a:avLst/>
          </a:prstGeom>
        </p:spPr>
        <p:txBody>
          <a:bodyPr lIns="91408" tIns="91408" rIns="91408" bIns="45718" anchor="ctr"/>
          <a:lstStyle>
            <a:lvl1pPr marL="0" indent="0" algn="ctr">
              <a:buNone/>
              <a:defRPr sz="4125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0635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Times" pitchFamily="2" charset="0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3"/>
          </p:nvPr>
        </p:nvSpPr>
        <p:spPr>
          <a:xfrm>
            <a:off x="496390" y="653143"/>
            <a:ext cx="3340826" cy="16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08" tIns="45718" rIns="91408" bIns="45718"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4"/>
          </p:nvPr>
        </p:nvSpPr>
        <p:spPr>
          <a:xfrm>
            <a:off x="2779126" y="2576900"/>
            <a:ext cx="3340826" cy="16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08" tIns="45718" rIns="91408" bIns="45718"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5"/>
          </p:nvPr>
        </p:nvSpPr>
        <p:spPr>
          <a:xfrm>
            <a:off x="1637758" y="4500659"/>
            <a:ext cx="3340826" cy="16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08" tIns="45718" rIns="91408" bIns="45718"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8795496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986563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88C7D-B393-4021-BB27-0676FA8355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9107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5F447-BDDF-45FD-AEAD-52E3BA670F6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6289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FF946-58DB-416E-AA64-9D9545AA1E5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7269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A4B31-92D7-46FD-AEE1-0962844E51D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231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1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1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5EDFA-EC22-488E-A44D-79D5FCD520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1477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BE930-1A3D-4E11-B730-A81056CCBB9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850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A7A84-BD2C-4832-8F9B-FD3FA828DC9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3746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1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9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1" y="2057401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5B7E7-9D1F-491E-9348-ABD526DA1A4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688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Times" pitchFamily="2" charset="0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1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9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1" y="2057401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396BF-1447-4032-9022-B7BE657B3E3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7292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9FAD6-8E85-41A7-A514-5FDB16E0C1D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0885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27E3D-40B3-4D03-B59E-A45309AF4A3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8729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7;p8"/>
          <p:cNvSpPr>
            <a:spLocks/>
          </p:cNvSpPr>
          <p:nvPr/>
        </p:nvSpPr>
        <p:spPr bwMode="auto">
          <a:xfrm rot="16200000">
            <a:off x="-1758156" y="3109120"/>
            <a:ext cx="4156075" cy="639763"/>
          </a:xfrm>
          <a:custGeom>
            <a:avLst/>
            <a:gdLst>
              <a:gd name="T0" fmla="*/ 2147483647 w 5936"/>
              <a:gd name="T1" fmla="*/ 2147483647 h 1694"/>
              <a:gd name="T2" fmla="*/ 0 w 5936"/>
              <a:gd name="T3" fmla="*/ 2147483647 h 1694"/>
              <a:gd name="T4" fmla="*/ 2147483647 w 5936"/>
              <a:gd name="T5" fmla="*/ 2147483647 h 1694"/>
              <a:gd name="T6" fmla="*/ 2147483647 w 5936"/>
              <a:gd name="T7" fmla="*/ 2147483647 h 1694"/>
              <a:gd name="T8" fmla="*/ 2147483647 w 5936"/>
              <a:gd name="T9" fmla="*/ 2147483647 h 1694"/>
              <a:gd name="T10" fmla="*/ 2147483647 w 5936"/>
              <a:gd name="T11" fmla="*/ 2147483647 h 16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 sz="1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Google Shape;108;p8"/>
          <p:cNvSpPr>
            <a:spLocks/>
          </p:cNvSpPr>
          <p:nvPr/>
        </p:nvSpPr>
        <p:spPr bwMode="auto">
          <a:xfrm rot="15900296">
            <a:off x="-1058069" y="3220246"/>
            <a:ext cx="3409951" cy="522287"/>
          </a:xfrm>
          <a:custGeom>
            <a:avLst/>
            <a:gdLst>
              <a:gd name="T0" fmla="*/ 2147483647 w 5936"/>
              <a:gd name="T1" fmla="*/ 2147483647 h 1694"/>
              <a:gd name="T2" fmla="*/ 0 w 5936"/>
              <a:gd name="T3" fmla="*/ 2147483647 h 1694"/>
              <a:gd name="T4" fmla="*/ 2147483647 w 5936"/>
              <a:gd name="T5" fmla="*/ 2147483647 h 1694"/>
              <a:gd name="T6" fmla="*/ 2147483647 w 5936"/>
              <a:gd name="T7" fmla="*/ 2147483647 h 1694"/>
              <a:gd name="T8" fmla="*/ 2147483647 w 5936"/>
              <a:gd name="T9" fmla="*/ 2147483647 h 1694"/>
              <a:gd name="T10" fmla="*/ 2147483647 w 5936"/>
              <a:gd name="T11" fmla="*/ 2147483647 h 16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 sz="1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Google Shape;109;p8"/>
          <p:cNvSpPr>
            <a:spLocks/>
          </p:cNvSpPr>
          <p:nvPr/>
        </p:nvSpPr>
        <p:spPr bwMode="auto">
          <a:xfrm rot="5400000">
            <a:off x="6746082" y="3109120"/>
            <a:ext cx="4156075" cy="639762"/>
          </a:xfrm>
          <a:custGeom>
            <a:avLst/>
            <a:gdLst>
              <a:gd name="T0" fmla="*/ 2147483647 w 5936"/>
              <a:gd name="T1" fmla="*/ 2147483647 h 1694"/>
              <a:gd name="T2" fmla="*/ 0 w 5936"/>
              <a:gd name="T3" fmla="*/ 2147483647 h 1694"/>
              <a:gd name="T4" fmla="*/ 2147483647 w 5936"/>
              <a:gd name="T5" fmla="*/ 2147483647 h 1694"/>
              <a:gd name="T6" fmla="*/ 2147483647 w 5936"/>
              <a:gd name="T7" fmla="*/ 2147483647 h 1694"/>
              <a:gd name="T8" fmla="*/ 2147483647 w 5936"/>
              <a:gd name="T9" fmla="*/ 2147483647 h 1694"/>
              <a:gd name="T10" fmla="*/ 2147483647 w 5936"/>
              <a:gd name="T11" fmla="*/ 2147483647 h 16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 sz="1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Google Shape;110;p8"/>
          <p:cNvSpPr>
            <a:spLocks/>
          </p:cNvSpPr>
          <p:nvPr/>
        </p:nvSpPr>
        <p:spPr bwMode="auto">
          <a:xfrm rot="5100296">
            <a:off x="6792120" y="3115469"/>
            <a:ext cx="3409951" cy="522288"/>
          </a:xfrm>
          <a:custGeom>
            <a:avLst/>
            <a:gdLst>
              <a:gd name="T0" fmla="*/ 2147483647 w 5936"/>
              <a:gd name="T1" fmla="*/ 2147483647 h 1694"/>
              <a:gd name="T2" fmla="*/ 0 w 5936"/>
              <a:gd name="T3" fmla="*/ 2147483647 h 1694"/>
              <a:gd name="T4" fmla="*/ 2147483647 w 5936"/>
              <a:gd name="T5" fmla="*/ 2147483647 h 1694"/>
              <a:gd name="T6" fmla="*/ 2147483647 w 5936"/>
              <a:gd name="T7" fmla="*/ 2147483647 h 1694"/>
              <a:gd name="T8" fmla="*/ 2147483647 w 5936"/>
              <a:gd name="T9" fmla="*/ 2147483647 h 1694"/>
              <a:gd name="T10" fmla="*/ 2147483647 w 5936"/>
              <a:gd name="T11" fmla="*/ 2147483647 h 16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3" tIns="91413" rIns="91413" bIns="91413" anchor="ctr"/>
          <a:lstStyle/>
          <a:p>
            <a:endParaRPr lang="en-US" sz="1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" name="Google Shape;105;p8"/>
          <p:cNvSpPr txBox="1">
            <a:spLocks noGrp="1"/>
          </p:cNvSpPr>
          <p:nvPr>
            <p:ph type="title"/>
          </p:nvPr>
        </p:nvSpPr>
        <p:spPr>
          <a:xfrm>
            <a:off x="1316287" y="2356300"/>
            <a:ext cx="2702400" cy="1263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6" name="Google Shape;106;p8"/>
          <p:cNvSpPr txBox="1">
            <a:spLocks noGrp="1"/>
          </p:cNvSpPr>
          <p:nvPr>
            <p:ph type="subTitle" idx="1"/>
          </p:nvPr>
        </p:nvSpPr>
        <p:spPr>
          <a:xfrm>
            <a:off x="1315812" y="3619500"/>
            <a:ext cx="2702400" cy="1263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8660947"/>
      </p:ext>
    </p:extLst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242649" y="215714"/>
            <a:ext cx="8679898" cy="724247"/>
          </a:xfrm>
          <a:prstGeom prst="rect">
            <a:avLst/>
          </a:prstGeom>
        </p:spPr>
        <p:txBody>
          <a:bodyPr lIns="91408" tIns="91408" rIns="91408" bIns="45718" anchor="ctr"/>
          <a:lstStyle>
            <a:lvl1pPr marL="0" indent="0" algn="ctr">
              <a:buNone/>
              <a:defRPr sz="4125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71000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3"/>
          </p:nvPr>
        </p:nvSpPr>
        <p:spPr>
          <a:xfrm>
            <a:off x="496390" y="653143"/>
            <a:ext cx="3340826" cy="16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08" tIns="45718" rIns="91408" bIns="45718"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4"/>
          </p:nvPr>
        </p:nvSpPr>
        <p:spPr>
          <a:xfrm>
            <a:off x="2779126" y="2576900"/>
            <a:ext cx="3340826" cy="16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08" tIns="45718" rIns="91408" bIns="45718"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5"/>
          </p:nvPr>
        </p:nvSpPr>
        <p:spPr>
          <a:xfrm>
            <a:off x="1637758" y="4500659"/>
            <a:ext cx="3340826" cy="16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08" tIns="45718" rIns="91408" bIns="45718"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27690697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312926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242649" y="215714"/>
            <a:ext cx="8679898" cy="724247"/>
          </a:xfrm>
          <a:prstGeom prst="rect">
            <a:avLst/>
          </a:prstGeom>
        </p:spPr>
        <p:txBody>
          <a:bodyPr lIns="91408" tIns="91408" rIns="91408" bIns="45718" anchor="ctr"/>
          <a:lstStyle>
            <a:lvl1pPr marL="0" indent="0" algn="ctr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20872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242649" y="463359"/>
            <a:ext cx="8679898" cy="724247"/>
          </a:xfrm>
          <a:prstGeom prst="rect">
            <a:avLst/>
          </a:prstGeom>
        </p:spPr>
        <p:txBody>
          <a:bodyPr lIns="91408" tIns="91408" rIns="91408" bIns="45718" anchor="ctr"/>
          <a:lstStyle>
            <a:lvl1pPr marL="0" indent="0" algn="ctr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24945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959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Times" pitchFamily="2" charset="0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62135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18678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7954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59785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619793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514805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262244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37547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30456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/>
          <p:nvPr userDrawn="1"/>
        </p:nvSpPr>
        <p:spPr>
          <a:xfrm>
            <a:off x="0" y="0"/>
            <a:ext cx="9144000" cy="3554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8" rIns="91408" bIns="4571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65"/>
          </p:nvPr>
        </p:nvSpPr>
        <p:spPr>
          <a:xfrm>
            <a:off x="6360319" y="1934707"/>
            <a:ext cx="2248104" cy="410718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8" tIns="45718" rIns="9140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42649" y="339537"/>
            <a:ext cx="8679898" cy="724247"/>
          </a:xfrm>
          <a:prstGeom prst="rect">
            <a:avLst/>
          </a:prstGeom>
        </p:spPr>
        <p:txBody>
          <a:bodyPr lIns="91408" tIns="45718" rIns="91408" bIns="45718" anchor="ctr"/>
          <a:lstStyle>
            <a:lvl1pPr marL="0" indent="0" algn="ctr">
              <a:buNone/>
              <a:defRPr sz="55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66"/>
          </p:nvPr>
        </p:nvSpPr>
        <p:spPr>
          <a:xfrm>
            <a:off x="3695700" y="1934707"/>
            <a:ext cx="2248104" cy="410718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8" tIns="45718" rIns="9140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 dirty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542300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5" Type="http://schemas.openxmlformats.org/officeDocument/2006/relationships/image" Target="../media/image13.png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64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Relationship Id="rId14" Type="http://schemas.openxmlformats.org/officeDocument/2006/relationships/slideLayout" Target="../slideLayouts/slideLayout17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5" Type="http://schemas.openxmlformats.org/officeDocument/2006/relationships/image" Target="../media/image14.jpeg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Relationship Id="rId14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FFFFCC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234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4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4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Times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46596D29-86CC-6A6C-170F-307254D41C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79D20950-BA9A-1C44-4D16-4CB0552793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1CC302D4-398E-2117-146E-15B2D80F31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5027786A-3E9E-ECCE-A7AC-DB3EDA647AD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5BB87125-144B-EC1E-78E9-F062431B8E8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1532880-B334-401A-A41B-522392349CF7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73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3238500" y="2971802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Microsoft YaHei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97" y="-298"/>
            <a:ext cx="9144793" cy="68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38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77175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536633"/>
            <a:ext cx="77175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10686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4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49">
          <p15:clr>
            <a:srgbClr val="FF00FF"/>
          </p15:clr>
        </p15:guide>
        <p15:guide id="2" pos="5311">
          <p15:clr>
            <a:srgbClr val="FF00FF"/>
          </p15:clr>
        </p15:guide>
        <p15:guide id="3" orient="horz" pos="340">
          <p15:clr>
            <a:srgbClr val="FF00FF"/>
          </p15:clr>
        </p15:guide>
        <p15:guide id="4" orient="horz" pos="2903">
          <p15:clr>
            <a:srgbClr val="FF00FF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58F3817E-C03B-464C-A438-FB1E88EB78E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60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7" r:id="rId1"/>
    <p:sldLayoutId id="2147484418" r:id="rId2"/>
    <p:sldLayoutId id="2147484419" r:id="rId3"/>
    <p:sldLayoutId id="2147484420" r:id="rId4"/>
    <p:sldLayoutId id="2147484421" r:id="rId5"/>
    <p:sldLayoutId id="2147484422" r:id="rId6"/>
    <p:sldLayoutId id="2147484423" r:id="rId7"/>
    <p:sldLayoutId id="2147484424" r:id="rId8"/>
    <p:sldLayoutId id="2147484425" r:id="rId9"/>
    <p:sldLayoutId id="2147484426" r:id="rId10"/>
    <p:sldLayoutId id="2147484427" r:id="rId11"/>
    <p:sldLayoutId id="2147484428" r:id="rId12"/>
    <p:sldLayoutId id="2147484429" r:id="rId13"/>
    <p:sldLayoutId id="2147484430" r:id="rId14"/>
    <p:sldLayoutId id="2147484432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A9231062-8B27-A0DC-59DE-39F1A19FB6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A12ED884-57FA-1BA6-9695-CAA5BEDF9E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3595A6E0-092C-7CC9-B71B-E3497F0483C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vi-V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78923053-3A01-EA57-C24D-55334019C1A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vi-V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ABA6343F-81A8-2019-DD87-CA36AA4E750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B9170AE-9AE2-4690-BD27-F28E73F8E74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50348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4" r:id="rId1"/>
    <p:sldLayoutId id="2147484435" r:id="rId2"/>
    <p:sldLayoutId id="2147484436" r:id="rId3"/>
    <p:sldLayoutId id="2147484437" r:id="rId4"/>
    <p:sldLayoutId id="2147484438" r:id="rId5"/>
    <p:sldLayoutId id="2147484439" r:id="rId6"/>
    <p:sldLayoutId id="2147484440" r:id="rId7"/>
    <p:sldLayoutId id="2147484441" r:id="rId8"/>
    <p:sldLayoutId id="2147484442" r:id="rId9"/>
    <p:sldLayoutId id="2147484443" r:id="rId10"/>
    <p:sldLayoutId id="214748444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40"/>
            <a:ext cx="82296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3"/>
            <a:ext cx="82296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4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56354"/>
            <a:ext cx="2895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4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832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6" r:id="rId1"/>
    <p:sldLayoutId id="2147484447" r:id="rId2"/>
    <p:sldLayoutId id="2147484448" r:id="rId3"/>
    <p:sldLayoutId id="2147484449" r:id="rId4"/>
    <p:sldLayoutId id="2147484450" r:id="rId5"/>
    <p:sldLayoutId id="2147484451" r:id="rId6"/>
    <p:sldLayoutId id="2147484452" r:id="rId7"/>
    <p:sldLayoutId id="2147484453" r:id="rId8"/>
    <p:sldLayoutId id="2147484454" r:id="rId9"/>
    <p:sldLayoutId id="2147484455" r:id="rId10"/>
    <p:sldLayoutId id="2147484456" r:id="rId11"/>
    <p:sldLayoutId id="2147484457" r:id="rId12"/>
    <p:sldLayoutId id="2147484458" r:id="rId13"/>
  </p:sldLayoutIdLst>
  <p:hf hdr="0" ftr="0" dt="0"/>
  <p:txStyles>
    <p:titleStyle>
      <a:lvl1pPr algn="ctr" defTabSz="913741" rtl="0" eaLnBrk="1" latinLnBrk="0" hangingPunct="1">
        <a:spcBef>
          <a:spcPct val="0"/>
        </a:spcBef>
        <a:buNone/>
        <a:defRPr sz="4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2" indent="-342832" algn="l" defTabSz="913741" rtl="0" eaLnBrk="1" latinLnBrk="0" hangingPunct="1">
        <a:spcBef>
          <a:spcPct val="20000"/>
        </a:spcBef>
        <a:buFont typeface="Arial" pitchFamily="34" charset="0"/>
        <a:buChar char="•"/>
        <a:defRPr sz="3224" kern="1200">
          <a:solidFill>
            <a:schemeClr val="tx1"/>
          </a:solidFill>
          <a:latin typeface="+mn-lt"/>
          <a:ea typeface="+mn-ea"/>
          <a:cs typeface="+mn-cs"/>
        </a:defRPr>
      </a:lvl1pPr>
      <a:lvl2pPr marL="742802" indent="-285693" algn="l" defTabSz="913741" rtl="0" eaLnBrk="1" latinLnBrk="0" hangingPunct="1">
        <a:spcBef>
          <a:spcPct val="20000"/>
        </a:spcBef>
        <a:buFont typeface="Arial" pitchFamily="34" charset="0"/>
        <a:buChar char="–"/>
        <a:defRPr sz="284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3741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3741" rtl="0" eaLnBrk="1" latinLnBrk="0" hangingPunct="1">
        <a:spcBef>
          <a:spcPct val="20000"/>
        </a:spcBef>
        <a:buFont typeface="Arial" pitchFamily="34" charset="0"/>
        <a:buChar char="–"/>
        <a:defRPr sz="2024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8" indent="-228554" algn="l" defTabSz="913741" rtl="0" eaLnBrk="1" latinLnBrk="0" hangingPunct="1">
        <a:spcBef>
          <a:spcPct val="20000"/>
        </a:spcBef>
        <a:buFont typeface="Arial" pitchFamily="34" charset="0"/>
        <a:buChar char="»"/>
        <a:defRPr sz="2024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3741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3741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5" indent="-228554" algn="l" defTabSz="913741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3741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37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37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37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37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37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37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37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37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nconsolata" panose="00000509000000000000"/>
              <a:buChar char="●"/>
              <a:defRPr sz="1800">
                <a:solidFill>
                  <a:schemeClr val="dk2"/>
                </a:solidFill>
                <a:latin typeface="Inconsolata" panose="00000509000000000000"/>
                <a:ea typeface="Inconsolata" panose="00000509000000000000"/>
                <a:cs typeface="Inconsolata" panose="00000509000000000000"/>
                <a:sym typeface="Inconsolata" panose="00000509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consolata" panose="00000509000000000000"/>
              <a:buChar char="○"/>
              <a:defRPr>
                <a:solidFill>
                  <a:schemeClr val="dk2"/>
                </a:solidFill>
                <a:latin typeface="Inconsolata" panose="00000509000000000000"/>
                <a:ea typeface="Inconsolata" panose="00000509000000000000"/>
                <a:cs typeface="Inconsolata" panose="00000509000000000000"/>
                <a:sym typeface="Inconsolata" panose="00000509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consolata" panose="00000509000000000000"/>
              <a:buChar char="■"/>
              <a:defRPr>
                <a:solidFill>
                  <a:schemeClr val="dk2"/>
                </a:solidFill>
                <a:latin typeface="Inconsolata" panose="00000509000000000000"/>
                <a:ea typeface="Inconsolata" panose="00000509000000000000"/>
                <a:cs typeface="Inconsolata" panose="00000509000000000000"/>
                <a:sym typeface="Inconsolata" panose="00000509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consolata" panose="00000509000000000000"/>
              <a:buChar char="●"/>
              <a:defRPr>
                <a:solidFill>
                  <a:schemeClr val="dk2"/>
                </a:solidFill>
                <a:latin typeface="Inconsolata" panose="00000509000000000000"/>
                <a:ea typeface="Inconsolata" panose="00000509000000000000"/>
                <a:cs typeface="Inconsolata" panose="00000509000000000000"/>
                <a:sym typeface="Inconsolata" panose="00000509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consolata" panose="00000509000000000000"/>
              <a:buChar char="○"/>
              <a:defRPr>
                <a:solidFill>
                  <a:schemeClr val="dk2"/>
                </a:solidFill>
                <a:latin typeface="Inconsolata" panose="00000509000000000000"/>
                <a:ea typeface="Inconsolata" panose="00000509000000000000"/>
                <a:cs typeface="Inconsolata" panose="00000509000000000000"/>
                <a:sym typeface="Inconsolata" panose="00000509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consolata" panose="00000509000000000000"/>
              <a:buChar char="■"/>
              <a:defRPr>
                <a:solidFill>
                  <a:schemeClr val="dk2"/>
                </a:solidFill>
                <a:latin typeface="Inconsolata" panose="00000509000000000000"/>
                <a:ea typeface="Inconsolata" panose="00000509000000000000"/>
                <a:cs typeface="Inconsolata" panose="00000509000000000000"/>
                <a:sym typeface="Inconsolata" panose="00000509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consolata" panose="00000509000000000000"/>
              <a:buChar char="●"/>
              <a:defRPr>
                <a:solidFill>
                  <a:schemeClr val="dk2"/>
                </a:solidFill>
                <a:latin typeface="Inconsolata" panose="00000509000000000000"/>
                <a:ea typeface="Inconsolata" panose="00000509000000000000"/>
                <a:cs typeface="Inconsolata" panose="00000509000000000000"/>
                <a:sym typeface="Inconsolata" panose="00000509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08797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6B516B10-61C8-13DC-10EC-140737A213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6D383647-9BF0-F809-7989-03A2B94B30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36D8ABAC-F41C-031B-9AA0-BDA0E23FF19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64BE04EB-4177-C1D1-C0FF-9E085C8776B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CF9634CC-051E-1BFA-FB07-1073E89CDB8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D44178FF-7E4B-4AB7-B3C0-0AE625A639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874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6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46596D29-86CC-6A6C-170F-307254D41C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79D20950-BA9A-1C44-4D16-4CB0552793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1CC302D4-398E-2117-146E-15B2D80F31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vi-V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5027786A-3E9E-ECCE-A7AC-DB3EDA647AD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vi-V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5BB87125-144B-EC1E-78E9-F062431B8E8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1532880-B334-401A-A41B-522392349CF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6807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58F3817E-C03B-464C-A438-FB1E88EB78E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903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58F3817E-C03B-464C-A438-FB1E88EB78E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419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2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 pitchFamily="3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 pitchFamily="3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 pitchFamily="3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 pitchFamily="34" charset="-128"/>
        </a:defRPr>
      </a:lvl5pPr>
      <a:lvl6pPr marL="457011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 pitchFamily="34" charset="-128"/>
        </a:defRPr>
      </a:lvl6pPr>
      <a:lvl7pPr marL="91403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 pitchFamily="34" charset="-128"/>
        </a:defRPr>
      </a:lvl7pPr>
      <a:lvl8pPr marL="137105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 pitchFamily="34" charset="-128"/>
        </a:defRPr>
      </a:lvl8pPr>
      <a:lvl9pPr marL="182807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 pitchFamily="34" charset="-128"/>
        </a:defRPr>
      </a:lvl9pPr>
    </p:titleStyle>
    <p:bodyStyle>
      <a:lvl1pPr marL="225425" indent="-225425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2625" indent="-22542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22542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22542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4225" indent="-22542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3597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16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34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62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37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6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74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02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10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20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31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58F3817E-C03B-464C-A438-FB1E88EB78E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494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2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58F3817E-C03B-464C-A438-FB1E88EB78E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112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1.jpe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5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../../../../video%20cong%20dan.mp4" TargetMode="External"/><Relationship Id="rId1" Type="http://schemas.openxmlformats.org/officeDocument/2006/relationships/slideLayout" Target="../slideLayouts/slideLayout8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39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4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6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6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6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12" Type="http://schemas.openxmlformats.org/officeDocument/2006/relationships/slide" Target="slide9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22.jpeg"/><Relationship Id="rId10" Type="http://schemas.openxmlformats.org/officeDocument/2006/relationships/slide" Target="slide4.xml"/><Relationship Id="rId4" Type="http://schemas.openxmlformats.org/officeDocument/2006/relationships/slide" Target="slide8.xml"/><Relationship Id="rId9" Type="http://schemas.openxmlformats.org/officeDocument/2006/relationships/image" Target="../media/image19.png"/><Relationship Id="rId14" Type="http://schemas.openxmlformats.org/officeDocument/2006/relationships/slide" Target="slide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6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audio" Target="../media/audio3.wav"/><Relationship Id="rId10" Type="http://schemas.openxmlformats.org/officeDocument/2006/relationships/image" Target="../media/image26.gif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audio" Target="../media/audio2.wav"/><Relationship Id="rId10" Type="http://schemas.openxmlformats.org/officeDocument/2006/relationships/image" Target="../media/image26.gif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6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3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6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3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2" y="2209800"/>
            <a:ext cx="7588937" cy="2286016"/>
          </a:xfrm>
          <a:prstGeom prst="rect">
            <a:avLst/>
          </a:prstGeom>
          <a:noFill/>
        </p:spPr>
        <p:txBody>
          <a:bodyPr wrap="none" numCol="1">
            <a:prstTxWarp prst="textPlain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 CHÀO QUÍ THẦY CÔ -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THÂN MẾN!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5"/>
          <p:cNvSpPr txBox="1"/>
          <p:nvPr/>
        </p:nvSpPr>
        <p:spPr>
          <a:xfrm>
            <a:off x="31173" y="304800"/>
            <a:ext cx="3877916" cy="830962"/>
          </a:xfrm>
          <a:prstGeom prst="rect">
            <a:avLst/>
          </a:prstGeom>
          <a:noFill/>
        </p:spPr>
        <p:txBody>
          <a:bodyPr wrap="none" lIns="91406" tIns="45703" rIns="91406" bIns="45703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zh-CN" sz="4800" b="1" kern="0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Tiết</a:t>
            </a:r>
            <a:r>
              <a:rPr lang="en-US" altLang="zh-CN" sz="4800" b="1" kern="0" dirty="0">
                <a:solidFill>
                  <a:srgbClr val="00B05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21 - </a:t>
            </a:r>
            <a:r>
              <a:rPr lang="en-US" altLang="zh-CN" sz="4800" b="1" kern="0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Bài</a:t>
            </a:r>
            <a:r>
              <a:rPr lang="en-US" altLang="zh-CN" sz="4800" b="1" kern="0" dirty="0">
                <a:solidFill>
                  <a:srgbClr val="00B05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8</a:t>
            </a:r>
          </a:p>
        </p:txBody>
      </p:sp>
      <p:pic>
        <p:nvPicPr>
          <p:cNvPr id="15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2503489"/>
            <a:ext cx="527050" cy="36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43" name="文本框 21"/>
          <p:cNvSpPr txBox="1">
            <a:spLocks noChangeArrowheads="1"/>
          </p:cNvSpPr>
          <p:nvPr/>
        </p:nvSpPr>
        <p:spPr bwMode="auto">
          <a:xfrm>
            <a:off x="3711576" y="-10201276"/>
            <a:ext cx="5064125" cy="158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6" tIns="45703" rIns="91406" bIns="4570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eaLnBrk="1" hangingPunct="1">
              <a:buClr>
                <a:srgbClr val="000000"/>
              </a:buClr>
              <a:defRPr/>
            </a:pPr>
            <a:r>
              <a:rPr lang="zh-CN" altLang="en-US" sz="3225" b="1">
                <a:solidFill>
                  <a:srgbClr val="000033"/>
                </a:solidFill>
                <a:latin typeface="幼圆"/>
                <a:ea typeface="幼圆"/>
                <a:cs typeface="幼圆"/>
                <a:sym typeface="Arial" panose="020B0604020202020204" pitchFamily="34" charset="0"/>
              </a:rPr>
              <a:t>CARTOON CHILDREN'S EDUCATION AND TEACHING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503769"/>
            <a:ext cx="8470901" cy="2091461"/>
          </a:xfrm>
        </p:spPr>
        <p:txBody>
          <a:bodyPr/>
          <a:lstStyle/>
          <a:p>
            <a:pPr eaLnBrk="1" fontAlgn="auto" hangingPunct="1">
              <a:buClr>
                <a:schemeClr val="dk1"/>
              </a:buClr>
              <a:buFont typeface="Ribeye"/>
              <a:buNone/>
              <a:defRPr/>
            </a:pPr>
            <a:r>
              <a:rPr lang="en-US" dirty="0">
                <a:ln w="19050">
                  <a:solidFill>
                    <a:srgbClr val="002060"/>
                  </a:solidFill>
                </a:ln>
                <a:solidFill>
                  <a:srgbClr val="0000CC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PHÒNG, CHỐNG </a:t>
            </a:r>
            <a:br>
              <a:rPr lang="en-US" dirty="0">
                <a:ln w="19050">
                  <a:solidFill>
                    <a:srgbClr val="002060"/>
                  </a:solidFill>
                </a:ln>
                <a:solidFill>
                  <a:srgbClr val="0000CC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n w="19050">
                  <a:solidFill>
                    <a:srgbClr val="002060"/>
                  </a:solidFill>
                </a:ln>
                <a:solidFill>
                  <a:srgbClr val="0000CC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BẠO LỰC HỌC ĐƯỜNG</a:t>
            </a:r>
          </a:p>
        </p:txBody>
      </p:sp>
    </p:spTree>
    <p:extLst>
      <p:ext uri="{BB962C8B-B14F-4D97-AF65-F5344CB8AC3E}">
        <p14:creationId xmlns:p14="http://schemas.microsoft.com/office/powerpoint/2010/main" val="35228522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9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9043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3" name="Picture 9">
            <a:extLst>
              <a:ext uri="{FF2B5EF4-FFF2-40B4-BE49-F238E27FC236}">
                <a16:creationId xmlns:a16="http://schemas.microsoft.com/office/drawing/2014/main" xmlns="" id="{C6BC7E95-D3B5-CA3D-2164-0CAED3522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3295650"/>
            <a:ext cx="5500687" cy="354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xmlns="" id="{BEBED315-B0B5-106D-4D64-C3E75267A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3224213"/>
            <a:ext cx="5562600" cy="249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xmlns="" id="{160836F7-C4A1-C1F2-37A9-479A4101C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2051050"/>
            <a:ext cx="4613275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xmlns="" id="{B358F092-6AEB-B7BD-F707-CF7B4590F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1000559"/>
            <a:ext cx="5715000" cy="293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xmlns="" id="{48C2B1F3-8660-FAC5-D840-D9604FD69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8076"/>
            <a:ext cx="5922961" cy="387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xmlns="" id="{DD35E962-1E6D-24C5-FAF9-2A8166BD4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" y="2255548"/>
            <a:ext cx="3101975" cy="267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3A172F1-3C8B-25EF-C6F4-632ED2C24032}"/>
              </a:ext>
            </a:extLst>
          </p:cNvPr>
          <p:cNvGrpSpPr/>
          <p:nvPr/>
        </p:nvGrpSpPr>
        <p:grpSpPr>
          <a:xfrm>
            <a:off x="609600" y="2103437"/>
            <a:ext cx="7659688" cy="2133600"/>
            <a:chOff x="787029" y="1168399"/>
            <a:chExt cx="7899773" cy="21336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9F2AE03C-3320-48E0-7BA0-7A003FE31F33}"/>
                </a:ext>
              </a:extLst>
            </p:cNvPr>
            <p:cNvSpPr/>
            <p:nvPr/>
          </p:nvSpPr>
          <p:spPr>
            <a:xfrm>
              <a:off x="2507178" y="1168399"/>
              <a:ext cx="6179624" cy="2133600"/>
            </a:xfrm>
            <a:prstGeom prst="rect">
              <a:avLst/>
            </a:prstGeom>
            <a:solidFill>
              <a:srgbClr val="0000CC"/>
            </a:solidFill>
            <a:effectLst/>
            <a:scene3d>
              <a:camera prst="obliqueTop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Ribeye" charset="0"/>
                </a:rPr>
                <a:t>Cách</a:t>
              </a:r>
              <a:r>
                <a:rPr lang="en-US" alt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Ribeye" charset="0"/>
                </a:rPr>
                <a:t> </a:t>
              </a:r>
              <a:r>
                <a:rPr lang="en-US" alt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Ribeye" charset="0"/>
                </a:rPr>
                <a:t>ứng</a:t>
              </a:r>
              <a:r>
                <a:rPr lang="en-US" alt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Ribeye" charset="0"/>
                </a:rPr>
                <a:t> </a:t>
              </a:r>
              <a:r>
                <a:rPr lang="en-US" alt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Ribeye" charset="0"/>
                </a:rPr>
                <a:t>phó</a:t>
              </a:r>
              <a:r>
                <a:rPr lang="en-US" alt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Ribeye" charset="0"/>
                </a:rPr>
                <a:t> </a:t>
              </a:r>
              <a:r>
                <a:rPr lang="en-US" alt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Ribeye" charset="0"/>
                </a:rPr>
                <a:t>với</a:t>
              </a:r>
              <a:r>
                <a:rPr lang="en-US" alt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Ribeye" charset="0"/>
                </a:rPr>
                <a:t> </a:t>
              </a:r>
              <a:r>
                <a:rPr lang="en-US" alt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Ribeye" charset="0"/>
                </a:rPr>
                <a:t>bạo</a:t>
              </a:r>
              <a:r>
                <a:rPr lang="en-US" alt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Ribeye" charset="0"/>
                </a:rPr>
                <a:t> </a:t>
              </a:r>
              <a:r>
                <a:rPr lang="en-US" alt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Ribeye" charset="0"/>
                </a:rPr>
                <a:t>lực</a:t>
              </a:r>
              <a:r>
                <a:rPr lang="en-US" alt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Ribeye" charset="0"/>
                </a:rPr>
                <a:t> </a:t>
              </a:r>
              <a:r>
                <a:rPr lang="en-US" alt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Ribeye" charset="0"/>
                </a:rPr>
                <a:t>học</a:t>
              </a:r>
              <a:r>
                <a:rPr lang="en-US" alt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Ribeye" charset="0"/>
                </a:rPr>
                <a:t> </a:t>
              </a:r>
              <a:r>
                <a:rPr lang="en-US" alt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Ribeye" charset="0"/>
                </a:rPr>
                <a:t>đường</a:t>
              </a:r>
              <a:endParaRPr lang="vi-VN" sz="5400" dirty="0">
                <a:solidFill>
                  <a:schemeClr val="bg1"/>
                </a:solidFill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2A72C72C-A1AB-6F83-A00D-7092673FBC4E}"/>
                </a:ext>
              </a:extLst>
            </p:cNvPr>
            <p:cNvSpPr/>
            <p:nvPr/>
          </p:nvSpPr>
          <p:spPr>
            <a:xfrm>
              <a:off x="787029" y="1435099"/>
              <a:ext cx="1848465" cy="1600200"/>
            </a:xfrm>
            <a:prstGeom prst="ellipse">
              <a:avLst/>
            </a:prstGeom>
            <a:solidFill>
              <a:srgbClr val="0000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vi-VN" sz="7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86303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Quy trình làm việc nhóm cơ bản | #teampow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F821DFB1-8E30-DB97-5548-BAAA2C7F9932}"/>
              </a:ext>
            </a:extLst>
          </p:cNvPr>
          <p:cNvCxnSpPr>
            <a:cxnSpLocks/>
          </p:cNvCxnSpPr>
          <p:nvPr/>
        </p:nvCxnSpPr>
        <p:spPr>
          <a:xfrm>
            <a:off x="3180861" y="1219201"/>
            <a:ext cx="0" cy="56309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2AB52403-6C4C-195F-8681-28659C283A1F}"/>
              </a:ext>
            </a:extLst>
          </p:cNvPr>
          <p:cNvCxnSpPr>
            <a:cxnSpLocks/>
          </p:cNvCxnSpPr>
          <p:nvPr/>
        </p:nvCxnSpPr>
        <p:spPr>
          <a:xfrm>
            <a:off x="6240584" y="1246554"/>
            <a:ext cx="0" cy="56114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BFE822A-993C-B220-A350-A06EE60C77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67677" y="76201"/>
            <a:ext cx="2256692" cy="7181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1DCC727-CE65-2D5E-18F7-395BD22D3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30" y="802005"/>
            <a:ext cx="991870" cy="84582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400" b="1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1</a:t>
            </a:r>
            <a:endParaRPr lang="vi-VN" sz="5400" b="1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3C0C73B-FF85-B3A6-8FFA-357EC82F5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5" y="802005"/>
            <a:ext cx="991870" cy="84582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400" b="1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2</a:t>
            </a:r>
            <a:endParaRPr lang="vi-VN" sz="5400" b="1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398D1DF-D324-BF48-726A-1711B61895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499338" y="76201"/>
            <a:ext cx="2256692" cy="7181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B1C7618-0E72-2B7C-6838-C863F3DDD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7091" y="802005"/>
            <a:ext cx="991870" cy="84582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400" b="1" kern="0" dirty="0">
                <a:solidFill>
                  <a:schemeClr val="bg1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3</a:t>
            </a:r>
            <a:endParaRPr lang="vi-VN" sz="5400" b="1" kern="0" dirty="0">
              <a:solidFill>
                <a:schemeClr val="bg1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4555CC2-6BA4-DD03-AE4F-EB1568ADC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3286" y="802005"/>
            <a:ext cx="991870" cy="84582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400" b="1" kern="0" dirty="0">
                <a:solidFill>
                  <a:schemeClr val="bg1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4</a:t>
            </a:r>
            <a:endParaRPr lang="vi-VN" sz="5400" b="1" kern="0" dirty="0">
              <a:solidFill>
                <a:schemeClr val="bg1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7F2E979-575B-BF09-D04D-35B60D1EF1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733246" y="76201"/>
            <a:ext cx="2256692" cy="7181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C64010B-C321-90C0-4A22-ED764DB4C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0999" y="802005"/>
            <a:ext cx="991870" cy="845820"/>
          </a:xfrm>
          <a:prstGeom prst="rect">
            <a:avLst/>
          </a:prstGeom>
          <a:solidFill>
            <a:srgbClr val="1552D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400" b="1" kern="0" dirty="0">
                <a:solidFill>
                  <a:schemeClr val="bg1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5</a:t>
            </a:r>
            <a:endParaRPr lang="vi-VN" sz="5400" b="1" kern="0" dirty="0">
              <a:solidFill>
                <a:schemeClr val="bg1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B51A8A9-FB25-E426-2563-6D294DF07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7194" y="802005"/>
            <a:ext cx="991870" cy="845820"/>
          </a:xfrm>
          <a:prstGeom prst="rect">
            <a:avLst/>
          </a:prstGeom>
          <a:solidFill>
            <a:srgbClr val="1552D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400" b="1" kern="0" dirty="0">
                <a:solidFill>
                  <a:schemeClr val="bg1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6</a:t>
            </a:r>
            <a:endParaRPr lang="vi-VN" sz="5400" b="1" kern="0" dirty="0">
              <a:solidFill>
                <a:schemeClr val="bg1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2321CB4-D20D-ADA4-D720-F0FDE739E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97" y="1795584"/>
            <a:ext cx="2819353" cy="49100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362D993-4B00-5794-A668-45E0A4208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2029" y="1828362"/>
            <a:ext cx="2835482" cy="49534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1AAE8D8-68C0-65E0-8E78-D45DB10815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7698" y="1779123"/>
            <a:ext cx="2701366" cy="500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4" grpId="0" bldLvl="0" animBg="1"/>
      <p:bldP spid="15" grpId="0" bldLvl="0" animBg="1"/>
      <p:bldP spid="17" grpId="0" bldLvl="0" animBg="1"/>
      <p:bldP spid="18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Đồng hồ đếm ngược 3 phút có âm thanh">
            <a:hlinkClick r:id="" action="ppaction://media"/>
            <a:extLst>
              <a:ext uri="{FF2B5EF4-FFF2-40B4-BE49-F238E27FC236}">
                <a16:creationId xmlns:a16="http://schemas.microsoft.com/office/drawing/2014/main" xmlns="" id="{45832704-0361-41DA-B3C1-DB960CC481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42698" y="5666160"/>
            <a:ext cx="1767459" cy="994173"/>
          </a:xfrm>
          <a:prstGeom prst="rect">
            <a:avLst/>
          </a:prstGeom>
        </p:spPr>
      </p:pic>
      <p:sp>
        <p:nvSpPr>
          <p:cNvPr id="2" name="Rectangle 11">
            <a:extLst>
              <a:ext uri="{FF2B5EF4-FFF2-40B4-BE49-F238E27FC236}">
                <a16:creationId xmlns:a16="http://schemas.microsoft.com/office/drawing/2014/main" xmlns="" id="{DCC2DA11-298F-40D1-4159-594C72463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8406" y="2577351"/>
            <a:ext cx="1498022" cy="1094104"/>
          </a:xfrm>
          <a:prstGeom prst="rect">
            <a:avLst/>
          </a:prstGeom>
          <a:solidFill>
            <a:srgbClr val="0000CC"/>
          </a:solidFill>
          <a:ln w="9525" algn="ctr">
            <a:solidFill>
              <a:srgbClr val="DBD4D1"/>
            </a:solidFill>
            <a:rou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5</a:t>
            </a:r>
            <a:endParaRPr kumimoji="0" lang="vi-VN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Picture 2" descr="Quy trình làm việc nhóm cơ bản | #teampower">
            <a:extLst>
              <a:ext uri="{FF2B5EF4-FFF2-40B4-BE49-F238E27FC236}">
                <a16:creationId xmlns:a16="http://schemas.microsoft.com/office/drawing/2014/main" xmlns="" id="{25293C30-8987-0A95-790C-853144E9F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95600" y="-68395"/>
            <a:ext cx="3181350" cy="264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xmlns="" id="{340C1EAA-86B7-FE0B-462F-5DCA0764C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650" y="4384963"/>
            <a:ext cx="1593301" cy="1097164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DBD4D1"/>
            </a:solidFill>
            <a:rou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2</a:t>
            </a: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xmlns="" id="{D18ABD97-EAC6-A9B0-5F07-1666A573F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283" y="4408399"/>
            <a:ext cx="1593301" cy="1094104"/>
          </a:xfrm>
          <a:prstGeom prst="rect">
            <a:avLst/>
          </a:prstGeom>
          <a:solidFill>
            <a:srgbClr val="C00000"/>
          </a:solidFill>
          <a:ln w="9525" algn="ctr">
            <a:solidFill>
              <a:srgbClr val="DBD4D1"/>
            </a:solidFill>
            <a:rou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4</a:t>
            </a:r>
            <a:endParaRPr kumimoji="0" lang="vi-VN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xmlns="" id="{A64D3EC1-1045-5055-82A1-9BC605F5B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8406" y="4370299"/>
            <a:ext cx="1498022" cy="1094104"/>
          </a:xfrm>
          <a:prstGeom prst="rect">
            <a:avLst/>
          </a:prstGeom>
          <a:solidFill>
            <a:srgbClr val="0000CC"/>
          </a:solidFill>
          <a:ln w="9525" algn="ctr">
            <a:solidFill>
              <a:srgbClr val="DBD4D1"/>
            </a:solidFill>
            <a:rou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6</a:t>
            </a:r>
            <a:endParaRPr kumimoji="0" lang="vi-VN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xmlns="" id="{D03B5984-FD80-724B-7CA6-EA1A63E29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2" y="2577351"/>
            <a:ext cx="1498023" cy="1073728"/>
          </a:xfrm>
          <a:prstGeom prst="rect">
            <a:avLst/>
          </a:prstGeom>
          <a:solidFill>
            <a:srgbClr val="C00000"/>
          </a:solidFill>
          <a:ln w="9525" algn="ctr">
            <a:solidFill>
              <a:srgbClr val="DBD4D1"/>
            </a:solidFill>
            <a:rou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3</a:t>
            </a:r>
            <a:endParaRPr kumimoji="0" lang="vi-VN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xmlns="" id="{FE020122-FB18-3EBA-4A3B-1614C5740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647" y="2601595"/>
            <a:ext cx="1593302" cy="1097164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DBD4D1"/>
            </a:solidFill>
            <a:rou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1</a:t>
            </a:r>
            <a:endParaRPr kumimoji="0" lang="vi-VN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6543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" descr="Digit 120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239000" y="5772284"/>
            <a:ext cx="1905002" cy="1046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7EAB5EA-39B8-3DBC-0C5F-B9D95C75D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0"/>
            <a:ext cx="3054361" cy="16582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0C0A55-1024-C876-E543-1FEA0268B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92892"/>
            <a:ext cx="9144000" cy="4079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7" name="Picture 13">
            <a:extLst>
              <a:ext uri="{FF2B5EF4-FFF2-40B4-BE49-F238E27FC236}">
                <a16:creationId xmlns:a16="http://schemas.microsoft.com/office/drawing/2014/main" xmlns="" id="{EEF4455A-CFD1-46A9-2FF9-081CD13C5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40" y="5089525"/>
            <a:ext cx="3368675" cy="89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>
            <a:extLst>
              <a:ext uri="{FF2B5EF4-FFF2-40B4-BE49-F238E27FC236}">
                <a16:creationId xmlns:a16="http://schemas.microsoft.com/office/drawing/2014/main" xmlns="" id="{BBA30E29-0122-E1E0-5528-79C091836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338" y="3368675"/>
            <a:ext cx="4240212" cy="263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>
            <a:extLst>
              <a:ext uri="{FF2B5EF4-FFF2-40B4-BE49-F238E27FC236}">
                <a16:creationId xmlns:a16="http://schemas.microsoft.com/office/drawing/2014/main" xmlns="" id="{2307258C-6333-ADE8-25AF-D84284135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2" y="3473451"/>
            <a:ext cx="3205163" cy="162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xmlns="" id="{0A23AA1E-FEAB-89F5-7468-C762FB49C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2" y="3062289"/>
            <a:ext cx="3159125" cy="119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xmlns="" id="{6BC344CE-7742-6798-6D8A-288B3F7F4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77" y="2273301"/>
            <a:ext cx="3421063" cy="140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xmlns="" id="{9CEA9986-1A61-3ADE-EFD7-3BB7791DD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340" y="3003551"/>
            <a:ext cx="4359275" cy="12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xmlns="" id="{671DA3C3-1EB6-8674-6D24-CB1B83631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1549400"/>
            <a:ext cx="3136900" cy="78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xmlns="" id="{0729512E-2151-E393-5C59-9EDA0A9AC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713" y="835026"/>
            <a:ext cx="3346450" cy="97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xmlns="" id="{6F13E25C-3C8E-A3A0-95EA-0C50FEEA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339" y="1147764"/>
            <a:ext cx="4397375" cy="266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xmlns="" id="{D98073E3-26F9-A74D-F9EF-791C70497A71}"/>
              </a:ext>
            </a:extLst>
          </p:cNvPr>
          <p:cNvSpPr/>
          <p:nvPr/>
        </p:nvSpPr>
        <p:spPr>
          <a:xfrm>
            <a:off x="177798" y="2273301"/>
            <a:ext cx="3205163" cy="2908299"/>
          </a:xfrm>
          <a:prstGeom prst="cloud">
            <a:avLst/>
          </a:prstGeom>
          <a:blipFill>
            <a:blip r:embed="rId12"/>
            <a:stretch>
              <a:fillRect/>
            </a:stretch>
          </a:blip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5AAEEC6-7C44-15BF-EEB6-1DC37677773C}"/>
              </a:ext>
            </a:extLst>
          </p:cNvPr>
          <p:cNvSpPr/>
          <p:nvPr/>
        </p:nvSpPr>
        <p:spPr>
          <a:xfrm>
            <a:off x="-245705" y="2645242"/>
            <a:ext cx="374772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ỨNG PHÓ </a:t>
            </a:r>
          </a:p>
          <a:p>
            <a:pPr algn="ctr"/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 BẠO</a:t>
            </a:r>
          </a:p>
          <a:p>
            <a:pPr algn="ctr"/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LỰC HỌC ĐƯỜNG</a:t>
            </a:r>
            <a:endParaRPr lang="en-US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B8546C1-4A0C-783C-FE0C-850C28D2B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64" y="1981200"/>
            <a:ext cx="9144000" cy="4777740"/>
          </a:xfrm>
          <a:prstGeom prst="rect">
            <a:avLst/>
          </a:prstGeom>
        </p:spPr>
      </p:pic>
      <p:grpSp>
        <p:nvGrpSpPr>
          <p:cNvPr id="43008" name="Group 43007">
            <a:extLst>
              <a:ext uri="{FF2B5EF4-FFF2-40B4-BE49-F238E27FC236}">
                <a16:creationId xmlns:a16="http://schemas.microsoft.com/office/drawing/2014/main" xmlns="" id="{B62B304A-89CA-5A49-8E16-D619D40EDE9B}"/>
              </a:ext>
            </a:extLst>
          </p:cNvPr>
          <p:cNvGrpSpPr/>
          <p:nvPr/>
        </p:nvGrpSpPr>
        <p:grpSpPr>
          <a:xfrm>
            <a:off x="381000" y="457200"/>
            <a:ext cx="6629400" cy="1066800"/>
            <a:chOff x="1242107" y="-477838"/>
            <a:chExt cx="7514543" cy="803274"/>
          </a:xfrm>
        </p:grpSpPr>
        <p:sp>
          <p:nvSpPr>
            <p:cNvPr id="43009" name="Rectangle 43008">
              <a:extLst>
                <a:ext uri="{FF2B5EF4-FFF2-40B4-BE49-F238E27FC236}">
                  <a16:creationId xmlns:a16="http://schemas.microsoft.com/office/drawing/2014/main" xmlns="" id="{824CDA9C-78C1-F5C3-1A2F-456FCA0AF9A1}"/>
                </a:ext>
              </a:extLst>
            </p:cNvPr>
            <p:cNvSpPr/>
            <p:nvPr/>
          </p:nvSpPr>
          <p:spPr>
            <a:xfrm>
              <a:off x="2473998" y="-477838"/>
              <a:ext cx="6282652" cy="803274"/>
            </a:xfrm>
            <a:prstGeom prst="rect">
              <a:avLst/>
            </a:prstGeom>
            <a:solidFill>
              <a:srgbClr val="0000CC"/>
            </a:solidFill>
            <a:effectLst/>
            <a:scene3d>
              <a:camera prst="obliqueTop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Ribeye" charset="0"/>
                </a:rPr>
                <a:t> 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Ribeye" charset="0"/>
                </a:rPr>
                <a:t>Liên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Ribeye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Ribeye" charset="0"/>
                </a:rPr>
                <a:t>hệ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Ribeye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Ribeye" charset="0"/>
                </a:rPr>
                <a:t>với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Ribeye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Ribeye" charset="0"/>
                </a:rPr>
                <a:t>học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Ribeye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Ribeye" charset="0"/>
                </a:rPr>
                <a:t>sinh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  <p:sp>
          <p:nvSpPr>
            <p:cNvPr id="43011" name="Oval 43010">
              <a:extLst>
                <a:ext uri="{FF2B5EF4-FFF2-40B4-BE49-F238E27FC236}">
                  <a16:creationId xmlns:a16="http://schemas.microsoft.com/office/drawing/2014/main" xmlns="" id="{7FA86CBC-7847-8A1A-3F4C-CCE8709A5916}"/>
                </a:ext>
              </a:extLst>
            </p:cNvPr>
            <p:cNvSpPr/>
            <p:nvPr/>
          </p:nvSpPr>
          <p:spPr>
            <a:xfrm>
              <a:off x="1242107" y="-477838"/>
              <a:ext cx="1355080" cy="803274"/>
            </a:xfrm>
            <a:prstGeom prst="ellipse">
              <a:avLst/>
            </a:prstGeom>
            <a:solidFill>
              <a:srgbClr val="0000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42414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64C4F9E-1AF5-AB7B-66EB-539893178D07}"/>
              </a:ext>
            </a:extLst>
          </p:cNvPr>
          <p:cNvSpPr txBox="1"/>
          <p:nvPr/>
        </p:nvSpPr>
        <p:spPr>
          <a:xfrm>
            <a:off x="381000" y="533400"/>
            <a:ext cx="83820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clip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 Theo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189334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vi-VN" altLang="x-none" dirty="0"/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endParaRPr lang="vi-VN" altLang="x-non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2655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file"/>
            <a:extLst>
              <a:ext uri="{FF2B5EF4-FFF2-40B4-BE49-F238E27FC236}">
                <a16:creationId xmlns:a16="http://schemas.microsoft.com/office/drawing/2014/main" xmlns="" id="{93BD1489-542D-E1BC-51A9-9D3879A8D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524000"/>
            <a:ext cx="3613720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8350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8" name="Picture 14">
            <a:extLst>
              <a:ext uri="{FF2B5EF4-FFF2-40B4-BE49-F238E27FC236}">
                <a16:creationId xmlns:a16="http://schemas.microsoft.com/office/drawing/2014/main" xmlns="" id="{7DC8B7D9-C450-FD55-070D-AE3438475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43" y="3302000"/>
            <a:ext cx="3606800" cy="34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>
            <a:extLst>
              <a:ext uri="{FF2B5EF4-FFF2-40B4-BE49-F238E27FC236}">
                <a16:creationId xmlns:a16="http://schemas.microsoft.com/office/drawing/2014/main" xmlns="" id="{8E5EC439-93DD-CA87-8990-40718C674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4124324"/>
            <a:ext cx="3640137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>
            <a:extLst>
              <a:ext uri="{FF2B5EF4-FFF2-40B4-BE49-F238E27FC236}">
                <a16:creationId xmlns:a16="http://schemas.microsoft.com/office/drawing/2014/main" xmlns="" id="{B0FACFF9-0181-6CA1-6D90-6190C8CD4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1" y="4081461"/>
            <a:ext cx="3606800" cy="102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>
            <a:extLst>
              <a:ext uri="{FF2B5EF4-FFF2-40B4-BE49-F238E27FC236}">
                <a16:creationId xmlns:a16="http://schemas.microsoft.com/office/drawing/2014/main" xmlns="" id="{72CA7DAD-11EA-42D7-0348-B8517AB18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386" y="3192461"/>
            <a:ext cx="3860800" cy="115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xmlns="" id="{6413DD8F-8591-5E78-AC9F-3F9E82767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6" y="3378200"/>
            <a:ext cx="3556000" cy="178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xmlns="" id="{B448D0BD-6F12-40F1-BB75-35B481BCF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6" y="2371724"/>
            <a:ext cx="3471862" cy="154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xmlns="" id="{127F8890-A4C6-40FF-DF5B-3DDB1ACE7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3" y="1711324"/>
            <a:ext cx="2108200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xmlns="" id="{3DEEFF75-00B4-1CBF-1627-A9C237C70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3" y="939800"/>
            <a:ext cx="2624137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xmlns="" id="{2874C048-5823-9158-7468-FC6B25479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6" y="1482724"/>
            <a:ext cx="4132262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xmlns="" id="{B26C50F2-600B-0DC3-1513-744E48493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1" y="703263"/>
            <a:ext cx="3683000" cy="321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xmlns="" id="{FB3BA882-CE25-278B-94EA-265A9904E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3" y="2557461"/>
            <a:ext cx="3030538" cy="221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51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35EFE73-314D-6E05-DBDB-25ECE32C8394}"/>
              </a:ext>
            </a:extLst>
          </p:cNvPr>
          <p:cNvSpPr/>
          <p:nvPr/>
        </p:nvSpPr>
        <p:spPr>
          <a:xfrm>
            <a:off x="1316155" y="3124200"/>
            <a:ext cx="706584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8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01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2C35102-986E-1BC6-9FA2-A6304E3A95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31"/>
          <a:stretch/>
        </p:blipFill>
        <p:spPr>
          <a:xfrm>
            <a:off x="31173" y="0"/>
            <a:ext cx="9138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1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9016" y="304800"/>
            <a:ext cx="8505968" cy="1569624"/>
          </a:xfrm>
          <a:prstGeom prst="rect">
            <a:avLst/>
          </a:prstGeom>
          <a:solidFill>
            <a:schemeClr val="accent5">
              <a:alpha val="65000"/>
            </a:schemeClr>
          </a:solidFill>
        </p:spPr>
        <p:txBody>
          <a:bodyPr lIns="91404" tIns="45702" rIns="91404" bIns="45702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Em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hãy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đọc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và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sắp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xếp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hành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động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theo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trình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tự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trước</a:t>
            </a:r>
            <a:r>
              <a:rPr lang="en-US" sz="3200" b="1" i="1" kern="0" dirty="0">
                <a:solidFill>
                  <a:srgbClr val="FF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3200" b="1" i="1" kern="0" dirty="0">
                <a:solidFill>
                  <a:srgbClr val="FF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và</a:t>
            </a:r>
            <a:r>
              <a:rPr lang="en-US" sz="3200" b="1" i="1" kern="0" dirty="0">
                <a:solidFill>
                  <a:srgbClr val="FF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sz="3200" b="1" i="1" kern="0" dirty="0">
                <a:solidFill>
                  <a:srgbClr val="FF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khi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xảy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ra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bạo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lực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đường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54729" y="4364039"/>
            <a:ext cx="2481262" cy="2246733"/>
          </a:xfrm>
          <a:prstGeom prst="rect">
            <a:avLst/>
          </a:prstGeom>
          <a:solidFill>
            <a:srgbClr val="FF9999"/>
          </a:solidFill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04" tIns="45702" rIns="91404" bIns="45702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g)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Lập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tức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kiểm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y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tế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nếu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biểu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hiện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bất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thường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cơ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hoặc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sức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khoẻ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đau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nhức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bầm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,…)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sau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bạo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lực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52851" y="4364038"/>
            <a:ext cx="1638298" cy="2246733"/>
          </a:xfrm>
          <a:prstGeom prst="rect">
            <a:avLst/>
          </a:prstGeom>
          <a:solidFill>
            <a:srgbClr val="CCFFCC"/>
          </a:solidFill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04" tIns="45702" rIns="91404" bIns="45702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e)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một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võ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vệ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nếu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 để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đảm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bảo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toàn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thân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4177" y="4295776"/>
            <a:ext cx="2481263" cy="2246733"/>
          </a:xfrm>
          <a:prstGeom prst="rect">
            <a:avLst/>
          </a:prstGeom>
          <a:solidFill>
            <a:srgbClr val="FFCC99"/>
          </a:solidFill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04" tIns="45702" rIns="91404" bIns="45702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d)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thật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kể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người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lớn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chuyện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đáng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tiếc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liên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đến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bạo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lực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đã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xảy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để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đỡ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05600" y="2158979"/>
            <a:ext cx="1955005" cy="1938956"/>
          </a:xfrm>
          <a:prstGeom prst="rect">
            <a:avLst/>
          </a:prstGeom>
          <a:solidFill>
            <a:srgbClr val="99CCFF"/>
          </a:solidFill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04" tIns="45702" rIns="91404" bIns="45702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c)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Hoà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nhằm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xử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lí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mâu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thuẫn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tinh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thần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dân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tôn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trọng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79284" y="2133600"/>
            <a:ext cx="2552698" cy="1938956"/>
          </a:xfrm>
          <a:prstGeom prst="rect">
            <a:avLst/>
          </a:prstGeom>
          <a:solidFill>
            <a:srgbClr val="FFCCFF"/>
          </a:solidFill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04" tIns="45702" rIns="91404" bIns="45702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b)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Bỏ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chạy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khỏi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vị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trí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hiểm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xảy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bạo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lực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kêu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cứu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để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hút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mọi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người.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4005" y="2117440"/>
            <a:ext cx="2740023" cy="1938956"/>
          </a:xfrm>
          <a:prstGeom prst="rect">
            <a:avLst/>
          </a:pr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04" tIns="45702" rIns="91404" bIns="45702">
            <a:spAutoFit/>
          </a:bodyPr>
          <a:lstStyle/>
          <a:p>
            <a:pPr algn="just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a)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Báo ngay cho người lớn để xử lí kịp thời tình huống mâu thuẫn mới phát sinh nhằm tránh xảy ra bạo lực học đường.</a:t>
            </a:r>
          </a:p>
        </p:txBody>
      </p:sp>
    </p:spTree>
    <p:extLst>
      <p:ext uri="{BB962C8B-B14F-4D97-AF65-F5344CB8AC3E}">
        <p14:creationId xmlns:p14="http://schemas.microsoft.com/office/powerpoint/2010/main" val="11662523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304380" y="4154067"/>
            <a:ext cx="2481262" cy="2246733"/>
          </a:xfrm>
          <a:prstGeom prst="rect">
            <a:avLst/>
          </a:prstGeom>
          <a:solidFill>
            <a:srgbClr val="FF9999"/>
          </a:solidFill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04" tIns="45702" rIns="91404" bIns="4570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g)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Lập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tức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kiểm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y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tế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biểu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hiện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bất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thường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cơ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hoặc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sức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khoẻ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đau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nhức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bầm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,…)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bạo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lực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7195" y="1242278"/>
            <a:ext cx="1638298" cy="2246733"/>
          </a:xfrm>
          <a:prstGeom prst="rect">
            <a:avLst/>
          </a:prstGeom>
          <a:solidFill>
            <a:srgbClr val="CCFFCC"/>
          </a:solidFill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04" tIns="45702" rIns="91404" bIns="4570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e)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Sử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một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võ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vệ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biết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) để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đảm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bảo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an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toàn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bản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thân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00915" y="1242278"/>
            <a:ext cx="2481263" cy="2246733"/>
          </a:xfrm>
          <a:prstGeom prst="rect">
            <a:avLst/>
          </a:prstGeom>
          <a:solidFill>
            <a:srgbClr val="FFCC99"/>
          </a:solidFill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04" tIns="45702" rIns="91404" bIns="4570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d)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thật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kể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người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chuyện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liên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quan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đến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bạo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lực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đã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xảy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để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nhận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sự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giúp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đỡ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81800" y="1396166"/>
            <a:ext cx="1955005" cy="1938956"/>
          </a:xfrm>
          <a:prstGeom prst="rect">
            <a:avLst/>
          </a:prstGeom>
          <a:solidFill>
            <a:srgbClr val="99CCFF"/>
          </a:solidFill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04" tIns="45702" rIns="91404" bIns="4570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c)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Hoà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nhằm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xử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lí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mâu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thuẫn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dân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chủ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tôn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trọng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9468" y="4154067"/>
            <a:ext cx="2552698" cy="1938956"/>
          </a:xfrm>
          <a:prstGeom prst="rect">
            <a:avLst/>
          </a:prstGeom>
          <a:solidFill>
            <a:srgbClr val="FFCCFF"/>
          </a:solidFill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04" tIns="45702" rIns="91404" bIns="4570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b)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Bỏ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khỏi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vị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trí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nguy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hiểm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xảy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bạo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lực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kêu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cứu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để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hút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sự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chú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ý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người.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52DC58C-D662-7C8B-A2E9-20FA39B2CD69}"/>
              </a:ext>
            </a:extLst>
          </p:cNvPr>
          <p:cNvSpPr/>
          <p:nvPr/>
        </p:nvSpPr>
        <p:spPr>
          <a:xfrm>
            <a:off x="1686334" y="152400"/>
            <a:ext cx="5455340" cy="92333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24600" y="4154067"/>
            <a:ext cx="2412205" cy="2246733"/>
          </a:xfrm>
          <a:prstGeom prst="rect">
            <a:avLst/>
          </a:pr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04" tIns="45702" rIns="91404" bIns="45702">
            <a:spAutoFit/>
          </a:bodyPr>
          <a:lstStyle/>
          <a:p>
            <a:pPr algn="just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a)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Báo ngay cho người lớn để xử lí kịp thời tình huống mâu thuẫn mới phát sinh nhằm tránh xảy ra bạo lực học đường.</a:t>
            </a:r>
          </a:p>
        </p:txBody>
      </p:sp>
    </p:spTree>
    <p:extLst>
      <p:ext uri="{BB962C8B-B14F-4D97-AF65-F5344CB8AC3E}">
        <p14:creationId xmlns:p14="http://schemas.microsoft.com/office/powerpoint/2010/main" val="16140368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  <p:bldP spid="17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4883150" y="2863850"/>
            <a:ext cx="0" cy="280828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193676" y="1494812"/>
            <a:ext cx="4248150" cy="2492988"/>
          </a:xfrm>
          <a:prstGeom prst="rect">
            <a:avLst/>
          </a:prstGeom>
          <a:noFill/>
          <a:ln w="22225">
            <a:solidFill>
              <a:srgbClr val="FF00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56" tIns="34289" rIns="68556" bIns="3428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algn="just" eaLnBrk="1" hangingPunct="1">
              <a:defRPr/>
            </a:pPr>
            <a:r>
              <a:rPr lang="vi-VN" altLang="vi-VN" sz="2625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Biết tin Đ bị S bắt nạt nhiều lần, bạn thân của Đ là T vô cùng tức giận. T bày tỏ ý định sẽ rủ thêm bạn chặn đường dạy cho S một bài học. </a:t>
            </a:r>
            <a:endParaRPr lang="en-US" altLang="vi-VN" sz="2625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160338" y="4730750"/>
            <a:ext cx="3548062" cy="1731241"/>
          </a:xfrm>
          <a:prstGeom prst="rect">
            <a:avLst/>
          </a:prstGeom>
          <a:noFill/>
          <a:ln w="15875">
            <a:solidFill>
              <a:srgbClr val="0000CC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56" tIns="34289" rIns="68556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algn="just" eaLnBrk="1" hangingPunct="1">
              <a:defRPr/>
            </a:pPr>
            <a:r>
              <a:rPr lang="vi-VN" altLang="vi-V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Nếu biết sự việc đó, em sẽ nói gì với Đ và T? </a:t>
            </a:r>
            <a:endParaRPr lang="en-US" altLang="vi-VN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0838" name="Group 2"/>
          <p:cNvGrpSpPr>
            <a:grpSpLocks/>
          </p:cNvGrpSpPr>
          <p:nvPr/>
        </p:nvGrpSpPr>
        <p:grpSpPr bwMode="auto">
          <a:xfrm>
            <a:off x="4660900" y="3987800"/>
            <a:ext cx="663575" cy="661988"/>
            <a:chOff x="3912982" y="3339018"/>
            <a:chExt cx="1307090" cy="1307090"/>
          </a:xfrm>
        </p:grpSpPr>
        <p:sp>
          <p:nvSpPr>
            <p:cNvPr id="4" name="Oval 3"/>
            <p:cNvSpPr/>
            <p:nvPr/>
          </p:nvSpPr>
          <p:spPr>
            <a:xfrm>
              <a:off x="3912982" y="3339018"/>
              <a:ext cx="1307090" cy="130709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025">
                <a:solidFill>
                  <a:srgbClr val="FFFFFF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4144381" y="3577240"/>
              <a:ext cx="841167" cy="84004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025">
                <a:solidFill>
                  <a:srgbClr val="FFFFFF"/>
                </a:solidFill>
              </a:endParaRPr>
            </a:p>
          </p:txBody>
        </p:sp>
      </p:grpSp>
      <p:sp>
        <p:nvSpPr>
          <p:cNvPr id="6" name="Rectangle 10"/>
          <p:cNvSpPr/>
          <p:nvPr/>
        </p:nvSpPr>
        <p:spPr>
          <a:xfrm>
            <a:off x="4487863" y="3221038"/>
            <a:ext cx="514350" cy="1111250"/>
          </a:xfrm>
          <a:custGeom>
            <a:avLst/>
            <a:gdLst>
              <a:gd name="connsiteX0" fmla="*/ 0 w 1434976"/>
              <a:gd name="connsiteY0" fmla="*/ 0 h 720080"/>
              <a:gd name="connsiteX1" fmla="*/ 1434976 w 1434976"/>
              <a:gd name="connsiteY1" fmla="*/ 0 h 720080"/>
              <a:gd name="connsiteX2" fmla="*/ 1434976 w 1434976"/>
              <a:gd name="connsiteY2" fmla="*/ 720080 h 720080"/>
              <a:gd name="connsiteX3" fmla="*/ 0 w 1434976"/>
              <a:gd name="connsiteY3" fmla="*/ 720080 h 720080"/>
              <a:gd name="connsiteX4" fmla="*/ 0 w 1434976"/>
              <a:gd name="connsiteY4" fmla="*/ 0 h 720080"/>
              <a:gd name="connsiteX0" fmla="*/ 12700 w 1434976"/>
              <a:gd name="connsiteY0" fmla="*/ 0 h 2015480"/>
              <a:gd name="connsiteX1" fmla="*/ 1434976 w 1434976"/>
              <a:gd name="connsiteY1" fmla="*/ 1295400 h 2015480"/>
              <a:gd name="connsiteX2" fmla="*/ 1434976 w 1434976"/>
              <a:gd name="connsiteY2" fmla="*/ 2015480 h 2015480"/>
              <a:gd name="connsiteX3" fmla="*/ 0 w 1434976"/>
              <a:gd name="connsiteY3" fmla="*/ 2015480 h 2015480"/>
              <a:gd name="connsiteX4" fmla="*/ 12700 w 1434976"/>
              <a:gd name="connsiteY4" fmla="*/ 0 h 2015480"/>
              <a:gd name="connsiteX0" fmla="*/ 12700 w 1434976"/>
              <a:gd name="connsiteY0" fmla="*/ 0 h 2015480"/>
              <a:gd name="connsiteX1" fmla="*/ 1434976 w 1434976"/>
              <a:gd name="connsiteY1" fmla="*/ 1295400 h 2015480"/>
              <a:gd name="connsiteX2" fmla="*/ 1434976 w 1434976"/>
              <a:gd name="connsiteY2" fmla="*/ 2015480 h 2015480"/>
              <a:gd name="connsiteX3" fmla="*/ 0 w 1434976"/>
              <a:gd name="connsiteY3" fmla="*/ 643880 h 2015480"/>
              <a:gd name="connsiteX4" fmla="*/ 12700 w 1434976"/>
              <a:gd name="connsiteY4" fmla="*/ 0 h 2015480"/>
              <a:gd name="connsiteX0" fmla="*/ 12700 w 1434976"/>
              <a:gd name="connsiteY0" fmla="*/ 0 h 2015480"/>
              <a:gd name="connsiteX1" fmla="*/ 660276 w 1434976"/>
              <a:gd name="connsiteY1" fmla="*/ 1079500 h 2015480"/>
              <a:gd name="connsiteX2" fmla="*/ 1434976 w 1434976"/>
              <a:gd name="connsiteY2" fmla="*/ 2015480 h 2015480"/>
              <a:gd name="connsiteX3" fmla="*/ 0 w 1434976"/>
              <a:gd name="connsiteY3" fmla="*/ 643880 h 2015480"/>
              <a:gd name="connsiteX4" fmla="*/ 12700 w 1434976"/>
              <a:gd name="connsiteY4" fmla="*/ 0 h 2015480"/>
              <a:gd name="connsiteX0" fmla="*/ 12700 w 660276"/>
              <a:gd name="connsiteY0" fmla="*/ 0 h 1558280"/>
              <a:gd name="connsiteX1" fmla="*/ 660276 w 660276"/>
              <a:gd name="connsiteY1" fmla="*/ 1079500 h 1558280"/>
              <a:gd name="connsiteX2" fmla="*/ 634876 w 660276"/>
              <a:gd name="connsiteY2" fmla="*/ 1558280 h 1558280"/>
              <a:gd name="connsiteX3" fmla="*/ 0 w 660276"/>
              <a:gd name="connsiteY3" fmla="*/ 643880 h 1558280"/>
              <a:gd name="connsiteX4" fmla="*/ 12700 w 660276"/>
              <a:gd name="connsiteY4" fmla="*/ 0 h 1558280"/>
              <a:gd name="connsiteX0" fmla="*/ 12700 w 660276"/>
              <a:gd name="connsiteY0" fmla="*/ 0 h 1558280"/>
              <a:gd name="connsiteX1" fmla="*/ 660276 w 660276"/>
              <a:gd name="connsiteY1" fmla="*/ 901700 h 1558280"/>
              <a:gd name="connsiteX2" fmla="*/ 634876 w 660276"/>
              <a:gd name="connsiteY2" fmla="*/ 1558280 h 1558280"/>
              <a:gd name="connsiteX3" fmla="*/ 0 w 660276"/>
              <a:gd name="connsiteY3" fmla="*/ 643880 h 1558280"/>
              <a:gd name="connsiteX4" fmla="*/ 12700 w 660276"/>
              <a:gd name="connsiteY4" fmla="*/ 0 h 1558280"/>
              <a:gd name="connsiteX0" fmla="*/ 15038 w 662614"/>
              <a:gd name="connsiteY0" fmla="*/ 0 h 1558280"/>
              <a:gd name="connsiteX1" fmla="*/ 662614 w 662614"/>
              <a:gd name="connsiteY1" fmla="*/ 901700 h 1558280"/>
              <a:gd name="connsiteX2" fmla="*/ 637214 w 662614"/>
              <a:gd name="connsiteY2" fmla="*/ 1558280 h 1558280"/>
              <a:gd name="connsiteX3" fmla="*/ 2338 w 662614"/>
              <a:gd name="connsiteY3" fmla="*/ 643880 h 1558280"/>
              <a:gd name="connsiteX4" fmla="*/ 15038 w 662614"/>
              <a:gd name="connsiteY4" fmla="*/ 0 h 1558280"/>
              <a:gd name="connsiteX0" fmla="*/ 553 w 686229"/>
              <a:gd name="connsiteY0" fmla="*/ 0 h 1405880"/>
              <a:gd name="connsiteX1" fmla="*/ 686229 w 686229"/>
              <a:gd name="connsiteY1" fmla="*/ 749300 h 1405880"/>
              <a:gd name="connsiteX2" fmla="*/ 660829 w 686229"/>
              <a:gd name="connsiteY2" fmla="*/ 1405880 h 1405880"/>
              <a:gd name="connsiteX3" fmla="*/ 25953 w 686229"/>
              <a:gd name="connsiteY3" fmla="*/ 491480 h 1405880"/>
              <a:gd name="connsiteX4" fmla="*/ 553 w 686229"/>
              <a:gd name="connsiteY4" fmla="*/ 0 h 1405880"/>
              <a:gd name="connsiteX0" fmla="*/ 553 w 686229"/>
              <a:gd name="connsiteY0" fmla="*/ 0 h 1451600"/>
              <a:gd name="connsiteX1" fmla="*/ 686229 w 686229"/>
              <a:gd name="connsiteY1" fmla="*/ 795020 h 1451600"/>
              <a:gd name="connsiteX2" fmla="*/ 660829 w 686229"/>
              <a:gd name="connsiteY2" fmla="*/ 1451600 h 1451600"/>
              <a:gd name="connsiteX3" fmla="*/ 25953 w 686229"/>
              <a:gd name="connsiteY3" fmla="*/ 537200 h 1451600"/>
              <a:gd name="connsiteX4" fmla="*/ 553 w 686229"/>
              <a:gd name="connsiteY4" fmla="*/ 0 h 1451600"/>
              <a:gd name="connsiteX0" fmla="*/ 8518 w 694194"/>
              <a:gd name="connsiteY0" fmla="*/ 0 h 1451600"/>
              <a:gd name="connsiteX1" fmla="*/ 694194 w 694194"/>
              <a:gd name="connsiteY1" fmla="*/ 795020 h 1451600"/>
              <a:gd name="connsiteX2" fmla="*/ 668794 w 694194"/>
              <a:gd name="connsiteY2" fmla="*/ 1451600 h 1451600"/>
              <a:gd name="connsiteX3" fmla="*/ 3438 w 694194"/>
              <a:gd name="connsiteY3" fmla="*/ 735320 h 1451600"/>
              <a:gd name="connsiteX4" fmla="*/ 8518 w 694194"/>
              <a:gd name="connsiteY4" fmla="*/ 0 h 1451600"/>
              <a:gd name="connsiteX0" fmla="*/ 8518 w 668794"/>
              <a:gd name="connsiteY0" fmla="*/ 0 h 1451600"/>
              <a:gd name="connsiteX1" fmla="*/ 668794 w 668794"/>
              <a:gd name="connsiteY1" fmla="*/ 728980 h 1451600"/>
              <a:gd name="connsiteX2" fmla="*/ 668794 w 668794"/>
              <a:gd name="connsiteY2" fmla="*/ 1451600 h 1451600"/>
              <a:gd name="connsiteX3" fmla="*/ 3438 w 668794"/>
              <a:gd name="connsiteY3" fmla="*/ 735320 h 1451600"/>
              <a:gd name="connsiteX4" fmla="*/ 8518 w 668794"/>
              <a:gd name="connsiteY4" fmla="*/ 0 h 1451600"/>
              <a:gd name="connsiteX0" fmla="*/ 8518 w 684034"/>
              <a:gd name="connsiteY0" fmla="*/ 0 h 1482080"/>
              <a:gd name="connsiteX1" fmla="*/ 668794 w 684034"/>
              <a:gd name="connsiteY1" fmla="*/ 728980 h 1482080"/>
              <a:gd name="connsiteX2" fmla="*/ 684034 w 684034"/>
              <a:gd name="connsiteY2" fmla="*/ 1482080 h 1482080"/>
              <a:gd name="connsiteX3" fmla="*/ 3438 w 684034"/>
              <a:gd name="connsiteY3" fmla="*/ 735320 h 1482080"/>
              <a:gd name="connsiteX4" fmla="*/ 8518 w 684034"/>
              <a:gd name="connsiteY4" fmla="*/ 0 h 1482080"/>
              <a:gd name="connsiteX0" fmla="*/ 8518 w 684034"/>
              <a:gd name="connsiteY0" fmla="*/ 0 h 1482080"/>
              <a:gd name="connsiteX1" fmla="*/ 673874 w 684034"/>
              <a:gd name="connsiteY1" fmla="*/ 728980 h 1482080"/>
              <a:gd name="connsiteX2" fmla="*/ 684034 w 684034"/>
              <a:gd name="connsiteY2" fmla="*/ 1482080 h 1482080"/>
              <a:gd name="connsiteX3" fmla="*/ 3438 w 684034"/>
              <a:gd name="connsiteY3" fmla="*/ 735320 h 1482080"/>
              <a:gd name="connsiteX4" fmla="*/ 8518 w 684034"/>
              <a:gd name="connsiteY4" fmla="*/ 0 h 1482080"/>
              <a:gd name="connsiteX0" fmla="*/ 87 w 675603"/>
              <a:gd name="connsiteY0" fmla="*/ 0 h 1482080"/>
              <a:gd name="connsiteX1" fmla="*/ 665443 w 675603"/>
              <a:gd name="connsiteY1" fmla="*/ 728980 h 1482080"/>
              <a:gd name="connsiteX2" fmla="*/ 675603 w 675603"/>
              <a:gd name="connsiteY2" fmla="*/ 1482080 h 1482080"/>
              <a:gd name="connsiteX3" fmla="*/ 157567 w 675603"/>
              <a:gd name="connsiteY3" fmla="*/ 704840 h 1482080"/>
              <a:gd name="connsiteX4" fmla="*/ 87 w 675603"/>
              <a:gd name="connsiteY4" fmla="*/ 0 h 1482080"/>
              <a:gd name="connsiteX0" fmla="*/ 12780 w 688296"/>
              <a:gd name="connsiteY0" fmla="*/ 0 h 1482080"/>
              <a:gd name="connsiteX1" fmla="*/ 678136 w 688296"/>
              <a:gd name="connsiteY1" fmla="*/ 728980 h 1482080"/>
              <a:gd name="connsiteX2" fmla="*/ 688296 w 688296"/>
              <a:gd name="connsiteY2" fmla="*/ 1482080 h 1482080"/>
              <a:gd name="connsiteX3" fmla="*/ 2620 w 688296"/>
              <a:gd name="connsiteY3" fmla="*/ 735320 h 1482080"/>
              <a:gd name="connsiteX4" fmla="*/ 12780 w 688296"/>
              <a:gd name="connsiteY4" fmla="*/ 0 h 1482080"/>
              <a:gd name="connsiteX0" fmla="*/ 2486 w 678002"/>
              <a:gd name="connsiteY0" fmla="*/ 0 h 1482080"/>
              <a:gd name="connsiteX1" fmla="*/ 667842 w 678002"/>
              <a:gd name="connsiteY1" fmla="*/ 728980 h 1482080"/>
              <a:gd name="connsiteX2" fmla="*/ 678002 w 678002"/>
              <a:gd name="connsiteY2" fmla="*/ 1482080 h 1482080"/>
              <a:gd name="connsiteX3" fmla="*/ 7566 w 678002"/>
              <a:gd name="connsiteY3" fmla="*/ 725160 h 1482080"/>
              <a:gd name="connsiteX4" fmla="*/ 2486 w 678002"/>
              <a:gd name="connsiteY4" fmla="*/ 0 h 1482080"/>
              <a:gd name="connsiteX0" fmla="*/ 12780 w 688296"/>
              <a:gd name="connsiteY0" fmla="*/ 0 h 1482080"/>
              <a:gd name="connsiteX1" fmla="*/ 678136 w 688296"/>
              <a:gd name="connsiteY1" fmla="*/ 728980 h 1482080"/>
              <a:gd name="connsiteX2" fmla="*/ 688296 w 688296"/>
              <a:gd name="connsiteY2" fmla="*/ 1482080 h 1482080"/>
              <a:gd name="connsiteX3" fmla="*/ 2620 w 688296"/>
              <a:gd name="connsiteY3" fmla="*/ 730240 h 1482080"/>
              <a:gd name="connsiteX4" fmla="*/ 12780 w 688296"/>
              <a:gd name="connsiteY4" fmla="*/ 0 h 1482080"/>
              <a:gd name="connsiteX0" fmla="*/ 10160 w 685676"/>
              <a:gd name="connsiteY0" fmla="*/ 0 h 1482080"/>
              <a:gd name="connsiteX1" fmla="*/ 675516 w 685676"/>
              <a:gd name="connsiteY1" fmla="*/ 728980 h 1482080"/>
              <a:gd name="connsiteX2" fmla="*/ 685676 w 685676"/>
              <a:gd name="connsiteY2" fmla="*/ 1482080 h 1482080"/>
              <a:gd name="connsiteX3" fmla="*/ 0 w 685676"/>
              <a:gd name="connsiteY3" fmla="*/ 730240 h 1482080"/>
              <a:gd name="connsiteX4" fmla="*/ 10160 w 685676"/>
              <a:gd name="connsiteY4" fmla="*/ 0 h 14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676" h="1482080">
                <a:moveTo>
                  <a:pt x="10160" y="0"/>
                </a:moveTo>
                <a:lnTo>
                  <a:pt x="675516" y="728980"/>
                </a:lnTo>
                <a:lnTo>
                  <a:pt x="685676" y="1482080"/>
                </a:lnTo>
                <a:lnTo>
                  <a:pt x="0" y="730240"/>
                </a:lnTo>
                <a:cubicBezTo>
                  <a:pt x="6773" y="63493"/>
                  <a:pt x="5927" y="671827"/>
                  <a:pt x="1016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025">
              <a:solidFill>
                <a:srgbClr val="FFFFFF"/>
              </a:solidFill>
            </a:endParaRPr>
          </a:p>
        </p:txBody>
      </p:sp>
      <p:sp>
        <p:nvSpPr>
          <p:cNvPr id="9" name="Right Arrow 9"/>
          <p:cNvSpPr/>
          <p:nvPr/>
        </p:nvSpPr>
        <p:spPr>
          <a:xfrm>
            <a:off x="4608513" y="2535238"/>
            <a:ext cx="1944687" cy="1455737"/>
          </a:xfrm>
          <a:prstGeom prst="rightArrow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025" dirty="0">
              <a:solidFill>
                <a:srgbClr val="FFFFFF"/>
              </a:solidFill>
            </a:endParaRPr>
          </a:p>
        </p:txBody>
      </p:sp>
      <p:grpSp>
        <p:nvGrpSpPr>
          <p:cNvPr id="120843" name="Group 9"/>
          <p:cNvGrpSpPr>
            <a:grpSpLocks/>
          </p:cNvGrpSpPr>
          <p:nvPr/>
        </p:nvGrpSpPr>
        <p:grpSpPr bwMode="auto">
          <a:xfrm flipH="1" flipV="1">
            <a:off x="3694112" y="4322762"/>
            <a:ext cx="1944688" cy="1774518"/>
            <a:chOff x="4045951" y="2348472"/>
            <a:chExt cx="2592000" cy="1814320"/>
          </a:xfrm>
        </p:grpSpPr>
        <p:sp>
          <p:nvSpPr>
            <p:cNvPr id="11" name="Rectangle 10"/>
            <p:cNvSpPr/>
            <p:nvPr/>
          </p:nvSpPr>
          <p:spPr>
            <a:xfrm>
              <a:off x="4045951" y="2680850"/>
              <a:ext cx="685557" cy="1481942"/>
            </a:xfrm>
            <a:custGeom>
              <a:avLst/>
              <a:gdLst>
                <a:gd name="connsiteX0" fmla="*/ 0 w 1434976"/>
                <a:gd name="connsiteY0" fmla="*/ 0 h 720080"/>
                <a:gd name="connsiteX1" fmla="*/ 1434976 w 1434976"/>
                <a:gd name="connsiteY1" fmla="*/ 0 h 720080"/>
                <a:gd name="connsiteX2" fmla="*/ 1434976 w 1434976"/>
                <a:gd name="connsiteY2" fmla="*/ 720080 h 720080"/>
                <a:gd name="connsiteX3" fmla="*/ 0 w 1434976"/>
                <a:gd name="connsiteY3" fmla="*/ 720080 h 720080"/>
                <a:gd name="connsiteX4" fmla="*/ 0 w 1434976"/>
                <a:gd name="connsiteY4" fmla="*/ 0 h 720080"/>
                <a:gd name="connsiteX0" fmla="*/ 12700 w 1434976"/>
                <a:gd name="connsiteY0" fmla="*/ 0 h 2015480"/>
                <a:gd name="connsiteX1" fmla="*/ 1434976 w 1434976"/>
                <a:gd name="connsiteY1" fmla="*/ 1295400 h 2015480"/>
                <a:gd name="connsiteX2" fmla="*/ 1434976 w 1434976"/>
                <a:gd name="connsiteY2" fmla="*/ 2015480 h 2015480"/>
                <a:gd name="connsiteX3" fmla="*/ 0 w 1434976"/>
                <a:gd name="connsiteY3" fmla="*/ 2015480 h 2015480"/>
                <a:gd name="connsiteX4" fmla="*/ 12700 w 1434976"/>
                <a:gd name="connsiteY4" fmla="*/ 0 h 2015480"/>
                <a:gd name="connsiteX0" fmla="*/ 12700 w 1434976"/>
                <a:gd name="connsiteY0" fmla="*/ 0 h 2015480"/>
                <a:gd name="connsiteX1" fmla="*/ 1434976 w 1434976"/>
                <a:gd name="connsiteY1" fmla="*/ 1295400 h 2015480"/>
                <a:gd name="connsiteX2" fmla="*/ 1434976 w 1434976"/>
                <a:gd name="connsiteY2" fmla="*/ 2015480 h 2015480"/>
                <a:gd name="connsiteX3" fmla="*/ 0 w 1434976"/>
                <a:gd name="connsiteY3" fmla="*/ 643880 h 2015480"/>
                <a:gd name="connsiteX4" fmla="*/ 12700 w 1434976"/>
                <a:gd name="connsiteY4" fmla="*/ 0 h 2015480"/>
                <a:gd name="connsiteX0" fmla="*/ 12700 w 1434976"/>
                <a:gd name="connsiteY0" fmla="*/ 0 h 2015480"/>
                <a:gd name="connsiteX1" fmla="*/ 660276 w 1434976"/>
                <a:gd name="connsiteY1" fmla="*/ 1079500 h 2015480"/>
                <a:gd name="connsiteX2" fmla="*/ 1434976 w 1434976"/>
                <a:gd name="connsiteY2" fmla="*/ 2015480 h 2015480"/>
                <a:gd name="connsiteX3" fmla="*/ 0 w 1434976"/>
                <a:gd name="connsiteY3" fmla="*/ 643880 h 2015480"/>
                <a:gd name="connsiteX4" fmla="*/ 12700 w 1434976"/>
                <a:gd name="connsiteY4" fmla="*/ 0 h 2015480"/>
                <a:gd name="connsiteX0" fmla="*/ 12700 w 660276"/>
                <a:gd name="connsiteY0" fmla="*/ 0 h 1558280"/>
                <a:gd name="connsiteX1" fmla="*/ 660276 w 660276"/>
                <a:gd name="connsiteY1" fmla="*/ 1079500 h 1558280"/>
                <a:gd name="connsiteX2" fmla="*/ 634876 w 660276"/>
                <a:gd name="connsiteY2" fmla="*/ 1558280 h 1558280"/>
                <a:gd name="connsiteX3" fmla="*/ 0 w 660276"/>
                <a:gd name="connsiteY3" fmla="*/ 643880 h 1558280"/>
                <a:gd name="connsiteX4" fmla="*/ 12700 w 660276"/>
                <a:gd name="connsiteY4" fmla="*/ 0 h 1558280"/>
                <a:gd name="connsiteX0" fmla="*/ 12700 w 660276"/>
                <a:gd name="connsiteY0" fmla="*/ 0 h 1558280"/>
                <a:gd name="connsiteX1" fmla="*/ 660276 w 660276"/>
                <a:gd name="connsiteY1" fmla="*/ 901700 h 1558280"/>
                <a:gd name="connsiteX2" fmla="*/ 634876 w 660276"/>
                <a:gd name="connsiteY2" fmla="*/ 1558280 h 1558280"/>
                <a:gd name="connsiteX3" fmla="*/ 0 w 660276"/>
                <a:gd name="connsiteY3" fmla="*/ 643880 h 1558280"/>
                <a:gd name="connsiteX4" fmla="*/ 12700 w 660276"/>
                <a:gd name="connsiteY4" fmla="*/ 0 h 1558280"/>
                <a:gd name="connsiteX0" fmla="*/ 15038 w 662614"/>
                <a:gd name="connsiteY0" fmla="*/ 0 h 1558280"/>
                <a:gd name="connsiteX1" fmla="*/ 662614 w 662614"/>
                <a:gd name="connsiteY1" fmla="*/ 901700 h 1558280"/>
                <a:gd name="connsiteX2" fmla="*/ 637214 w 662614"/>
                <a:gd name="connsiteY2" fmla="*/ 1558280 h 1558280"/>
                <a:gd name="connsiteX3" fmla="*/ 2338 w 662614"/>
                <a:gd name="connsiteY3" fmla="*/ 643880 h 1558280"/>
                <a:gd name="connsiteX4" fmla="*/ 15038 w 662614"/>
                <a:gd name="connsiteY4" fmla="*/ 0 h 1558280"/>
                <a:gd name="connsiteX0" fmla="*/ 553 w 686229"/>
                <a:gd name="connsiteY0" fmla="*/ 0 h 1405880"/>
                <a:gd name="connsiteX1" fmla="*/ 686229 w 686229"/>
                <a:gd name="connsiteY1" fmla="*/ 749300 h 1405880"/>
                <a:gd name="connsiteX2" fmla="*/ 660829 w 686229"/>
                <a:gd name="connsiteY2" fmla="*/ 1405880 h 1405880"/>
                <a:gd name="connsiteX3" fmla="*/ 25953 w 686229"/>
                <a:gd name="connsiteY3" fmla="*/ 491480 h 1405880"/>
                <a:gd name="connsiteX4" fmla="*/ 553 w 686229"/>
                <a:gd name="connsiteY4" fmla="*/ 0 h 1405880"/>
                <a:gd name="connsiteX0" fmla="*/ 553 w 686229"/>
                <a:gd name="connsiteY0" fmla="*/ 0 h 1451600"/>
                <a:gd name="connsiteX1" fmla="*/ 686229 w 686229"/>
                <a:gd name="connsiteY1" fmla="*/ 795020 h 1451600"/>
                <a:gd name="connsiteX2" fmla="*/ 660829 w 686229"/>
                <a:gd name="connsiteY2" fmla="*/ 1451600 h 1451600"/>
                <a:gd name="connsiteX3" fmla="*/ 25953 w 686229"/>
                <a:gd name="connsiteY3" fmla="*/ 537200 h 1451600"/>
                <a:gd name="connsiteX4" fmla="*/ 553 w 686229"/>
                <a:gd name="connsiteY4" fmla="*/ 0 h 1451600"/>
                <a:gd name="connsiteX0" fmla="*/ 8518 w 694194"/>
                <a:gd name="connsiteY0" fmla="*/ 0 h 1451600"/>
                <a:gd name="connsiteX1" fmla="*/ 694194 w 694194"/>
                <a:gd name="connsiteY1" fmla="*/ 795020 h 1451600"/>
                <a:gd name="connsiteX2" fmla="*/ 668794 w 694194"/>
                <a:gd name="connsiteY2" fmla="*/ 1451600 h 1451600"/>
                <a:gd name="connsiteX3" fmla="*/ 3438 w 694194"/>
                <a:gd name="connsiteY3" fmla="*/ 735320 h 1451600"/>
                <a:gd name="connsiteX4" fmla="*/ 8518 w 694194"/>
                <a:gd name="connsiteY4" fmla="*/ 0 h 1451600"/>
                <a:gd name="connsiteX0" fmla="*/ 8518 w 668794"/>
                <a:gd name="connsiteY0" fmla="*/ 0 h 1451600"/>
                <a:gd name="connsiteX1" fmla="*/ 668794 w 668794"/>
                <a:gd name="connsiteY1" fmla="*/ 728980 h 1451600"/>
                <a:gd name="connsiteX2" fmla="*/ 668794 w 668794"/>
                <a:gd name="connsiteY2" fmla="*/ 1451600 h 1451600"/>
                <a:gd name="connsiteX3" fmla="*/ 3438 w 668794"/>
                <a:gd name="connsiteY3" fmla="*/ 735320 h 1451600"/>
                <a:gd name="connsiteX4" fmla="*/ 8518 w 668794"/>
                <a:gd name="connsiteY4" fmla="*/ 0 h 1451600"/>
                <a:gd name="connsiteX0" fmla="*/ 8518 w 684034"/>
                <a:gd name="connsiteY0" fmla="*/ 0 h 1482080"/>
                <a:gd name="connsiteX1" fmla="*/ 668794 w 684034"/>
                <a:gd name="connsiteY1" fmla="*/ 728980 h 1482080"/>
                <a:gd name="connsiteX2" fmla="*/ 684034 w 684034"/>
                <a:gd name="connsiteY2" fmla="*/ 1482080 h 1482080"/>
                <a:gd name="connsiteX3" fmla="*/ 3438 w 684034"/>
                <a:gd name="connsiteY3" fmla="*/ 735320 h 1482080"/>
                <a:gd name="connsiteX4" fmla="*/ 8518 w 684034"/>
                <a:gd name="connsiteY4" fmla="*/ 0 h 1482080"/>
                <a:gd name="connsiteX0" fmla="*/ 8518 w 684034"/>
                <a:gd name="connsiteY0" fmla="*/ 0 h 1482080"/>
                <a:gd name="connsiteX1" fmla="*/ 673874 w 684034"/>
                <a:gd name="connsiteY1" fmla="*/ 728980 h 1482080"/>
                <a:gd name="connsiteX2" fmla="*/ 684034 w 684034"/>
                <a:gd name="connsiteY2" fmla="*/ 1482080 h 1482080"/>
                <a:gd name="connsiteX3" fmla="*/ 3438 w 684034"/>
                <a:gd name="connsiteY3" fmla="*/ 735320 h 1482080"/>
                <a:gd name="connsiteX4" fmla="*/ 8518 w 684034"/>
                <a:gd name="connsiteY4" fmla="*/ 0 h 1482080"/>
                <a:gd name="connsiteX0" fmla="*/ 87 w 675603"/>
                <a:gd name="connsiteY0" fmla="*/ 0 h 1482080"/>
                <a:gd name="connsiteX1" fmla="*/ 665443 w 675603"/>
                <a:gd name="connsiteY1" fmla="*/ 728980 h 1482080"/>
                <a:gd name="connsiteX2" fmla="*/ 675603 w 675603"/>
                <a:gd name="connsiteY2" fmla="*/ 1482080 h 1482080"/>
                <a:gd name="connsiteX3" fmla="*/ 157567 w 675603"/>
                <a:gd name="connsiteY3" fmla="*/ 704840 h 1482080"/>
                <a:gd name="connsiteX4" fmla="*/ 87 w 675603"/>
                <a:gd name="connsiteY4" fmla="*/ 0 h 1482080"/>
                <a:gd name="connsiteX0" fmla="*/ 12780 w 688296"/>
                <a:gd name="connsiteY0" fmla="*/ 0 h 1482080"/>
                <a:gd name="connsiteX1" fmla="*/ 678136 w 688296"/>
                <a:gd name="connsiteY1" fmla="*/ 728980 h 1482080"/>
                <a:gd name="connsiteX2" fmla="*/ 688296 w 688296"/>
                <a:gd name="connsiteY2" fmla="*/ 1482080 h 1482080"/>
                <a:gd name="connsiteX3" fmla="*/ 2620 w 688296"/>
                <a:gd name="connsiteY3" fmla="*/ 735320 h 1482080"/>
                <a:gd name="connsiteX4" fmla="*/ 12780 w 688296"/>
                <a:gd name="connsiteY4" fmla="*/ 0 h 1482080"/>
                <a:gd name="connsiteX0" fmla="*/ 2486 w 678002"/>
                <a:gd name="connsiteY0" fmla="*/ 0 h 1482080"/>
                <a:gd name="connsiteX1" fmla="*/ 667842 w 678002"/>
                <a:gd name="connsiteY1" fmla="*/ 728980 h 1482080"/>
                <a:gd name="connsiteX2" fmla="*/ 678002 w 678002"/>
                <a:gd name="connsiteY2" fmla="*/ 1482080 h 1482080"/>
                <a:gd name="connsiteX3" fmla="*/ 7566 w 678002"/>
                <a:gd name="connsiteY3" fmla="*/ 725160 h 1482080"/>
                <a:gd name="connsiteX4" fmla="*/ 2486 w 678002"/>
                <a:gd name="connsiteY4" fmla="*/ 0 h 1482080"/>
                <a:gd name="connsiteX0" fmla="*/ 12780 w 688296"/>
                <a:gd name="connsiteY0" fmla="*/ 0 h 1482080"/>
                <a:gd name="connsiteX1" fmla="*/ 678136 w 688296"/>
                <a:gd name="connsiteY1" fmla="*/ 728980 h 1482080"/>
                <a:gd name="connsiteX2" fmla="*/ 688296 w 688296"/>
                <a:gd name="connsiteY2" fmla="*/ 1482080 h 1482080"/>
                <a:gd name="connsiteX3" fmla="*/ 2620 w 688296"/>
                <a:gd name="connsiteY3" fmla="*/ 730240 h 1482080"/>
                <a:gd name="connsiteX4" fmla="*/ 12780 w 688296"/>
                <a:gd name="connsiteY4" fmla="*/ 0 h 1482080"/>
                <a:gd name="connsiteX0" fmla="*/ 10160 w 685676"/>
                <a:gd name="connsiteY0" fmla="*/ 0 h 1482080"/>
                <a:gd name="connsiteX1" fmla="*/ 675516 w 685676"/>
                <a:gd name="connsiteY1" fmla="*/ 728980 h 1482080"/>
                <a:gd name="connsiteX2" fmla="*/ 685676 w 685676"/>
                <a:gd name="connsiteY2" fmla="*/ 1482080 h 1482080"/>
                <a:gd name="connsiteX3" fmla="*/ 0 w 685676"/>
                <a:gd name="connsiteY3" fmla="*/ 730240 h 1482080"/>
                <a:gd name="connsiteX4" fmla="*/ 10160 w 685676"/>
                <a:gd name="connsiteY4" fmla="*/ 0 h 148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676" h="1482080">
                  <a:moveTo>
                    <a:pt x="10160" y="0"/>
                  </a:moveTo>
                  <a:lnTo>
                    <a:pt x="675516" y="728980"/>
                  </a:lnTo>
                  <a:lnTo>
                    <a:pt x="685676" y="1482080"/>
                  </a:lnTo>
                  <a:lnTo>
                    <a:pt x="0" y="730240"/>
                  </a:lnTo>
                  <a:cubicBezTo>
                    <a:pt x="6773" y="63493"/>
                    <a:pt x="5927" y="671827"/>
                    <a:pt x="10160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025">
                <a:solidFill>
                  <a:srgbClr val="FFFFFF"/>
                </a:solidFill>
              </a:endParaRPr>
            </a:p>
          </p:txBody>
        </p:sp>
        <p:sp>
          <p:nvSpPr>
            <p:cNvPr id="12" name="Right Arrow 40"/>
            <p:cNvSpPr>
              <a:spLocks noChangeArrowheads="1"/>
            </p:cNvSpPr>
            <p:nvPr/>
          </p:nvSpPr>
          <p:spPr bwMode="auto">
            <a:xfrm>
              <a:off x="4045951" y="2348472"/>
              <a:ext cx="2592000" cy="1367621"/>
            </a:xfrm>
            <a:prstGeom prst="rightArrow">
              <a:avLst>
                <a:gd name="adj1" fmla="val 50000"/>
                <a:gd name="adj2" fmla="val 50003"/>
              </a:avLst>
            </a:prstGeom>
            <a:solidFill>
              <a:srgbClr val="B9D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025" dirty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20846" name="TextBox 21"/>
          <p:cNvSpPr txBox="1">
            <a:spLocks noChangeArrowheads="1"/>
          </p:cNvSpPr>
          <p:nvPr/>
        </p:nvSpPr>
        <p:spPr bwMode="auto">
          <a:xfrm>
            <a:off x="4786314" y="3014662"/>
            <a:ext cx="1536698" cy="37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6" tIns="34289" rIns="68556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ko-KR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ko-KR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endParaRPr lang="ko-KR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847" name="TextBox 22"/>
          <p:cNvSpPr txBox="1">
            <a:spLocks noChangeArrowheads="1"/>
          </p:cNvSpPr>
          <p:nvPr/>
        </p:nvSpPr>
        <p:spPr bwMode="auto">
          <a:xfrm>
            <a:off x="3576638" y="5207408"/>
            <a:ext cx="1628775" cy="37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6" tIns="34289" rIns="68556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altLang="ko-KR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ko-KR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ko-KR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16"/>
          <p:cNvSpPr/>
          <p:nvPr/>
        </p:nvSpPr>
        <p:spPr>
          <a:xfrm rot="2700000">
            <a:off x="5214551" y="5137551"/>
            <a:ext cx="198437" cy="357187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50" dirty="0">
              <a:solidFill>
                <a:srgbClr val="FFFFFF"/>
              </a:solidFill>
            </a:endParaRPr>
          </a:p>
        </p:txBody>
      </p:sp>
      <p:sp>
        <p:nvSpPr>
          <p:cNvPr id="26" name="Rounded Rectangle 5"/>
          <p:cNvSpPr/>
          <p:nvPr/>
        </p:nvSpPr>
        <p:spPr>
          <a:xfrm flipH="1">
            <a:off x="4594225" y="3355975"/>
            <a:ext cx="293688" cy="242888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50" dirty="0">
              <a:solidFill>
                <a:srgbClr val="FFFFFF"/>
              </a:solidFill>
            </a:endParaRPr>
          </a:p>
        </p:txBody>
      </p:sp>
      <p:sp>
        <p:nvSpPr>
          <p:cNvPr id="120850" name="Rectangle 18"/>
          <p:cNvSpPr>
            <a:spLocks noChangeArrowheads="1"/>
          </p:cNvSpPr>
          <p:nvPr/>
        </p:nvSpPr>
        <p:spPr bwMode="auto">
          <a:xfrm>
            <a:off x="6443663" y="822032"/>
            <a:ext cx="2568574" cy="5609226"/>
          </a:xfrm>
          <a:prstGeom prst="rect">
            <a:avLst/>
          </a:prstGeom>
          <a:noFill/>
          <a:ln w="22225">
            <a:solidFill>
              <a:srgbClr val="660066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56" tIns="34289" rIns="68556" bIns="3428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algn="just" eaLnBrk="1" hangingPunct="1">
              <a:defRPr/>
            </a:pPr>
            <a:r>
              <a:rPr lang="vi-VN" alt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 giải thích cho Đ và T hiểu việc chặn đường S để trả thù là hành vi sai trái và có thể dẫn đến những hậu quả không tốt. Khuyên Đ liên kể lại sự việc mình bị S bắt nạt nhiều lần với bố mẹ hoặc GV chủ nhiệm để được giúp đõ ngăn chặn hành vi đó lại.</a:t>
            </a:r>
          </a:p>
        </p:txBody>
      </p:sp>
      <p:sp>
        <p:nvSpPr>
          <p:cNvPr id="151566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31763" y="221065"/>
            <a:ext cx="8104187" cy="4556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6" tIns="34289" rIns="68556" bIns="34289" anchor="ctr"/>
          <a:lstStyle/>
          <a:p>
            <a:pPr marL="0" indent="0" algn="ctr" eaLnBrk="1" hangingPunct="1">
              <a:buFontTx/>
              <a:buNone/>
              <a:defRPr/>
            </a:pPr>
            <a:r>
              <a:rPr lang="vi-VN" altLang="vi-V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altLang="vi-V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altLang="vi-V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 Đóng vai xử lí các tình huống dưới đây: </a:t>
            </a:r>
            <a:endParaRPr lang="en-US" altLang="vi-VN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11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0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0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0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0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20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6" grpId="0" animBg="1"/>
      <p:bldP spid="120837" grpId="0" animBg="1"/>
      <p:bldP spid="9" grpId="0" animBg="1"/>
      <p:bldP spid="120846" grpId="0"/>
      <p:bldP spid="120847" grpId="0"/>
      <p:bldP spid="12085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35EFE73-314D-6E05-DBDB-25ECE32C8394}"/>
              </a:ext>
            </a:extLst>
          </p:cNvPr>
          <p:cNvSpPr/>
          <p:nvPr/>
        </p:nvSpPr>
        <p:spPr>
          <a:xfrm>
            <a:off x="914400" y="2105561"/>
            <a:ext cx="706584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57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905000"/>
            <a:ext cx="5943600" cy="38862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 algn="just">
              <a:buNone/>
            </a:pP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truyên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0064376-0F0B-168E-AB85-17958E9D1E00}"/>
              </a:ext>
            </a:extLst>
          </p:cNvPr>
          <p:cNvSpPr/>
          <p:nvPr/>
        </p:nvSpPr>
        <p:spPr>
          <a:xfrm>
            <a:off x="5029200" y="304800"/>
            <a:ext cx="40062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err="1">
                <a:ln/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7200" b="1" cap="none" spc="0" dirty="0">
                <a:ln/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cap="none" spc="0" dirty="0" err="1">
                <a:ln/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sz="7200" b="1" cap="none" spc="0" dirty="0">
              <a:ln/>
              <a:solidFill>
                <a:srgbClr val="008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85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3AC09BC-9DFD-3209-B1F5-1270A28B95B0}"/>
              </a:ext>
            </a:extLst>
          </p:cNvPr>
          <p:cNvSpPr/>
          <p:nvPr/>
        </p:nvSpPr>
        <p:spPr>
          <a:xfrm>
            <a:off x="-72020" y="381000"/>
            <a:ext cx="535755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err="1">
                <a:ln/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cap="none" spc="0" dirty="0">
                <a:ln/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/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b="1" cap="none" spc="0" dirty="0">
                <a:ln/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/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cap="none" spc="0" dirty="0">
                <a:ln/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/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6000" b="1" cap="none" spc="0" dirty="0">
                <a:ln/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xmlns="" id="{003E8B47-3503-189E-C1C9-A75A732F2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676400"/>
            <a:ext cx="8305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ru-RU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8" descr="6fc417983c9675ce1b60e983870aeb8a">
            <a:extLst>
              <a:ext uri="{FF2B5EF4-FFF2-40B4-BE49-F238E27FC236}">
                <a16:creationId xmlns:a16="http://schemas.microsoft.com/office/drawing/2014/main" xmlns="" id="{B148D8C4-9AC8-1296-ECF6-0757DCAE3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648200"/>
            <a:ext cx="2257850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2717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457" y="1797013"/>
            <a:ext cx="3698875" cy="274933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5058" name="Picture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9267" y="5029200"/>
            <a:ext cx="1552575" cy="1685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59" name="Picture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0265" y="4886325"/>
            <a:ext cx="1685925" cy="1600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5" name="AutoShape 5" descr="KINDY 5 - BÀI 2 | Science Quiz - Quizizz"/>
          <p:cNvSpPr>
            <a:spLocks noChangeAspect="1"/>
          </p:cNvSpPr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vi-VN" altLang="x-none" dirty="0">
              <a:latin typeface="VNI-Times" pitchFamily="2" charset="0"/>
            </a:endParaRPr>
          </a:p>
        </p:txBody>
      </p:sp>
      <p:pic>
        <p:nvPicPr>
          <p:cNvPr id="45062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7127" y="4705351"/>
            <a:ext cx="1590675" cy="1781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3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10465" y="1295400"/>
            <a:ext cx="1633537" cy="1776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7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/>
          <a:srcRect t="1" r="7307" b="3262"/>
          <a:stretch/>
        </p:blipFill>
        <p:spPr>
          <a:xfrm>
            <a:off x="228601" y="1447801"/>
            <a:ext cx="1417060" cy="1600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" name="Picture 2" descr="أوراق عمل مادة الرياضيات درس تمييزالعددين 6،صفرالصف اولى كبيرات الفصل  الدراسى الثانى 1444 | مؤسسة التحاضير الحديثة">
            <a:hlinkClick r:id="rId14" action="ppaction://hlinksldjump"/>
            <a:extLst>
              <a:ext uri="{FF2B5EF4-FFF2-40B4-BE49-F238E27FC236}">
                <a16:creationId xmlns:a16="http://schemas.microsoft.com/office/drawing/2014/main" xmlns="" id="{496B2E1E-B3C5-75FF-BEA8-51B0DFD8A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2" y="1"/>
            <a:ext cx="1633537" cy="163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0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5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5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5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5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5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66251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FF">
                <a:alpha val="98824"/>
              </a:srgbClr>
            </a:gs>
            <a:gs pos="100000">
              <a:srgbClr val="FFFFCC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>
            <a:off x="346366" y="183969"/>
            <a:ext cx="8201025" cy="1447800"/>
          </a:xfrm>
          <a:prstGeom prst="snip2DiagRect">
            <a:avLst/>
          </a:prstGeom>
          <a:solidFill>
            <a:srgbClr val="CCFFC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5764" y="2117647"/>
            <a:ext cx="3908281" cy="167926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vi-VN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động của trò chơi điện tử có tính bạo lực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49958" y="2117647"/>
            <a:ext cx="3908281" cy="16792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ự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phát triển tâm lí của lứa tuổi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5764" y="4528344"/>
            <a:ext cx="3908281" cy="13763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Mong muốn thể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hiện bản thân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49959" y="4528344"/>
            <a:ext cx="3908281" cy="13763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just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thiếu hụt kĩ năng sống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3429002" y="3200401"/>
            <a:ext cx="663853" cy="5310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3472"/>
          <a:stretch>
            <a:fillRect/>
          </a:stretch>
        </p:blipFill>
        <p:spPr>
          <a:xfrm>
            <a:off x="3601846" y="5303865"/>
            <a:ext cx="603402" cy="528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8619" y="5303868"/>
            <a:ext cx="604838" cy="53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9792" y="3163094"/>
            <a:ext cx="604838" cy="5318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55" name="TextBox 18"/>
          <p:cNvSpPr txBox="1"/>
          <p:nvPr/>
        </p:nvSpPr>
        <p:spPr>
          <a:xfrm>
            <a:off x="663720" y="246152"/>
            <a:ext cx="7315200" cy="132343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</a:p>
        </p:txBody>
      </p:sp>
      <p:pic>
        <p:nvPicPr>
          <p:cNvPr id="2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xmlns="" id="{20DBED8F-0E01-DD19-6C7A-1137C2E539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186488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Diagonal Corner Rectangle 6"/>
          <p:cNvSpPr/>
          <p:nvPr/>
        </p:nvSpPr>
        <p:spPr>
          <a:xfrm>
            <a:off x="638177" y="104239"/>
            <a:ext cx="7896225" cy="1905000"/>
          </a:xfrm>
          <a:prstGeom prst="snip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4602" y="2452419"/>
            <a:ext cx="3771900" cy="1447800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</a:lstStyle>
          <a:p>
            <a:pPr defTabSz="685800"/>
            <a:endParaRPr lang="vi-VN" altLang="x-none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vi-VN" altLang="x-none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defTabSz="685800">
              <a:buNone/>
            </a:pPr>
            <a:endParaRPr lang="vi-VN" altLang="x-none" sz="3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47793" y="2500299"/>
            <a:ext cx="4115520" cy="1447800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</a:lstStyle>
          <a:p>
            <a:pPr algn="just" defTabSz="685800"/>
            <a:endParaRPr lang="vi-VN" altLang="x-none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800"/>
            <a:r>
              <a:rPr lang="vi-VN" altLang="x-none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 defTabSz="685800">
              <a:buNone/>
            </a:pPr>
            <a:endParaRPr lang="vi-VN" altLang="x-none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8066" y="4381658"/>
            <a:ext cx="3771900" cy="1577959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</a:lstStyle>
          <a:p>
            <a:pPr algn="just" defTabSz="685800"/>
            <a:endParaRPr lang="vi-VN" altLang="x-none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800"/>
            <a:r>
              <a:rPr lang="vi-VN" altLang="x-none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 defTabSz="685800">
              <a:buNone/>
            </a:pPr>
            <a:endParaRPr lang="vi-VN" altLang="x-none" sz="3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47794" y="4381656"/>
            <a:ext cx="4115521" cy="1549027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</a:lstStyle>
          <a:p>
            <a:pPr lvl="0" algn="just" defTabSz="685800"/>
            <a:r>
              <a:rPr lang="vi-VN" altLang="x-none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x-none" sz="3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3486823" y="3314291"/>
            <a:ext cx="663853" cy="5310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3472"/>
          <a:stretch>
            <a:fillRect/>
          </a:stretch>
        </p:blipFill>
        <p:spPr>
          <a:xfrm>
            <a:off x="3576699" y="5478454"/>
            <a:ext cx="549805" cy="4811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0100" y="5400458"/>
            <a:ext cx="609600" cy="53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5800" y="3441319"/>
            <a:ext cx="604838" cy="5318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36" name="TextBox 19"/>
          <p:cNvSpPr txBox="1"/>
          <p:nvPr/>
        </p:nvSpPr>
        <p:spPr>
          <a:xfrm>
            <a:off x="766762" y="301173"/>
            <a:ext cx="7539038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vi-VN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vi-VN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vi-VN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vi-VN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altLang="vi-VN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vi-VN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do:</a:t>
            </a:r>
          </a:p>
        </p:txBody>
      </p:sp>
      <p:sp>
        <p:nvSpPr>
          <p:cNvPr id="1037" name="Rectangle 2"/>
          <p:cNvSpPr/>
          <p:nvPr/>
        </p:nvSpPr>
        <p:spPr>
          <a:xfrm>
            <a:off x="1" y="-261611"/>
            <a:ext cx="184731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endParaRPr lang="vi-VN" altLang="x-none" dirty="0">
              <a:latin typeface="VNI-Times" pitchFamily="2" charset="0"/>
            </a:endParaRPr>
          </a:p>
        </p:txBody>
      </p:sp>
      <p:pic>
        <p:nvPicPr>
          <p:cNvPr id="2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xmlns="" id="{7DD32BA6-021E-282E-989D-64F782121C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186488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99"/>
            </a:gs>
            <a:gs pos="100000">
              <a:srgbClr val="FFFFCC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nip Diagonal Corner Rectangle 16"/>
          <p:cNvSpPr/>
          <p:nvPr/>
        </p:nvSpPr>
        <p:spPr>
          <a:xfrm>
            <a:off x="762000" y="304801"/>
            <a:ext cx="7848600" cy="1370015"/>
          </a:xfrm>
          <a:prstGeom prst="snip2DiagRect">
            <a:avLst/>
          </a:prstGeom>
          <a:solidFill>
            <a:srgbClr val="FFCCFF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</a:lstStyle>
          <a:p>
            <a:pPr algn="just" defTabSz="685800"/>
            <a:endParaRPr lang="en-US" altLang="vi-VN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800"/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just" defTabSz="685800"/>
            <a:endParaRPr lang="vi-VN" altLang="x-none" sz="3600" b="1" i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2955" y="2015477"/>
            <a:ext cx="3294063" cy="1866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thậm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72000" y="2015476"/>
            <a:ext cx="3886200" cy="1905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</a:lstStyle>
          <a:p>
            <a:pPr algn="just" defTabSz="685800"/>
            <a:endParaRPr lang="vi-VN" altLang="x-none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800"/>
            <a:r>
              <a:rPr lang="vi-VN" altLang="x-none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 defTabSz="685800">
              <a:buNone/>
            </a:pPr>
            <a:endParaRPr lang="vi-VN" altLang="x-none" sz="3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0375" y="4533901"/>
            <a:ext cx="3294063" cy="1866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72000" y="4605053"/>
            <a:ext cx="3886200" cy="18208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</a:lstStyle>
          <a:p>
            <a:pPr lvl="0" defTabSz="685800"/>
            <a:r>
              <a:rPr lang="vi-VN" altLang="x-none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  <a:r>
              <a:rPr lang="vi-VN" altLang="x-none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x-none" sz="3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6535" y="3277394"/>
            <a:ext cx="604838" cy="53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3472"/>
          <a:stretch>
            <a:fillRect/>
          </a:stretch>
        </p:blipFill>
        <p:spPr>
          <a:xfrm>
            <a:off x="2963478" y="5679567"/>
            <a:ext cx="603402" cy="5280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8399" y="5783913"/>
            <a:ext cx="604838" cy="53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8863" y="3398189"/>
            <a:ext cx="604838" cy="484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xmlns="" id="{CBAF2BD7-4DFA-D3FE-DB58-530431495A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582" y="6407727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ECFF"/>
            </a:gs>
            <a:gs pos="100000">
              <a:srgbClr val="FFFFCC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Diagonal Corner Rectangle 6"/>
          <p:cNvSpPr/>
          <p:nvPr/>
        </p:nvSpPr>
        <p:spPr>
          <a:xfrm>
            <a:off x="609600" y="152400"/>
            <a:ext cx="8229600" cy="1295400"/>
          </a:xfrm>
          <a:prstGeom prst="snip2DiagRect">
            <a:avLst/>
          </a:prstGeom>
          <a:solidFill>
            <a:srgbClr val="FFCC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7435" y="2093119"/>
            <a:ext cx="3908425" cy="13716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</a:lstStyle>
          <a:p>
            <a:pPr defTabSz="685800"/>
            <a:endParaRPr lang="vi-VN" altLang="x-none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vi-VN" altLang="x-none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defTabSz="685800">
              <a:buNone/>
            </a:pPr>
            <a:endParaRPr lang="vi-VN" altLang="x-none" sz="3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53000" y="2093119"/>
            <a:ext cx="3886200" cy="137159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</a:lstStyle>
          <a:p>
            <a:pPr algn="just" defTabSz="685800"/>
            <a:endParaRPr lang="vi-VN" altLang="x-none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800"/>
            <a:r>
              <a:rPr lang="vi-VN" altLang="x-none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hãi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 defTabSz="685800">
              <a:buNone/>
            </a:pPr>
            <a:endParaRPr lang="vi-VN" altLang="x-none" sz="3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787" y="4379912"/>
            <a:ext cx="3908425" cy="13716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</a:lstStyle>
          <a:p>
            <a:pPr defTabSz="685800"/>
            <a:endParaRPr lang="vi-VN" altLang="x-none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vi-VN" altLang="x-none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ám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defTabSz="685800">
              <a:buNone/>
            </a:pPr>
            <a:endParaRPr lang="vi-VN" altLang="x-none" sz="3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53000" y="4375149"/>
            <a:ext cx="3886200" cy="13763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</a:lstStyle>
          <a:p>
            <a:pPr lvl="0" defTabSz="685800"/>
            <a:r>
              <a:rPr lang="vi-VN" altLang="x-none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x-none" sz="3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3504352" y="2828811"/>
            <a:ext cx="663853" cy="5310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3472"/>
          <a:stretch>
            <a:fillRect/>
          </a:stretch>
        </p:blipFill>
        <p:spPr>
          <a:xfrm>
            <a:off x="3507814" y="5073717"/>
            <a:ext cx="603402" cy="528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4838" y="5168958"/>
            <a:ext cx="609600" cy="53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9600" y="2828043"/>
            <a:ext cx="604838" cy="5318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7" name="TextBox 19"/>
          <p:cNvSpPr txBox="1"/>
          <p:nvPr/>
        </p:nvSpPr>
        <p:spPr>
          <a:xfrm>
            <a:off x="1295400" y="142609"/>
            <a:ext cx="6858000" cy="120032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US" altLang="vi-VN" sz="36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sz="36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vi-VN" sz="36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6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vi-VN" sz="36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36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36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36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6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vi-VN" sz="36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vi-VN" sz="36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altLang="vi-VN" sz="36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vi-VN" sz="36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36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36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xmlns="" id="{80EDF5F0-84F3-C823-3C36-EF6235704C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186488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>
            <a:extLst>
              <a:ext uri="{FF2B5EF4-FFF2-40B4-BE49-F238E27FC236}">
                <a16:creationId xmlns:a16="http://schemas.microsoft.com/office/drawing/2014/main" xmlns="" id="{E4AEB959-8975-5657-56FB-1E512F98C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j0211047.wav">
            <a:hlinkClick r:id="" action="ppaction://media"/>
            <a:extLst>
              <a:ext uri="{FF2B5EF4-FFF2-40B4-BE49-F238E27FC236}">
                <a16:creationId xmlns:a16="http://schemas.microsoft.com/office/drawing/2014/main" xmlns="" id="{0DCD0C93-00F7-1E8C-088E-0F7EDEA7BFFF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257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xmlns="" id="{ED2C9130-E727-68A6-A58F-3E1F685EC2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186488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5C4B77A-2E1C-CB01-41E8-F33829983A58}"/>
              </a:ext>
            </a:extLst>
          </p:cNvPr>
          <p:cNvSpPr/>
          <p:nvPr/>
        </p:nvSpPr>
        <p:spPr>
          <a:xfrm>
            <a:off x="1497642" y="990600"/>
            <a:ext cx="63855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vi-VN" sz="5400" b="1" i="0" u="none" strike="noStrike" kern="10" cap="none" spc="0" normalizeH="0" baseline="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33CC33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SỐ MAY MẮN</a:t>
            </a:r>
            <a:endParaRPr lang="vi-VN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33CC33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1A6B76-A75B-B234-FC7E-26F4DEB60B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1295" y="2514470"/>
            <a:ext cx="2682307" cy="29137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215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>
            <a:extLst>
              <a:ext uri="{FF2B5EF4-FFF2-40B4-BE49-F238E27FC236}">
                <a16:creationId xmlns:a16="http://schemas.microsoft.com/office/drawing/2014/main" xmlns="" id="{E4AEB959-8975-5657-56FB-1E512F98C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-67470"/>
            <a:ext cx="9144000" cy="691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j0211047.wav">
            <a:hlinkClick r:id="" action="ppaction://media"/>
            <a:extLst>
              <a:ext uri="{FF2B5EF4-FFF2-40B4-BE49-F238E27FC236}">
                <a16:creationId xmlns:a16="http://schemas.microsoft.com/office/drawing/2014/main" xmlns="" id="{0DCD0C93-00F7-1E8C-088E-0F7EDEA7BFFF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257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xmlns="" id="{ED2C9130-E727-68A6-A58F-3E1F685EC2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186488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F59F9AA-ACF5-AAD6-5547-95901ACBC65C}"/>
              </a:ext>
            </a:extLst>
          </p:cNvPr>
          <p:cNvSpPr/>
          <p:nvPr/>
        </p:nvSpPr>
        <p:spPr>
          <a:xfrm>
            <a:off x="1483113" y="1210171"/>
            <a:ext cx="63412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vi-VN" sz="5400" b="1" i="0" u="none" strike="noStrike" kern="1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CFF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SỐ MAY MẮN</a:t>
            </a:r>
            <a:endParaRPr lang="vi-VN" sz="5400" b="1" cap="none" spc="0" dirty="0">
              <a:ln w="22225">
                <a:solidFill>
                  <a:srgbClr val="FF0000"/>
                </a:solidFill>
                <a:prstDash val="solid"/>
              </a:ln>
              <a:solidFill>
                <a:srgbClr val="CCFFCC"/>
              </a:solidFill>
              <a:effectLst/>
            </a:endParaRP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xmlns="" id="{CD0C2F71-E166-1E8F-A9D6-F9C1A38177F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" r="7307" b="3262"/>
          <a:stretch/>
        </p:blipFill>
        <p:spPr>
          <a:xfrm>
            <a:off x="2781302" y="2372853"/>
            <a:ext cx="3581399" cy="303734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89329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215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1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imes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Friendship Love Doodles by Slidesgo">
  <a:themeElements>
    <a:clrScheme name="Simple Light">
      <a:dk1>
        <a:srgbClr val="1A4E6E"/>
      </a:dk1>
      <a:lt1>
        <a:srgbClr val="FFF9E7"/>
      </a:lt1>
      <a:dk2>
        <a:srgbClr val="1A4E6E"/>
      </a:dk2>
      <a:lt2>
        <a:srgbClr val="00DFD1"/>
      </a:lt2>
      <a:accent1>
        <a:srgbClr val="FF913F"/>
      </a:accent1>
      <a:accent2>
        <a:srgbClr val="FFC900"/>
      </a:accent2>
      <a:accent3>
        <a:srgbClr val="FF0F62"/>
      </a:accent3>
      <a:accent4>
        <a:srgbClr val="FFC4C7"/>
      </a:accent4>
      <a:accent5>
        <a:srgbClr val="FFFFFF"/>
      </a:accent5>
      <a:accent6>
        <a:srgbClr val="FFC4C7"/>
      </a:accent6>
      <a:hlink>
        <a:srgbClr val="1A4E6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c Food Pitch Deck by Slidesgo">
  <a:themeElements>
    <a:clrScheme name="Simple Light">
      <a:dk1>
        <a:srgbClr val="DBD4D1"/>
      </a:dk1>
      <a:lt1>
        <a:srgbClr val="FFFFFF"/>
      </a:lt1>
      <a:dk2>
        <a:srgbClr val="514138"/>
      </a:dk2>
      <a:lt2>
        <a:srgbClr val="BCB1AE"/>
      </a:lt2>
      <a:accent1>
        <a:srgbClr val="DBD4D1"/>
      </a:accent1>
      <a:accent2>
        <a:srgbClr val="FFFFFF"/>
      </a:accent2>
      <a:accent3>
        <a:srgbClr val="514138"/>
      </a:accent3>
      <a:accent4>
        <a:srgbClr val="BCB1AE"/>
      </a:accent4>
      <a:accent5>
        <a:srgbClr val="DBD4D1"/>
      </a:accent5>
      <a:accent6>
        <a:srgbClr val="BCB1AE"/>
      </a:accent6>
      <a:hlink>
        <a:srgbClr val="5141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ontents Slide Master">
  <a:themeElements>
    <a:clrScheme name="ALLPPT COLOR - 10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7B6FF"/>
      </a:accent1>
      <a:accent2>
        <a:srgbClr val="7CEC32"/>
      </a:accent2>
      <a:accent3>
        <a:srgbClr val="FD9034"/>
      </a:accent3>
      <a:accent4>
        <a:srgbClr val="FFD434"/>
      </a:accent4>
      <a:accent5>
        <a:srgbClr val="DC00C8"/>
      </a:accent5>
      <a:accent6>
        <a:srgbClr val="FF0000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913</Words>
  <Application>Microsoft Office PowerPoint</Application>
  <PresentationFormat>On-screen Show (4:3)</PresentationFormat>
  <Paragraphs>108</Paragraphs>
  <Slides>30</Slides>
  <Notes>4</Notes>
  <HiddenSlides>0</HiddenSlides>
  <MMClips>3</MMClips>
  <ScaleCrop>false</ScaleCrop>
  <HeadingPairs>
    <vt:vector size="4" baseType="variant">
      <vt:variant>
        <vt:lpstr>Theme</vt:lpstr>
      </vt:variant>
      <vt:variant>
        <vt:i4>15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Default Design</vt:lpstr>
      <vt:lpstr>Organic Food Pitch Deck by Slidesgo</vt:lpstr>
      <vt:lpstr>1_Default Design</vt:lpstr>
      <vt:lpstr>2_Default Design</vt:lpstr>
      <vt:lpstr>3_Default Design</vt:lpstr>
      <vt:lpstr>4_Default Design</vt:lpstr>
      <vt:lpstr>Contents Slide Master</vt:lpstr>
      <vt:lpstr>5_Default Design</vt:lpstr>
      <vt:lpstr>7_Default Design</vt:lpstr>
      <vt:lpstr>8_Default Design</vt:lpstr>
      <vt:lpstr>包图主题2</vt:lpstr>
      <vt:lpstr>Friendship Love Doodles by Slidesgo</vt:lpstr>
      <vt:lpstr>9_Default Design</vt:lpstr>
      <vt:lpstr>10_Default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PHÒNG, CHỐNG  BẠO LỰC HỌC ĐƯỜNG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huyenh tan phat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Hạ Đan</dc:creator>
  <cp:lastModifiedBy>Admin</cp:lastModifiedBy>
  <cp:revision>30</cp:revision>
  <dcterms:created xsi:type="dcterms:W3CDTF">2005-08-09T14:26:56Z</dcterms:created>
  <dcterms:modified xsi:type="dcterms:W3CDTF">2024-09-25T02:53:57Z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89D19FC080404685AD18585BE257DDD1</vt:lpwstr>
  </property>
  <property fmtid="{D5CDD505-2E9C-101B-9397-08002B2CF9AE}" pid="3" name="KSOProductBuildVer">
    <vt:lpwstr>1033-11.2.0.11380</vt:lpwstr>
  </property>
</Properties>
</file>