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57" r:id="rId3"/>
    <p:sldId id="258" r:id="rId4"/>
    <p:sldId id="259" r:id="rId5"/>
    <p:sldId id="3091" r:id="rId6"/>
    <p:sldId id="3092" r:id="rId7"/>
    <p:sldId id="3090" r:id="rId8"/>
    <p:sldId id="3094" r:id="rId9"/>
    <p:sldId id="3101" r:id="rId10"/>
    <p:sldId id="3100" r:id="rId11"/>
    <p:sldId id="3099" r:id="rId12"/>
    <p:sldId id="31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2D6CE-E6AB-4774-B6A9-48890AFA95E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E7AA-BD0C-4B9E-B2F6-485D08B5AC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43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318506" y="6745708"/>
            <a:ext cx="4068339" cy="3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2CA991C-31AE-49C9-90F9-AEFF7ACAA210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97461D-EC51-48F9-ABBC-06D4AE2A8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65E0A81-8C12-4CAD-9189-6231AA6F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4754DC-F9D3-46E7-A146-873C95FA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B68548-7B6F-44DE-A702-A0DDF94E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B809BA-2CCC-46ED-B4FC-B9269698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8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92AF33-0A4E-4BAD-B51B-32D0E85C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B6E316-3AAB-4074-96F9-DA8BB3C63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56866D-46AA-48AD-BA1F-5F29ABCC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F97AA7-E92F-4E3D-B824-397707B0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227176-0038-4139-99AE-4B70F9C0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81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7662EB4-7A48-4CE1-A3CC-15C2D1A3F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51BDE24-4A60-4FCF-A386-35378D822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60B6AD-2673-4C42-B096-D6A0C0F3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DD6A62-8276-4F80-8AD4-05C15534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1AD145-0493-4DA1-90C5-AC5832B8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3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8EB121-833D-430D-8E4D-567324B0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4A8A91-884C-47AC-99D3-940318DE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F8357B-234A-4304-A3EB-07EBBEC0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C692AA-E50E-429F-803C-50B6504F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26919-0D08-41B6-B6CC-F9203B96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CBC0B3-6ADE-4E4E-8EB3-F6A8D37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C3C335-CB71-49E9-9CDB-A8CB0453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689BB2-C162-478D-BEC5-C67D708B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D1B9E8-9B43-4FB6-8A2D-0AE02CD6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A25DA4-D859-4252-9D4D-71D7F225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187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318D21-6724-4DF3-857E-9299E5A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4479D8A-49C7-4E6C-B540-200E6F774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942177-1A47-4299-8F0E-6E48D4F5F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A86EE7-751C-4258-B5F4-BB5441BA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87D4E1E-7E7D-4649-B7E3-5601B05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5975EF-B907-4067-8746-983BE3B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8C0F61-5CD7-49E6-ADF5-7BEE5774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ACCCFE-8A04-45AE-8857-51FCC42AF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3CBFDE-7376-49B5-BF6C-C3F582FC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1C2C698-F13A-4693-BFFF-E3B5223AB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1A1C1CA-FA01-4072-B336-97E0DC191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DADA60B-F314-474B-AD35-AD1BEFC6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0E65B1C-D2B1-4536-BE11-E1957D3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C094F00-0459-4060-A502-6C76939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30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BD9492-3A0B-4314-BE12-9B3D7BE6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4216AD6-2E64-403D-AD7B-813FCB3E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5C88444-1EED-4DF3-BB85-946D04E5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C97F670-7348-4F34-9AC7-0494A8FE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6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4D9818F-6501-416C-8C00-D58D5781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98840B1-A8BE-446C-BA0E-3C6A185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DBEA1D0-DCC8-429A-952A-68C89B05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4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A02C3D-22FB-4B96-902B-072A5364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F12DCF-0496-4928-93F1-2193CCC7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634825-8BE5-4C3B-9BF3-47E406871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E01E732-0B93-4E5B-948F-4589DA1E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4DD7B0-5734-417F-9553-9DD253E2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D4537-A676-43BA-8B4D-3A993D5A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3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D7855F-A5DC-4C8F-ADBF-5A831D42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13CFCCC-A565-4E12-8462-B5854F456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BB2D111-6C6A-41FA-8250-56B723068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8B3281-2326-443E-A17A-909ED8CA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04F3CA-DF7D-4FEA-B621-9F0203B9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76E37A-851F-4987-BD9F-969575EE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1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0E4E2A-8E08-464E-AF54-E4C77405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BBE2BE-A3A9-4916-8153-5FB8CA470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A5EDC4-382D-4D61-BCCF-60E0AC0E3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F902-B186-4D29-9999-9DC8E4C39B6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01F744-6DA9-4839-8EC8-BB6401FD6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019BE6-386C-4D91-9A8F-E0BC258E7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C379-98C9-4B29-A351-54566DA1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775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&#244;&#777;%20la&#768;m%20vi&#234;&#803;c1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3276600" y="2209800"/>
            <a:ext cx="56388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26635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AB0C87-B264-4F9D-91D3-B9B50FDC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95"/>
            <a:ext cx="10515600" cy="1373393"/>
          </a:xfrm>
        </p:spPr>
        <p:txBody>
          <a:bodyPr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EEABAD-0651-48E1-92DB-8BF9BE9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Ai nhanh - Ai đúng | Fun Quiz - Quizizz">
            <a:extLst>
              <a:ext uri="{FF2B5EF4-FFF2-40B4-BE49-F238E27FC236}">
                <a16:creationId xmlns:a16="http://schemas.microsoft.com/office/drawing/2014/main" id="{A1DC2BB6-DFEB-47DE-8E35-CE9F0E31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7322"/>
            <a:ext cx="10515600" cy="5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3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3135AF-B8D0-4A5F-B34D-1224A880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08AF083-DC1B-43B1-B62D-41F394B7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2618947-7497-498F-8E86-DF374CA3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28"/>
          <a:stretch/>
        </p:blipFill>
        <p:spPr>
          <a:xfrm>
            <a:off x="342014" y="1362513"/>
            <a:ext cx="11011786" cy="41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00">
                  <a:alpha val="30000"/>
                </a:srgbClr>
              </a:gs>
              <a:gs pos="50000">
                <a:schemeClr val="bg1"/>
              </a:gs>
              <a:gs pos="100000">
                <a:srgbClr val="00FF00">
                  <a:alpha val="30000"/>
                </a:srgbClr>
              </a:gs>
            </a:gsLst>
            <a:lin ang="2700000" scaled="1"/>
          </a:gradFill>
          <a:ln w="952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7" name="Picture 3" descr="BACK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82296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book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1"/>
            <a:ext cx="1524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book_cand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3505201"/>
            <a:ext cx="1371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2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2895600" y="1752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1. Häc bµi </a:t>
            </a:r>
          </a:p>
        </p:txBody>
      </p:sp>
      <p:sp>
        <p:nvSpPr>
          <p:cNvPr id="189448" name="WordArt 8"/>
          <p:cNvSpPr>
            <a:spLocks noChangeArrowheads="1" noChangeShapeType="1" noTextEdit="1"/>
          </p:cNvSpPr>
          <p:nvPr/>
        </p:nvSpPr>
        <p:spPr bwMode="auto">
          <a:xfrm>
            <a:off x="3048000" y="1295400"/>
            <a:ext cx="670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9449" name="Homepage"/>
          <p:cNvSpPr>
            <a:spLocks noEditPoints="1" noChangeArrowheads="1"/>
          </p:cNvSpPr>
          <p:nvPr/>
        </p:nvSpPr>
        <p:spPr bwMode="auto">
          <a:xfrm>
            <a:off x="2438400" y="1371600"/>
            <a:ext cx="439738" cy="565150"/>
          </a:xfrm>
          <a:custGeom>
            <a:avLst/>
            <a:gdLst>
              <a:gd name="T0" fmla="*/ 0 w 21600"/>
              <a:gd name="T1" fmla="*/ 0 h 21600"/>
              <a:gd name="T2" fmla="*/ 219869 w 21600"/>
              <a:gd name="T3" fmla="*/ 0 h 21600"/>
              <a:gd name="T4" fmla="*/ 439738 w 21600"/>
              <a:gd name="T5" fmla="*/ 0 h 21600"/>
              <a:gd name="T6" fmla="*/ 439738 w 21600"/>
              <a:gd name="T7" fmla="*/ 282575 h 21600"/>
              <a:gd name="T8" fmla="*/ 439738 w 21600"/>
              <a:gd name="T9" fmla="*/ 565150 h 21600"/>
              <a:gd name="T10" fmla="*/ 219869 w 21600"/>
              <a:gd name="T11" fmla="*/ 565150 h 21600"/>
              <a:gd name="T12" fmla="*/ 0 w 21600"/>
              <a:gd name="T13" fmla="*/ 282575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2438400" y="2286000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en-US" sz="4000" b="1">
                <a:solidFill>
                  <a:srgbClr val="FF5050"/>
                </a:solidFill>
                <a:latin typeface=".VnTime" pitchFamily="34" charset="0"/>
                <a:sym typeface="Wingdings" pitchFamily="2" charset="2"/>
              </a:rPr>
              <a:t></a:t>
            </a:r>
            <a:r>
              <a:rPr lang="en-US">
                <a:latin typeface=".VnTime" pitchFamily="34" charset="0"/>
              </a:rPr>
              <a:t> </a:t>
            </a:r>
            <a:r>
              <a:rPr lang="en-US" sz="2400" b="1"/>
              <a:t>Học thuộc nội dung bài học.</a:t>
            </a:r>
            <a:endParaRPr lang="en-US" sz="2400" b="1" dirty="0"/>
          </a:p>
        </p:txBody>
      </p:sp>
      <p:pic>
        <p:nvPicPr>
          <p:cNvPr id="18445" name="Picture 11" descr="divid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976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2514600" y="3276600"/>
            <a:ext cx="637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en-US" sz="4000" b="1" dirty="0">
                <a:solidFill>
                  <a:srgbClr val="FF5050"/>
                </a:solidFill>
                <a:sym typeface="Wingdings" pitchFamily="2" charset="2"/>
              </a:rPr>
              <a:t></a:t>
            </a:r>
            <a:r>
              <a:rPr lang="en-US" sz="2400" b="1" dirty="0"/>
              <a:t> </a:t>
            </a:r>
            <a:r>
              <a:rPr lang="en-US" sz="2400" b="1" dirty="0" err="1"/>
              <a:t>Xem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</a:t>
            </a:r>
            <a:r>
              <a:rPr lang="en-US" sz="2400" b="1"/>
              <a:t>dung bài phần tiếp theo.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34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C36851-7634-4EA8-868F-25A0AE7E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THU HOẠCH TÁO</a:t>
            </a:r>
            <a:endParaRPr lang="vi-VN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C324169-30D2-4018-89AE-AD4A5A724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1825624"/>
            <a:ext cx="10515600" cy="5032375"/>
          </a:xfrm>
        </p:spPr>
      </p:pic>
      <p:pic>
        <p:nvPicPr>
          <p:cNvPr id="11" name="Hình ảnh 10">
            <a:hlinkClick r:id="rId4" action="ppaction://hlinksldjump"/>
            <a:extLst>
              <a:ext uri="{FF2B5EF4-FFF2-40B4-BE49-F238E27FC236}">
                <a16:creationId xmlns:a16="http://schemas.microsoft.com/office/drawing/2014/main" id="{CB1B7314-6BF4-4D5A-915D-4F6C035B9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928" y="2605685"/>
            <a:ext cx="963055" cy="981576"/>
          </a:xfrm>
          <a:prstGeom prst="rect">
            <a:avLst/>
          </a:prstGeom>
        </p:spPr>
      </p:pic>
      <p:pic>
        <p:nvPicPr>
          <p:cNvPr id="13" name="Hình ảnh 12">
            <a:hlinkClick r:id="rId6" action="ppaction://hlinksldjump"/>
            <a:extLst>
              <a:ext uri="{FF2B5EF4-FFF2-40B4-BE49-F238E27FC236}">
                <a16:creationId xmlns:a16="http://schemas.microsoft.com/office/drawing/2014/main" id="{E0D28C57-0DD4-4EFA-A5E0-B8509677E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771" y="2475424"/>
            <a:ext cx="863883" cy="8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420035-788D-47F7-9AEF-B412F817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3260321-5981-47AD-A762-AE2C72D86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" t="20489" r="26376" b="-5315"/>
          <a:stretch/>
        </p:blipFill>
        <p:spPr>
          <a:xfrm>
            <a:off x="393021" y="171553"/>
            <a:ext cx="11189380" cy="5169073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25DA600-FA8B-45EC-83FC-CFC483D519E3}"/>
              </a:ext>
            </a:extLst>
          </p:cNvPr>
          <p:cNvSpPr/>
          <p:nvPr/>
        </p:nvSpPr>
        <p:spPr>
          <a:xfrm>
            <a:off x="1205947" y="2716333"/>
            <a:ext cx="543340" cy="4774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D70440-8F79-486A-8551-D2C998988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606"/>
          <a:stretch/>
        </p:blipFill>
        <p:spPr>
          <a:xfrm>
            <a:off x="609599" y="4797089"/>
            <a:ext cx="10515600" cy="1222012"/>
          </a:xfrm>
          <a:prstGeom prst="rect">
            <a:avLst/>
          </a:prstGeom>
        </p:spPr>
      </p:pic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6F8A9C33-7345-43BF-9216-2483BFED3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05" y="1981398"/>
            <a:ext cx="3748743" cy="3411614"/>
          </a:xfr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732E2D6-6D38-4A16-A566-D97BA4134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2" name="Picture 8" descr="A picture containing toy, doll, clipart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5159EB9-77E5-4D4A-B82A-2F1890513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333" y1="30735" x2="40426" y2="34559"/>
                        <a14:foregroundMark x1="40426" y1="34559" x2="49645" y2="33824"/>
                        <a14:foregroundMark x1="49645" y1="33824" x2="50887" y2="30882"/>
                        <a14:foregroundMark x1="39539" y1="86176" x2="39539" y2="86176"/>
                        <a14:foregroundMark x1="45745" y1="87353" x2="45745" y2="87353"/>
                        <a14:foregroundMark x1="46277" y1="84265" x2="46277" y2="84265"/>
                        <a14:foregroundMark x1="46631" y1="83676" x2="46631" y2="83676"/>
                        <a14:foregroundMark x1="40071" y1="82941" x2="40071" y2="82941"/>
                        <a14:foregroundMark x1="38830" y1="83235" x2="38830" y2="83235"/>
                        <a14:foregroundMark x1="44504" y1="84412" x2="44504" y2="84412"/>
                        <a14:foregroundMark x1="44858" y1="83382" x2="44858" y2="83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9976" y="3126971"/>
            <a:ext cx="2270666" cy="39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E123B2-CABC-4CA4-8D1E-F77E12B1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A07D952-2F27-4284-B962-828DEA1A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298" y="4053385"/>
            <a:ext cx="10125501" cy="60050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Nghiện Internet gây ảnh hưởng như thế nào?</a:t>
            </a:r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0069D1-2750-4ACD-A997-87808356F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1" y="574900"/>
            <a:ext cx="10754778" cy="347629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AA51BAC-F973-4A0A-80DF-BFD232A5E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136"/>
          <a:stretch/>
        </p:blipFill>
        <p:spPr>
          <a:xfrm>
            <a:off x="483781" y="4531057"/>
            <a:ext cx="11224437" cy="13469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B0C113A-DAD6-476C-9066-E440A89C1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96" y="591312"/>
            <a:ext cx="6236208" cy="567537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84EAC57-BAFB-4670-9A2F-86E6D7AB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96" y="122831"/>
            <a:ext cx="6858000" cy="6858000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26E119B-ABC2-4BCA-AA44-C1F1E763BD7D}"/>
              </a:ext>
            </a:extLst>
          </p:cNvPr>
          <p:cNvSpPr/>
          <p:nvPr/>
        </p:nvSpPr>
        <p:spPr>
          <a:xfrm>
            <a:off x="1042171" y="2460747"/>
            <a:ext cx="527319" cy="3645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9B6352D4-9EC2-4337-9025-41431208CFCB}"/>
              </a:ext>
            </a:extLst>
          </p:cNvPr>
          <p:cNvSpPr/>
          <p:nvPr/>
        </p:nvSpPr>
        <p:spPr>
          <a:xfrm>
            <a:off x="1030795" y="2940686"/>
            <a:ext cx="527319" cy="3645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8" descr="A picture containing toy, doll, clipart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7129809A-D043-4E39-BF86-D6F0DD374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3333" y1="30735" x2="40426" y2="34559"/>
                        <a14:foregroundMark x1="40426" y1="34559" x2="49645" y2="33824"/>
                        <a14:foregroundMark x1="49645" y1="33824" x2="50887" y2="30882"/>
                        <a14:foregroundMark x1="39539" y1="86176" x2="39539" y2="86176"/>
                        <a14:foregroundMark x1="45745" y1="87353" x2="45745" y2="87353"/>
                        <a14:foregroundMark x1="46277" y1="84265" x2="46277" y2="84265"/>
                        <a14:foregroundMark x1="46631" y1="83676" x2="46631" y2="83676"/>
                        <a14:foregroundMark x1="40071" y1="82941" x2="40071" y2="82941"/>
                        <a14:foregroundMark x1="38830" y1="83235" x2="38830" y2="83235"/>
                        <a14:foregroundMark x1="44504" y1="84412" x2="44504" y2="84412"/>
                        <a14:foregroundMark x1="44858" y1="83382" x2="44858" y2="83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9976" y="3126971"/>
            <a:ext cx="2270666" cy="39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817219-EEA3-4B36-B5F9-3A8A65A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40B7A6C-3DF0-400D-8567-CDA0272E7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69" y="365125"/>
            <a:ext cx="6691952" cy="5981084"/>
          </a:xfrm>
        </p:spPr>
      </p:pic>
      <p:pic>
        <p:nvPicPr>
          <p:cNvPr id="11" name="Chỗ dành sẵn cho Nội dung 4">
            <a:extLst>
              <a:ext uri="{FF2B5EF4-FFF2-40B4-BE49-F238E27FC236}">
                <a16:creationId xmlns:a16="http://schemas.microsoft.com/office/drawing/2014/main" id="{C739057E-7302-4174-949A-9597F9AF1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 r="53895"/>
          <a:stretch/>
        </p:blipFill>
        <p:spPr>
          <a:xfrm>
            <a:off x="136479" y="887104"/>
            <a:ext cx="5227092" cy="52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9EFAEDF-9532-44E2-8358-05FEE249B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0"/>
          <a:stretch/>
        </p:blipFill>
        <p:spPr>
          <a:xfrm>
            <a:off x="477079" y="821636"/>
            <a:ext cx="11211338" cy="5870712"/>
          </a:xfrm>
          <a:prstGeom prst="rect">
            <a:avLst/>
          </a:prstGeom>
        </p:spPr>
      </p:pic>
      <p:graphicFrame>
        <p:nvGraphicFramePr>
          <p:cNvPr id="4" name="Bảng 7">
            <a:extLst>
              <a:ext uri="{FF2B5EF4-FFF2-40B4-BE49-F238E27FC236}">
                <a16:creationId xmlns:a16="http://schemas.microsoft.com/office/drawing/2014/main" id="{73557D90-A3A3-4443-9018-8EC44F840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41732"/>
              </p:ext>
            </p:extLst>
          </p:nvPr>
        </p:nvGraphicFramePr>
        <p:xfrm>
          <a:off x="2547729" y="3078997"/>
          <a:ext cx="7152864" cy="132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108">
                  <a:extLst>
                    <a:ext uri="{9D8B030D-6E8A-4147-A177-3AD203B41FA5}">
                      <a16:colId xmlns:a16="http://schemas.microsoft.com/office/drawing/2014/main" val="3740421697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395362915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2461110324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3947944926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2456855145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499681143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1518840731"/>
                    </a:ext>
                  </a:extLst>
                </a:gridCol>
                <a:gridCol w="894108">
                  <a:extLst>
                    <a:ext uri="{9D8B030D-6E8A-4147-A177-3AD203B41FA5}">
                      <a16:colId xmlns:a16="http://schemas.microsoft.com/office/drawing/2014/main" val="2646695931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101269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098454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800291"/>
                  </a:ext>
                </a:extLst>
              </a:tr>
            </a:tbl>
          </a:graphicData>
        </a:graphic>
      </p:graphicFrame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2C683AB0-4575-4189-9DA7-F5916533AD38}"/>
              </a:ext>
            </a:extLst>
          </p:cNvPr>
          <p:cNvSpPr/>
          <p:nvPr/>
        </p:nvSpPr>
        <p:spPr>
          <a:xfrm rot="13784173">
            <a:off x="1671181" y="1375421"/>
            <a:ext cx="1219200" cy="695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81A309D7-FBDD-47C0-83A0-0FCB95A8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8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72920" y="876761"/>
            <a:ext cx="10190480" cy="3212445"/>
            <a:chOff x="1778000" y="297641"/>
            <a:chExt cx="10190480" cy="32124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8A1823-CD89-4DFF-9318-33C2F26318B4}"/>
                </a:ext>
              </a:extLst>
            </p:cNvPr>
            <p:cNvSpPr/>
            <p:nvPr/>
          </p:nvSpPr>
          <p:spPr>
            <a:xfrm>
              <a:off x="3261360" y="297641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6</a:t>
                </a:r>
                <a:endParaRPr lang="vi-VN" sz="4000" b="1">
                  <a:ln w="19050">
                    <a:solidFill>
                      <a:schemeClr val="bg1"/>
                    </a:solidFill>
                  </a:ln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68025-6695-46B7-9D7E-1219C02D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66" y="1003621"/>
            <a:ext cx="6111770" cy="876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7B082-B833-44B3-96AD-42BEF5617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62" y="2447386"/>
            <a:ext cx="7721758" cy="14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2271A4-9405-449E-AA0C-86F4F53F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vi-VN" sz="44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GIAO DIỆN PHẦN MỀM BẢNG TÍNH</a:t>
            </a:r>
            <a:br>
              <a:rPr lang="vi-VN" sz="44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2BEE4F-0C98-480D-9C52-D44B4CDB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636"/>
            <a:ext cx="10515600" cy="5355328"/>
          </a:xfrm>
        </p:spPr>
        <p:txBody>
          <a:bodyPr/>
          <a:lstStyle/>
          <a:p>
            <a:endParaRPr lang="vi-VN"/>
          </a:p>
        </p:txBody>
      </p:sp>
      <p:pic>
        <p:nvPicPr>
          <p:cNvPr id="8" name="Picture 8" descr="A picture containing toy, doll, clipart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9D254477-DCBC-4489-B004-71884194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333" y1="30735" x2="40426" y2="34559"/>
                        <a14:foregroundMark x1="40426" y1="34559" x2="49645" y2="33824"/>
                        <a14:foregroundMark x1="49645" y1="33824" x2="50887" y2="30882"/>
                        <a14:foregroundMark x1="39539" y1="86176" x2="39539" y2="86176"/>
                        <a14:foregroundMark x1="45745" y1="87353" x2="45745" y2="87353"/>
                        <a14:foregroundMark x1="46277" y1="84265" x2="46277" y2="84265"/>
                        <a14:foregroundMark x1="46631" y1="83676" x2="46631" y2="83676"/>
                        <a14:foregroundMark x1="40071" y1="82941" x2="40071" y2="82941"/>
                        <a14:foregroundMark x1="38830" y1="83235" x2="38830" y2="83235"/>
                        <a14:foregroundMark x1="44504" y1="84412" x2="44504" y2="84412"/>
                        <a14:foregroundMark x1="44858" y1="83382" x2="44858" y2="83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2260" y="-7607"/>
            <a:ext cx="1055427" cy="90806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740187-22AB-4E97-8D3C-627E057AF6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67"/>
          <a:stretch/>
        </p:blipFill>
        <p:spPr>
          <a:xfrm>
            <a:off x="636104" y="821636"/>
            <a:ext cx="5984197" cy="6036364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7C50ED2-2EFA-4765-A559-9C7BF7F95D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97" b="5303"/>
          <a:stretch/>
        </p:blipFill>
        <p:spPr>
          <a:xfrm>
            <a:off x="6620301" y="821636"/>
            <a:ext cx="5253647" cy="60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25B33F-9C03-43E5-BDB5-8C072CA7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059D8F-5308-464A-89F9-C79B8940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051EFFA-B67F-4F70-B64B-7AC23A40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7" y="3041650"/>
            <a:ext cx="7761287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5A703C2-6E5E-4621-A506-9F3821B1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7" y="2119313"/>
            <a:ext cx="8181975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48156B6-C79C-47D3-AFA4-45F1DCA9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" y="2570163"/>
            <a:ext cx="2447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32AF44D-D992-4E63-84F8-6F3CD78C2B59}"/>
              </a:ext>
            </a:extLst>
          </p:cNvPr>
          <p:cNvSpPr txBox="1"/>
          <p:nvPr/>
        </p:nvSpPr>
        <p:spPr>
          <a:xfrm>
            <a:off x="5636525" y="29752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01C5454C-3BCB-4B3F-A11F-DF2CEF43D3D8}"/>
              </a:ext>
            </a:extLst>
          </p:cNvPr>
          <p:cNvSpPr/>
          <p:nvPr/>
        </p:nvSpPr>
        <p:spPr>
          <a:xfrm>
            <a:off x="1237562" y="2797791"/>
            <a:ext cx="1995771" cy="1091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Bảng tính</a:t>
            </a:r>
            <a:endParaRPr lang="vi-VN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31198E7-BC9A-4088-A5A5-E2B0EDBAECAA}"/>
              </a:ext>
            </a:extLst>
          </p:cNvPr>
          <p:cNvSpPr/>
          <p:nvPr/>
        </p:nvSpPr>
        <p:spPr>
          <a:xfrm>
            <a:off x="4371952" y="2265528"/>
            <a:ext cx="5645505" cy="643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Khái niệm</a:t>
            </a:r>
            <a:endParaRPr lang="vi-VN" sz="3200">
              <a:solidFill>
                <a:schemeClr val="tx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95B5F0A7-F376-4A61-BAA9-00E198F90E9E}"/>
              </a:ext>
            </a:extLst>
          </p:cNvPr>
          <p:cNvSpPr/>
          <p:nvPr/>
        </p:nvSpPr>
        <p:spPr>
          <a:xfrm>
            <a:off x="4371953" y="3762138"/>
            <a:ext cx="5140538" cy="56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Các thành phần chính</a:t>
            </a:r>
            <a:endParaRPr lang="vi-VN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70</Words>
  <Application>Microsoft Office PowerPoint</Application>
  <PresentationFormat>Màn hình rộng</PresentationFormat>
  <Paragraphs>15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SVN-SAF</vt:lpstr>
      <vt:lpstr>Times New Roman</vt:lpstr>
      <vt:lpstr>UTM Kabel KT</vt:lpstr>
      <vt:lpstr>Chủ đề Office</vt:lpstr>
      <vt:lpstr>Bản trình bày PowerPoint</vt:lpstr>
      <vt:lpstr>THU HOẠCH TÁO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1. GIAO DIỆN PHẦN MỀM BẢNG TÍNH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 HOẠCH TÁO</dc:title>
  <dc:creator>Windows 10</dc:creator>
  <cp:lastModifiedBy>Windows 10</cp:lastModifiedBy>
  <cp:revision>10</cp:revision>
  <dcterms:created xsi:type="dcterms:W3CDTF">2022-11-07T00:59:31Z</dcterms:created>
  <dcterms:modified xsi:type="dcterms:W3CDTF">2022-11-11T13:42:31Z</dcterms:modified>
</cp:coreProperties>
</file>